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9" r:id="rId3"/>
    <p:sldId id="260" r:id="rId4"/>
    <p:sldId id="265" r:id="rId5"/>
    <p:sldId id="309" r:id="rId6"/>
    <p:sldId id="310" r:id="rId7"/>
    <p:sldId id="279" r:id="rId8"/>
    <p:sldId id="263" r:id="rId9"/>
    <p:sldId id="313" r:id="rId10"/>
    <p:sldId id="261" r:id="rId11"/>
    <p:sldId id="285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Inter" panose="020B0604020202020204" charset="0"/>
      <p:regular r:id="rId19"/>
      <p:bold r:id="rId20"/>
    </p:embeddedFont>
    <p:embeddedFont>
      <p:font typeface="Montserrat" panose="00000500000000000000" pitchFamily="2" charset="-52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T Sans" panose="020B0503020203020204" pitchFamily="34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FF"/>
    <a:srgbClr val="FFFFFF"/>
    <a:srgbClr val="8064A2"/>
    <a:srgbClr val="FF6180"/>
    <a:srgbClr val="9BBB59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39368-3A50-4ED8-8CC2-CC6A8153ABAB}" v="33" dt="2023-10-14T23:49:43.288"/>
  </p1510:revLst>
</p1510:revInfo>
</file>

<file path=ppt/tableStyles.xml><?xml version="1.0" encoding="utf-8"?>
<a:tblStyleLst xmlns:a="http://schemas.openxmlformats.org/drawingml/2006/main" def="{89CA7046-D083-4E51-827B-D7C83AD7DA91}">
  <a:tblStyle styleId="{89CA7046-D083-4E51-827B-D7C83AD7DA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сен Шакизада Қайрошқызы" userId="3ce74a5a-7074-4791-b384-f2d173bb6290" providerId="ADAL" clId="{99739368-3A50-4ED8-8CC2-CC6A8153ABAB}"/>
    <pc:docChg chg="undo redo custSel addSld delSld modSld sldOrd delMainMaster">
      <pc:chgData name="Есен Шакизада Қайрошқызы" userId="3ce74a5a-7074-4791-b384-f2d173bb6290" providerId="ADAL" clId="{99739368-3A50-4ED8-8CC2-CC6A8153ABAB}" dt="2023-10-15T16:21:06.343" v="858" actId="47"/>
      <pc:docMkLst>
        <pc:docMk/>
      </pc:docMkLst>
      <pc:sldChg chg="add del">
        <pc:chgData name="Есен Шакизада Қайрошқызы" userId="3ce74a5a-7074-4791-b384-f2d173bb6290" providerId="ADAL" clId="{99739368-3A50-4ED8-8CC2-CC6A8153ABAB}" dt="2023-10-15T16:20:40.484" v="809" actId="47"/>
        <pc:sldMkLst>
          <pc:docMk/>
          <pc:sldMk cId="0" sldId="256"/>
        </pc:sldMkLst>
      </pc:sldChg>
      <pc:sldChg chg="del">
        <pc:chgData name="Есен Шакизада Қайрошқызы" userId="3ce74a5a-7074-4791-b384-f2d173bb6290" providerId="ADAL" clId="{99739368-3A50-4ED8-8CC2-CC6A8153ABAB}" dt="2023-10-14T23:56:43.536" v="800" actId="47"/>
        <pc:sldMkLst>
          <pc:docMk/>
          <pc:sldMk cId="0" sldId="257"/>
        </pc:sldMkLst>
      </pc:sldChg>
      <pc:sldChg chg="del">
        <pc:chgData name="Есен Шакизада Қайрошқызы" userId="3ce74a5a-7074-4791-b384-f2d173bb6290" providerId="ADAL" clId="{99739368-3A50-4ED8-8CC2-CC6A8153ABAB}" dt="2023-10-14T23:56:44.735" v="801" actId="47"/>
        <pc:sldMkLst>
          <pc:docMk/>
          <pc:sldMk cId="0" sldId="258"/>
        </pc:sldMkLst>
      </pc:sldChg>
      <pc:sldChg chg="addSp delSp modSp add del mod">
        <pc:chgData name="Есен Шакизада Қайрошқызы" userId="3ce74a5a-7074-4791-b384-f2d173bb6290" providerId="ADAL" clId="{99739368-3A50-4ED8-8CC2-CC6A8153ABAB}" dt="2023-10-15T16:20:39.410" v="808" actId="47"/>
        <pc:sldMkLst>
          <pc:docMk/>
          <pc:sldMk cId="0" sldId="259"/>
        </pc:sldMkLst>
        <pc:spChg chg="add del mod">
          <ac:chgData name="Есен Шакизада Қайрошқызы" userId="3ce74a5a-7074-4791-b384-f2d173bb6290" providerId="ADAL" clId="{99739368-3A50-4ED8-8CC2-CC6A8153ABAB}" dt="2023-10-14T23:57:00.385" v="805" actId="21"/>
          <ac:spMkLst>
            <pc:docMk/>
            <pc:sldMk cId="0" sldId="259"/>
            <ac:spMk id="3" creationId="{370FD9F3-54FE-46DC-F88B-446BBDB93EF4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3:56:50.895" v="803" actId="21"/>
          <ac:spMkLst>
            <pc:docMk/>
            <pc:sldMk cId="0" sldId="259"/>
            <ac:spMk id="758" creationId="{00000000-0000-0000-0000-000000000000}"/>
          </ac:spMkLst>
        </pc:spChg>
        <pc:grpChg chg="del">
          <ac:chgData name="Есен Шакизада Қайрошқызы" userId="3ce74a5a-7074-4791-b384-f2d173bb6290" providerId="ADAL" clId="{99739368-3A50-4ED8-8CC2-CC6A8153ABAB}" dt="2023-10-14T23:56:55.313" v="804" actId="478"/>
          <ac:grpSpMkLst>
            <pc:docMk/>
            <pc:sldMk cId="0" sldId="259"/>
            <ac:grpSpMk id="766" creationId="{00000000-0000-0000-0000-000000000000}"/>
          </ac:grpSpMkLst>
        </pc:grpChg>
      </pc:sldChg>
      <pc:sldChg chg="addSp modSp add del mod ord">
        <pc:chgData name="Есен Шакизада Қайрошқызы" userId="3ce74a5a-7074-4791-b384-f2d173bb6290" providerId="ADAL" clId="{99739368-3A50-4ED8-8CC2-CC6A8153ABAB}" dt="2023-10-15T16:21:04.974" v="857" actId="47"/>
        <pc:sldMkLst>
          <pc:docMk/>
          <pc:sldMk cId="0" sldId="261"/>
        </pc:sldMkLst>
        <pc:spChg chg="add mod">
          <ac:chgData name="Есен Шакизада Қайрошқызы" userId="3ce74a5a-7074-4791-b384-f2d173bb6290" providerId="ADAL" clId="{99739368-3A50-4ED8-8CC2-CC6A8153ABAB}" dt="2023-10-14T23:50:21.370" v="682" actId="1076"/>
          <ac:spMkLst>
            <pc:docMk/>
            <pc:sldMk cId="0" sldId="261"/>
            <ac:spMk id="2" creationId="{B199364D-F112-EAD8-895F-80223B81D56E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9:40.537" v="673" actId="1076"/>
          <ac:spMkLst>
            <pc:docMk/>
            <pc:sldMk cId="0" sldId="261"/>
            <ac:spMk id="1083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54:40.793" v="747" actId="1076"/>
          <ac:spMkLst>
            <pc:docMk/>
            <pc:sldMk cId="0" sldId="261"/>
            <ac:spMk id="1084" creationId="{00000000-0000-0000-0000-000000000000}"/>
          </ac:spMkLst>
        </pc:spChg>
      </pc:sldChg>
      <pc:sldChg chg="del">
        <pc:chgData name="Есен Шакизада Қайрошқызы" userId="3ce74a5a-7074-4791-b384-f2d173bb6290" providerId="ADAL" clId="{99739368-3A50-4ED8-8CC2-CC6A8153ABAB}" dt="2023-10-15T16:20:45.786" v="812" actId="47"/>
        <pc:sldMkLst>
          <pc:docMk/>
          <pc:sldMk cId="0" sldId="262"/>
        </pc:sldMkLst>
      </pc:sldChg>
      <pc:sldChg chg="addSp delSp modSp mod ord">
        <pc:chgData name="Есен Шакизада Қайрошқызы" userId="3ce74a5a-7074-4791-b384-f2d173bb6290" providerId="ADAL" clId="{99739368-3A50-4ED8-8CC2-CC6A8153ABAB}" dt="2023-10-14T22:32:54.850" v="514" actId="478"/>
        <pc:sldMkLst>
          <pc:docMk/>
          <pc:sldMk cId="0" sldId="263"/>
        </pc:sldMkLst>
        <pc:spChg chg="add del mod">
          <ac:chgData name="Есен Шакизада Қайрошқызы" userId="3ce74a5a-7074-4791-b384-f2d173bb6290" providerId="ADAL" clId="{99739368-3A50-4ED8-8CC2-CC6A8153ABAB}" dt="2023-10-14T21:54:05.890" v="280" actId="478"/>
          <ac:spMkLst>
            <pc:docMk/>
            <pc:sldMk cId="0" sldId="263"/>
            <ac:spMk id="3" creationId="{2A2750AC-BC3A-C02C-136D-8A3CD560E58F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4:05.890" v="280" actId="478"/>
          <ac:spMkLst>
            <pc:docMk/>
            <pc:sldMk cId="0" sldId="263"/>
            <ac:spMk id="5" creationId="{57C3C792-A7F2-ABF4-97D6-E5F420ABA875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4:05.890" v="280" actId="478"/>
          <ac:spMkLst>
            <pc:docMk/>
            <pc:sldMk cId="0" sldId="263"/>
            <ac:spMk id="7" creationId="{8D1A198C-1588-98FA-6119-1FA3C21BFA00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4:05.890" v="280" actId="478"/>
          <ac:spMkLst>
            <pc:docMk/>
            <pc:sldMk cId="0" sldId="263"/>
            <ac:spMk id="9" creationId="{B1BF431F-1931-929C-9ACA-5874A2A20E4D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0" creationId="{25EF1A31-3064-3DD5-DC1A-51718C9F729B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1" creationId="{4A6150CB-5196-820B-2CD7-A707C36192A3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2" creationId="{6ADA0B9E-E143-4833-6ADB-882702D71F27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3" creationId="{0779E31C-A9CE-B0AA-CAF3-62CAA861A2AD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4" creationId="{453EDDAC-04A1-0D05-B927-68CAE7971E8D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5" creationId="{F9C1D730-CF59-BFC4-703F-64442AB807D2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6" creationId="{62CDDBD9-B44F-6C3E-7832-D3E77AB8D0D2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7" creationId="{F5F668C9-0778-74E1-29F7-1C166E17849B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8" creationId="{1E6F38C6-1ED9-830D-FE76-25C278BE5DB6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19" creationId="{4834B73B-F8F4-5DDB-3D4E-E5D30F24B57B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20" creationId="{2D4B901E-EF31-0C7C-0AC6-CB09F27C8EFD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21" creationId="{7765783F-4C8B-B403-44C9-4EB313D43DFD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22" creationId="{C1CD673D-5FD9-3B9E-939D-1C1387528633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57:06.326" v="296"/>
          <ac:spMkLst>
            <pc:docMk/>
            <pc:sldMk cId="0" sldId="263"/>
            <ac:spMk id="23" creationId="{AE4F7254-AC75-9FF6-F0E1-F1394D0BE818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11:44.606" v="317" actId="1076"/>
          <ac:spMkLst>
            <pc:docMk/>
            <pc:sldMk cId="0" sldId="263"/>
            <ac:spMk id="26" creationId="{7D037AFF-9820-1C28-4A66-0B12CC6A5774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17:28.277" v="348" actId="1076"/>
          <ac:spMkLst>
            <pc:docMk/>
            <pc:sldMk cId="0" sldId="263"/>
            <ac:spMk id="27" creationId="{F2163254-5566-3F2F-1F46-1FC113EEE7A9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18:38.638" v="359" actId="1076"/>
          <ac:spMkLst>
            <pc:docMk/>
            <pc:sldMk cId="0" sldId="263"/>
            <ac:spMk id="28" creationId="{42A0B2F9-5C02-6BE8-3AED-C43C8CF743BD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18:55.730" v="363" actId="1076"/>
          <ac:spMkLst>
            <pc:docMk/>
            <pc:sldMk cId="0" sldId="263"/>
            <ac:spMk id="29" creationId="{C3D73C95-A908-8BB2-8A79-1AD65A8249B6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19:57.020" v="374" actId="1076"/>
          <ac:spMkLst>
            <pc:docMk/>
            <pc:sldMk cId="0" sldId="263"/>
            <ac:spMk id="30" creationId="{C212453C-64A5-5530-2663-FF9F643F4D91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20:52.096" v="388" actId="688"/>
          <ac:spMkLst>
            <pc:docMk/>
            <pc:sldMk cId="0" sldId="263"/>
            <ac:spMk id="31" creationId="{CE677AC9-20B3-C3D3-C10A-2014043D0E28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21:17.531" v="392" actId="14100"/>
          <ac:spMkLst>
            <pc:docMk/>
            <pc:sldMk cId="0" sldId="263"/>
            <ac:spMk id="32" creationId="{7DCAA64A-9C92-96BB-BA0B-A692065F1295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27:10.894" v="444" actId="1076"/>
          <ac:spMkLst>
            <pc:docMk/>
            <pc:sldMk cId="0" sldId="263"/>
            <ac:spMk id="33" creationId="{3DF96820-F48E-AC58-594A-D2C53312CB67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31:48.850" v="507" actId="1076"/>
          <ac:spMkLst>
            <pc:docMk/>
            <pc:sldMk cId="0" sldId="263"/>
            <ac:spMk id="34" creationId="{A7AE0DEE-627A-400A-A5C6-90D21469822D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32:23.615" v="510" actId="1076"/>
          <ac:spMkLst>
            <pc:docMk/>
            <pc:sldMk cId="0" sldId="263"/>
            <ac:spMk id="35" creationId="{C315C23F-86FB-7A16-0977-A0BED8AA164B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31:39.225" v="506" actId="1076"/>
          <ac:spMkLst>
            <pc:docMk/>
            <pc:sldMk cId="0" sldId="263"/>
            <ac:spMk id="36" creationId="{A0293160-D49A-61C8-E6B1-F416C0A8F1D9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26:25.352" v="435" actId="1076"/>
          <ac:spMkLst>
            <pc:docMk/>
            <pc:sldMk cId="0" sldId="263"/>
            <ac:spMk id="37" creationId="{F663E365-115C-A538-EFB1-A71B23EADED4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27:54.927" v="453" actId="14100"/>
          <ac:spMkLst>
            <pc:docMk/>
            <pc:sldMk cId="0" sldId="263"/>
            <ac:spMk id="38" creationId="{905664FF-5DEE-5676-8554-1155346F135B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32:23.615" v="510" actId="1076"/>
          <ac:spMkLst>
            <pc:docMk/>
            <pc:sldMk cId="0" sldId="263"/>
            <ac:spMk id="39" creationId="{5FB43FDD-29EA-66D1-54E6-D17BE243B7D9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29:12.530" v="463" actId="571"/>
          <ac:spMkLst>
            <pc:docMk/>
            <pc:sldMk cId="0" sldId="263"/>
            <ac:spMk id="40" creationId="{6C469E57-7800-1DD2-9994-9B32828D156F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31:39.225" v="506" actId="1076"/>
          <ac:spMkLst>
            <pc:docMk/>
            <pc:sldMk cId="0" sldId="263"/>
            <ac:spMk id="41" creationId="{CD9C4FEF-DA27-85A8-E7B4-90E4057A8839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2:31:48.850" v="507" actId="1076"/>
          <ac:spMkLst>
            <pc:docMk/>
            <pc:sldMk cId="0" sldId="263"/>
            <ac:spMk id="42" creationId="{46ABDF3E-C04C-7A44-8057-ADDF0B183CF2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2:54.850" v="514" actId="478"/>
          <ac:spMkLst>
            <pc:docMk/>
            <pc:sldMk cId="0" sldId="263"/>
            <ac:spMk id="44" creationId="{2670575A-44A7-DF3B-5FB4-E1DB8CF84CB3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2:51.177" v="513" actId="478"/>
          <ac:spMkLst>
            <pc:docMk/>
            <pc:sldMk cId="0" sldId="263"/>
            <ac:spMk id="46" creationId="{3E7F127A-3ADD-E417-FA5E-6F391CFE1EAD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52:21.024" v="261" actId="1076"/>
          <ac:spMkLst>
            <pc:docMk/>
            <pc:sldMk cId="0" sldId="263"/>
            <ac:spMk id="1426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52:37.645" v="265" actId="1076"/>
          <ac:spMkLst>
            <pc:docMk/>
            <pc:sldMk cId="0" sldId="263"/>
            <ac:spMk id="1427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53:04.375" v="269" actId="1076"/>
          <ac:spMkLst>
            <pc:docMk/>
            <pc:sldMk cId="0" sldId="263"/>
            <ac:spMk id="1428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53:19.205" v="273" actId="1076"/>
          <ac:spMkLst>
            <pc:docMk/>
            <pc:sldMk cId="0" sldId="263"/>
            <ac:spMk id="1429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2:19:08.636" v="365" actId="1076"/>
          <ac:spMkLst>
            <pc:docMk/>
            <pc:sldMk cId="0" sldId="263"/>
            <ac:spMk id="1430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1:54:03.267" v="279" actId="478"/>
          <ac:spMkLst>
            <pc:docMk/>
            <pc:sldMk cId="0" sldId="263"/>
            <ac:spMk id="1431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2:32:46.228" v="511" actId="478"/>
          <ac:spMkLst>
            <pc:docMk/>
            <pc:sldMk cId="0" sldId="263"/>
            <ac:spMk id="1432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54:03.267" v="279" actId="478"/>
          <ac:spMkLst>
            <pc:docMk/>
            <pc:sldMk cId="0" sldId="263"/>
            <ac:spMk id="1433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2:32:48.708" v="512" actId="478"/>
          <ac:spMkLst>
            <pc:docMk/>
            <pc:sldMk cId="0" sldId="263"/>
            <ac:spMk id="1434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54:03.267" v="279" actId="478"/>
          <ac:spMkLst>
            <pc:docMk/>
            <pc:sldMk cId="0" sldId="263"/>
            <ac:spMk id="1435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2:19:01.829" v="364" actId="403"/>
          <ac:spMkLst>
            <pc:docMk/>
            <pc:sldMk cId="0" sldId="263"/>
            <ac:spMk id="1436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1:54:03.267" v="279" actId="478"/>
          <ac:spMkLst>
            <pc:docMk/>
            <pc:sldMk cId="0" sldId="263"/>
            <ac:spMk id="1437" creationId="{00000000-0000-0000-0000-000000000000}"/>
          </ac:spMkLst>
        </pc:spChg>
        <pc:spChg chg="mod ord">
          <ac:chgData name="Есен Шакизада Қайрошқызы" userId="3ce74a5a-7074-4791-b384-f2d173bb6290" providerId="ADAL" clId="{99739368-3A50-4ED8-8CC2-CC6A8153ABAB}" dt="2023-10-14T22:26:25.352" v="435" actId="1076"/>
          <ac:spMkLst>
            <pc:docMk/>
            <pc:sldMk cId="0" sldId="263"/>
            <ac:spMk id="1438" creationId="{00000000-0000-0000-0000-000000000000}"/>
          </ac:spMkLst>
        </pc:spChg>
        <pc:grpChg chg="mod">
          <ac:chgData name="Есен Шакизада Қайрошқызы" userId="3ce74a5a-7074-4791-b384-f2d173bb6290" providerId="ADAL" clId="{99739368-3A50-4ED8-8CC2-CC6A8153ABAB}" dt="2023-10-14T21:53:19.205" v="273" actId="1076"/>
          <ac:grpSpMkLst>
            <pc:docMk/>
            <pc:sldMk cId="0" sldId="263"/>
            <ac:grpSpMk id="1439" creationId="{00000000-0000-0000-0000-000000000000}"/>
          </ac:grpSpMkLst>
        </pc:grpChg>
        <pc:grpChg chg="mod">
          <ac:chgData name="Есен Шакизада Қайрошқызы" userId="3ce74a5a-7074-4791-b384-f2d173bb6290" providerId="ADAL" clId="{99739368-3A50-4ED8-8CC2-CC6A8153ABAB}" dt="2023-10-14T21:52:37.645" v="265" actId="1076"/>
          <ac:grpSpMkLst>
            <pc:docMk/>
            <pc:sldMk cId="0" sldId="263"/>
            <ac:grpSpMk id="1463" creationId="{00000000-0000-0000-0000-000000000000}"/>
          </ac:grpSpMkLst>
        </pc:grpChg>
        <pc:grpChg chg="mod">
          <ac:chgData name="Есен Шакизада Қайрошқызы" userId="3ce74a5a-7074-4791-b384-f2d173bb6290" providerId="ADAL" clId="{99739368-3A50-4ED8-8CC2-CC6A8153ABAB}" dt="2023-10-14T21:53:04.375" v="269" actId="1076"/>
          <ac:grpSpMkLst>
            <pc:docMk/>
            <pc:sldMk cId="0" sldId="263"/>
            <ac:grpSpMk id="1489" creationId="{00000000-0000-0000-0000-000000000000}"/>
          </ac:grpSpMkLst>
        </pc:grpChg>
        <pc:grpChg chg="mod">
          <ac:chgData name="Есен Шакизада Қайрошқызы" userId="3ce74a5a-7074-4791-b384-f2d173bb6290" providerId="ADAL" clId="{99739368-3A50-4ED8-8CC2-CC6A8153ABAB}" dt="2023-10-14T21:52:21.024" v="261" actId="1076"/>
          <ac:grpSpMkLst>
            <pc:docMk/>
            <pc:sldMk cId="0" sldId="263"/>
            <ac:grpSpMk id="1513" creationId="{00000000-0000-0000-0000-000000000000}"/>
          </ac:grpSpMkLst>
        </pc:grpChg>
        <pc:picChg chg="add mod modCrop">
          <ac:chgData name="Есен Шакизада Қайрошқызы" userId="3ce74a5a-7074-4791-b384-f2d173bb6290" providerId="ADAL" clId="{99739368-3A50-4ED8-8CC2-CC6A8153ABAB}" dt="2023-10-14T22:12:42.424" v="318" actId="1076"/>
          <ac:picMkLst>
            <pc:docMk/>
            <pc:sldMk cId="0" sldId="263"/>
            <ac:picMk id="25" creationId="{A63FB3D9-6EE8-BEBF-11FA-1859783F4906}"/>
          </ac:picMkLst>
        </pc:picChg>
      </pc:sldChg>
      <pc:sldChg chg="del">
        <pc:chgData name="Есен Шакизада Қайрошқызы" userId="3ce74a5a-7074-4791-b384-f2d173bb6290" providerId="ADAL" clId="{99739368-3A50-4ED8-8CC2-CC6A8153ABAB}" dt="2023-10-15T16:20:45.866" v="813" actId="47"/>
        <pc:sldMkLst>
          <pc:docMk/>
          <pc:sldMk cId="0" sldId="264"/>
        </pc:sldMkLst>
      </pc:sldChg>
      <pc:sldChg chg="del ord">
        <pc:chgData name="Есен Шакизада Қайрошқызы" userId="3ce74a5a-7074-4791-b384-f2d173bb6290" providerId="ADAL" clId="{99739368-3A50-4ED8-8CC2-CC6A8153ABAB}" dt="2023-10-15T16:20:45.203" v="810" actId="47"/>
        <pc:sldMkLst>
          <pc:docMk/>
          <pc:sldMk cId="0" sldId="266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6.017" v="815" actId="47"/>
        <pc:sldMkLst>
          <pc:docMk/>
          <pc:sldMk cId="0" sldId="267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6.090" v="816" actId="47"/>
        <pc:sldMkLst>
          <pc:docMk/>
          <pc:sldMk cId="0" sldId="268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6.264" v="818" actId="47"/>
        <pc:sldMkLst>
          <pc:docMk/>
          <pc:sldMk cId="0" sldId="269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6.813" v="819" actId="47"/>
        <pc:sldMkLst>
          <pc:docMk/>
          <pc:sldMk cId="0" sldId="270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7.295" v="820" actId="47"/>
        <pc:sldMkLst>
          <pc:docMk/>
          <pc:sldMk cId="0" sldId="271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7.365" v="821" actId="47"/>
        <pc:sldMkLst>
          <pc:docMk/>
          <pc:sldMk cId="0" sldId="272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7.437" v="822" actId="47"/>
        <pc:sldMkLst>
          <pc:docMk/>
          <pc:sldMk cId="0" sldId="273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7.528" v="823" actId="47"/>
        <pc:sldMkLst>
          <pc:docMk/>
          <pc:sldMk cId="0" sldId="274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8.119" v="824" actId="47"/>
        <pc:sldMkLst>
          <pc:docMk/>
          <pc:sldMk cId="0" sldId="275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8.607" v="825" actId="47"/>
        <pc:sldMkLst>
          <pc:docMk/>
          <pc:sldMk cId="0" sldId="276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8.709" v="826" actId="47"/>
        <pc:sldMkLst>
          <pc:docMk/>
          <pc:sldMk cId="0" sldId="277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8.819" v="827" actId="47"/>
        <pc:sldMkLst>
          <pc:docMk/>
          <pc:sldMk cId="0" sldId="278"/>
        </pc:sldMkLst>
      </pc:sldChg>
      <pc:sldChg chg="addSp delSp modSp mod ord">
        <pc:chgData name="Есен Шакизада Қайрошқызы" userId="3ce74a5a-7074-4791-b384-f2d173bb6290" providerId="ADAL" clId="{99739368-3A50-4ED8-8CC2-CC6A8153ABAB}" dt="2023-10-14T21:51:21.821" v="258" actId="1076"/>
        <pc:sldMkLst>
          <pc:docMk/>
          <pc:sldMk cId="0" sldId="279"/>
        </pc:sldMkLst>
        <pc:spChg chg="add del mod">
          <ac:chgData name="Есен Шакизада Қайрошқызы" userId="3ce74a5a-7074-4791-b384-f2d173bb6290" providerId="ADAL" clId="{99739368-3A50-4ED8-8CC2-CC6A8153ABAB}" dt="2023-10-14T21:29:34.649" v="89" actId="478"/>
          <ac:spMkLst>
            <pc:docMk/>
            <pc:sldMk cId="0" sldId="279"/>
            <ac:spMk id="3" creationId="{093C9AAD-099E-B127-E995-55B4F1FD5ACD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29:34.649" v="89" actId="478"/>
          <ac:spMkLst>
            <pc:docMk/>
            <pc:sldMk cId="0" sldId="279"/>
            <ac:spMk id="5" creationId="{B5B9CF57-BABD-E09F-1D57-F149AE313F62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6" creationId="{2BB901B0-31C4-6636-FBD3-27FF65A5D28E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7" creationId="{44994705-1036-9B6C-E354-434CC577DD7A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8" creationId="{113A8104-0F9A-74D4-D499-11624C3BAA8B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9" creationId="{FCAD1276-3409-7A78-2502-24B122CB0998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35:47.662" v="173" actId="478"/>
          <ac:spMkLst>
            <pc:docMk/>
            <pc:sldMk cId="0" sldId="279"/>
            <ac:spMk id="10" creationId="{FF669F82-B980-8B70-6020-6C2ADBF3F750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34:41.941" v="145" actId="571"/>
          <ac:spMkLst>
            <pc:docMk/>
            <pc:sldMk cId="0" sldId="279"/>
            <ac:spMk id="11" creationId="{01E53CD0-ABBD-1F9B-61FB-B32002333966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12" creationId="{03E2D23C-D8BF-889F-520F-C6D73ACFE5F7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13" creationId="{5C861569-BCDD-0753-8AA5-363DD0DF45D7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14" creationId="{F580D01F-781C-E5AA-5DDA-E1F29889E704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43.719" v="257" actId="14100"/>
          <ac:spMkLst>
            <pc:docMk/>
            <pc:sldMk cId="0" sldId="279"/>
            <ac:spMk id="15" creationId="{8DAEEE66-FE7C-F71B-C8BB-230E7779148F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1:21.821" v="258" actId="1076"/>
          <ac:spMkLst>
            <pc:docMk/>
            <pc:sldMk cId="0" sldId="279"/>
            <ac:spMk id="16" creationId="{E877B267-DCC8-E571-8209-957FAE6D8A2C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39.218" v="256" actId="14100"/>
          <ac:spMkLst>
            <pc:docMk/>
            <pc:sldMk cId="0" sldId="279"/>
            <ac:spMk id="17" creationId="{6460ACCF-F558-5884-3432-E36CEAD306DC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39:05.558" v="215" actId="571"/>
          <ac:spMkLst>
            <pc:docMk/>
            <pc:sldMk cId="0" sldId="279"/>
            <ac:spMk id="18" creationId="{E9F9288E-349B-D8FA-23C7-9A8686050EA3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39:05.558" v="215" actId="571"/>
          <ac:spMkLst>
            <pc:docMk/>
            <pc:sldMk cId="0" sldId="279"/>
            <ac:spMk id="19" creationId="{BBD4EB93-EADA-695D-1104-7573C4F87445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26.828" v="251" actId="1076"/>
          <ac:spMkLst>
            <pc:docMk/>
            <pc:sldMk cId="0" sldId="279"/>
            <ac:spMk id="20" creationId="{F5F51222-885F-EDD6-A4EB-FE63FC37E24E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50:23.395" v="250" actId="1076"/>
          <ac:spMkLst>
            <pc:docMk/>
            <pc:sldMk cId="0" sldId="279"/>
            <ac:spMk id="21" creationId="{B7AE43B1-86DB-EDDE-93A3-9BFD8863E6D7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29:27.097" v="87" actId="404"/>
          <ac:spMkLst>
            <pc:docMk/>
            <pc:sldMk cId="0" sldId="279"/>
            <ac:spMk id="2502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29:31.752" v="88" actId="478"/>
          <ac:spMkLst>
            <pc:docMk/>
            <pc:sldMk cId="0" sldId="279"/>
            <ac:spMk id="2503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50:13.671" v="248" actId="14100"/>
          <ac:spMkLst>
            <pc:docMk/>
            <pc:sldMk cId="0" sldId="279"/>
            <ac:spMk id="2504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29:31.752" v="88" actId="478"/>
          <ac:spMkLst>
            <pc:docMk/>
            <pc:sldMk cId="0" sldId="279"/>
            <ac:spMk id="2505" creationId="{00000000-0000-0000-0000-000000000000}"/>
          </ac:spMkLst>
        </pc:spChg>
        <pc:spChg chg="mod ord">
          <ac:chgData name="Есен Шакизада Қайрошқызы" userId="3ce74a5a-7074-4791-b384-f2d173bb6290" providerId="ADAL" clId="{99739368-3A50-4ED8-8CC2-CC6A8153ABAB}" dt="2023-10-14T21:50:03.180" v="246" actId="1076"/>
          <ac:spMkLst>
            <pc:docMk/>
            <pc:sldMk cId="0" sldId="279"/>
            <ac:spMk id="2506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29:31.752" v="88" actId="478"/>
          <ac:spMkLst>
            <pc:docMk/>
            <pc:sldMk cId="0" sldId="279"/>
            <ac:spMk id="2507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1:34:28.929" v="141" actId="478"/>
          <ac:spMkLst>
            <pc:docMk/>
            <pc:sldMk cId="0" sldId="279"/>
            <ac:spMk id="2508" creationId="{00000000-0000-0000-0000-000000000000}"/>
          </ac:spMkLst>
        </pc:spChg>
        <pc:grpChg chg="del">
          <ac:chgData name="Есен Шакизада Қайрошқызы" userId="3ce74a5a-7074-4791-b384-f2d173bb6290" providerId="ADAL" clId="{99739368-3A50-4ED8-8CC2-CC6A8153ABAB}" dt="2023-10-14T21:29:31.752" v="88" actId="478"/>
          <ac:grpSpMkLst>
            <pc:docMk/>
            <pc:sldMk cId="0" sldId="279"/>
            <ac:grpSpMk id="2509" creationId="{00000000-0000-0000-0000-000000000000}"/>
          </ac:grpSpMkLst>
        </pc:grpChg>
        <pc:grpChg chg="del mod">
          <ac:chgData name="Есен Шакизада Қайрошқызы" userId="3ce74a5a-7074-4791-b384-f2d173bb6290" providerId="ADAL" clId="{99739368-3A50-4ED8-8CC2-CC6A8153ABAB}" dt="2023-10-14T21:34:28.929" v="141" actId="478"/>
          <ac:grpSpMkLst>
            <pc:docMk/>
            <pc:sldMk cId="0" sldId="279"/>
            <ac:grpSpMk id="2549" creationId="{00000000-0000-0000-0000-000000000000}"/>
          </ac:grpSpMkLst>
        </pc:grpChg>
      </pc:sldChg>
      <pc:sldChg chg="del">
        <pc:chgData name="Есен Шакизада Қайрошқызы" userId="3ce74a5a-7074-4791-b384-f2d173bb6290" providerId="ADAL" clId="{99739368-3A50-4ED8-8CC2-CC6A8153ABAB}" dt="2023-10-15T16:20:49.780" v="829" actId="47"/>
        <pc:sldMkLst>
          <pc:docMk/>
          <pc:sldMk cId="0" sldId="280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9.882" v="830" actId="47"/>
        <pc:sldMkLst>
          <pc:docMk/>
          <pc:sldMk cId="0" sldId="281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9.943" v="831" actId="47"/>
        <pc:sldMkLst>
          <pc:docMk/>
          <pc:sldMk cId="0" sldId="282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0.486" v="832" actId="47"/>
        <pc:sldMkLst>
          <pc:docMk/>
          <pc:sldMk cId="0" sldId="283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1.102" v="833" actId="47"/>
        <pc:sldMkLst>
          <pc:docMk/>
          <pc:sldMk cId="0" sldId="284"/>
        </pc:sldMkLst>
      </pc:sldChg>
      <pc:sldChg chg="addSp delSp modSp add del mod ord">
        <pc:chgData name="Есен Шакизада Қайрошқызы" userId="3ce74a5a-7074-4791-b384-f2d173bb6290" providerId="ADAL" clId="{99739368-3A50-4ED8-8CC2-CC6A8153ABAB}" dt="2023-10-15T16:21:06.343" v="858" actId="47"/>
        <pc:sldMkLst>
          <pc:docMk/>
          <pc:sldMk cId="0" sldId="285"/>
        </pc:sldMkLst>
        <pc:spChg chg="add del mod">
          <ac:chgData name="Есен Шакизада Қайрошқызы" userId="3ce74a5a-7074-4791-b384-f2d173bb6290" providerId="ADAL" clId="{99739368-3A50-4ED8-8CC2-CC6A8153ABAB}" dt="2023-10-14T23:55:21.896" v="753" actId="478"/>
          <ac:spMkLst>
            <pc:docMk/>
            <pc:sldMk cId="0" sldId="285"/>
            <ac:spMk id="3" creationId="{FCE67392-1B59-8CBB-D0D3-60A01858499F}"/>
          </ac:spMkLst>
        </pc:spChg>
        <pc:spChg chg="add del">
          <ac:chgData name="Есен Шакизада Қайрошқызы" userId="3ce74a5a-7074-4791-b384-f2d173bb6290" providerId="ADAL" clId="{99739368-3A50-4ED8-8CC2-CC6A8153ABAB}" dt="2023-10-14T23:55:36.396" v="756" actId="11529"/>
          <ac:spMkLst>
            <pc:docMk/>
            <pc:sldMk cId="0" sldId="285"/>
            <ac:spMk id="4" creationId="{A893E442-923F-A5F2-5121-F15AB8A84834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3:55:54.264" v="760" actId="2085"/>
          <ac:spMkLst>
            <pc:docMk/>
            <pc:sldMk cId="0" sldId="285"/>
            <ac:spMk id="5" creationId="{4A382BB9-E0E3-A2CE-46D2-CA87B5F54A8E}"/>
          </ac:spMkLst>
        </pc:spChg>
        <pc:spChg chg="mod ord">
          <ac:chgData name="Есен Шакизада Қайрошқызы" userId="3ce74a5a-7074-4791-b384-f2d173bb6290" providerId="ADAL" clId="{99739368-3A50-4ED8-8CC2-CC6A8153ABAB}" dt="2023-10-14T23:56:38.392" v="799" actId="1076"/>
          <ac:spMkLst>
            <pc:docMk/>
            <pc:sldMk cId="0" sldId="285"/>
            <ac:spMk id="2831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3:55:18.920" v="752" actId="478"/>
          <ac:spMkLst>
            <pc:docMk/>
            <pc:sldMk cId="0" sldId="285"/>
            <ac:spMk id="2832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3:55:23.934" v="754" actId="478"/>
          <ac:spMkLst>
            <pc:docMk/>
            <pc:sldMk cId="0" sldId="285"/>
            <ac:spMk id="2833" creationId="{00000000-0000-0000-0000-000000000000}"/>
          </ac:spMkLst>
        </pc:spChg>
        <pc:grpChg chg="del">
          <ac:chgData name="Есен Шакизада Қайрошқызы" userId="3ce74a5a-7074-4791-b384-f2d173bb6290" providerId="ADAL" clId="{99739368-3A50-4ED8-8CC2-CC6A8153ABAB}" dt="2023-10-14T23:55:23.934" v="754" actId="478"/>
          <ac:grpSpMkLst>
            <pc:docMk/>
            <pc:sldMk cId="0" sldId="285"/>
            <ac:grpSpMk id="2834" creationId="{00000000-0000-0000-0000-000000000000}"/>
          </ac:grpSpMkLst>
        </pc:grpChg>
        <pc:grpChg chg="del">
          <ac:chgData name="Есен Шакизада Қайрошқызы" userId="3ce74a5a-7074-4791-b384-f2d173bb6290" providerId="ADAL" clId="{99739368-3A50-4ED8-8CC2-CC6A8153ABAB}" dt="2023-10-14T23:55:23.934" v="754" actId="478"/>
          <ac:grpSpMkLst>
            <pc:docMk/>
            <pc:sldMk cId="0" sldId="285"/>
            <ac:grpSpMk id="2837" creationId="{00000000-0000-0000-0000-000000000000}"/>
          </ac:grpSpMkLst>
        </pc:grpChg>
        <pc:grpChg chg="del">
          <ac:chgData name="Есен Шакизада Қайрошқызы" userId="3ce74a5a-7074-4791-b384-f2d173bb6290" providerId="ADAL" clId="{99739368-3A50-4ED8-8CC2-CC6A8153ABAB}" dt="2023-10-14T23:55:23.934" v="754" actId="478"/>
          <ac:grpSpMkLst>
            <pc:docMk/>
            <pc:sldMk cId="0" sldId="285"/>
            <ac:grpSpMk id="2842" creationId="{00000000-0000-0000-0000-000000000000}"/>
          </ac:grpSpMkLst>
        </pc:grpChg>
      </pc:sldChg>
      <pc:sldChg chg="del">
        <pc:chgData name="Есен Шакизада Қайрошқызы" userId="3ce74a5a-7074-4791-b384-f2d173bb6290" providerId="ADAL" clId="{99739368-3A50-4ED8-8CC2-CC6A8153ABAB}" dt="2023-10-15T16:20:51.258" v="834" actId="47"/>
        <pc:sldMkLst>
          <pc:docMk/>
          <pc:sldMk cId="0" sldId="286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2.680" v="835" actId="47"/>
        <pc:sldMkLst>
          <pc:docMk/>
          <pc:sldMk cId="0" sldId="287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2.786" v="836" actId="47"/>
        <pc:sldMkLst>
          <pc:docMk/>
          <pc:sldMk cId="0" sldId="288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2.929" v="837" actId="47"/>
        <pc:sldMkLst>
          <pc:docMk/>
          <pc:sldMk cId="0" sldId="289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3.494" v="838" actId="47"/>
        <pc:sldMkLst>
          <pc:docMk/>
          <pc:sldMk cId="0" sldId="290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3.648" v="839" actId="47"/>
        <pc:sldMkLst>
          <pc:docMk/>
          <pc:sldMk cId="0" sldId="291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4.165" v="840" actId="47"/>
        <pc:sldMkLst>
          <pc:docMk/>
          <pc:sldMk cId="0" sldId="292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4.850" v="841" actId="47"/>
        <pc:sldMkLst>
          <pc:docMk/>
          <pc:sldMk cId="0" sldId="293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5.469" v="842" actId="47"/>
        <pc:sldMkLst>
          <pc:docMk/>
          <pc:sldMk cId="0" sldId="294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5.750" v="843" actId="47"/>
        <pc:sldMkLst>
          <pc:docMk/>
          <pc:sldMk cId="0" sldId="295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6.190" v="844" actId="47"/>
        <pc:sldMkLst>
          <pc:docMk/>
          <pc:sldMk cId="0" sldId="296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6.633" v="845" actId="47"/>
        <pc:sldMkLst>
          <pc:docMk/>
          <pc:sldMk cId="0" sldId="297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7.230" v="846" actId="47"/>
        <pc:sldMkLst>
          <pc:docMk/>
          <pc:sldMk cId="0" sldId="298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7.845" v="847" actId="47"/>
        <pc:sldMkLst>
          <pc:docMk/>
          <pc:sldMk cId="0" sldId="299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8.533" v="848" actId="47"/>
        <pc:sldMkLst>
          <pc:docMk/>
          <pc:sldMk cId="0" sldId="300"/>
        </pc:sldMkLst>
      </pc:sldChg>
      <pc:sldChg chg="del">
        <pc:chgData name="Есен Шакизада Қайрошқызы" userId="3ce74a5a-7074-4791-b384-f2d173bb6290" providerId="ADAL" clId="{99739368-3A50-4ED8-8CC2-CC6A8153ABAB}" dt="2023-10-15T16:20:59.485" v="849" actId="47"/>
        <pc:sldMkLst>
          <pc:docMk/>
          <pc:sldMk cId="0" sldId="301"/>
        </pc:sldMkLst>
      </pc:sldChg>
      <pc:sldChg chg="del">
        <pc:chgData name="Есен Шакизада Қайрошқызы" userId="3ce74a5a-7074-4791-b384-f2d173bb6290" providerId="ADAL" clId="{99739368-3A50-4ED8-8CC2-CC6A8153ABAB}" dt="2023-10-15T16:21:00.288" v="850" actId="47"/>
        <pc:sldMkLst>
          <pc:docMk/>
          <pc:sldMk cId="0" sldId="302"/>
        </pc:sldMkLst>
      </pc:sldChg>
      <pc:sldChg chg="del">
        <pc:chgData name="Есен Шакизада Қайрошқызы" userId="3ce74a5a-7074-4791-b384-f2d173bb6290" providerId="ADAL" clId="{99739368-3A50-4ED8-8CC2-CC6A8153ABAB}" dt="2023-10-15T16:21:00.825" v="851" actId="47"/>
        <pc:sldMkLst>
          <pc:docMk/>
          <pc:sldMk cId="0" sldId="303"/>
        </pc:sldMkLst>
      </pc:sldChg>
      <pc:sldChg chg="del">
        <pc:chgData name="Есен Шакизада Қайрошқызы" userId="3ce74a5a-7074-4791-b384-f2d173bb6290" providerId="ADAL" clId="{99739368-3A50-4ED8-8CC2-CC6A8153ABAB}" dt="2023-10-15T16:21:01.368" v="852" actId="47"/>
        <pc:sldMkLst>
          <pc:docMk/>
          <pc:sldMk cId="0" sldId="304"/>
        </pc:sldMkLst>
      </pc:sldChg>
      <pc:sldChg chg="del">
        <pc:chgData name="Есен Шакизада Қайрошқызы" userId="3ce74a5a-7074-4791-b384-f2d173bb6290" providerId="ADAL" clId="{99739368-3A50-4ED8-8CC2-CC6A8153ABAB}" dt="2023-10-15T16:21:01.619" v="853" actId="47"/>
        <pc:sldMkLst>
          <pc:docMk/>
          <pc:sldMk cId="0" sldId="305"/>
        </pc:sldMkLst>
      </pc:sldChg>
      <pc:sldChg chg="del">
        <pc:chgData name="Есен Шакизада Қайрошқызы" userId="3ce74a5a-7074-4791-b384-f2d173bb6290" providerId="ADAL" clId="{99739368-3A50-4ED8-8CC2-CC6A8153ABAB}" dt="2023-10-15T16:21:01.695" v="854" actId="47"/>
        <pc:sldMkLst>
          <pc:docMk/>
          <pc:sldMk cId="0" sldId="306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5.701" v="811" actId="47"/>
        <pc:sldMkLst>
          <pc:docMk/>
          <pc:sldMk cId="2843385454" sldId="307"/>
        </pc:sldMkLst>
      </pc:sldChg>
      <pc:sldChg chg="del">
        <pc:chgData name="Есен Шакизада Қайрошқызы" userId="3ce74a5a-7074-4791-b384-f2d173bb6290" providerId="ADAL" clId="{99739368-3A50-4ED8-8CC2-CC6A8153ABAB}" dt="2023-10-15T16:20:46.163" v="817" actId="47"/>
        <pc:sldMkLst>
          <pc:docMk/>
          <pc:sldMk cId="3332987695" sldId="308"/>
        </pc:sldMkLst>
      </pc:sldChg>
      <pc:sldChg chg="addSp delSp modSp mod ord">
        <pc:chgData name="Есен Шакизада Қайрошқызы" userId="3ce74a5a-7074-4791-b384-f2d173bb6290" providerId="ADAL" clId="{99739368-3A50-4ED8-8CC2-CC6A8153ABAB}" dt="2023-10-14T21:12:40.198" v="7" actId="21"/>
        <pc:sldMkLst>
          <pc:docMk/>
          <pc:sldMk cId="2459225339" sldId="309"/>
        </pc:sldMkLst>
        <pc:spChg chg="add del mod">
          <ac:chgData name="Есен Шакизада Қайрошқызы" userId="3ce74a5a-7074-4791-b384-f2d173bb6290" providerId="ADAL" clId="{99739368-3A50-4ED8-8CC2-CC6A8153ABAB}" dt="2023-10-14T21:12:40.198" v="7" actId="21"/>
          <ac:spMkLst>
            <pc:docMk/>
            <pc:sldMk cId="2459225339" sldId="309"/>
            <ac:spMk id="3" creationId="{69B23855-ACDA-C36C-8FFC-618F5F790967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10:28.314" v="2" actId="1076"/>
          <ac:spMkLst>
            <pc:docMk/>
            <pc:sldMk cId="2459225339" sldId="309"/>
            <ac:spMk id="756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12:30.477" v="5" actId="122"/>
          <ac:spMkLst>
            <pc:docMk/>
            <pc:sldMk cId="2459225339" sldId="309"/>
            <ac:spMk id="757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12:35.602" v="6" actId="21"/>
          <ac:spMkLst>
            <pc:docMk/>
            <pc:sldMk cId="2459225339" sldId="309"/>
            <ac:spMk id="758" creationId="{00000000-0000-0000-0000-000000000000}"/>
          </ac:spMkLst>
        </pc:spChg>
        <pc:grpChg chg="mod">
          <ac:chgData name="Есен Шакизада Қайрошқызы" userId="3ce74a5a-7074-4791-b384-f2d173bb6290" providerId="ADAL" clId="{99739368-3A50-4ED8-8CC2-CC6A8153ABAB}" dt="2023-10-14T21:12:21.942" v="3" actId="1076"/>
          <ac:grpSpMkLst>
            <pc:docMk/>
            <pc:sldMk cId="2459225339" sldId="309"/>
            <ac:grpSpMk id="766" creationId="{00000000-0000-0000-0000-000000000000}"/>
          </ac:grpSpMkLst>
        </pc:grpChg>
      </pc:sldChg>
      <pc:sldChg chg="addSp delSp modSp add mod ord">
        <pc:chgData name="Есен Шакизада Қайрошқызы" userId="3ce74a5a-7074-4791-b384-f2d173bb6290" providerId="ADAL" clId="{99739368-3A50-4ED8-8CC2-CC6A8153ABAB}" dt="2023-10-14T21:27:23.583" v="80" actId="478"/>
        <pc:sldMkLst>
          <pc:docMk/>
          <pc:sldMk cId="2881766944" sldId="310"/>
        </pc:sldMkLst>
        <pc:spChg chg="add del mod">
          <ac:chgData name="Есен Шакизада Қайрошқызы" userId="3ce74a5a-7074-4791-b384-f2d173bb6290" providerId="ADAL" clId="{99739368-3A50-4ED8-8CC2-CC6A8153ABAB}" dt="2023-10-14T21:15:37.481" v="23" actId="478"/>
          <ac:spMkLst>
            <pc:docMk/>
            <pc:sldMk cId="2881766944" sldId="310"/>
            <ac:spMk id="3" creationId="{8CD400A7-0B1E-339D-72F9-F68BBB131648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15:37.481" v="23" actId="478"/>
          <ac:spMkLst>
            <pc:docMk/>
            <pc:sldMk cId="2881766944" sldId="310"/>
            <ac:spMk id="5" creationId="{A207C093-FC11-9A0E-B21A-CF78135E6155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1:15:37.481" v="23" actId="478"/>
          <ac:spMkLst>
            <pc:docMk/>
            <pc:sldMk cId="2881766944" sldId="310"/>
            <ac:spMk id="7" creationId="{1C89DD2F-0649-562A-723A-2F7F120A5C28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26:58.709" v="76" actId="1076"/>
          <ac:spMkLst>
            <pc:docMk/>
            <pc:sldMk cId="2881766944" sldId="310"/>
            <ac:spMk id="8" creationId="{8226E5FF-EBFB-2086-1089-A7EAB9DD28A4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26:45.910" v="73" actId="1076"/>
          <ac:spMkLst>
            <pc:docMk/>
            <pc:sldMk cId="2881766944" sldId="310"/>
            <ac:spMk id="9" creationId="{08530036-9F7F-7DF3-0920-D6AB04B7E4FF}"/>
          </ac:spMkLst>
        </pc:spChg>
        <pc:spChg chg="add mod">
          <ac:chgData name="Есен Шакизада Қайрошқызы" userId="3ce74a5a-7074-4791-b384-f2d173bb6290" providerId="ADAL" clId="{99739368-3A50-4ED8-8CC2-CC6A8153ABAB}" dt="2023-10-14T21:26:18.180" v="66" actId="1076"/>
          <ac:spMkLst>
            <pc:docMk/>
            <pc:sldMk cId="2881766944" sldId="310"/>
            <ac:spMk id="10" creationId="{8C9EDACE-258D-D089-BA8D-2D430770BAE1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15:31.362" v="22" actId="478"/>
          <ac:spMkLst>
            <pc:docMk/>
            <pc:sldMk cId="2881766944" sldId="310"/>
            <ac:spMk id="1537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15:31.362" v="22" actId="478"/>
          <ac:spMkLst>
            <pc:docMk/>
            <pc:sldMk cId="2881766944" sldId="310"/>
            <ac:spMk id="1538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27:19.810" v="79" actId="113"/>
          <ac:spMkLst>
            <pc:docMk/>
            <pc:sldMk cId="2881766944" sldId="310"/>
            <ac:spMk id="1539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26:42.338" v="72" actId="1076"/>
          <ac:spMkLst>
            <pc:docMk/>
            <pc:sldMk cId="2881766944" sldId="310"/>
            <ac:spMk id="1540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1:15:31.362" v="22" actId="478"/>
          <ac:spMkLst>
            <pc:docMk/>
            <pc:sldMk cId="2881766944" sldId="310"/>
            <ac:spMk id="1541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26:51.404" v="75" actId="1076"/>
          <ac:spMkLst>
            <pc:docMk/>
            <pc:sldMk cId="2881766944" sldId="310"/>
            <ac:spMk id="1542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1:27:12.266" v="77" actId="113"/>
          <ac:spMkLst>
            <pc:docMk/>
            <pc:sldMk cId="2881766944" sldId="310"/>
            <ac:spMk id="1543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1:27:23.583" v="80" actId="478"/>
          <ac:spMkLst>
            <pc:docMk/>
            <pc:sldMk cId="2881766944" sldId="310"/>
            <ac:spMk id="1544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1:27:23.583" v="80" actId="478"/>
          <ac:spMkLst>
            <pc:docMk/>
            <pc:sldMk cId="2881766944" sldId="310"/>
            <ac:spMk id="1545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1:27:23.583" v="80" actId="478"/>
          <ac:spMkLst>
            <pc:docMk/>
            <pc:sldMk cId="2881766944" sldId="310"/>
            <ac:spMk id="1546" creationId="{00000000-0000-0000-0000-000000000000}"/>
          </ac:spMkLst>
        </pc:spChg>
        <pc:grpChg chg="del mod">
          <ac:chgData name="Есен Шакизада Қайрошқызы" userId="3ce74a5a-7074-4791-b384-f2d173bb6290" providerId="ADAL" clId="{99739368-3A50-4ED8-8CC2-CC6A8153ABAB}" dt="2023-10-14T21:27:23.583" v="80" actId="478"/>
          <ac:grpSpMkLst>
            <pc:docMk/>
            <pc:sldMk cId="2881766944" sldId="310"/>
            <ac:grpSpMk id="1547" creationId="{00000000-0000-0000-0000-000000000000}"/>
          </ac:grpSpMkLst>
        </pc:grpChg>
        <pc:grpChg chg="del mod">
          <ac:chgData name="Есен Шакизада Қайрошқызы" userId="3ce74a5a-7074-4791-b384-f2d173bb6290" providerId="ADAL" clId="{99739368-3A50-4ED8-8CC2-CC6A8153ABAB}" dt="2023-10-14T21:27:23.583" v="80" actId="478"/>
          <ac:grpSpMkLst>
            <pc:docMk/>
            <pc:sldMk cId="2881766944" sldId="310"/>
            <ac:grpSpMk id="1564" creationId="{00000000-0000-0000-0000-000000000000}"/>
          </ac:grpSpMkLst>
        </pc:grpChg>
        <pc:grpChg chg="del mod">
          <ac:chgData name="Есен Шакизада Қайрошқызы" userId="3ce74a5a-7074-4791-b384-f2d173bb6290" providerId="ADAL" clId="{99739368-3A50-4ED8-8CC2-CC6A8153ABAB}" dt="2023-10-14T21:27:23.583" v="80" actId="478"/>
          <ac:grpSpMkLst>
            <pc:docMk/>
            <pc:sldMk cId="2881766944" sldId="310"/>
            <ac:grpSpMk id="1590" creationId="{00000000-0000-0000-0000-000000000000}"/>
          </ac:grpSpMkLst>
        </pc:grpChg>
      </pc:sldChg>
      <pc:sldChg chg="add del">
        <pc:chgData name="Есен Шакизада Қайрошқызы" userId="3ce74a5a-7074-4791-b384-f2d173bb6290" providerId="ADAL" clId="{99739368-3A50-4ED8-8CC2-CC6A8153ABAB}" dt="2023-10-15T16:20:45.934" v="814" actId="47"/>
        <pc:sldMkLst>
          <pc:docMk/>
          <pc:sldMk cId="4063014335" sldId="311"/>
        </pc:sldMkLst>
      </pc:sldChg>
      <pc:sldChg chg="add del">
        <pc:chgData name="Есен Шакизада Қайрошқызы" userId="3ce74a5a-7074-4791-b384-f2d173bb6290" providerId="ADAL" clId="{99739368-3A50-4ED8-8CC2-CC6A8153ABAB}" dt="2023-10-15T16:20:49.283" v="828" actId="47"/>
        <pc:sldMkLst>
          <pc:docMk/>
          <pc:sldMk cId="1986117810" sldId="312"/>
        </pc:sldMkLst>
      </pc:sldChg>
      <pc:sldChg chg="addSp delSp modSp add mod ord">
        <pc:chgData name="Есен Шакизада Қайрошқызы" userId="3ce74a5a-7074-4791-b384-f2d173bb6290" providerId="ADAL" clId="{99739368-3A50-4ED8-8CC2-CC6A8153ABAB}" dt="2023-10-14T23:46:58.410" v="653" actId="478"/>
        <pc:sldMkLst>
          <pc:docMk/>
          <pc:sldMk cId="2253130975" sldId="313"/>
        </pc:sldMkLst>
        <pc:spChg chg="add del mod">
          <ac:chgData name="Есен Шакизада Қайрошқызы" userId="3ce74a5a-7074-4791-b384-f2d173bb6290" providerId="ADAL" clId="{99739368-3A50-4ED8-8CC2-CC6A8153ABAB}" dt="2023-10-14T22:36:11.235" v="535" actId="478"/>
          <ac:spMkLst>
            <pc:docMk/>
            <pc:sldMk cId="2253130975" sldId="313"/>
            <ac:spMk id="3" creationId="{251B97DE-08E8-64BE-DD01-17596A9E84BB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3" creationId="{3E64D22E-0666-F252-C9E1-F9508A5B4E35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4" creationId="{89518C25-DEBE-5764-BA34-08853AE76F2F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5" creationId="{D11B975E-9A24-8AD3-4F88-3B5D1FA4D543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6:11.235" v="535" actId="478"/>
          <ac:spMkLst>
            <pc:docMk/>
            <pc:sldMk cId="2253130975" sldId="313"/>
            <ac:spMk id="5" creationId="{DC2BE047-1F69-41BC-AAEE-B093F7C85397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6" creationId="{8CB2C72E-0E18-C4FD-9D40-A5D57230F438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6:11.235" v="535" actId="478"/>
          <ac:spMkLst>
            <pc:docMk/>
            <pc:sldMk cId="2253130975" sldId="313"/>
            <ac:spMk id="7" creationId="{7F94FCF2-E8BC-4EC8-4C17-776C40C5B0C7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7" creationId="{C9A28A97-8F57-1128-7E1B-C03062FCBBF8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8" creationId="{F6481094-40A0-0234-FA24-F457A6225733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9" creationId="{192631A7-E66F-0593-2F44-293A74F9EE43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6:11.235" v="535" actId="478"/>
          <ac:spMkLst>
            <pc:docMk/>
            <pc:sldMk cId="2253130975" sldId="313"/>
            <ac:spMk id="9" creationId="{E1B0A464-FD44-2434-C0E9-71779678D9D9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0" creationId="{BE9C1775-7844-1DD1-F274-9FDF6820F5B3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6:11.235" v="535" actId="478"/>
          <ac:spMkLst>
            <pc:docMk/>
            <pc:sldMk cId="2253130975" sldId="313"/>
            <ac:spMk id="11" creationId="{DF9D53B4-C7CF-30ED-39B0-C456CA5DCC41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1" creationId="{F754B199-3A22-33C7-7A8A-1093204C32F9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2" creationId="{6B507164-357E-45C8-4088-16BE9C9FEC8C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6:11.235" v="535" actId="478"/>
          <ac:spMkLst>
            <pc:docMk/>
            <pc:sldMk cId="2253130975" sldId="313"/>
            <ac:spMk id="13" creationId="{099E0B46-055A-BEFA-38A9-41B9F385CCC3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3" creationId="{F0B4562A-1BAF-63C0-D090-91F997AFB533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4" creationId="{4FF83616-D757-4586-FB97-F14FD03183A8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6:17.961" v="538" actId="478"/>
          <ac:spMkLst>
            <pc:docMk/>
            <pc:sldMk cId="2253130975" sldId="313"/>
            <ac:spMk id="15" creationId="{03A3FF10-312C-7F4F-AE9E-B481F39020ED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5" creationId="{BA0C50F8-CD8D-FE3E-1EB1-4AC465EEA6EE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6" creationId="{43E15448-79EF-B4AB-824D-F742BFAE9D59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2:36:22.947" v="539" actId="21"/>
          <ac:spMkLst>
            <pc:docMk/>
            <pc:sldMk cId="2253130975" sldId="313"/>
            <ac:spMk id="17" creationId="{BC252E44-8568-F474-FDF9-FA3361F68897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7" creationId="{DFF1FB11-4635-FB4F-1A33-39CB97515BE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8" creationId="{2BD7F9C3-A9F8-787E-25BE-BCD136CB6A93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19" creationId="{52DD9D44-740C-B565-D9ED-FBAA876DCF7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20" creationId="{D548BBDB-8E64-FB90-8DF2-C36537831BD2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4:42.645" v="621"/>
          <ac:spMkLst>
            <pc:docMk/>
            <pc:sldMk cId="2253130975" sldId="313"/>
            <ac:spMk id="21" creationId="{F8B73E2B-502D-65C3-0C78-A48D7D415304}"/>
          </ac:spMkLst>
        </pc:spChg>
        <pc:spChg chg="add mod ord">
          <ac:chgData name="Есен Шакизада Қайрошқызы" userId="3ce74a5a-7074-4791-b384-f2d173bb6290" providerId="ADAL" clId="{99739368-3A50-4ED8-8CC2-CC6A8153ABAB}" dt="2023-10-14T23:46:25.678" v="642" actId="1076"/>
          <ac:spMkLst>
            <pc:docMk/>
            <pc:sldMk cId="2253130975" sldId="313"/>
            <ac:spMk id="22" creationId="{CB890555-69D2-0D2C-E87C-A916F0893230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3:46:46.815" v="648" actId="478"/>
          <ac:spMkLst>
            <pc:docMk/>
            <pc:sldMk cId="2253130975" sldId="313"/>
            <ac:spMk id="24" creationId="{4E02A0E6-BBD5-0E5A-0920-ACCCC8792C96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3:46:58.410" v="653" actId="478"/>
          <ac:spMkLst>
            <pc:docMk/>
            <pc:sldMk cId="2253130975" sldId="313"/>
            <ac:spMk id="26" creationId="{5C822F52-A648-4631-1587-6001B126B39F}"/>
          </ac:spMkLst>
        </pc:spChg>
        <pc:spChg chg="add del mod">
          <ac:chgData name="Есен Шакизада Қайрошқызы" userId="3ce74a5a-7074-4791-b384-f2d173bb6290" providerId="ADAL" clId="{99739368-3A50-4ED8-8CC2-CC6A8153ABAB}" dt="2023-10-14T23:46:53.295" v="650" actId="478"/>
          <ac:spMkLst>
            <pc:docMk/>
            <pc:sldMk cId="2253130975" sldId="313"/>
            <ac:spMk id="28" creationId="{5115B902-FDED-95F4-59AA-2755E0CF53DE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2:36:17.961" v="538" actId="478"/>
          <ac:spMkLst>
            <pc:docMk/>
            <pc:sldMk cId="2253130975" sldId="313"/>
            <ac:spMk id="1632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6:13.645" v="536" actId="478"/>
          <ac:spMkLst>
            <pc:docMk/>
            <pc:sldMk cId="2253130975" sldId="313"/>
            <ac:spMk id="1633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5:31.231" v="634" actId="1076"/>
          <ac:spMkLst>
            <pc:docMk/>
            <pc:sldMk cId="2253130975" sldId="313"/>
            <ac:spMk id="1634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5:35.140" v="635" actId="1076"/>
          <ac:spMkLst>
            <pc:docMk/>
            <pc:sldMk cId="2253130975" sldId="313"/>
            <ac:spMk id="1635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6:07.666" v="534" actId="478"/>
          <ac:spMkLst>
            <pc:docMk/>
            <pc:sldMk cId="2253130975" sldId="313"/>
            <ac:spMk id="1636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6:07.666" v="534" actId="478"/>
          <ac:spMkLst>
            <pc:docMk/>
            <pc:sldMk cId="2253130975" sldId="313"/>
            <ac:spMk id="1637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6:07.666" v="534" actId="478"/>
          <ac:spMkLst>
            <pc:docMk/>
            <pc:sldMk cId="2253130975" sldId="313"/>
            <ac:spMk id="1638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3:46:34.539" v="643" actId="21"/>
          <ac:spMkLst>
            <pc:docMk/>
            <pc:sldMk cId="2253130975" sldId="313"/>
            <ac:spMk id="1639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3:46:42.170" v="647" actId="478"/>
          <ac:spMkLst>
            <pc:docMk/>
            <pc:sldMk cId="2253130975" sldId="313"/>
            <ac:spMk id="1640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6:07.666" v="534" actId="478"/>
          <ac:spMkLst>
            <pc:docMk/>
            <pc:sldMk cId="2253130975" sldId="313"/>
            <ac:spMk id="1641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6:07.666" v="534" actId="478"/>
          <ac:spMkLst>
            <pc:docMk/>
            <pc:sldMk cId="2253130975" sldId="313"/>
            <ac:spMk id="1642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3:46:38.761" v="645" actId="478"/>
          <ac:spMkLst>
            <pc:docMk/>
            <pc:sldMk cId="2253130975" sldId="313"/>
            <ac:spMk id="1643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6:07.666" v="534" actId="478"/>
          <ac:spMkLst>
            <pc:docMk/>
            <pc:sldMk cId="2253130975" sldId="313"/>
            <ac:spMk id="1644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5:12.361" v="628" actId="1076"/>
          <ac:spMkLst>
            <pc:docMk/>
            <pc:sldMk cId="2253130975" sldId="313"/>
            <ac:spMk id="1645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2:34.165" v="617" actId="1076"/>
          <ac:spMkLst>
            <pc:docMk/>
            <pc:sldMk cId="2253130975" sldId="313"/>
            <ac:spMk id="1646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3:42:47.226" v="619" actId="1076"/>
          <ac:spMkLst>
            <pc:docMk/>
            <pc:sldMk cId="2253130975" sldId="313"/>
            <ac:spMk id="1647" creationId="{00000000-0000-0000-0000-000000000000}"/>
          </ac:spMkLst>
        </pc:spChg>
        <pc:spChg chg="del mod">
          <ac:chgData name="Есен Шакизада Қайрошқызы" userId="3ce74a5a-7074-4791-b384-f2d173bb6290" providerId="ADAL" clId="{99739368-3A50-4ED8-8CC2-CC6A8153ABAB}" dt="2023-10-14T22:37:38.626" v="554" actId="478"/>
          <ac:spMkLst>
            <pc:docMk/>
            <pc:sldMk cId="2253130975" sldId="313"/>
            <ac:spMk id="1648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7:47.472" v="557" actId="478"/>
          <ac:spMkLst>
            <pc:docMk/>
            <pc:sldMk cId="2253130975" sldId="313"/>
            <ac:spMk id="1649" creationId="{00000000-0000-0000-0000-000000000000}"/>
          </ac:spMkLst>
        </pc:spChg>
        <pc:spChg chg="del">
          <ac:chgData name="Есен Шакизада Қайрошқызы" userId="3ce74a5a-7074-4791-b384-f2d173bb6290" providerId="ADAL" clId="{99739368-3A50-4ED8-8CC2-CC6A8153ABAB}" dt="2023-10-14T22:37:47.472" v="557" actId="478"/>
          <ac:spMkLst>
            <pc:docMk/>
            <pc:sldMk cId="2253130975" sldId="313"/>
            <ac:spMk id="1650" creationId="{00000000-0000-0000-0000-000000000000}"/>
          </ac:spMkLst>
        </pc:spChg>
        <pc:spChg chg="mod">
          <ac:chgData name="Есен Шакизада Қайрошқызы" userId="3ce74a5a-7074-4791-b384-f2d173bb6290" providerId="ADAL" clId="{99739368-3A50-4ED8-8CC2-CC6A8153ABAB}" dt="2023-10-14T22:37:15.899" v="552" actId="1076"/>
          <ac:spMkLst>
            <pc:docMk/>
            <pc:sldMk cId="2253130975" sldId="313"/>
            <ac:spMk id="1652" creationId="{00000000-0000-0000-0000-000000000000}"/>
          </ac:spMkLst>
        </pc:spChg>
        <pc:grpChg chg="add mod">
          <ac:chgData name="Есен Шакизада Қайрошқызы" userId="3ce74a5a-7074-4791-b384-f2d173bb6290" providerId="ADAL" clId="{99739368-3A50-4ED8-8CC2-CC6A8153ABAB}" dt="2023-10-14T23:46:25.678" v="642" actId="1076"/>
          <ac:grpSpMkLst>
            <pc:docMk/>
            <pc:sldMk cId="2253130975" sldId="313"/>
            <ac:grpSpMk id="2" creationId="{2C640D6A-45BC-14AA-89A5-12095B4A0A7E}"/>
          </ac:grpSpMkLst>
        </pc:grpChg>
        <pc:grpChg chg="del mod">
          <ac:chgData name="Есен Шакизада Қайрошқызы" userId="3ce74a5a-7074-4791-b384-f2d173bb6290" providerId="ADAL" clId="{99739368-3A50-4ED8-8CC2-CC6A8153ABAB}" dt="2023-10-14T22:37:38.626" v="554" actId="478"/>
          <ac:grpSpMkLst>
            <pc:docMk/>
            <pc:sldMk cId="2253130975" sldId="313"/>
            <ac:grpSpMk id="1651" creationId="{00000000-0000-0000-0000-000000000000}"/>
          </ac:grpSpMkLst>
        </pc:grpChg>
        <pc:grpChg chg="mod">
          <ac:chgData name="Есен Шакизада Қайрошқызы" userId="3ce74a5a-7074-4791-b384-f2d173bb6290" providerId="ADAL" clId="{99739368-3A50-4ED8-8CC2-CC6A8153ABAB}" dt="2023-10-14T23:42:26.932" v="616" actId="1076"/>
          <ac:grpSpMkLst>
            <pc:docMk/>
            <pc:sldMk cId="2253130975" sldId="313"/>
            <ac:grpSpMk id="1664" creationId="{00000000-0000-0000-0000-000000000000}"/>
          </ac:grpSpMkLst>
        </pc:grpChg>
        <pc:grpChg chg="del">
          <ac:chgData name="Есен Шакизада Қайрошқызы" userId="3ce74a5a-7074-4791-b384-f2d173bb6290" providerId="ADAL" clId="{99739368-3A50-4ED8-8CC2-CC6A8153ABAB}" dt="2023-10-14T22:37:47.472" v="557" actId="478"/>
          <ac:grpSpMkLst>
            <pc:docMk/>
            <pc:sldMk cId="2253130975" sldId="313"/>
            <ac:grpSpMk id="1680" creationId="{00000000-0000-0000-0000-000000000000}"/>
          </ac:grpSpMkLst>
        </pc:grpChg>
        <pc:grpChg chg="mod">
          <ac:chgData name="Есен Шакизада Қайрошқызы" userId="3ce74a5a-7074-4791-b384-f2d173bb6290" providerId="ADAL" clId="{99739368-3A50-4ED8-8CC2-CC6A8153ABAB}" dt="2023-10-14T23:42:34.165" v="617" actId="1076"/>
          <ac:grpSpMkLst>
            <pc:docMk/>
            <pc:sldMk cId="2253130975" sldId="313"/>
            <ac:grpSpMk id="1690" creationId="{00000000-0000-0000-0000-000000000000}"/>
          </ac:grpSpMkLst>
        </pc:grpChg>
        <pc:grpChg chg="mod">
          <ac:chgData name="Есен Шакизада Қайрошқызы" userId="3ce74a5a-7074-4791-b384-f2d173bb6290" providerId="ADAL" clId="{99739368-3A50-4ED8-8CC2-CC6A8153ABAB}" dt="2023-10-14T23:42:52.266" v="620" actId="1076"/>
          <ac:grpSpMkLst>
            <pc:docMk/>
            <pc:sldMk cId="2253130975" sldId="313"/>
            <ac:grpSpMk id="1717" creationId="{00000000-0000-0000-0000-000000000000}"/>
          </ac:grpSpMkLst>
        </pc:grpChg>
        <pc:grpChg chg="del">
          <ac:chgData name="Есен Шакизада Қайрошқызы" userId="3ce74a5a-7074-4791-b384-f2d173bb6290" providerId="ADAL" clId="{99739368-3A50-4ED8-8CC2-CC6A8153ABAB}" dt="2023-10-14T22:37:47.472" v="557" actId="478"/>
          <ac:grpSpMkLst>
            <pc:docMk/>
            <pc:sldMk cId="2253130975" sldId="313"/>
            <ac:grpSpMk id="1729" creationId="{00000000-0000-0000-0000-000000000000}"/>
          </ac:grpSpMkLst>
        </pc:grpChg>
      </pc:sldChg>
      <pc:sldChg chg="new del">
        <pc:chgData name="Есен Шакизада Қайрошқызы" userId="3ce74a5a-7074-4791-b384-f2d173bb6290" providerId="ADAL" clId="{99739368-3A50-4ED8-8CC2-CC6A8153ABAB}" dt="2023-10-14T22:10:27.498" v="314" actId="680"/>
        <pc:sldMkLst>
          <pc:docMk/>
          <pc:sldMk cId="3528012358" sldId="313"/>
        </pc:sldMkLst>
      </pc:sldChg>
      <pc:sldMasterChg chg="addSldLayout delSldLayout">
        <pc:chgData name="Есен Шакизада Қайрошқызы" userId="3ce74a5a-7074-4791-b384-f2d173bb6290" providerId="ADAL" clId="{99739368-3A50-4ED8-8CC2-CC6A8153ABAB}" dt="2023-10-15T16:21:06.343" v="858" actId="47"/>
        <pc:sldMasterMkLst>
          <pc:docMk/>
          <pc:sldMasterMk cId="0" sldId="2147483678"/>
        </pc:sldMasterMkLst>
        <pc:sldLayoutChg chg="add del">
          <pc:chgData name="Есен Шакизада Қайрошқызы" userId="3ce74a5a-7074-4791-b384-f2d173bb6290" providerId="ADAL" clId="{99739368-3A50-4ED8-8CC2-CC6A8153ABAB}" dt="2023-10-15T16:20:40.484" v="809" actId="47"/>
          <pc:sldLayoutMkLst>
            <pc:docMk/>
            <pc:sldMasterMk cId="0" sldId="2147483678"/>
            <pc:sldLayoutMk cId="0" sldId="2147483648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52.786" v="836" actId="47"/>
          <pc:sldLayoutMkLst>
            <pc:docMk/>
            <pc:sldMasterMk cId="0" sldId="2147483678"/>
            <pc:sldLayoutMk cId="0" sldId="2147483650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5.786" v="812" actId="47"/>
          <pc:sldLayoutMkLst>
            <pc:docMk/>
            <pc:sldMasterMk cId="0" sldId="2147483678"/>
            <pc:sldLayoutMk cId="0" sldId="2147483651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9.943" v="831" actId="47"/>
          <pc:sldLayoutMkLst>
            <pc:docMk/>
            <pc:sldMasterMk cId="0" sldId="2147483678"/>
            <pc:sldLayoutMk cId="0" sldId="2147483652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6.813" v="819" actId="47"/>
          <pc:sldLayoutMkLst>
            <pc:docMk/>
            <pc:sldMasterMk cId="0" sldId="2147483678"/>
            <pc:sldLayoutMk cId="0" sldId="2147483654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6.017" v="815" actId="47"/>
          <pc:sldLayoutMkLst>
            <pc:docMk/>
            <pc:sldMasterMk cId="0" sldId="2147483678"/>
            <pc:sldLayoutMk cId="0" sldId="2147483655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7.295" v="820" actId="47"/>
          <pc:sldLayoutMkLst>
            <pc:docMk/>
            <pc:sldMasterMk cId="0" sldId="2147483678"/>
            <pc:sldLayoutMk cId="0" sldId="2147483656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6.090" v="816" actId="47"/>
          <pc:sldLayoutMkLst>
            <pc:docMk/>
            <pc:sldMasterMk cId="0" sldId="2147483678"/>
            <pc:sldLayoutMk cId="0" sldId="2147483657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4T23:56:44.735" v="801" actId="47"/>
          <pc:sldLayoutMkLst>
            <pc:docMk/>
            <pc:sldMasterMk cId="0" sldId="2147483678"/>
            <pc:sldLayoutMk cId="0" sldId="2147483659"/>
          </pc:sldLayoutMkLst>
        </pc:sldLayoutChg>
        <pc:sldLayoutChg chg="add del">
          <pc:chgData name="Есен Шакизада Қайрошқызы" userId="3ce74a5a-7074-4791-b384-f2d173bb6290" providerId="ADAL" clId="{99739368-3A50-4ED8-8CC2-CC6A8153ABAB}" dt="2023-10-15T16:21:04.974" v="857" actId="47"/>
          <pc:sldLayoutMkLst>
            <pc:docMk/>
            <pc:sldMasterMk cId="0" sldId="2147483678"/>
            <pc:sldLayoutMk cId="0" sldId="2147483660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50.486" v="832" actId="47"/>
          <pc:sldLayoutMkLst>
            <pc:docMk/>
            <pc:sldMasterMk cId="0" sldId="2147483678"/>
            <pc:sldLayoutMk cId="0" sldId="2147483661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51.258" v="834" actId="47"/>
          <pc:sldLayoutMkLst>
            <pc:docMk/>
            <pc:sldMasterMk cId="0" sldId="2147483678"/>
            <pc:sldLayoutMk cId="0" sldId="2147483662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51.102" v="833" actId="47"/>
          <pc:sldLayoutMkLst>
            <pc:docMk/>
            <pc:sldMasterMk cId="0" sldId="2147483678"/>
            <pc:sldLayoutMk cId="0" sldId="2147483663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52.680" v="835" actId="47"/>
          <pc:sldLayoutMkLst>
            <pc:docMk/>
            <pc:sldMasterMk cId="0" sldId="2147483678"/>
            <pc:sldLayoutMk cId="0" sldId="2147483664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7.365" v="821" actId="47"/>
          <pc:sldLayoutMkLst>
            <pc:docMk/>
            <pc:sldMasterMk cId="0" sldId="2147483678"/>
            <pc:sldLayoutMk cId="0" sldId="2147483669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0:46.264" v="818" actId="47"/>
          <pc:sldLayoutMkLst>
            <pc:docMk/>
            <pc:sldMasterMk cId="0" sldId="2147483678"/>
            <pc:sldLayoutMk cId="0" sldId="2147483672"/>
          </pc:sldLayoutMkLst>
        </pc:sldLayoutChg>
        <pc:sldLayoutChg chg="add del">
          <pc:chgData name="Есен Шакизада Қайрошқызы" userId="3ce74a5a-7074-4791-b384-f2d173bb6290" providerId="ADAL" clId="{99739368-3A50-4ED8-8CC2-CC6A8153ABAB}" dt="2023-10-15T16:21:06.343" v="858" actId="47"/>
          <pc:sldLayoutMkLst>
            <pc:docMk/>
            <pc:sldMasterMk cId="0" sldId="2147483678"/>
            <pc:sldLayoutMk cId="0" sldId="2147483673"/>
          </pc:sldLayoutMkLst>
        </pc:sldLayoutChg>
      </pc:sldMasterChg>
      <pc:sldMasterChg chg="del delSldLayout">
        <pc:chgData name="Есен Шакизада Қайрошқызы" userId="3ce74a5a-7074-4791-b384-f2d173bb6290" providerId="ADAL" clId="{99739368-3A50-4ED8-8CC2-CC6A8153ABAB}" dt="2023-10-15T16:21:01.695" v="854" actId="47"/>
        <pc:sldMasterMkLst>
          <pc:docMk/>
          <pc:sldMasterMk cId="0" sldId="2147483679"/>
        </pc:sldMasterMkLst>
        <pc:sldLayoutChg chg="del">
          <pc:chgData name="Есен Шакизада Қайрошқызы" userId="3ce74a5a-7074-4791-b384-f2d173bb6290" providerId="ADAL" clId="{99739368-3A50-4ED8-8CC2-CC6A8153ABAB}" dt="2023-10-15T16:21:01.695" v="854" actId="47"/>
          <pc:sldLayoutMkLst>
            <pc:docMk/>
            <pc:sldMasterMk cId="0" sldId="2147483679"/>
            <pc:sldLayoutMk cId="0" sldId="2147483676"/>
          </pc:sldLayoutMkLst>
        </pc:sldLayoutChg>
        <pc:sldLayoutChg chg="del">
          <pc:chgData name="Есен Шакизада Қайрошқызы" userId="3ce74a5a-7074-4791-b384-f2d173bb6290" providerId="ADAL" clId="{99739368-3A50-4ED8-8CC2-CC6A8153ABAB}" dt="2023-10-15T16:21:01.619" v="853" actId="47"/>
          <pc:sldLayoutMkLst>
            <pc:docMk/>
            <pc:sldMasterMk cId="0" sldId="2147483679"/>
            <pc:sldLayoutMk cId="0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0f41e192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0f41e192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69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de1b5658b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1de1b5658b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15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d1bf8d60a4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d1bf8d60a4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d1bf8d60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d1bf8d60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d1bf8d60a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d1bf8d60a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36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10" name="Google Shape;10;p2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" name="Google Shape;16;p2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900175" y="1213000"/>
            <a:ext cx="4530600" cy="22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900175" y="3524550"/>
            <a:ext cx="4530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266" name="Google Shape;266;p24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24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268" name="Google Shape;268;p24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4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4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" name="Google Shape;271;p24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2" name="Google Shape;272;p24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1"/>
          </p:nvPr>
        </p:nvSpPr>
        <p:spPr>
          <a:xfrm>
            <a:off x="1277525" y="2175222"/>
            <a:ext cx="2962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subTitle" idx="2"/>
          </p:nvPr>
        </p:nvSpPr>
        <p:spPr>
          <a:xfrm>
            <a:off x="4904675" y="2175222"/>
            <a:ext cx="2962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3"/>
          </p:nvPr>
        </p:nvSpPr>
        <p:spPr>
          <a:xfrm>
            <a:off x="1277525" y="3934947"/>
            <a:ext cx="2962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subTitle" idx="4"/>
          </p:nvPr>
        </p:nvSpPr>
        <p:spPr>
          <a:xfrm>
            <a:off x="4904675" y="3934947"/>
            <a:ext cx="2962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subTitle" idx="5"/>
          </p:nvPr>
        </p:nvSpPr>
        <p:spPr>
          <a:xfrm>
            <a:off x="1277525" y="1854925"/>
            <a:ext cx="2962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6"/>
          </p:nvPr>
        </p:nvSpPr>
        <p:spPr>
          <a:xfrm>
            <a:off x="4904678" y="1854925"/>
            <a:ext cx="2962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subTitle" idx="7"/>
          </p:nvPr>
        </p:nvSpPr>
        <p:spPr>
          <a:xfrm>
            <a:off x="1277525" y="3614706"/>
            <a:ext cx="2962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subTitle" idx="8"/>
          </p:nvPr>
        </p:nvSpPr>
        <p:spPr>
          <a:xfrm>
            <a:off x="4904678" y="3614706"/>
            <a:ext cx="2962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5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284" name="Google Shape;284;p25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285;p25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286" name="Google Shape;286;p25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" name="Google Shape;289;p25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0" name="Google Shape;290;p25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720000" y="2195900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2"/>
          </p:nvPr>
        </p:nvSpPr>
        <p:spPr>
          <a:xfrm>
            <a:off x="3469888" y="2195900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ubTitle" idx="3"/>
          </p:nvPr>
        </p:nvSpPr>
        <p:spPr>
          <a:xfrm>
            <a:off x="720000" y="4038275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subTitle" idx="4"/>
          </p:nvPr>
        </p:nvSpPr>
        <p:spPr>
          <a:xfrm>
            <a:off x="3469885" y="4038275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subTitle" idx="5"/>
          </p:nvPr>
        </p:nvSpPr>
        <p:spPr>
          <a:xfrm>
            <a:off x="6219776" y="2195900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6"/>
          </p:nvPr>
        </p:nvSpPr>
        <p:spPr>
          <a:xfrm>
            <a:off x="6219776" y="4038275"/>
            <a:ext cx="2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7"/>
          </p:nvPr>
        </p:nvSpPr>
        <p:spPr>
          <a:xfrm>
            <a:off x="720000" y="1908250"/>
            <a:ext cx="22041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8"/>
          </p:nvPr>
        </p:nvSpPr>
        <p:spPr>
          <a:xfrm>
            <a:off x="3469889" y="1908250"/>
            <a:ext cx="22041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9"/>
          </p:nvPr>
        </p:nvSpPr>
        <p:spPr>
          <a:xfrm>
            <a:off x="720000" y="3750673"/>
            <a:ext cx="22041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13"/>
          </p:nvPr>
        </p:nvSpPr>
        <p:spPr>
          <a:xfrm>
            <a:off x="3469889" y="3750673"/>
            <a:ext cx="22041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14"/>
          </p:nvPr>
        </p:nvSpPr>
        <p:spPr>
          <a:xfrm>
            <a:off x="6219784" y="1908250"/>
            <a:ext cx="22041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15"/>
          </p:nvPr>
        </p:nvSpPr>
        <p:spPr>
          <a:xfrm>
            <a:off x="6219784" y="3750673"/>
            <a:ext cx="22041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7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321" name="Google Shape;321;p27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" name="Google Shape;322;p27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323" name="Google Shape;323;p27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7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27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7" name="Google Shape;327;p27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27"/>
          <p:cNvSpPr txBox="1">
            <a:spLocks noGrp="1"/>
          </p:cNvSpPr>
          <p:nvPr>
            <p:ph type="title"/>
          </p:nvPr>
        </p:nvSpPr>
        <p:spPr>
          <a:xfrm>
            <a:off x="4571998" y="609989"/>
            <a:ext cx="38589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subTitle" idx="1"/>
          </p:nvPr>
        </p:nvSpPr>
        <p:spPr>
          <a:xfrm>
            <a:off x="4572000" y="1718261"/>
            <a:ext cx="38589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7"/>
          <p:cNvSpPr txBox="1"/>
          <p:nvPr/>
        </p:nvSpPr>
        <p:spPr>
          <a:xfrm>
            <a:off x="4572000" y="3459550"/>
            <a:ext cx="38589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2"/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b="1" u="sng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8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333" name="Google Shape;333;p28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28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335" name="Google Shape;335;p28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8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28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9" name="Google Shape;339;p28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0" name="Google Shape;340;p28"/>
          <p:cNvGrpSpPr/>
          <p:nvPr/>
        </p:nvGrpSpPr>
        <p:grpSpPr>
          <a:xfrm>
            <a:off x="713219" y="2269869"/>
            <a:ext cx="2305487" cy="3069098"/>
            <a:chOff x="4962625" y="539501"/>
            <a:chExt cx="3266487" cy="4348396"/>
          </a:xfrm>
        </p:grpSpPr>
        <p:sp>
          <p:nvSpPr>
            <p:cNvPr id="341" name="Google Shape;341;p28"/>
            <p:cNvSpPr/>
            <p:nvPr/>
          </p:nvSpPr>
          <p:spPr>
            <a:xfrm>
              <a:off x="5689271" y="788278"/>
              <a:ext cx="1476799" cy="1488827"/>
            </a:xfrm>
            <a:custGeom>
              <a:avLst/>
              <a:gdLst/>
              <a:ahLst/>
              <a:cxnLst/>
              <a:rect l="l" t="t" r="r" b="b"/>
              <a:pathLst>
                <a:path w="10804" h="10892" extrusionOk="0">
                  <a:moveTo>
                    <a:pt x="8359" y="1"/>
                  </a:moveTo>
                  <a:cubicBezTo>
                    <a:pt x="7473" y="1"/>
                    <a:pt x="6574" y="602"/>
                    <a:pt x="4834" y="666"/>
                  </a:cubicBezTo>
                  <a:cubicBezTo>
                    <a:pt x="2695" y="758"/>
                    <a:pt x="1807" y="1798"/>
                    <a:pt x="1230" y="2339"/>
                  </a:cubicBezTo>
                  <a:cubicBezTo>
                    <a:pt x="652" y="2879"/>
                    <a:pt x="1" y="3688"/>
                    <a:pt x="347" y="4649"/>
                  </a:cubicBezTo>
                  <a:cubicBezTo>
                    <a:pt x="675" y="5591"/>
                    <a:pt x="1673" y="6363"/>
                    <a:pt x="1983" y="7075"/>
                  </a:cubicBezTo>
                  <a:cubicBezTo>
                    <a:pt x="2293" y="7768"/>
                    <a:pt x="2002" y="8174"/>
                    <a:pt x="2002" y="8174"/>
                  </a:cubicBezTo>
                  <a:cubicBezTo>
                    <a:pt x="2002" y="8174"/>
                    <a:pt x="1768" y="8065"/>
                    <a:pt x="1474" y="8065"/>
                  </a:cubicBezTo>
                  <a:cubicBezTo>
                    <a:pt x="1228" y="8065"/>
                    <a:pt x="940" y="8142"/>
                    <a:pt x="712" y="8424"/>
                  </a:cubicBezTo>
                  <a:cubicBezTo>
                    <a:pt x="190" y="9038"/>
                    <a:pt x="537" y="9579"/>
                    <a:pt x="962" y="9731"/>
                  </a:cubicBezTo>
                  <a:cubicBezTo>
                    <a:pt x="1043" y="9762"/>
                    <a:pt x="1126" y="9774"/>
                    <a:pt x="1206" y="9774"/>
                  </a:cubicBezTo>
                  <a:cubicBezTo>
                    <a:pt x="1526" y="9774"/>
                    <a:pt x="1807" y="9579"/>
                    <a:pt x="1807" y="9579"/>
                  </a:cubicBezTo>
                  <a:lnTo>
                    <a:pt x="1807" y="9579"/>
                  </a:lnTo>
                  <a:cubicBezTo>
                    <a:pt x="1807" y="9579"/>
                    <a:pt x="1752" y="9999"/>
                    <a:pt x="2385" y="10078"/>
                  </a:cubicBezTo>
                  <a:cubicBezTo>
                    <a:pt x="2441" y="10086"/>
                    <a:pt x="2493" y="10090"/>
                    <a:pt x="2543" y="10090"/>
                  </a:cubicBezTo>
                  <a:cubicBezTo>
                    <a:pt x="3076" y="10090"/>
                    <a:pt x="3254" y="9653"/>
                    <a:pt x="3254" y="9653"/>
                  </a:cubicBezTo>
                  <a:cubicBezTo>
                    <a:pt x="3254" y="9653"/>
                    <a:pt x="3272" y="10808"/>
                    <a:pt x="5139" y="10887"/>
                  </a:cubicBezTo>
                  <a:cubicBezTo>
                    <a:pt x="5216" y="10890"/>
                    <a:pt x="5291" y="10891"/>
                    <a:pt x="5365" y="10891"/>
                  </a:cubicBezTo>
                  <a:cubicBezTo>
                    <a:pt x="7072" y="10891"/>
                    <a:pt x="8027" y="10060"/>
                    <a:pt x="8027" y="10060"/>
                  </a:cubicBezTo>
                  <a:cubicBezTo>
                    <a:pt x="8027" y="10060"/>
                    <a:pt x="8341" y="10278"/>
                    <a:pt x="8754" y="10278"/>
                  </a:cubicBezTo>
                  <a:cubicBezTo>
                    <a:pt x="8901" y="10278"/>
                    <a:pt x="9061" y="10250"/>
                    <a:pt x="9223" y="10175"/>
                  </a:cubicBezTo>
                  <a:cubicBezTo>
                    <a:pt x="9838" y="9884"/>
                    <a:pt x="9589" y="8807"/>
                    <a:pt x="9589" y="8807"/>
                  </a:cubicBezTo>
                  <a:lnTo>
                    <a:pt x="9589" y="8807"/>
                  </a:lnTo>
                  <a:cubicBezTo>
                    <a:pt x="9589" y="8807"/>
                    <a:pt x="9625" y="8812"/>
                    <a:pt x="9686" y="8812"/>
                  </a:cubicBezTo>
                  <a:cubicBezTo>
                    <a:pt x="9928" y="8812"/>
                    <a:pt x="10547" y="8738"/>
                    <a:pt x="10684" y="7999"/>
                  </a:cubicBezTo>
                  <a:cubicBezTo>
                    <a:pt x="10804" y="7379"/>
                    <a:pt x="10380" y="6975"/>
                    <a:pt x="9910" y="6975"/>
                  </a:cubicBezTo>
                  <a:cubicBezTo>
                    <a:pt x="9693" y="6975"/>
                    <a:pt x="9467" y="7061"/>
                    <a:pt x="9279" y="7250"/>
                  </a:cubicBezTo>
                  <a:cubicBezTo>
                    <a:pt x="9279" y="7250"/>
                    <a:pt x="8992" y="5323"/>
                    <a:pt x="8992" y="4727"/>
                  </a:cubicBezTo>
                  <a:cubicBezTo>
                    <a:pt x="8992" y="4108"/>
                    <a:pt x="9011" y="3900"/>
                    <a:pt x="9011" y="3900"/>
                  </a:cubicBezTo>
                  <a:cubicBezTo>
                    <a:pt x="9011" y="3900"/>
                    <a:pt x="9242" y="3725"/>
                    <a:pt x="9838" y="3554"/>
                  </a:cubicBezTo>
                  <a:cubicBezTo>
                    <a:pt x="10453" y="3360"/>
                    <a:pt x="10610" y="2879"/>
                    <a:pt x="10550" y="2205"/>
                  </a:cubicBezTo>
                  <a:cubicBezTo>
                    <a:pt x="10513" y="1530"/>
                    <a:pt x="10106" y="490"/>
                    <a:pt x="8969" y="107"/>
                  </a:cubicBezTo>
                  <a:cubicBezTo>
                    <a:pt x="8760" y="32"/>
                    <a:pt x="8560" y="1"/>
                    <a:pt x="8359" y="1"/>
                  </a:cubicBezTo>
                  <a:close/>
                </a:path>
              </a:pathLst>
            </a:custGeom>
            <a:solidFill>
              <a:srgbClr val="FF9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5705127" y="780486"/>
              <a:ext cx="1462856" cy="1501676"/>
            </a:xfrm>
            <a:custGeom>
              <a:avLst/>
              <a:gdLst/>
              <a:ahLst/>
              <a:cxnLst/>
              <a:rect l="l" t="t" r="r" b="b"/>
              <a:pathLst>
                <a:path w="10702" h="10986" extrusionOk="0">
                  <a:moveTo>
                    <a:pt x="8295" y="105"/>
                  </a:moveTo>
                  <a:cubicBezTo>
                    <a:pt x="8475" y="105"/>
                    <a:pt x="8651" y="134"/>
                    <a:pt x="8835" y="201"/>
                  </a:cubicBezTo>
                  <a:cubicBezTo>
                    <a:pt x="9953" y="584"/>
                    <a:pt x="10355" y="1624"/>
                    <a:pt x="10397" y="2262"/>
                  </a:cubicBezTo>
                  <a:cubicBezTo>
                    <a:pt x="10415" y="2590"/>
                    <a:pt x="10378" y="2876"/>
                    <a:pt x="10281" y="3089"/>
                  </a:cubicBezTo>
                  <a:cubicBezTo>
                    <a:pt x="10184" y="3320"/>
                    <a:pt x="10008" y="3472"/>
                    <a:pt x="9722" y="3551"/>
                  </a:cubicBezTo>
                  <a:cubicBezTo>
                    <a:pt x="9107" y="3745"/>
                    <a:pt x="8853" y="3916"/>
                    <a:pt x="8853" y="3916"/>
                  </a:cubicBezTo>
                  <a:lnTo>
                    <a:pt x="8835" y="3934"/>
                  </a:lnTo>
                  <a:lnTo>
                    <a:pt x="8835" y="3957"/>
                  </a:lnTo>
                  <a:lnTo>
                    <a:pt x="8835" y="4784"/>
                  </a:lnTo>
                  <a:cubicBezTo>
                    <a:pt x="8835" y="5089"/>
                    <a:pt x="8895" y="5727"/>
                    <a:pt x="8969" y="6268"/>
                  </a:cubicBezTo>
                  <a:cubicBezTo>
                    <a:pt x="9047" y="6822"/>
                    <a:pt x="9126" y="7307"/>
                    <a:pt x="9126" y="7307"/>
                  </a:cubicBezTo>
                  <a:lnTo>
                    <a:pt x="9144" y="7400"/>
                  </a:lnTo>
                  <a:lnTo>
                    <a:pt x="9200" y="7344"/>
                  </a:lnTo>
                  <a:cubicBezTo>
                    <a:pt x="9381" y="7163"/>
                    <a:pt x="9591" y="7080"/>
                    <a:pt x="9788" y="7080"/>
                  </a:cubicBezTo>
                  <a:cubicBezTo>
                    <a:pt x="9908" y="7080"/>
                    <a:pt x="10023" y="7111"/>
                    <a:pt x="10124" y="7169"/>
                  </a:cubicBezTo>
                  <a:cubicBezTo>
                    <a:pt x="10415" y="7307"/>
                    <a:pt x="10609" y="7612"/>
                    <a:pt x="10531" y="8056"/>
                  </a:cubicBezTo>
                  <a:cubicBezTo>
                    <a:pt x="10434" y="8499"/>
                    <a:pt x="10184" y="8670"/>
                    <a:pt x="9935" y="8767"/>
                  </a:cubicBezTo>
                  <a:cubicBezTo>
                    <a:pt x="9777" y="8821"/>
                    <a:pt x="9620" y="8829"/>
                    <a:pt x="9536" y="8829"/>
                  </a:cubicBezTo>
                  <a:cubicBezTo>
                    <a:pt x="9496" y="8829"/>
                    <a:pt x="9473" y="8827"/>
                    <a:pt x="9473" y="8827"/>
                  </a:cubicBezTo>
                  <a:lnTo>
                    <a:pt x="9412" y="8809"/>
                  </a:lnTo>
                  <a:lnTo>
                    <a:pt x="9412" y="8883"/>
                  </a:lnTo>
                  <a:cubicBezTo>
                    <a:pt x="9412" y="8883"/>
                    <a:pt x="9473" y="9155"/>
                    <a:pt x="9473" y="9442"/>
                  </a:cubicBezTo>
                  <a:cubicBezTo>
                    <a:pt x="9454" y="9594"/>
                    <a:pt x="9431" y="9752"/>
                    <a:pt x="9375" y="9886"/>
                  </a:cubicBezTo>
                  <a:cubicBezTo>
                    <a:pt x="9315" y="10001"/>
                    <a:pt x="9223" y="10117"/>
                    <a:pt x="9084" y="10172"/>
                  </a:cubicBezTo>
                  <a:cubicBezTo>
                    <a:pt x="8920" y="10252"/>
                    <a:pt x="8759" y="10281"/>
                    <a:pt x="8612" y="10281"/>
                  </a:cubicBezTo>
                  <a:cubicBezTo>
                    <a:pt x="8223" y="10281"/>
                    <a:pt x="7929" y="10080"/>
                    <a:pt x="7929" y="10080"/>
                  </a:cubicBezTo>
                  <a:lnTo>
                    <a:pt x="7911" y="10056"/>
                  </a:lnTo>
                  <a:lnTo>
                    <a:pt x="7874" y="10080"/>
                  </a:lnTo>
                  <a:cubicBezTo>
                    <a:pt x="7874" y="10080"/>
                    <a:pt x="6933" y="10893"/>
                    <a:pt x="5240" y="10893"/>
                  </a:cubicBezTo>
                  <a:cubicBezTo>
                    <a:pt x="5169" y="10893"/>
                    <a:pt x="5096" y="10891"/>
                    <a:pt x="5023" y="10888"/>
                  </a:cubicBezTo>
                  <a:cubicBezTo>
                    <a:pt x="4099" y="10847"/>
                    <a:pt x="3655" y="10542"/>
                    <a:pt x="3424" y="10269"/>
                  </a:cubicBezTo>
                  <a:cubicBezTo>
                    <a:pt x="3193" y="9983"/>
                    <a:pt x="3175" y="9710"/>
                    <a:pt x="3175" y="9710"/>
                  </a:cubicBezTo>
                  <a:lnTo>
                    <a:pt x="3078" y="9691"/>
                  </a:lnTo>
                  <a:cubicBezTo>
                    <a:pt x="3078" y="9691"/>
                    <a:pt x="3041" y="9807"/>
                    <a:pt x="2907" y="9922"/>
                  </a:cubicBezTo>
                  <a:cubicBezTo>
                    <a:pt x="2806" y="10007"/>
                    <a:pt x="2647" y="10105"/>
                    <a:pt x="2406" y="10105"/>
                  </a:cubicBezTo>
                  <a:cubicBezTo>
                    <a:pt x="2370" y="10105"/>
                    <a:pt x="2332" y="10103"/>
                    <a:pt x="2292" y="10098"/>
                  </a:cubicBezTo>
                  <a:cubicBezTo>
                    <a:pt x="1964" y="10038"/>
                    <a:pt x="1849" y="9922"/>
                    <a:pt x="1788" y="9825"/>
                  </a:cubicBezTo>
                  <a:cubicBezTo>
                    <a:pt x="1733" y="9733"/>
                    <a:pt x="1752" y="9636"/>
                    <a:pt x="1752" y="9636"/>
                  </a:cubicBezTo>
                  <a:lnTo>
                    <a:pt x="1752" y="9520"/>
                  </a:lnTo>
                  <a:lnTo>
                    <a:pt x="1654" y="9576"/>
                  </a:lnTo>
                  <a:cubicBezTo>
                    <a:pt x="1654" y="9576"/>
                    <a:pt x="1389" y="9768"/>
                    <a:pt x="1081" y="9768"/>
                  </a:cubicBezTo>
                  <a:cubicBezTo>
                    <a:pt x="1010" y="9768"/>
                    <a:pt x="937" y="9758"/>
                    <a:pt x="864" y="9733"/>
                  </a:cubicBezTo>
                  <a:cubicBezTo>
                    <a:pt x="652" y="9673"/>
                    <a:pt x="481" y="9502"/>
                    <a:pt x="421" y="9289"/>
                  </a:cubicBezTo>
                  <a:cubicBezTo>
                    <a:pt x="347" y="9077"/>
                    <a:pt x="384" y="8809"/>
                    <a:pt x="633" y="8518"/>
                  </a:cubicBezTo>
                  <a:cubicBezTo>
                    <a:pt x="839" y="8242"/>
                    <a:pt x="1107" y="8168"/>
                    <a:pt x="1339" y="8168"/>
                  </a:cubicBezTo>
                  <a:cubicBezTo>
                    <a:pt x="1368" y="8168"/>
                    <a:pt x="1396" y="8169"/>
                    <a:pt x="1423" y="8171"/>
                  </a:cubicBezTo>
                  <a:cubicBezTo>
                    <a:pt x="1673" y="8190"/>
                    <a:pt x="1867" y="8287"/>
                    <a:pt x="1867" y="8287"/>
                  </a:cubicBezTo>
                  <a:lnTo>
                    <a:pt x="1904" y="8305"/>
                  </a:lnTo>
                  <a:lnTo>
                    <a:pt x="1922" y="8268"/>
                  </a:lnTo>
                  <a:cubicBezTo>
                    <a:pt x="1922" y="8268"/>
                    <a:pt x="2001" y="8153"/>
                    <a:pt x="2038" y="7959"/>
                  </a:cubicBezTo>
                  <a:cubicBezTo>
                    <a:pt x="2080" y="7746"/>
                    <a:pt x="2061" y="7460"/>
                    <a:pt x="1904" y="7113"/>
                  </a:cubicBezTo>
                  <a:cubicBezTo>
                    <a:pt x="1752" y="6748"/>
                    <a:pt x="1423" y="6383"/>
                    <a:pt x="1095" y="5977"/>
                  </a:cubicBezTo>
                  <a:cubicBezTo>
                    <a:pt x="767" y="5575"/>
                    <a:pt x="444" y="5149"/>
                    <a:pt x="268" y="4687"/>
                  </a:cubicBezTo>
                  <a:cubicBezTo>
                    <a:pt x="116" y="4225"/>
                    <a:pt x="171" y="3800"/>
                    <a:pt x="365" y="3417"/>
                  </a:cubicBezTo>
                  <a:cubicBezTo>
                    <a:pt x="559" y="3052"/>
                    <a:pt x="864" y="2705"/>
                    <a:pt x="1155" y="2433"/>
                  </a:cubicBezTo>
                  <a:cubicBezTo>
                    <a:pt x="1733" y="1897"/>
                    <a:pt x="2597" y="857"/>
                    <a:pt x="4736" y="778"/>
                  </a:cubicBezTo>
                  <a:cubicBezTo>
                    <a:pt x="5795" y="741"/>
                    <a:pt x="6566" y="492"/>
                    <a:pt x="7181" y="316"/>
                  </a:cubicBezTo>
                  <a:cubicBezTo>
                    <a:pt x="7490" y="219"/>
                    <a:pt x="7777" y="145"/>
                    <a:pt x="8045" y="122"/>
                  </a:cubicBezTo>
                  <a:cubicBezTo>
                    <a:pt x="8130" y="111"/>
                    <a:pt x="8213" y="105"/>
                    <a:pt x="8295" y="105"/>
                  </a:cubicBezTo>
                  <a:close/>
                  <a:moveTo>
                    <a:pt x="8217" y="0"/>
                  </a:moveTo>
                  <a:cubicBezTo>
                    <a:pt x="8154" y="0"/>
                    <a:pt x="8091" y="3"/>
                    <a:pt x="8026" y="7"/>
                  </a:cubicBezTo>
                  <a:cubicBezTo>
                    <a:pt x="7758" y="48"/>
                    <a:pt x="7467" y="122"/>
                    <a:pt x="7162" y="219"/>
                  </a:cubicBezTo>
                  <a:cubicBezTo>
                    <a:pt x="6525" y="395"/>
                    <a:pt x="5776" y="626"/>
                    <a:pt x="4718" y="681"/>
                  </a:cubicBezTo>
                  <a:cubicBezTo>
                    <a:pt x="2560" y="760"/>
                    <a:pt x="1654" y="1818"/>
                    <a:pt x="1077" y="2359"/>
                  </a:cubicBezTo>
                  <a:cubicBezTo>
                    <a:pt x="790" y="2627"/>
                    <a:pt x="481" y="2973"/>
                    <a:pt x="268" y="3380"/>
                  </a:cubicBezTo>
                  <a:cubicBezTo>
                    <a:pt x="74" y="3782"/>
                    <a:pt x="0" y="4225"/>
                    <a:pt x="171" y="4724"/>
                  </a:cubicBezTo>
                  <a:cubicBezTo>
                    <a:pt x="347" y="5205"/>
                    <a:pt x="693" y="5648"/>
                    <a:pt x="1021" y="6037"/>
                  </a:cubicBezTo>
                  <a:cubicBezTo>
                    <a:pt x="1345" y="6439"/>
                    <a:pt x="1654" y="6804"/>
                    <a:pt x="1807" y="7150"/>
                  </a:cubicBezTo>
                  <a:cubicBezTo>
                    <a:pt x="1964" y="7497"/>
                    <a:pt x="1964" y="7746"/>
                    <a:pt x="1946" y="7940"/>
                  </a:cubicBezTo>
                  <a:cubicBezTo>
                    <a:pt x="1904" y="8093"/>
                    <a:pt x="1867" y="8153"/>
                    <a:pt x="1849" y="8171"/>
                  </a:cubicBezTo>
                  <a:cubicBezTo>
                    <a:pt x="1807" y="8153"/>
                    <a:pt x="1673" y="8093"/>
                    <a:pt x="1423" y="8074"/>
                  </a:cubicBezTo>
                  <a:cubicBezTo>
                    <a:pt x="1395" y="8072"/>
                    <a:pt x="1366" y="8071"/>
                    <a:pt x="1337" y="8071"/>
                  </a:cubicBezTo>
                  <a:cubicBezTo>
                    <a:pt x="1084" y="8071"/>
                    <a:pt x="780" y="8150"/>
                    <a:pt x="536" y="8439"/>
                  </a:cubicBezTo>
                  <a:cubicBezTo>
                    <a:pt x="287" y="8767"/>
                    <a:pt x="231" y="9077"/>
                    <a:pt x="305" y="9326"/>
                  </a:cubicBezTo>
                  <a:cubicBezTo>
                    <a:pt x="402" y="9576"/>
                    <a:pt x="596" y="9752"/>
                    <a:pt x="827" y="9849"/>
                  </a:cubicBezTo>
                  <a:cubicBezTo>
                    <a:pt x="911" y="9878"/>
                    <a:pt x="994" y="9890"/>
                    <a:pt x="1074" y="9890"/>
                  </a:cubicBezTo>
                  <a:cubicBezTo>
                    <a:pt x="1357" y="9890"/>
                    <a:pt x="1593" y="9738"/>
                    <a:pt x="1654" y="9691"/>
                  </a:cubicBezTo>
                  <a:cubicBezTo>
                    <a:pt x="1654" y="9752"/>
                    <a:pt x="1654" y="9788"/>
                    <a:pt x="1691" y="9886"/>
                  </a:cubicBezTo>
                  <a:cubicBezTo>
                    <a:pt x="1770" y="10001"/>
                    <a:pt x="1946" y="10154"/>
                    <a:pt x="2269" y="10195"/>
                  </a:cubicBezTo>
                  <a:cubicBezTo>
                    <a:pt x="2312" y="10200"/>
                    <a:pt x="2352" y="10202"/>
                    <a:pt x="2392" y="10202"/>
                  </a:cubicBezTo>
                  <a:cubicBezTo>
                    <a:pt x="2656" y="10202"/>
                    <a:pt x="2848" y="10102"/>
                    <a:pt x="2985" y="10001"/>
                  </a:cubicBezTo>
                  <a:cubicBezTo>
                    <a:pt x="3059" y="9922"/>
                    <a:pt x="3078" y="9886"/>
                    <a:pt x="3101" y="9825"/>
                  </a:cubicBezTo>
                  <a:cubicBezTo>
                    <a:pt x="3119" y="9941"/>
                    <a:pt x="3175" y="10117"/>
                    <a:pt x="3332" y="10329"/>
                  </a:cubicBezTo>
                  <a:cubicBezTo>
                    <a:pt x="3581" y="10634"/>
                    <a:pt x="4080" y="10944"/>
                    <a:pt x="5004" y="10981"/>
                  </a:cubicBezTo>
                  <a:cubicBezTo>
                    <a:pt x="5086" y="10984"/>
                    <a:pt x="5167" y="10986"/>
                    <a:pt x="5245" y="10986"/>
                  </a:cubicBezTo>
                  <a:cubicBezTo>
                    <a:pt x="6941" y="10986"/>
                    <a:pt x="7875" y="10212"/>
                    <a:pt x="7911" y="10172"/>
                  </a:cubicBezTo>
                  <a:cubicBezTo>
                    <a:pt x="7940" y="10201"/>
                    <a:pt x="8228" y="10384"/>
                    <a:pt x="8613" y="10384"/>
                  </a:cubicBezTo>
                  <a:cubicBezTo>
                    <a:pt x="8771" y="10384"/>
                    <a:pt x="8946" y="10354"/>
                    <a:pt x="9126" y="10269"/>
                  </a:cubicBezTo>
                  <a:cubicBezTo>
                    <a:pt x="9297" y="10195"/>
                    <a:pt x="9394" y="10080"/>
                    <a:pt x="9473" y="9922"/>
                  </a:cubicBezTo>
                  <a:cubicBezTo>
                    <a:pt x="9528" y="9770"/>
                    <a:pt x="9570" y="9594"/>
                    <a:pt x="9570" y="9442"/>
                  </a:cubicBezTo>
                  <a:cubicBezTo>
                    <a:pt x="9588" y="9174"/>
                    <a:pt x="9528" y="8961"/>
                    <a:pt x="9528" y="8924"/>
                  </a:cubicBezTo>
                  <a:cubicBezTo>
                    <a:pt x="9541" y="8924"/>
                    <a:pt x="9568" y="8926"/>
                    <a:pt x="9605" y="8926"/>
                  </a:cubicBezTo>
                  <a:cubicBezTo>
                    <a:pt x="9685" y="8926"/>
                    <a:pt x="9814" y="8918"/>
                    <a:pt x="9972" y="8864"/>
                  </a:cubicBezTo>
                  <a:cubicBezTo>
                    <a:pt x="10240" y="8767"/>
                    <a:pt x="10531" y="8536"/>
                    <a:pt x="10628" y="8074"/>
                  </a:cubicBezTo>
                  <a:cubicBezTo>
                    <a:pt x="10702" y="7594"/>
                    <a:pt x="10494" y="7229"/>
                    <a:pt x="10184" y="7076"/>
                  </a:cubicBezTo>
                  <a:cubicBezTo>
                    <a:pt x="10076" y="7018"/>
                    <a:pt x="9956" y="6990"/>
                    <a:pt x="9832" y="6990"/>
                  </a:cubicBezTo>
                  <a:cubicBezTo>
                    <a:pt x="9622" y="6990"/>
                    <a:pt x="9403" y="7072"/>
                    <a:pt x="9223" y="7229"/>
                  </a:cubicBezTo>
                  <a:cubicBezTo>
                    <a:pt x="9200" y="7169"/>
                    <a:pt x="9144" y="6785"/>
                    <a:pt x="9084" y="6268"/>
                  </a:cubicBezTo>
                  <a:cubicBezTo>
                    <a:pt x="9010" y="5709"/>
                    <a:pt x="8932" y="5071"/>
                    <a:pt x="8932" y="4784"/>
                  </a:cubicBezTo>
                  <a:cubicBezTo>
                    <a:pt x="8932" y="4188"/>
                    <a:pt x="8950" y="4013"/>
                    <a:pt x="8950" y="3994"/>
                  </a:cubicBezTo>
                  <a:cubicBezTo>
                    <a:pt x="8950" y="3994"/>
                    <a:pt x="9144" y="3842"/>
                    <a:pt x="9740" y="3666"/>
                  </a:cubicBezTo>
                  <a:cubicBezTo>
                    <a:pt x="10050" y="3569"/>
                    <a:pt x="10263" y="3380"/>
                    <a:pt x="10378" y="3149"/>
                  </a:cubicBezTo>
                  <a:cubicBezTo>
                    <a:pt x="10494" y="2895"/>
                    <a:pt x="10512" y="2590"/>
                    <a:pt x="10494" y="2262"/>
                  </a:cubicBezTo>
                  <a:cubicBezTo>
                    <a:pt x="10452" y="1569"/>
                    <a:pt x="10032" y="510"/>
                    <a:pt x="8876" y="104"/>
                  </a:cubicBezTo>
                  <a:cubicBezTo>
                    <a:pt x="8650" y="28"/>
                    <a:pt x="8438" y="0"/>
                    <a:pt x="8217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6841981" y="2138919"/>
              <a:ext cx="394897" cy="942751"/>
            </a:xfrm>
            <a:custGeom>
              <a:avLst/>
              <a:gdLst/>
              <a:ahLst/>
              <a:cxnLst/>
              <a:rect l="l" t="t" r="r" b="b"/>
              <a:pathLst>
                <a:path w="2889" h="6897" extrusionOk="0">
                  <a:moveTo>
                    <a:pt x="64" y="0"/>
                  </a:moveTo>
                  <a:cubicBezTo>
                    <a:pt x="43" y="0"/>
                    <a:pt x="21" y="1"/>
                    <a:pt x="0" y="3"/>
                  </a:cubicBezTo>
                  <a:cubicBezTo>
                    <a:pt x="0" y="3"/>
                    <a:pt x="171" y="562"/>
                    <a:pt x="171" y="927"/>
                  </a:cubicBezTo>
                  <a:cubicBezTo>
                    <a:pt x="171" y="1297"/>
                    <a:pt x="268" y="1717"/>
                    <a:pt x="250" y="2198"/>
                  </a:cubicBezTo>
                  <a:cubicBezTo>
                    <a:pt x="231" y="2683"/>
                    <a:pt x="347" y="4453"/>
                    <a:pt x="444" y="5146"/>
                  </a:cubicBezTo>
                  <a:cubicBezTo>
                    <a:pt x="536" y="5839"/>
                    <a:pt x="1271" y="6897"/>
                    <a:pt x="1271" y="6897"/>
                  </a:cubicBezTo>
                  <a:cubicBezTo>
                    <a:pt x="1271" y="6897"/>
                    <a:pt x="2269" y="6878"/>
                    <a:pt x="2579" y="6398"/>
                  </a:cubicBezTo>
                  <a:cubicBezTo>
                    <a:pt x="2888" y="5917"/>
                    <a:pt x="2713" y="5432"/>
                    <a:pt x="2463" y="4799"/>
                  </a:cubicBezTo>
                  <a:cubicBezTo>
                    <a:pt x="2214" y="4143"/>
                    <a:pt x="1229" y="1066"/>
                    <a:pt x="1156" y="696"/>
                  </a:cubicBezTo>
                  <a:cubicBezTo>
                    <a:pt x="1081" y="348"/>
                    <a:pt x="502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6833780" y="2131401"/>
              <a:ext cx="392300" cy="958470"/>
            </a:xfrm>
            <a:custGeom>
              <a:avLst/>
              <a:gdLst/>
              <a:ahLst/>
              <a:cxnLst/>
              <a:rect l="l" t="t" r="r" b="b"/>
              <a:pathLst>
                <a:path w="2870" h="7012" extrusionOk="0">
                  <a:moveTo>
                    <a:pt x="134" y="137"/>
                  </a:moveTo>
                  <a:cubicBezTo>
                    <a:pt x="328" y="137"/>
                    <a:pt x="559" y="197"/>
                    <a:pt x="753" y="312"/>
                  </a:cubicBezTo>
                  <a:cubicBezTo>
                    <a:pt x="966" y="428"/>
                    <a:pt x="1137" y="617"/>
                    <a:pt x="1155" y="774"/>
                  </a:cubicBezTo>
                  <a:cubicBezTo>
                    <a:pt x="1197" y="867"/>
                    <a:pt x="1252" y="1121"/>
                    <a:pt x="1368" y="1486"/>
                  </a:cubicBezTo>
                  <a:cubicBezTo>
                    <a:pt x="1465" y="1832"/>
                    <a:pt x="1617" y="2253"/>
                    <a:pt x="1751" y="2715"/>
                  </a:cubicBezTo>
                  <a:cubicBezTo>
                    <a:pt x="2043" y="3602"/>
                    <a:pt x="2329" y="4545"/>
                    <a:pt x="2468" y="4873"/>
                  </a:cubicBezTo>
                  <a:cubicBezTo>
                    <a:pt x="2602" y="5201"/>
                    <a:pt x="2699" y="5469"/>
                    <a:pt x="2736" y="5718"/>
                  </a:cubicBezTo>
                  <a:cubicBezTo>
                    <a:pt x="2773" y="5972"/>
                    <a:pt x="2736" y="6180"/>
                    <a:pt x="2602" y="6434"/>
                  </a:cubicBezTo>
                  <a:cubicBezTo>
                    <a:pt x="2445" y="6642"/>
                    <a:pt x="2140" y="6781"/>
                    <a:pt x="1849" y="6836"/>
                  </a:cubicBezTo>
                  <a:cubicBezTo>
                    <a:pt x="1581" y="6896"/>
                    <a:pt x="1386" y="6896"/>
                    <a:pt x="1349" y="6896"/>
                  </a:cubicBezTo>
                  <a:cubicBezTo>
                    <a:pt x="1349" y="6873"/>
                    <a:pt x="1174" y="6642"/>
                    <a:pt x="1003" y="6319"/>
                  </a:cubicBezTo>
                  <a:cubicBezTo>
                    <a:pt x="809" y="5972"/>
                    <a:pt x="596" y="5529"/>
                    <a:pt x="559" y="5201"/>
                  </a:cubicBezTo>
                  <a:cubicBezTo>
                    <a:pt x="462" y="4508"/>
                    <a:pt x="347" y="2715"/>
                    <a:pt x="365" y="2253"/>
                  </a:cubicBezTo>
                  <a:cubicBezTo>
                    <a:pt x="388" y="1754"/>
                    <a:pt x="291" y="1352"/>
                    <a:pt x="291" y="982"/>
                  </a:cubicBezTo>
                  <a:cubicBezTo>
                    <a:pt x="291" y="636"/>
                    <a:pt x="157" y="215"/>
                    <a:pt x="134" y="137"/>
                  </a:cubicBezTo>
                  <a:close/>
                  <a:moveTo>
                    <a:pt x="122" y="0"/>
                  </a:moveTo>
                  <a:cubicBezTo>
                    <a:pt x="102" y="0"/>
                    <a:pt x="81" y="1"/>
                    <a:pt x="60" y="3"/>
                  </a:cubicBezTo>
                  <a:lnTo>
                    <a:pt x="0" y="21"/>
                  </a:lnTo>
                  <a:lnTo>
                    <a:pt x="19" y="81"/>
                  </a:lnTo>
                  <a:cubicBezTo>
                    <a:pt x="19" y="81"/>
                    <a:pt x="194" y="617"/>
                    <a:pt x="176" y="982"/>
                  </a:cubicBezTo>
                  <a:cubicBezTo>
                    <a:pt x="176" y="1370"/>
                    <a:pt x="273" y="1772"/>
                    <a:pt x="250" y="2253"/>
                  </a:cubicBezTo>
                  <a:cubicBezTo>
                    <a:pt x="231" y="2738"/>
                    <a:pt x="347" y="4508"/>
                    <a:pt x="462" y="5201"/>
                  </a:cubicBezTo>
                  <a:cubicBezTo>
                    <a:pt x="504" y="5566"/>
                    <a:pt x="712" y="6009"/>
                    <a:pt x="906" y="6356"/>
                  </a:cubicBezTo>
                  <a:cubicBezTo>
                    <a:pt x="1100" y="6721"/>
                    <a:pt x="1289" y="6989"/>
                    <a:pt x="1289" y="6989"/>
                  </a:cubicBezTo>
                  <a:lnTo>
                    <a:pt x="1289" y="7012"/>
                  </a:lnTo>
                  <a:lnTo>
                    <a:pt x="1331" y="7012"/>
                  </a:lnTo>
                  <a:cubicBezTo>
                    <a:pt x="1331" y="7012"/>
                    <a:pt x="1581" y="7012"/>
                    <a:pt x="1867" y="6933"/>
                  </a:cubicBezTo>
                  <a:cubicBezTo>
                    <a:pt x="2177" y="6873"/>
                    <a:pt x="2505" y="6739"/>
                    <a:pt x="2676" y="6471"/>
                  </a:cubicBezTo>
                  <a:cubicBezTo>
                    <a:pt x="2833" y="6222"/>
                    <a:pt x="2870" y="5972"/>
                    <a:pt x="2833" y="5700"/>
                  </a:cubicBezTo>
                  <a:cubicBezTo>
                    <a:pt x="2791" y="5432"/>
                    <a:pt x="2699" y="5164"/>
                    <a:pt x="2560" y="4836"/>
                  </a:cubicBezTo>
                  <a:cubicBezTo>
                    <a:pt x="2445" y="4508"/>
                    <a:pt x="2140" y="3583"/>
                    <a:pt x="1849" y="2678"/>
                  </a:cubicBezTo>
                  <a:cubicBezTo>
                    <a:pt x="1715" y="2234"/>
                    <a:pt x="1581" y="1791"/>
                    <a:pt x="1465" y="1444"/>
                  </a:cubicBezTo>
                  <a:cubicBezTo>
                    <a:pt x="1368" y="1098"/>
                    <a:pt x="1289" y="830"/>
                    <a:pt x="1271" y="751"/>
                  </a:cubicBezTo>
                  <a:cubicBezTo>
                    <a:pt x="1216" y="543"/>
                    <a:pt x="1040" y="349"/>
                    <a:pt x="809" y="215"/>
                  </a:cubicBezTo>
                  <a:cubicBezTo>
                    <a:pt x="597" y="92"/>
                    <a:pt x="354" y="0"/>
                    <a:pt x="12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7031434" y="2479005"/>
              <a:ext cx="550314" cy="764097"/>
            </a:xfrm>
            <a:custGeom>
              <a:avLst/>
              <a:gdLst/>
              <a:ahLst/>
              <a:cxnLst/>
              <a:rect l="l" t="t" r="r" b="b"/>
              <a:pathLst>
                <a:path w="4026" h="5590" extrusionOk="0">
                  <a:moveTo>
                    <a:pt x="1059" y="1"/>
                  </a:moveTo>
                  <a:cubicBezTo>
                    <a:pt x="1059" y="1"/>
                    <a:pt x="962" y="195"/>
                    <a:pt x="925" y="329"/>
                  </a:cubicBezTo>
                  <a:cubicBezTo>
                    <a:pt x="883" y="481"/>
                    <a:pt x="712" y="541"/>
                    <a:pt x="500" y="791"/>
                  </a:cubicBezTo>
                  <a:cubicBezTo>
                    <a:pt x="287" y="1059"/>
                    <a:pt x="421" y="1174"/>
                    <a:pt x="421" y="1618"/>
                  </a:cubicBezTo>
                  <a:cubicBezTo>
                    <a:pt x="421" y="2080"/>
                    <a:pt x="403" y="1983"/>
                    <a:pt x="269" y="2311"/>
                  </a:cubicBezTo>
                  <a:cubicBezTo>
                    <a:pt x="135" y="2658"/>
                    <a:pt x="1" y="3120"/>
                    <a:pt x="116" y="3947"/>
                  </a:cubicBezTo>
                  <a:cubicBezTo>
                    <a:pt x="190" y="4603"/>
                    <a:pt x="597" y="5430"/>
                    <a:pt x="1387" y="5564"/>
                  </a:cubicBezTo>
                  <a:cubicBezTo>
                    <a:pt x="1490" y="5581"/>
                    <a:pt x="1597" y="5589"/>
                    <a:pt x="1706" y="5589"/>
                  </a:cubicBezTo>
                  <a:cubicBezTo>
                    <a:pt x="2451" y="5589"/>
                    <a:pt x="3278" y="5211"/>
                    <a:pt x="3447" y="4755"/>
                  </a:cubicBezTo>
                  <a:cubicBezTo>
                    <a:pt x="3618" y="4238"/>
                    <a:pt x="3350" y="3466"/>
                    <a:pt x="3350" y="3466"/>
                  </a:cubicBezTo>
                  <a:cubicBezTo>
                    <a:pt x="3350" y="3466"/>
                    <a:pt x="3715" y="2889"/>
                    <a:pt x="3868" y="2505"/>
                  </a:cubicBezTo>
                  <a:cubicBezTo>
                    <a:pt x="4025" y="2136"/>
                    <a:pt x="3813" y="1928"/>
                    <a:pt x="3581" y="1369"/>
                  </a:cubicBezTo>
                  <a:cubicBezTo>
                    <a:pt x="3369" y="809"/>
                    <a:pt x="3540" y="694"/>
                    <a:pt x="3540" y="694"/>
                  </a:cubicBezTo>
                  <a:lnTo>
                    <a:pt x="1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7023233" y="2468343"/>
              <a:ext cx="552774" cy="782277"/>
            </a:xfrm>
            <a:custGeom>
              <a:avLst/>
              <a:gdLst/>
              <a:ahLst/>
              <a:cxnLst/>
              <a:rect l="l" t="t" r="r" b="b"/>
              <a:pathLst>
                <a:path w="4044" h="5723" extrusionOk="0">
                  <a:moveTo>
                    <a:pt x="1156" y="134"/>
                  </a:moveTo>
                  <a:lnTo>
                    <a:pt x="3526" y="809"/>
                  </a:lnTo>
                  <a:cubicBezTo>
                    <a:pt x="3507" y="827"/>
                    <a:pt x="3507" y="850"/>
                    <a:pt x="3484" y="887"/>
                  </a:cubicBezTo>
                  <a:cubicBezTo>
                    <a:pt x="3466" y="1003"/>
                    <a:pt x="3484" y="1174"/>
                    <a:pt x="3600" y="1465"/>
                  </a:cubicBezTo>
                  <a:cubicBezTo>
                    <a:pt x="3715" y="1751"/>
                    <a:pt x="3812" y="1946"/>
                    <a:pt x="3873" y="2098"/>
                  </a:cubicBezTo>
                  <a:cubicBezTo>
                    <a:pt x="3928" y="2274"/>
                    <a:pt x="3946" y="2389"/>
                    <a:pt x="3873" y="2560"/>
                  </a:cubicBezTo>
                  <a:cubicBezTo>
                    <a:pt x="3715" y="2948"/>
                    <a:pt x="3369" y="3526"/>
                    <a:pt x="3369" y="3526"/>
                  </a:cubicBezTo>
                  <a:lnTo>
                    <a:pt x="3350" y="3544"/>
                  </a:lnTo>
                  <a:lnTo>
                    <a:pt x="3350" y="3563"/>
                  </a:lnTo>
                  <a:cubicBezTo>
                    <a:pt x="3350" y="3563"/>
                    <a:pt x="3429" y="3757"/>
                    <a:pt x="3466" y="4006"/>
                  </a:cubicBezTo>
                  <a:cubicBezTo>
                    <a:pt x="3526" y="4256"/>
                    <a:pt x="3544" y="4584"/>
                    <a:pt x="3447" y="4833"/>
                  </a:cubicBezTo>
                  <a:cubicBezTo>
                    <a:pt x="3369" y="5064"/>
                    <a:pt x="3064" y="5295"/>
                    <a:pt x="2699" y="5448"/>
                  </a:cubicBezTo>
                  <a:cubicBezTo>
                    <a:pt x="2399" y="5555"/>
                    <a:pt x="2055" y="5624"/>
                    <a:pt x="1737" y="5624"/>
                  </a:cubicBezTo>
                  <a:cubicBezTo>
                    <a:pt x="1643" y="5624"/>
                    <a:pt x="1552" y="5618"/>
                    <a:pt x="1465" y="5605"/>
                  </a:cubicBezTo>
                  <a:cubicBezTo>
                    <a:pt x="1082" y="5526"/>
                    <a:pt x="791" y="5295"/>
                    <a:pt x="578" y="5009"/>
                  </a:cubicBezTo>
                  <a:cubicBezTo>
                    <a:pt x="389" y="4699"/>
                    <a:pt x="273" y="4334"/>
                    <a:pt x="213" y="4006"/>
                  </a:cubicBezTo>
                  <a:cubicBezTo>
                    <a:pt x="116" y="3198"/>
                    <a:pt x="231" y="2736"/>
                    <a:pt x="365" y="2408"/>
                  </a:cubicBezTo>
                  <a:cubicBezTo>
                    <a:pt x="523" y="2080"/>
                    <a:pt x="523" y="2158"/>
                    <a:pt x="541" y="1696"/>
                  </a:cubicBezTo>
                  <a:cubicBezTo>
                    <a:pt x="541" y="1465"/>
                    <a:pt x="504" y="1331"/>
                    <a:pt x="504" y="1215"/>
                  </a:cubicBezTo>
                  <a:cubicBezTo>
                    <a:pt x="481" y="1100"/>
                    <a:pt x="504" y="1021"/>
                    <a:pt x="597" y="906"/>
                  </a:cubicBezTo>
                  <a:cubicBezTo>
                    <a:pt x="694" y="772"/>
                    <a:pt x="791" y="693"/>
                    <a:pt x="869" y="638"/>
                  </a:cubicBezTo>
                  <a:cubicBezTo>
                    <a:pt x="943" y="559"/>
                    <a:pt x="1003" y="522"/>
                    <a:pt x="1022" y="425"/>
                  </a:cubicBezTo>
                  <a:cubicBezTo>
                    <a:pt x="1059" y="310"/>
                    <a:pt x="1137" y="176"/>
                    <a:pt x="1156" y="134"/>
                  </a:cubicBezTo>
                  <a:close/>
                  <a:moveTo>
                    <a:pt x="1100" y="0"/>
                  </a:moveTo>
                  <a:lnTo>
                    <a:pt x="1082" y="42"/>
                  </a:lnTo>
                  <a:cubicBezTo>
                    <a:pt x="1082" y="42"/>
                    <a:pt x="985" y="250"/>
                    <a:pt x="925" y="388"/>
                  </a:cubicBezTo>
                  <a:cubicBezTo>
                    <a:pt x="906" y="444"/>
                    <a:pt x="869" y="481"/>
                    <a:pt x="791" y="559"/>
                  </a:cubicBezTo>
                  <a:cubicBezTo>
                    <a:pt x="712" y="619"/>
                    <a:pt x="620" y="693"/>
                    <a:pt x="523" y="850"/>
                  </a:cubicBezTo>
                  <a:cubicBezTo>
                    <a:pt x="407" y="984"/>
                    <a:pt x="389" y="1100"/>
                    <a:pt x="389" y="1215"/>
                  </a:cubicBezTo>
                  <a:cubicBezTo>
                    <a:pt x="407" y="1349"/>
                    <a:pt x="426" y="1483"/>
                    <a:pt x="426" y="1696"/>
                  </a:cubicBezTo>
                  <a:cubicBezTo>
                    <a:pt x="426" y="2158"/>
                    <a:pt x="426" y="2043"/>
                    <a:pt x="273" y="2371"/>
                  </a:cubicBezTo>
                  <a:cubicBezTo>
                    <a:pt x="134" y="2717"/>
                    <a:pt x="0" y="3198"/>
                    <a:pt x="116" y="4025"/>
                  </a:cubicBezTo>
                  <a:cubicBezTo>
                    <a:pt x="158" y="4371"/>
                    <a:pt x="292" y="4736"/>
                    <a:pt x="504" y="5064"/>
                  </a:cubicBezTo>
                  <a:cubicBezTo>
                    <a:pt x="712" y="5374"/>
                    <a:pt x="1022" y="5624"/>
                    <a:pt x="1447" y="5702"/>
                  </a:cubicBezTo>
                  <a:cubicBezTo>
                    <a:pt x="1548" y="5716"/>
                    <a:pt x="1655" y="5723"/>
                    <a:pt x="1764" y="5723"/>
                  </a:cubicBezTo>
                  <a:cubicBezTo>
                    <a:pt x="2087" y="5723"/>
                    <a:pt x="2432" y="5662"/>
                    <a:pt x="2736" y="5545"/>
                  </a:cubicBezTo>
                  <a:cubicBezTo>
                    <a:pt x="3119" y="5374"/>
                    <a:pt x="3447" y="5143"/>
                    <a:pt x="3544" y="4852"/>
                  </a:cubicBezTo>
                  <a:cubicBezTo>
                    <a:pt x="3641" y="4584"/>
                    <a:pt x="3623" y="4256"/>
                    <a:pt x="3581" y="3988"/>
                  </a:cubicBezTo>
                  <a:cubicBezTo>
                    <a:pt x="3526" y="3738"/>
                    <a:pt x="3466" y="3581"/>
                    <a:pt x="3466" y="3563"/>
                  </a:cubicBezTo>
                  <a:cubicBezTo>
                    <a:pt x="3484" y="3526"/>
                    <a:pt x="3812" y="2985"/>
                    <a:pt x="3970" y="2602"/>
                  </a:cubicBezTo>
                  <a:cubicBezTo>
                    <a:pt x="4043" y="2408"/>
                    <a:pt x="4043" y="2237"/>
                    <a:pt x="3970" y="2061"/>
                  </a:cubicBezTo>
                  <a:cubicBezTo>
                    <a:pt x="3909" y="1890"/>
                    <a:pt x="3812" y="1715"/>
                    <a:pt x="3697" y="1428"/>
                  </a:cubicBezTo>
                  <a:cubicBezTo>
                    <a:pt x="3581" y="1155"/>
                    <a:pt x="3581" y="1003"/>
                    <a:pt x="3600" y="906"/>
                  </a:cubicBezTo>
                  <a:cubicBezTo>
                    <a:pt x="3600" y="869"/>
                    <a:pt x="3623" y="850"/>
                    <a:pt x="3623" y="827"/>
                  </a:cubicBezTo>
                  <a:lnTo>
                    <a:pt x="3641" y="809"/>
                  </a:lnTo>
                  <a:lnTo>
                    <a:pt x="3739" y="753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7215283" y="2004688"/>
              <a:ext cx="558379" cy="459552"/>
            </a:xfrm>
            <a:custGeom>
              <a:avLst/>
              <a:gdLst/>
              <a:ahLst/>
              <a:cxnLst/>
              <a:rect l="l" t="t" r="r" b="b"/>
              <a:pathLst>
                <a:path w="4085" h="3362" extrusionOk="0">
                  <a:moveTo>
                    <a:pt x="2715" y="0"/>
                  </a:moveTo>
                  <a:cubicBezTo>
                    <a:pt x="2554" y="0"/>
                    <a:pt x="2370" y="2"/>
                    <a:pt x="2158" y="5"/>
                  </a:cubicBezTo>
                  <a:cubicBezTo>
                    <a:pt x="1118" y="24"/>
                    <a:pt x="462" y="407"/>
                    <a:pt x="231" y="948"/>
                  </a:cubicBezTo>
                  <a:cubicBezTo>
                    <a:pt x="0" y="1489"/>
                    <a:pt x="97" y="2741"/>
                    <a:pt x="97" y="2741"/>
                  </a:cubicBezTo>
                  <a:cubicBezTo>
                    <a:pt x="97" y="2741"/>
                    <a:pt x="328" y="3064"/>
                    <a:pt x="716" y="3240"/>
                  </a:cubicBezTo>
                  <a:cubicBezTo>
                    <a:pt x="908" y="3337"/>
                    <a:pt x="1259" y="3361"/>
                    <a:pt x="1562" y="3361"/>
                  </a:cubicBezTo>
                  <a:cubicBezTo>
                    <a:pt x="1866" y="3361"/>
                    <a:pt x="2121" y="3337"/>
                    <a:pt x="2121" y="3337"/>
                  </a:cubicBezTo>
                  <a:cubicBezTo>
                    <a:pt x="2121" y="3337"/>
                    <a:pt x="2236" y="2644"/>
                    <a:pt x="2468" y="2528"/>
                  </a:cubicBezTo>
                  <a:cubicBezTo>
                    <a:pt x="2680" y="2413"/>
                    <a:pt x="3988" y="2413"/>
                    <a:pt x="3988" y="2413"/>
                  </a:cubicBezTo>
                  <a:cubicBezTo>
                    <a:pt x="3988" y="2413"/>
                    <a:pt x="4085" y="2182"/>
                    <a:pt x="4006" y="1660"/>
                  </a:cubicBezTo>
                  <a:cubicBezTo>
                    <a:pt x="3928" y="1142"/>
                    <a:pt x="3604" y="24"/>
                    <a:pt x="3604" y="24"/>
                  </a:cubicBezTo>
                  <a:cubicBezTo>
                    <a:pt x="3604" y="24"/>
                    <a:pt x="3356" y="0"/>
                    <a:pt x="2715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7218427" y="1997170"/>
              <a:ext cx="557832" cy="473768"/>
            </a:xfrm>
            <a:custGeom>
              <a:avLst/>
              <a:gdLst/>
              <a:ahLst/>
              <a:cxnLst/>
              <a:rect l="l" t="t" r="r" b="b"/>
              <a:pathLst>
                <a:path w="4081" h="3466" extrusionOk="0">
                  <a:moveTo>
                    <a:pt x="2857" y="108"/>
                  </a:moveTo>
                  <a:cubicBezTo>
                    <a:pt x="3336" y="108"/>
                    <a:pt x="3526" y="122"/>
                    <a:pt x="3540" y="139"/>
                  </a:cubicBezTo>
                  <a:cubicBezTo>
                    <a:pt x="3558" y="176"/>
                    <a:pt x="3849" y="1216"/>
                    <a:pt x="3928" y="1715"/>
                  </a:cubicBezTo>
                  <a:cubicBezTo>
                    <a:pt x="3965" y="1964"/>
                    <a:pt x="3965" y="2158"/>
                    <a:pt x="3965" y="2274"/>
                  </a:cubicBezTo>
                  <a:cubicBezTo>
                    <a:pt x="3946" y="2389"/>
                    <a:pt x="3946" y="2408"/>
                    <a:pt x="3928" y="2426"/>
                  </a:cubicBezTo>
                  <a:lnTo>
                    <a:pt x="3290" y="2426"/>
                  </a:lnTo>
                  <a:cubicBezTo>
                    <a:pt x="3096" y="2426"/>
                    <a:pt x="2925" y="2449"/>
                    <a:pt x="2773" y="2468"/>
                  </a:cubicBezTo>
                  <a:cubicBezTo>
                    <a:pt x="2597" y="2468"/>
                    <a:pt x="2481" y="2486"/>
                    <a:pt x="2403" y="2523"/>
                  </a:cubicBezTo>
                  <a:cubicBezTo>
                    <a:pt x="2347" y="2565"/>
                    <a:pt x="2287" y="2639"/>
                    <a:pt x="2250" y="2736"/>
                  </a:cubicBezTo>
                  <a:cubicBezTo>
                    <a:pt x="2195" y="2814"/>
                    <a:pt x="2153" y="2911"/>
                    <a:pt x="2135" y="3004"/>
                  </a:cubicBezTo>
                  <a:cubicBezTo>
                    <a:pt x="2079" y="3179"/>
                    <a:pt x="2056" y="3313"/>
                    <a:pt x="2056" y="3350"/>
                  </a:cubicBezTo>
                  <a:cubicBezTo>
                    <a:pt x="2019" y="3350"/>
                    <a:pt x="1807" y="3373"/>
                    <a:pt x="1539" y="3373"/>
                  </a:cubicBezTo>
                  <a:cubicBezTo>
                    <a:pt x="1229" y="3373"/>
                    <a:pt x="883" y="3332"/>
                    <a:pt x="712" y="3258"/>
                  </a:cubicBezTo>
                  <a:cubicBezTo>
                    <a:pt x="347" y="3082"/>
                    <a:pt x="134" y="2796"/>
                    <a:pt x="134" y="2773"/>
                  </a:cubicBezTo>
                  <a:cubicBezTo>
                    <a:pt x="134" y="2754"/>
                    <a:pt x="116" y="2468"/>
                    <a:pt x="116" y="2103"/>
                  </a:cubicBezTo>
                  <a:cubicBezTo>
                    <a:pt x="116" y="1733"/>
                    <a:pt x="153" y="1271"/>
                    <a:pt x="268" y="1021"/>
                  </a:cubicBezTo>
                  <a:cubicBezTo>
                    <a:pt x="481" y="504"/>
                    <a:pt x="1095" y="116"/>
                    <a:pt x="2135" y="116"/>
                  </a:cubicBezTo>
                  <a:cubicBezTo>
                    <a:pt x="2427" y="111"/>
                    <a:pt x="2665" y="108"/>
                    <a:pt x="2857" y="108"/>
                  </a:cubicBezTo>
                  <a:close/>
                  <a:moveTo>
                    <a:pt x="2135" y="0"/>
                  </a:moveTo>
                  <a:cubicBezTo>
                    <a:pt x="1077" y="23"/>
                    <a:pt x="402" y="407"/>
                    <a:pt x="171" y="985"/>
                  </a:cubicBezTo>
                  <a:cubicBezTo>
                    <a:pt x="37" y="1271"/>
                    <a:pt x="19" y="1715"/>
                    <a:pt x="0" y="2103"/>
                  </a:cubicBezTo>
                  <a:cubicBezTo>
                    <a:pt x="0" y="2486"/>
                    <a:pt x="19" y="2796"/>
                    <a:pt x="19" y="2796"/>
                  </a:cubicBezTo>
                  <a:lnTo>
                    <a:pt x="19" y="2814"/>
                  </a:lnTo>
                  <a:lnTo>
                    <a:pt x="37" y="2833"/>
                  </a:lnTo>
                  <a:cubicBezTo>
                    <a:pt x="37" y="2833"/>
                    <a:pt x="268" y="3161"/>
                    <a:pt x="670" y="3350"/>
                  </a:cubicBezTo>
                  <a:cubicBezTo>
                    <a:pt x="883" y="3447"/>
                    <a:pt x="1229" y="3466"/>
                    <a:pt x="1539" y="3466"/>
                  </a:cubicBezTo>
                  <a:cubicBezTo>
                    <a:pt x="1848" y="3466"/>
                    <a:pt x="2098" y="3447"/>
                    <a:pt x="2098" y="3447"/>
                  </a:cubicBezTo>
                  <a:lnTo>
                    <a:pt x="2135" y="3447"/>
                  </a:lnTo>
                  <a:lnTo>
                    <a:pt x="2135" y="3410"/>
                  </a:lnTo>
                  <a:cubicBezTo>
                    <a:pt x="2135" y="3410"/>
                    <a:pt x="2172" y="3235"/>
                    <a:pt x="2232" y="3045"/>
                  </a:cubicBezTo>
                  <a:cubicBezTo>
                    <a:pt x="2269" y="2948"/>
                    <a:pt x="2287" y="2851"/>
                    <a:pt x="2329" y="2773"/>
                  </a:cubicBezTo>
                  <a:cubicBezTo>
                    <a:pt x="2384" y="2699"/>
                    <a:pt x="2426" y="2639"/>
                    <a:pt x="2463" y="2620"/>
                  </a:cubicBezTo>
                  <a:cubicBezTo>
                    <a:pt x="2500" y="2602"/>
                    <a:pt x="2615" y="2583"/>
                    <a:pt x="2773" y="2565"/>
                  </a:cubicBezTo>
                  <a:cubicBezTo>
                    <a:pt x="2925" y="2542"/>
                    <a:pt x="3119" y="2542"/>
                    <a:pt x="3290" y="2523"/>
                  </a:cubicBezTo>
                  <a:lnTo>
                    <a:pt x="4002" y="2523"/>
                  </a:lnTo>
                  <a:lnTo>
                    <a:pt x="4020" y="2486"/>
                  </a:lnTo>
                  <a:cubicBezTo>
                    <a:pt x="4020" y="2486"/>
                    <a:pt x="4043" y="2426"/>
                    <a:pt x="4062" y="2292"/>
                  </a:cubicBezTo>
                  <a:cubicBezTo>
                    <a:pt x="4080" y="2158"/>
                    <a:pt x="4080" y="1964"/>
                    <a:pt x="4043" y="1696"/>
                  </a:cubicBezTo>
                  <a:cubicBezTo>
                    <a:pt x="3946" y="1179"/>
                    <a:pt x="3637" y="60"/>
                    <a:pt x="3637" y="60"/>
                  </a:cubicBezTo>
                  <a:lnTo>
                    <a:pt x="3618" y="23"/>
                  </a:lnTo>
                  <a:lnTo>
                    <a:pt x="3581" y="23"/>
                  </a:lnTo>
                  <a:cubicBezTo>
                    <a:pt x="3581" y="23"/>
                    <a:pt x="3193" y="0"/>
                    <a:pt x="213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7262578" y="1796235"/>
              <a:ext cx="350747" cy="305092"/>
            </a:xfrm>
            <a:custGeom>
              <a:avLst/>
              <a:gdLst/>
              <a:ahLst/>
              <a:cxnLst/>
              <a:rect l="l" t="t" r="r" b="b"/>
              <a:pathLst>
                <a:path w="2566" h="2232" extrusionOk="0">
                  <a:moveTo>
                    <a:pt x="2196" y="0"/>
                  </a:moveTo>
                  <a:cubicBezTo>
                    <a:pt x="2068" y="0"/>
                    <a:pt x="1918" y="103"/>
                    <a:pt x="1733" y="241"/>
                  </a:cubicBezTo>
                  <a:cubicBezTo>
                    <a:pt x="1387" y="491"/>
                    <a:pt x="1040" y="722"/>
                    <a:pt x="832" y="953"/>
                  </a:cubicBezTo>
                  <a:cubicBezTo>
                    <a:pt x="601" y="1202"/>
                    <a:pt x="1" y="2205"/>
                    <a:pt x="1" y="2205"/>
                  </a:cubicBezTo>
                  <a:cubicBezTo>
                    <a:pt x="1" y="2205"/>
                    <a:pt x="96" y="2232"/>
                    <a:pt x="265" y="2232"/>
                  </a:cubicBezTo>
                  <a:cubicBezTo>
                    <a:pt x="418" y="2232"/>
                    <a:pt x="631" y="2210"/>
                    <a:pt x="888" y="2126"/>
                  </a:cubicBezTo>
                  <a:cubicBezTo>
                    <a:pt x="1410" y="1974"/>
                    <a:pt x="2006" y="1701"/>
                    <a:pt x="2006" y="1701"/>
                  </a:cubicBezTo>
                  <a:cubicBezTo>
                    <a:pt x="2006" y="1701"/>
                    <a:pt x="1988" y="1165"/>
                    <a:pt x="2219" y="856"/>
                  </a:cubicBezTo>
                  <a:cubicBezTo>
                    <a:pt x="2468" y="528"/>
                    <a:pt x="2565" y="375"/>
                    <a:pt x="2426" y="163"/>
                  </a:cubicBezTo>
                  <a:cubicBezTo>
                    <a:pt x="2358" y="47"/>
                    <a:pt x="2282" y="0"/>
                    <a:pt x="2196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7257520" y="1791861"/>
              <a:ext cx="358264" cy="315891"/>
            </a:xfrm>
            <a:custGeom>
              <a:avLst/>
              <a:gdLst/>
              <a:ahLst/>
              <a:cxnLst/>
              <a:rect l="l" t="t" r="r" b="b"/>
              <a:pathLst>
                <a:path w="2621" h="2311" extrusionOk="0">
                  <a:moveTo>
                    <a:pt x="2195" y="1"/>
                  </a:moveTo>
                  <a:cubicBezTo>
                    <a:pt x="2061" y="42"/>
                    <a:pt x="1927" y="139"/>
                    <a:pt x="1770" y="255"/>
                  </a:cubicBezTo>
                  <a:cubicBezTo>
                    <a:pt x="1447" y="504"/>
                    <a:pt x="1077" y="735"/>
                    <a:pt x="846" y="985"/>
                  </a:cubicBezTo>
                  <a:cubicBezTo>
                    <a:pt x="731" y="1100"/>
                    <a:pt x="541" y="1410"/>
                    <a:pt x="366" y="1696"/>
                  </a:cubicBezTo>
                  <a:cubicBezTo>
                    <a:pt x="176" y="1964"/>
                    <a:pt x="38" y="2219"/>
                    <a:pt x="38" y="2219"/>
                  </a:cubicBezTo>
                  <a:lnTo>
                    <a:pt x="1" y="2274"/>
                  </a:lnTo>
                  <a:lnTo>
                    <a:pt x="61" y="2292"/>
                  </a:lnTo>
                  <a:cubicBezTo>
                    <a:pt x="61" y="2292"/>
                    <a:pt x="79" y="2292"/>
                    <a:pt x="98" y="2311"/>
                  </a:cubicBezTo>
                  <a:cubicBezTo>
                    <a:pt x="116" y="2255"/>
                    <a:pt x="153" y="2195"/>
                    <a:pt x="195" y="2158"/>
                  </a:cubicBezTo>
                  <a:cubicBezTo>
                    <a:pt x="250" y="2080"/>
                    <a:pt x="329" y="1946"/>
                    <a:pt x="444" y="1756"/>
                  </a:cubicBezTo>
                  <a:cubicBezTo>
                    <a:pt x="615" y="1465"/>
                    <a:pt x="828" y="1156"/>
                    <a:pt x="925" y="1040"/>
                  </a:cubicBezTo>
                  <a:cubicBezTo>
                    <a:pt x="1137" y="832"/>
                    <a:pt x="1502" y="601"/>
                    <a:pt x="1830" y="329"/>
                  </a:cubicBezTo>
                  <a:cubicBezTo>
                    <a:pt x="1983" y="213"/>
                    <a:pt x="2117" y="139"/>
                    <a:pt x="2214" y="116"/>
                  </a:cubicBezTo>
                  <a:cubicBezTo>
                    <a:pt x="2244" y="107"/>
                    <a:pt x="2268" y="102"/>
                    <a:pt x="2290" y="102"/>
                  </a:cubicBezTo>
                  <a:cubicBezTo>
                    <a:pt x="2311" y="102"/>
                    <a:pt x="2329" y="107"/>
                    <a:pt x="2348" y="116"/>
                  </a:cubicBezTo>
                  <a:cubicBezTo>
                    <a:pt x="2371" y="139"/>
                    <a:pt x="2408" y="176"/>
                    <a:pt x="2445" y="232"/>
                  </a:cubicBezTo>
                  <a:cubicBezTo>
                    <a:pt x="2524" y="347"/>
                    <a:pt x="2524" y="407"/>
                    <a:pt x="2487" y="504"/>
                  </a:cubicBezTo>
                  <a:cubicBezTo>
                    <a:pt x="2445" y="601"/>
                    <a:pt x="2371" y="717"/>
                    <a:pt x="2256" y="869"/>
                  </a:cubicBezTo>
                  <a:cubicBezTo>
                    <a:pt x="2117" y="1040"/>
                    <a:pt x="2061" y="1271"/>
                    <a:pt x="2043" y="1447"/>
                  </a:cubicBezTo>
                  <a:cubicBezTo>
                    <a:pt x="2043" y="1502"/>
                    <a:pt x="2025" y="1544"/>
                    <a:pt x="2025" y="1581"/>
                  </a:cubicBezTo>
                  <a:cubicBezTo>
                    <a:pt x="2061" y="1581"/>
                    <a:pt x="2098" y="1599"/>
                    <a:pt x="2140" y="1599"/>
                  </a:cubicBezTo>
                  <a:lnTo>
                    <a:pt x="2140" y="1465"/>
                  </a:lnTo>
                  <a:cubicBezTo>
                    <a:pt x="2177" y="1294"/>
                    <a:pt x="2232" y="1082"/>
                    <a:pt x="2329" y="948"/>
                  </a:cubicBezTo>
                  <a:cubicBezTo>
                    <a:pt x="2463" y="772"/>
                    <a:pt x="2542" y="657"/>
                    <a:pt x="2579" y="541"/>
                  </a:cubicBezTo>
                  <a:cubicBezTo>
                    <a:pt x="2621" y="426"/>
                    <a:pt x="2621" y="310"/>
                    <a:pt x="2542" y="176"/>
                  </a:cubicBezTo>
                  <a:cubicBezTo>
                    <a:pt x="2505" y="98"/>
                    <a:pt x="2445" y="61"/>
                    <a:pt x="2390" y="24"/>
                  </a:cubicBezTo>
                  <a:cubicBezTo>
                    <a:pt x="2348" y="1"/>
                    <a:pt x="2311" y="1"/>
                    <a:pt x="227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7157736" y="2361178"/>
              <a:ext cx="394897" cy="243855"/>
            </a:xfrm>
            <a:custGeom>
              <a:avLst/>
              <a:gdLst/>
              <a:ahLst/>
              <a:cxnLst/>
              <a:rect l="l" t="t" r="r" b="b"/>
              <a:pathLst>
                <a:path w="2889" h="1784" extrusionOk="0">
                  <a:moveTo>
                    <a:pt x="463" y="1"/>
                  </a:moveTo>
                  <a:cubicBezTo>
                    <a:pt x="295" y="1"/>
                    <a:pt x="145" y="442"/>
                    <a:pt x="75" y="650"/>
                  </a:cubicBezTo>
                  <a:cubicBezTo>
                    <a:pt x="1" y="881"/>
                    <a:pt x="38" y="1131"/>
                    <a:pt x="537" y="1380"/>
                  </a:cubicBezTo>
                  <a:cubicBezTo>
                    <a:pt x="970" y="1599"/>
                    <a:pt x="2013" y="1784"/>
                    <a:pt x="2431" y="1784"/>
                  </a:cubicBezTo>
                  <a:cubicBezTo>
                    <a:pt x="2498" y="1784"/>
                    <a:pt x="2549" y="1779"/>
                    <a:pt x="2579" y="1768"/>
                  </a:cubicBezTo>
                  <a:cubicBezTo>
                    <a:pt x="2791" y="1690"/>
                    <a:pt x="2889" y="900"/>
                    <a:pt x="2870" y="687"/>
                  </a:cubicBezTo>
                  <a:cubicBezTo>
                    <a:pt x="2828" y="479"/>
                    <a:pt x="2676" y="419"/>
                    <a:pt x="2676" y="419"/>
                  </a:cubicBezTo>
                  <a:lnTo>
                    <a:pt x="518" y="17"/>
                  </a:lnTo>
                  <a:cubicBezTo>
                    <a:pt x="500" y="6"/>
                    <a:pt x="481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7152132" y="2352703"/>
              <a:ext cx="405559" cy="259711"/>
            </a:xfrm>
            <a:custGeom>
              <a:avLst/>
              <a:gdLst/>
              <a:ahLst/>
              <a:cxnLst/>
              <a:rect l="l" t="t" r="r" b="b"/>
              <a:pathLst>
                <a:path w="2967" h="1900" extrusionOk="0">
                  <a:moveTo>
                    <a:pt x="541" y="116"/>
                  </a:moveTo>
                  <a:lnTo>
                    <a:pt x="559" y="135"/>
                  </a:lnTo>
                  <a:lnTo>
                    <a:pt x="2698" y="541"/>
                  </a:lnTo>
                  <a:cubicBezTo>
                    <a:pt x="2698" y="541"/>
                    <a:pt x="2832" y="578"/>
                    <a:pt x="2851" y="749"/>
                  </a:cubicBezTo>
                  <a:cubicBezTo>
                    <a:pt x="2869" y="846"/>
                    <a:pt x="2851" y="1096"/>
                    <a:pt x="2796" y="1327"/>
                  </a:cubicBezTo>
                  <a:cubicBezTo>
                    <a:pt x="2772" y="1442"/>
                    <a:pt x="2754" y="1558"/>
                    <a:pt x="2717" y="1636"/>
                  </a:cubicBezTo>
                  <a:cubicBezTo>
                    <a:pt x="2680" y="1733"/>
                    <a:pt x="2638" y="1770"/>
                    <a:pt x="2601" y="1789"/>
                  </a:cubicBezTo>
                  <a:cubicBezTo>
                    <a:pt x="2577" y="1789"/>
                    <a:pt x="2517" y="1799"/>
                    <a:pt x="2434" y="1799"/>
                  </a:cubicBezTo>
                  <a:cubicBezTo>
                    <a:pt x="2392" y="1799"/>
                    <a:pt x="2344" y="1797"/>
                    <a:pt x="2292" y="1789"/>
                  </a:cubicBezTo>
                  <a:cubicBezTo>
                    <a:pt x="2121" y="1770"/>
                    <a:pt x="1927" y="1752"/>
                    <a:pt x="1714" y="1715"/>
                  </a:cubicBezTo>
                  <a:cubicBezTo>
                    <a:pt x="1294" y="1636"/>
                    <a:pt x="850" y="1502"/>
                    <a:pt x="601" y="1387"/>
                  </a:cubicBezTo>
                  <a:cubicBezTo>
                    <a:pt x="347" y="1271"/>
                    <a:pt x="231" y="1156"/>
                    <a:pt x="176" y="1040"/>
                  </a:cubicBezTo>
                  <a:cubicBezTo>
                    <a:pt x="116" y="943"/>
                    <a:pt x="116" y="846"/>
                    <a:pt x="157" y="731"/>
                  </a:cubicBezTo>
                  <a:cubicBezTo>
                    <a:pt x="213" y="615"/>
                    <a:pt x="273" y="444"/>
                    <a:pt x="347" y="287"/>
                  </a:cubicBezTo>
                  <a:cubicBezTo>
                    <a:pt x="370" y="232"/>
                    <a:pt x="425" y="172"/>
                    <a:pt x="444" y="135"/>
                  </a:cubicBezTo>
                  <a:cubicBezTo>
                    <a:pt x="462" y="116"/>
                    <a:pt x="485" y="116"/>
                    <a:pt x="504" y="116"/>
                  </a:cubicBezTo>
                  <a:close/>
                  <a:moveTo>
                    <a:pt x="485" y="1"/>
                  </a:moveTo>
                  <a:cubicBezTo>
                    <a:pt x="444" y="19"/>
                    <a:pt x="407" y="38"/>
                    <a:pt x="388" y="56"/>
                  </a:cubicBezTo>
                  <a:cubicBezTo>
                    <a:pt x="328" y="98"/>
                    <a:pt x="291" y="172"/>
                    <a:pt x="254" y="250"/>
                  </a:cubicBezTo>
                  <a:cubicBezTo>
                    <a:pt x="176" y="403"/>
                    <a:pt x="97" y="597"/>
                    <a:pt x="60" y="694"/>
                  </a:cubicBezTo>
                  <a:cubicBezTo>
                    <a:pt x="23" y="828"/>
                    <a:pt x="0" y="962"/>
                    <a:pt x="79" y="1096"/>
                  </a:cubicBezTo>
                  <a:cubicBezTo>
                    <a:pt x="157" y="1234"/>
                    <a:pt x="291" y="1350"/>
                    <a:pt x="559" y="1484"/>
                  </a:cubicBezTo>
                  <a:cubicBezTo>
                    <a:pt x="809" y="1618"/>
                    <a:pt x="1271" y="1733"/>
                    <a:pt x="1696" y="1812"/>
                  </a:cubicBezTo>
                  <a:cubicBezTo>
                    <a:pt x="1908" y="1849"/>
                    <a:pt x="2102" y="1886"/>
                    <a:pt x="2273" y="1886"/>
                  </a:cubicBezTo>
                  <a:cubicBezTo>
                    <a:pt x="2361" y="1895"/>
                    <a:pt x="2434" y="1900"/>
                    <a:pt x="2494" y="1900"/>
                  </a:cubicBezTo>
                  <a:cubicBezTo>
                    <a:pt x="2554" y="1900"/>
                    <a:pt x="2601" y="1895"/>
                    <a:pt x="2638" y="1886"/>
                  </a:cubicBezTo>
                  <a:cubicBezTo>
                    <a:pt x="2717" y="1849"/>
                    <a:pt x="2772" y="1770"/>
                    <a:pt x="2814" y="1696"/>
                  </a:cubicBezTo>
                  <a:cubicBezTo>
                    <a:pt x="2851" y="1599"/>
                    <a:pt x="2888" y="1484"/>
                    <a:pt x="2911" y="1350"/>
                  </a:cubicBezTo>
                  <a:cubicBezTo>
                    <a:pt x="2948" y="1119"/>
                    <a:pt x="2966" y="865"/>
                    <a:pt x="2948" y="749"/>
                  </a:cubicBezTo>
                  <a:cubicBezTo>
                    <a:pt x="2930" y="518"/>
                    <a:pt x="2735" y="444"/>
                    <a:pt x="2735" y="444"/>
                  </a:cubicBezTo>
                  <a:lnTo>
                    <a:pt x="578" y="19"/>
                  </a:lnTo>
                  <a:cubicBezTo>
                    <a:pt x="559" y="19"/>
                    <a:pt x="522" y="1"/>
                    <a:pt x="48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7886569" y="1908048"/>
              <a:ext cx="81604" cy="30208"/>
            </a:xfrm>
            <a:custGeom>
              <a:avLst/>
              <a:gdLst/>
              <a:ahLst/>
              <a:cxnLst/>
              <a:rect l="l" t="t" r="r" b="b"/>
              <a:pathLst>
                <a:path w="597" h="221" extrusionOk="0">
                  <a:moveTo>
                    <a:pt x="366" y="1"/>
                  </a:moveTo>
                  <a:cubicBezTo>
                    <a:pt x="250" y="1"/>
                    <a:pt x="172" y="56"/>
                    <a:pt x="98" y="98"/>
                  </a:cubicBezTo>
                  <a:cubicBezTo>
                    <a:pt x="79" y="98"/>
                    <a:pt x="56" y="116"/>
                    <a:pt x="38" y="116"/>
                  </a:cubicBezTo>
                  <a:cubicBezTo>
                    <a:pt x="19" y="135"/>
                    <a:pt x="1" y="172"/>
                    <a:pt x="19" y="190"/>
                  </a:cubicBezTo>
                  <a:cubicBezTo>
                    <a:pt x="32" y="207"/>
                    <a:pt x="46" y="221"/>
                    <a:pt x="61" y="221"/>
                  </a:cubicBezTo>
                  <a:cubicBezTo>
                    <a:pt x="67" y="221"/>
                    <a:pt x="73" y="219"/>
                    <a:pt x="79" y="213"/>
                  </a:cubicBezTo>
                  <a:cubicBezTo>
                    <a:pt x="98" y="190"/>
                    <a:pt x="116" y="190"/>
                    <a:pt x="135" y="172"/>
                  </a:cubicBezTo>
                  <a:cubicBezTo>
                    <a:pt x="213" y="135"/>
                    <a:pt x="287" y="116"/>
                    <a:pt x="366" y="98"/>
                  </a:cubicBezTo>
                  <a:cubicBezTo>
                    <a:pt x="426" y="98"/>
                    <a:pt x="481" y="135"/>
                    <a:pt x="518" y="172"/>
                  </a:cubicBezTo>
                  <a:cubicBezTo>
                    <a:pt x="541" y="172"/>
                    <a:pt x="578" y="172"/>
                    <a:pt x="578" y="153"/>
                  </a:cubicBezTo>
                  <a:cubicBezTo>
                    <a:pt x="597" y="135"/>
                    <a:pt x="597" y="116"/>
                    <a:pt x="578" y="98"/>
                  </a:cubicBezTo>
                  <a:cubicBezTo>
                    <a:pt x="518" y="38"/>
                    <a:pt x="444" y="1"/>
                    <a:pt x="366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7812756" y="1942221"/>
              <a:ext cx="63287" cy="30208"/>
            </a:xfrm>
            <a:custGeom>
              <a:avLst/>
              <a:gdLst/>
              <a:ahLst/>
              <a:cxnLst/>
              <a:rect l="l" t="t" r="r" b="b"/>
              <a:pathLst>
                <a:path w="463" h="221" extrusionOk="0">
                  <a:moveTo>
                    <a:pt x="388" y="0"/>
                  </a:moveTo>
                  <a:cubicBezTo>
                    <a:pt x="291" y="56"/>
                    <a:pt x="176" y="79"/>
                    <a:pt x="42" y="116"/>
                  </a:cubicBezTo>
                  <a:cubicBezTo>
                    <a:pt x="19" y="134"/>
                    <a:pt x="0" y="153"/>
                    <a:pt x="19" y="171"/>
                  </a:cubicBezTo>
                  <a:cubicBezTo>
                    <a:pt x="19" y="202"/>
                    <a:pt x="31" y="220"/>
                    <a:pt x="53" y="220"/>
                  </a:cubicBezTo>
                  <a:cubicBezTo>
                    <a:pt x="60" y="220"/>
                    <a:pt x="69" y="218"/>
                    <a:pt x="79" y="213"/>
                  </a:cubicBezTo>
                  <a:cubicBezTo>
                    <a:pt x="194" y="171"/>
                    <a:pt x="310" y="153"/>
                    <a:pt x="425" y="97"/>
                  </a:cubicBezTo>
                  <a:cubicBezTo>
                    <a:pt x="462" y="79"/>
                    <a:pt x="462" y="56"/>
                    <a:pt x="462" y="37"/>
                  </a:cubicBezTo>
                  <a:cubicBezTo>
                    <a:pt x="444" y="0"/>
                    <a:pt x="407" y="0"/>
                    <a:pt x="38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7918145" y="1948782"/>
              <a:ext cx="108122" cy="51669"/>
            </a:xfrm>
            <a:custGeom>
              <a:avLst/>
              <a:gdLst/>
              <a:ahLst/>
              <a:cxnLst/>
              <a:rect l="l" t="t" r="r" b="b"/>
              <a:pathLst>
                <a:path w="791" h="378" extrusionOk="0">
                  <a:moveTo>
                    <a:pt x="588" y="1"/>
                  </a:moveTo>
                  <a:cubicBezTo>
                    <a:pt x="510" y="1"/>
                    <a:pt x="442" y="19"/>
                    <a:pt x="384" y="49"/>
                  </a:cubicBezTo>
                  <a:cubicBezTo>
                    <a:pt x="250" y="123"/>
                    <a:pt x="153" y="220"/>
                    <a:pt x="38" y="280"/>
                  </a:cubicBezTo>
                  <a:cubicBezTo>
                    <a:pt x="19" y="299"/>
                    <a:pt x="1" y="336"/>
                    <a:pt x="19" y="354"/>
                  </a:cubicBezTo>
                  <a:cubicBezTo>
                    <a:pt x="38" y="377"/>
                    <a:pt x="56" y="377"/>
                    <a:pt x="98" y="377"/>
                  </a:cubicBezTo>
                  <a:cubicBezTo>
                    <a:pt x="213" y="299"/>
                    <a:pt x="310" y="202"/>
                    <a:pt x="426" y="146"/>
                  </a:cubicBezTo>
                  <a:cubicBezTo>
                    <a:pt x="480" y="116"/>
                    <a:pt x="537" y="98"/>
                    <a:pt x="586" y="98"/>
                  </a:cubicBezTo>
                  <a:cubicBezTo>
                    <a:pt x="603" y="98"/>
                    <a:pt x="619" y="100"/>
                    <a:pt x="634" y="105"/>
                  </a:cubicBezTo>
                  <a:cubicBezTo>
                    <a:pt x="675" y="105"/>
                    <a:pt x="694" y="123"/>
                    <a:pt x="712" y="123"/>
                  </a:cubicBezTo>
                  <a:cubicBezTo>
                    <a:pt x="720" y="133"/>
                    <a:pt x="732" y="139"/>
                    <a:pt x="744" y="139"/>
                  </a:cubicBezTo>
                  <a:cubicBezTo>
                    <a:pt x="759" y="139"/>
                    <a:pt x="772" y="129"/>
                    <a:pt x="772" y="105"/>
                  </a:cubicBezTo>
                  <a:cubicBezTo>
                    <a:pt x="791" y="86"/>
                    <a:pt x="772" y="49"/>
                    <a:pt x="749" y="49"/>
                  </a:cubicBezTo>
                  <a:cubicBezTo>
                    <a:pt x="731" y="31"/>
                    <a:pt x="694" y="31"/>
                    <a:pt x="675" y="8"/>
                  </a:cubicBezTo>
                  <a:cubicBezTo>
                    <a:pt x="645" y="3"/>
                    <a:pt x="616" y="1"/>
                    <a:pt x="58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8020526" y="1977897"/>
              <a:ext cx="21597" cy="43331"/>
            </a:xfrm>
            <a:custGeom>
              <a:avLst/>
              <a:gdLst/>
              <a:ahLst/>
              <a:cxnLst/>
              <a:rect l="l" t="t" r="r" b="b"/>
              <a:pathLst>
                <a:path w="158" h="317" extrusionOk="0">
                  <a:moveTo>
                    <a:pt x="59" y="0"/>
                  </a:moveTo>
                  <a:cubicBezTo>
                    <a:pt x="53" y="0"/>
                    <a:pt x="47" y="2"/>
                    <a:pt x="42" y="7"/>
                  </a:cubicBezTo>
                  <a:cubicBezTo>
                    <a:pt x="23" y="7"/>
                    <a:pt x="0" y="49"/>
                    <a:pt x="0" y="67"/>
                  </a:cubicBezTo>
                  <a:cubicBezTo>
                    <a:pt x="23" y="123"/>
                    <a:pt x="42" y="183"/>
                    <a:pt x="60" y="220"/>
                  </a:cubicBezTo>
                  <a:lnTo>
                    <a:pt x="60" y="280"/>
                  </a:lnTo>
                  <a:cubicBezTo>
                    <a:pt x="60" y="298"/>
                    <a:pt x="97" y="317"/>
                    <a:pt x="116" y="317"/>
                  </a:cubicBezTo>
                  <a:cubicBezTo>
                    <a:pt x="157" y="298"/>
                    <a:pt x="157" y="280"/>
                    <a:pt x="157" y="257"/>
                  </a:cubicBezTo>
                  <a:lnTo>
                    <a:pt x="157" y="201"/>
                  </a:lnTo>
                  <a:cubicBezTo>
                    <a:pt x="139" y="141"/>
                    <a:pt x="116" y="86"/>
                    <a:pt x="97" y="49"/>
                  </a:cubicBezTo>
                  <a:cubicBezTo>
                    <a:pt x="97" y="18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7999612" y="2048293"/>
              <a:ext cx="29252" cy="68755"/>
            </a:xfrm>
            <a:custGeom>
              <a:avLst/>
              <a:gdLst/>
              <a:ahLst/>
              <a:cxnLst/>
              <a:rect l="l" t="t" r="r" b="b"/>
              <a:pathLst>
                <a:path w="214" h="503" extrusionOk="0">
                  <a:moveTo>
                    <a:pt x="59" y="1"/>
                  </a:moveTo>
                  <a:cubicBezTo>
                    <a:pt x="44" y="1"/>
                    <a:pt x="29" y="5"/>
                    <a:pt x="19" y="14"/>
                  </a:cubicBezTo>
                  <a:cubicBezTo>
                    <a:pt x="1" y="14"/>
                    <a:pt x="1" y="51"/>
                    <a:pt x="19" y="70"/>
                  </a:cubicBezTo>
                  <a:cubicBezTo>
                    <a:pt x="38" y="130"/>
                    <a:pt x="79" y="167"/>
                    <a:pt x="79" y="227"/>
                  </a:cubicBezTo>
                  <a:cubicBezTo>
                    <a:pt x="98" y="282"/>
                    <a:pt x="79" y="361"/>
                    <a:pt x="61" y="435"/>
                  </a:cubicBezTo>
                  <a:cubicBezTo>
                    <a:pt x="61" y="458"/>
                    <a:pt x="61" y="477"/>
                    <a:pt x="98" y="495"/>
                  </a:cubicBezTo>
                  <a:cubicBezTo>
                    <a:pt x="103" y="500"/>
                    <a:pt x="109" y="503"/>
                    <a:pt x="114" y="503"/>
                  </a:cubicBezTo>
                  <a:cubicBezTo>
                    <a:pt x="127" y="503"/>
                    <a:pt x="140" y="490"/>
                    <a:pt x="153" y="477"/>
                  </a:cubicBezTo>
                  <a:cubicBezTo>
                    <a:pt x="195" y="379"/>
                    <a:pt x="213" y="301"/>
                    <a:pt x="195" y="204"/>
                  </a:cubicBezTo>
                  <a:cubicBezTo>
                    <a:pt x="176" y="130"/>
                    <a:pt x="135" y="70"/>
                    <a:pt x="98" y="14"/>
                  </a:cubicBezTo>
                  <a:cubicBezTo>
                    <a:pt x="89" y="5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7881512" y="2052667"/>
              <a:ext cx="97460" cy="47568"/>
            </a:xfrm>
            <a:custGeom>
              <a:avLst/>
              <a:gdLst/>
              <a:ahLst/>
              <a:cxnLst/>
              <a:rect l="l" t="t" r="r" b="b"/>
              <a:pathLst>
                <a:path w="713" h="348" extrusionOk="0">
                  <a:moveTo>
                    <a:pt x="634" y="1"/>
                  </a:moveTo>
                  <a:cubicBezTo>
                    <a:pt x="440" y="98"/>
                    <a:pt x="250" y="213"/>
                    <a:pt x="56" y="250"/>
                  </a:cubicBezTo>
                  <a:cubicBezTo>
                    <a:pt x="19" y="250"/>
                    <a:pt x="1" y="287"/>
                    <a:pt x="19" y="311"/>
                  </a:cubicBezTo>
                  <a:cubicBezTo>
                    <a:pt x="19" y="329"/>
                    <a:pt x="38" y="347"/>
                    <a:pt x="75" y="347"/>
                  </a:cubicBezTo>
                  <a:cubicBezTo>
                    <a:pt x="306" y="311"/>
                    <a:pt x="500" y="195"/>
                    <a:pt x="694" y="98"/>
                  </a:cubicBezTo>
                  <a:cubicBezTo>
                    <a:pt x="712" y="79"/>
                    <a:pt x="712" y="56"/>
                    <a:pt x="712" y="19"/>
                  </a:cubicBezTo>
                  <a:cubicBezTo>
                    <a:pt x="694" y="1"/>
                    <a:pt x="671" y="1"/>
                    <a:pt x="63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7854994" y="2186624"/>
              <a:ext cx="89805" cy="24741"/>
            </a:xfrm>
            <a:custGeom>
              <a:avLst/>
              <a:gdLst/>
              <a:ahLst/>
              <a:cxnLst/>
              <a:rect l="l" t="t" r="r" b="b"/>
              <a:pathLst>
                <a:path w="657" h="181" extrusionOk="0">
                  <a:moveTo>
                    <a:pt x="597" y="1"/>
                  </a:moveTo>
                  <a:cubicBezTo>
                    <a:pt x="449" y="36"/>
                    <a:pt x="284" y="83"/>
                    <a:pt x="129" y="83"/>
                  </a:cubicBezTo>
                  <a:cubicBezTo>
                    <a:pt x="104" y="83"/>
                    <a:pt x="80" y="82"/>
                    <a:pt x="56" y="79"/>
                  </a:cubicBezTo>
                  <a:cubicBezTo>
                    <a:pt x="19" y="79"/>
                    <a:pt x="1" y="98"/>
                    <a:pt x="1" y="139"/>
                  </a:cubicBezTo>
                  <a:cubicBezTo>
                    <a:pt x="1" y="158"/>
                    <a:pt x="19" y="176"/>
                    <a:pt x="56" y="176"/>
                  </a:cubicBezTo>
                  <a:cubicBezTo>
                    <a:pt x="90" y="179"/>
                    <a:pt x="124" y="181"/>
                    <a:pt x="158" y="181"/>
                  </a:cubicBezTo>
                  <a:cubicBezTo>
                    <a:pt x="318" y="181"/>
                    <a:pt x="474" y="147"/>
                    <a:pt x="615" y="98"/>
                  </a:cubicBezTo>
                  <a:cubicBezTo>
                    <a:pt x="657" y="98"/>
                    <a:pt x="657" y="79"/>
                    <a:pt x="657" y="42"/>
                  </a:cubicBezTo>
                  <a:cubicBezTo>
                    <a:pt x="657" y="24"/>
                    <a:pt x="615" y="1"/>
                    <a:pt x="597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7962979" y="2160789"/>
              <a:ext cx="63287" cy="40187"/>
            </a:xfrm>
            <a:custGeom>
              <a:avLst/>
              <a:gdLst/>
              <a:ahLst/>
              <a:cxnLst/>
              <a:rect l="l" t="t" r="r" b="b"/>
              <a:pathLst>
                <a:path w="463" h="294" extrusionOk="0">
                  <a:moveTo>
                    <a:pt x="213" y="0"/>
                  </a:moveTo>
                  <a:cubicBezTo>
                    <a:pt x="135" y="0"/>
                    <a:pt x="75" y="37"/>
                    <a:pt x="19" y="56"/>
                  </a:cubicBezTo>
                  <a:cubicBezTo>
                    <a:pt x="1" y="74"/>
                    <a:pt x="1" y="116"/>
                    <a:pt x="19" y="134"/>
                  </a:cubicBezTo>
                  <a:cubicBezTo>
                    <a:pt x="19" y="147"/>
                    <a:pt x="38" y="160"/>
                    <a:pt x="55" y="160"/>
                  </a:cubicBezTo>
                  <a:cubicBezTo>
                    <a:pt x="62" y="160"/>
                    <a:pt x="69" y="158"/>
                    <a:pt x="75" y="153"/>
                  </a:cubicBezTo>
                  <a:cubicBezTo>
                    <a:pt x="135" y="116"/>
                    <a:pt x="172" y="97"/>
                    <a:pt x="213" y="97"/>
                  </a:cubicBezTo>
                  <a:cubicBezTo>
                    <a:pt x="250" y="97"/>
                    <a:pt x="269" y="116"/>
                    <a:pt x="287" y="134"/>
                  </a:cubicBezTo>
                  <a:cubicBezTo>
                    <a:pt x="306" y="153"/>
                    <a:pt x="329" y="213"/>
                    <a:pt x="347" y="250"/>
                  </a:cubicBezTo>
                  <a:cubicBezTo>
                    <a:pt x="361" y="277"/>
                    <a:pt x="374" y="294"/>
                    <a:pt x="395" y="294"/>
                  </a:cubicBezTo>
                  <a:cubicBezTo>
                    <a:pt x="403" y="294"/>
                    <a:pt x="411" y="291"/>
                    <a:pt x="421" y="287"/>
                  </a:cubicBezTo>
                  <a:cubicBezTo>
                    <a:pt x="444" y="287"/>
                    <a:pt x="463" y="250"/>
                    <a:pt x="444" y="231"/>
                  </a:cubicBezTo>
                  <a:cubicBezTo>
                    <a:pt x="421" y="171"/>
                    <a:pt x="403" y="116"/>
                    <a:pt x="366" y="56"/>
                  </a:cubicBezTo>
                  <a:cubicBezTo>
                    <a:pt x="329" y="19"/>
                    <a:pt x="269" y="0"/>
                    <a:pt x="21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7657339" y="1889868"/>
              <a:ext cx="347466" cy="239344"/>
            </a:xfrm>
            <a:custGeom>
              <a:avLst/>
              <a:gdLst/>
              <a:ahLst/>
              <a:cxnLst/>
              <a:rect l="l" t="t" r="r" b="b"/>
              <a:pathLst>
                <a:path w="2542" h="1751" extrusionOk="0">
                  <a:moveTo>
                    <a:pt x="2106" y="1"/>
                  </a:moveTo>
                  <a:cubicBezTo>
                    <a:pt x="1984" y="1"/>
                    <a:pt x="1816" y="91"/>
                    <a:pt x="1484" y="249"/>
                  </a:cubicBezTo>
                  <a:cubicBezTo>
                    <a:pt x="985" y="499"/>
                    <a:pt x="463" y="748"/>
                    <a:pt x="42" y="864"/>
                  </a:cubicBezTo>
                  <a:cubicBezTo>
                    <a:pt x="42" y="864"/>
                    <a:pt x="1" y="1363"/>
                    <a:pt x="176" y="1617"/>
                  </a:cubicBezTo>
                  <a:cubicBezTo>
                    <a:pt x="248" y="1715"/>
                    <a:pt x="304" y="1750"/>
                    <a:pt x="372" y="1750"/>
                  </a:cubicBezTo>
                  <a:cubicBezTo>
                    <a:pt x="465" y="1750"/>
                    <a:pt x="580" y="1684"/>
                    <a:pt x="791" y="1617"/>
                  </a:cubicBezTo>
                  <a:cubicBezTo>
                    <a:pt x="1156" y="1502"/>
                    <a:pt x="2426" y="924"/>
                    <a:pt x="2486" y="693"/>
                  </a:cubicBezTo>
                  <a:cubicBezTo>
                    <a:pt x="2542" y="462"/>
                    <a:pt x="2468" y="249"/>
                    <a:pt x="2292" y="92"/>
                  </a:cubicBezTo>
                  <a:cubicBezTo>
                    <a:pt x="2230" y="30"/>
                    <a:pt x="2175" y="1"/>
                    <a:pt x="2106" y="1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7657339" y="1883034"/>
              <a:ext cx="355667" cy="240574"/>
            </a:xfrm>
            <a:custGeom>
              <a:avLst/>
              <a:gdLst/>
              <a:ahLst/>
              <a:cxnLst/>
              <a:rect l="l" t="t" r="r" b="b"/>
              <a:pathLst>
                <a:path w="2602" h="1760" extrusionOk="0">
                  <a:moveTo>
                    <a:pt x="2067" y="0"/>
                  </a:moveTo>
                  <a:cubicBezTo>
                    <a:pt x="2047" y="0"/>
                    <a:pt x="2030" y="8"/>
                    <a:pt x="2006" y="8"/>
                  </a:cubicBezTo>
                  <a:cubicBezTo>
                    <a:pt x="1890" y="50"/>
                    <a:pt x="1715" y="124"/>
                    <a:pt x="1465" y="239"/>
                  </a:cubicBezTo>
                  <a:cubicBezTo>
                    <a:pt x="966" y="489"/>
                    <a:pt x="444" y="743"/>
                    <a:pt x="42" y="858"/>
                  </a:cubicBezTo>
                  <a:lnTo>
                    <a:pt x="98" y="914"/>
                  </a:lnTo>
                  <a:lnTo>
                    <a:pt x="1" y="914"/>
                  </a:lnTo>
                  <a:lnTo>
                    <a:pt x="1" y="932"/>
                  </a:lnTo>
                  <a:lnTo>
                    <a:pt x="116" y="932"/>
                  </a:lnTo>
                  <a:cubicBezTo>
                    <a:pt x="541" y="817"/>
                    <a:pt x="1022" y="586"/>
                    <a:pt x="1502" y="336"/>
                  </a:cubicBezTo>
                  <a:cubicBezTo>
                    <a:pt x="1775" y="221"/>
                    <a:pt x="1927" y="142"/>
                    <a:pt x="2024" y="105"/>
                  </a:cubicBezTo>
                  <a:cubicBezTo>
                    <a:pt x="2051" y="101"/>
                    <a:pt x="2074" y="99"/>
                    <a:pt x="2094" y="99"/>
                  </a:cubicBezTo>
                  <a:cubicBezTo>
                    <a:pt x="2159" y="99"/>
                    <a:pt x="2195" y="124"/>
                    <a:pt x="2255" y="184"/>
                  </a:cubicBezTo>
                  <a:cubicBezTo>
                    <a:pt x="2426" y="336"/>
                    <a:pt x="2486" y="512"/>
                    <a:pt x="2449" y="720"/>
                  </a:cubicBezTo>
                  <a:cubicBezTo>
                    <a:pt x="2426" y="743"/>
                    <a:pt x="2426" y="780"/>
                    <a:pt x="2389" y="798"/>
                  </a:cubicBezTo>
                  <a:cubicBezTo>
                    <a:pt x="2352" y="835"/>
                    <a:pt x="2292" y="877"/>
                    <a:pt x="2218" y="932"/>
                  </a:cubicBezTo>
                  <a:cubicBezTo>
                    <a:pt x="2103" y="1011"/>
                    <a:pt x="1909" y="1108"/>
                    <a:pt x="1733" y="1205"/>
                  </a:cubicBezTo>
                  <a:cubicBezTo>
                    <a:pt x="1350" y="1394"/>
                    <a:pt x="948" y="1570"/>
                    <a:pt x="772" y="1625"/>
                  </a:cubicBezTo>
                  <a:cubicBezTo>
                    <a:pt x="735" y="1625"/>
                    <a:pt x="694" y="1644"/>
                    <a:pt x="657" y="1667"/>
                  </a:cubicBezTo>
                  <a:cubicBezTo>
                    <a:pt x="657" y="1686"/>
                    <a:pt x="675" y="1722"/>
                    <a:pt x="675" y="1759"/>
                  </a:cubicBezTo>
                  <a:cubicBezTo>
                    <a:pt x="717" y="1741"/>
                    <a:pt x="754" y="1722"/>
                    <a:pt x="809" y="1722"/>
                  </a:cubicBezTo>
                  <a:cubicBezTo>
                    <a:pt x="985" y="1644"/>
                    <a:pt x="1410" y="1491"/>
                    <a:pt x="1775" y="1297"/>
                  </a:cubicBezTo>
                  <a:cubicBezTo>
                    <a:pt x="1964" y="1205"/>
                    <a:pt x="2140" y="1108"/>
                    <a:pt x="2274" y="1011"/>
                  </a:cubicBezTo>
                  <a:cubicBezTo>
                    <a:pt x="2352" y="974"/>
                    <a:pt x="2408" y="932"/>
                    <a:pt x="2449" y="877"/>
                  </a:cubicBezTo>
                  <a:cubicBezTo>
                    <a:pt x="2505" y="835"/>
                    <a:pt x="2523" y="798"/>
                    <a:pt x="2542" y="761"/>
                  </a:cubicBezTo>
                  <a:cubicBezTo>
                    <a:pt x="2602" y="512"/>
                    <a:pt x="2505" y="281"/>
                    <a:pt x="2334" y="105"/>
                  </a:cubicBezTo>
                  <a:cubicBezTo>
                    <a:pt x="2255" y="50"/>
                    <a:pt x="2177" y="8"/>
                    <a:pt x="2103" y="8"/>
                  </a:cubicBezTo>
                  <a:cubicBezTo>
                    <a:pt x="2089" y="2"/>
                    <a:pt x="2078" y="0"/>
                    <a:pt x="2067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7699713" y="1925134"/>
              <a:ext cx="368243" cy="255747"/>
            </a:xfrm>
            <a:custGeom>
              <a:avLst/>
              <a:gdLst/>
              <a:ahLst/>
              <a:cxnLst/>
              <a:rect l="l" t="t" r="r" b="b"/>
              <a:pathLst>
                <a:path w="2694" h="1871" extrusionOk="0">
                  <a:moveTo>
                    <a:pt x="2298" y="0"/>
                  </a:moveTo>
                  <a:cubicBezTo>
                    <a:pt x="2159" y="0"/>
                    <a:pt x="1959" y="117"/>
                    <a:pt x="1636" y="338"/>
                  </a:cubicBezTo>
                  <a:cubicBezTo>
                    <a:pt x="1040" y="758"/>
                    <a:pt x="116" y="837"/>
                    <a:pt x="116" y="837"/>
                  </a:cubicBezTo>
                  <a:cubicBezTo>
                    <a:pt x="116" y="837"/>
                    <a:pt x="0" y="1146"/>
                    <a:pt x="19" y="1567"/>
                  </a:cubicBezTo>
                  <a:cubicBezTo>
                    <a:pt x="41" y="1800"/>
                    <a:pt x="68" y="1871"/>
                    <a:pt x="168" y="1871"/>
                  </a:cubicBezTo>
                  <a:cubicBezTo>
                    <a:pt x="249" y="1871"/>
                    <a:pt x="379" y="1823"/>
                    <a:pt x="596" y="1780"/>
                  </a:cubicBezTo>
                  <a:cubicBezTo>
                    <a:pt x="1100" y="1682"/>
                    <a:pt x="2389" y="1165"/>
                    <a:pt x="2541" y="989"/>
                  </a:cubicBezTo>
                  <a:cubicBezTo>
                    <a:pt x="2675" y="800"/>
                    <a:pt x="2694" y="643"/>
                    <a:pt x="2560" y="259"/>
                  </a:cubicBezTo>
                  <a:cubicBezTo>
                    <a:pt x="2490" y="84"/>
                    <a:pt x="2415" y="0"/>
                    <a:pt x="2298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7731289" y="1917616"/>
              <a:ext cx="339811" cy="264085"/>
            </a:xfrm>
            <a:custGeom>
              <a:avLst/>
              <a:gdLst/>
              <a:ahLst/>
              <a:cxnLst/>
              <a:rect l="l" t="t" r="r" b="b"/>
              <a:pathLst>
                <a:path w="2486" h="1932" extrusionOk="0">
                  <a:moveTo>
                    <a:pt x="2091" y="0"/>
                  </a:moveTo>
                  <a:cubicBezTo>
                    <a:pt x="2080" y="0"/>
                    <a:pt x="2070" y="2"/>
                    <a:pt x="2061" y="5"/>
                  </a:cubicBezTo>
                  <a:lnTo>
                    <a:pt x="2024" y="5"/>
                  </a:lnTo>
                  <a:cubicBezTo>
                    <a:pt x="1867" y="28"/>
                    <a:pt x="1677" y="143"/>
                    <a:pt x="1368" y="351"/>
                  </a:cubicBezTo>
                  <a:cubicBezTo>
                    <a:pt x="924" y="661"/>
                    <a:pt x="250" y="795"/>
                    <a:pt x="0" y="836"/>
                  </a:cubicBezTo>
                  <a:cubicBezTo>
                    <a:pt x="0" y="855"/>
                    <a:pt x="19" y="892"/>
                    <a:pt x="37" y="929"/>
                  </a:cubicBezTo>
                  <a:cubicBezTo>
                    <a:pt x="310" y="892"/>
                    <a:pt x="961" y="776"/>
                    <a:pt x="1423" y="430"/>
                  </a:cubicBezTo>
                  <a:cubicBezTo>
                    <a:pt x="1733" y="236"/>
                    <a:pt x="1927" y="120"/>
                    <a:pt x="2042" y="102"/>
                  </a:cubicBezTo>
                  <a:cubicBezTo>
                    <a:pt x="2098" y="102"/>
                    <a:pt x="2139" y="102"/>
                    <a:pt x="2176" y="143"/>
                  </a:cubicBezTo>
                  <a:cubicBezTo>
                    <a:pt x="2213" y="180"/>
                    <a:pt x="2232" y="236"/>
                    <a:pt x="2273" y="333"/>
                  </a:cubicBezTo>
                  <a:cubicBezTo>
                    <a:pt x="2347" y="527"/>
                    <a:pt x="2370" y="661"/>
                    <a:pt x="2370" y="758"/>
                  </a:cubicBezTo>
                  <a:cubicBezTo>
                    <a:pt x="2370" y="855"/>
                    <a:pt x="2329" y="929"/>
                    <a:pt x="2255" y="1007"/>
                  </a:cubicBezTo>
                  <a:cubicBezTo>
                    <a:pt x="2255" y="1026"/>
                    <a:pt x="2213" y="1044"/>
                    <a:pt x="2176" y="1086"/>
                  </a:cubicBezTo>
                  <a:cubicBezTo>
                    <a:pt x="2116" y="1104"/>
                    <a:pt x="2061" y="1141"/>
                    <a:pt x="1982" y="1183"/>
                  </a:cubicBezTo>
                  <a:cubicBezTo>
                    <a:pt x="1848" y="1257"/>
                    <a:pt x="1654" y="1335"/>
                    <a:pt x="1446" y="1414"/>
                  </a:cubicBezTo>
                  <a:cubicBezTo>
                    <a:pt x="1058" y="1585"/>
                    <a:pt x="596" y="1737"/>
                    <a:pt x="365" y="1779"/>
                  </a:cubicBezTo>
                  <a:cubicBezTo>
                    <a:pt x="291" y="1798"/>
                    <a:pt x="231" y="1816"/>
                    <a:pt x="176" y="1816"/>
                  </a:cubicBezTo>
                  <a:lnTo>
                    <a:pt x="176" y="1835"/>
                  </a:lnTo>
                  <a:cubicBezTo>
                    <a:pt x="176" y="1853"/>
                    <a:pt x="176" y="1895"/>
                    <a:pt x="194" y="1932"/>
                  </a:cubicBezTo>
                  <a:cubicBezTo>
                    <a:pt x="250" y="1913"/>
                    <a:pt x="310" y="1895"/>
                    <a:pt x="384" y="1876"/>
                  </a:cubicBezTo>
                  <a:cubicBezTo>
                    <a:pt x="638" y="1835"/>
                    <a:pt x="1077" y="1682"/>
                    <a:pt x="1483" y="1530"/>
                  </a:cubicBezTo>
                  <a:cubicBezTo>
                    <a:pt x="1696" y="1433"/>
                    <a:pt x="1885" y="1354"/>
                    <a:pt x="2042" y="1275"/>
                  </a:cubicBezTo>
                  <a:cubicBezTo>
                    <a:pt x="2116" y="1238"/>
                    <a:pt x="2176" y="1201"/>
                    <a:pt x="2232" y="1183"/>
                  </a:cubicBezTo>
                  <a:cubicBezTo>
                    <a:pt x="2273" y="1141"/>
                    <a:pt x="2310" y="1104"/>
                    <a:pt x="2347" y="1086"/>
                  </a:cubicBezTo>
                  <a:cubicBezTo>
                    <a:pt x="2426" y="989"/>
                    <a:pt x="2463" y="892"/>
                    <a:pt x="2463" y="758"/>
                  </a:cubicBezTo>
                  <a:cubicBezTo>
                    <a:pt x="2486" y="642"/>
                    <a:pt x="2444" y="490"/>
                    <a:pt x="2370" y="296"/>
                  </a:cubicBezTo>
                  <a:cubicBezTo>
                    <a:pt x="2329" y="199"/>
                    <a:pt x="2292" y="120"/>
                    <a:pt x="2232" y="65"/>
                  </a:cubicBezTo>
                  <a:cubicBezTo>
                    <a:pt x="2201" y="34"/>
                    <a:pt x="2142" y="0"/>
                    <a:pt x="209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7715433" y="2016854"/>
              <a:ext cx="352524" cy="241668"/>
            </a:xfrm>
            <a:custGeom>
              <a:avLst/>
              <a:gdLst/>
              <a:ahLst/>
              <a:cxnLst/>
              <a:rect l="l" t="t" r="r" b="b"/>
              <a:pathLst>
                <a:path w="2579" h="1768" extrusionOk="0">
                  <a:moveTo>
                    <a:pt x="2230" y="0"/>
                  </a:moveTo>
                  <a:cubicBezTo>
                    <a:pt x="2113" y="0"/>
                    <a:pt x="1929" y="92"/>
                    <a:pt x="1599" y="263"/>
                  </a:cubicBezTo>
                  <a:cubicBezTo>
                    <a:pt x="985" y="573"/>
                    <a:pt x="1" y="804"/>
                    <a:pt x="1" y="804"/>
                  </a:cubicBezTo>
                  <a:cubicBezTo>
                    <a:pt x="1" y="804"/>
                    <a:pt x="38" y="1109"/>
                    <a:pt x="38" y="1303"/>
                  </a:cubicBezTo>
                  <a:cubicBezTo>
                    <a:pt x="38" y="1486"/>
                    <a:pt x="91" y="1768"/>
                    <a:pt x="322" y="1768"/>
                  </a:cubicBezTo>
                  <a:cubicBezTo>
                    <a:pt x="336" y="1768"/>
                    <a:pt x="351" y="1767"/>
                    <a:pt x="366" y="1765"/>
                  </a:cubicBezTo>
                  <a:cubicBezTo>
                    <a:pt x="615" y="1728"/>
                    <a:pt x="1964" y="1266"/>
                    <a:pt x="2214" y="1072"/>
                  </a:cubicBezTo>
                  <a:cubicBezTo>
                    <a:pt x="2486" y="859"/>
                    <a:pt x="2579" y="591"/>
                    <a:pt x="2445" y="244"/>
                  </a:cubicBezTo>
                  <a:cubicBezTo>
                    <a:pt x="2390" y="78"/>
                    <a:pt x="2338" y="0"/>
                    <a:pt x="2230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7747008" y="2010429"/>
              <a:ext cx="320948" cy="252740"/>
            </a:xfrm>
            <a:custGeom>
              <a:avLst/>
              <a:gdLst/>
              <a:ahLst/>
              <a:cxnLst/>
              <a:rect l="l" t="t" r="r" b="b"/>
              <a:pathLst>
                <a:path w="2348" h="1849" extrusionOk="0">
                  <a:moveTo>
                    <a:pt x="1983" y="0"/>
                  </a:moveTo>
                  <a:cubicBezTo>
                    <a:pt x="1849" y="0"/>
                    <a:pt x="1655" y="97"/>
                    <a:pt x="1350" y="273"/>
                  </a:cubicBezTo>
                  <a:cubicBezTo>
                    <a:pt x="925" y="481"/>
                    <a:pt x="347" y="656"/>
                    <a:pt x="1" y="735"/>
                  </a:cubicBezTo>
                  <a:cubicBezTo>
                    <a:pt x="19" y="772"/>
                    <a:pt x="19" y="809"/>
                    <a:pt x="19" y="851"/>
                  </a:cubicBezTo>
                  <a:cubicBezTo>
                    <a:pt x="329" y="754"/>
                    <a:pt x="943" y="578"/>
                    <a:pt x="1405" y="347"/>
                  </a:cubicBezTo>
                  <a:cubicBezTo>
                    <a:pt x="1715" y="194"/>
                    <a:pt x="1886" y="116"/>
                    <a:pt x="1983" y="97"/>
                  </a:cubicBezTo>
                  <a:cubicBezTo>
                    <a:pt x="2043" y="97"/>
                    <a:pt x="2061" y="116"/>
                    <a:pt x="2080" y="134"/>
                  </a:cubicBezTo>
                  <a:cubicBezTo>
                    <a:pt x="2117" y="176"/>
                    <a:pt x="2140" y="231"/>
                    <a:pt x="2177" y="310"/>
                  </a:cubicBezTo>
                  <a:cubicBezTo>
                    <a:pt x="2232" y="481"/>
                    <a:pt x="2232" y="620"/>
                    <a:pt x="2195" y="735"/>
                  </a:cubicBezTo>
                  <a:cubicBezTo>
                    <a:pt x="2158" y="869"/>
                    <a:pt x="2080" y="966"/>
                    <a:pt x="1964" y="1058"/>
                  </a:cubicBezTo>
                  <a:cubicBezTo>
                    <a:pt x="1909" y="1119"/>
                    <a:pt x="1770" y="1174"/>
                    <a:pt x="1599" y="1253"/>
                  </a:cubicBezTo>
                  <a:cubicBezTo>
                    <a:pt x="1447" y="1331"/>
                    <a:pt x="1234" y="1405"/>
                    <a:pt x="1040" y="1484"/>
                  </a:cubicBezTo>
                  <a:cubicBezTo>
                    <a:pt x="846" y="1544"/>
                    <a:pt x="638" y="1618"/>
                    <a:pt x="481" y="1678"/>
                  </a:cubicBezTo>
                  <a:cubicBezTo>
                    <a:pt x="366" y="1715"/>
                    <a:pt x="269" y="1733"/>
                    <a:pt x="195" y="1752"/>
                  </a:cubicBezTo>
                  <a:cubicBezTo>
                    <a:pt x="213" y="1793"/>
                    <a:pt x="213" y="1812"/>
                    <a:pt x="213" y="1849"/>
                  </a:cubicBezTo>
                  <a:cubicBezTo>
                    <a:pt x="292" y="1830"/>
                    <a:pt x="384" y="1812"/>
                    <a:pt x="500" y="1775"/>
                  </a:cubicBezTo>
                  <a:cubicBezTo>
                    <a:pt x="675" y="1715"/>
                    <a:pt x="869" y="1659"/>
                    <a:pt x="1077" y="1581"/>
                  </a:cubicBezTo>
                  <a:cubicBezTo>
                    <a:pt x="1271" y="1502"/>
                    <a:pt x="1484" y="1428"/>
                    <a:pt x="1636" y="1350"/>
                  </a:cubicBezTo>
                  <a:cubicBezTo>
                    <a:pt x="1812" y="1271"/>
                    <a:pt x="1946" y="1216"/>
                    <a:pt x="2024" y="1156"/>
                  </a:cubicBezTo>
                  <a:cubicBezTo>
                    <a:pt x="2158" y="1040"/>
                    <a:pt x="2255" y="924"/>
                    <a:pt x="2311" y="772"/>
                  </a:cubicBezTo>
                  <a:cubicBezTo>
                    <a:pt x="2348" y="620"/>
                    <a:pt x="2329" y="462"/>
                    <a:pt x="2274" y="273"/>
                  </a:cubicBezTo>
                  <a:cubicBezTo>
                    <a:pt x="2232" y="194"/>
                    <a:pt x="2214" y="116"/>
                    <a:pt x="2158" y="60"/>
                  </a:cubicBezTo>
                  <a:cubicBezTo>
                    <a:pt x="2117" y="19"/>
                    <a:pt x="2061" y="0"/>
                    <a:pt x="200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7741951" y="2127027"/>
              <a:ext cx="334207" cy="207495"/>
            </a:xfrm>
            <a:custGeom>
              <a:avLst/>
              <a:gdLst/>
              <a:ahLst/>
              <a:cxnLst/>
              <a:rect l="l" t="t" r="r" b="b"/>
              <a:pathLst>
                <a:path w="2445" h="1518" extrusionOk="0">
                  <a:moveTo>
                    <a:pt x="1883" y="0"/>
                  </a:moveTo>
                  <a:cubicBezTo>
                    <a:pt x="1663" y="0"/>
                    <a:pt x="1437" y="317"/>
                    <a:pt x="906" y="437"/>
                  </a:cubicBezTo>
                  <a:cubicBezTo>
                    <a:pt x="329" y="552"/>
                    <a:pt x="1" y="552"/>
                    <a:pt x="1" y="552"/>
                  </a:cubicBezTo>
                  <a:lnTo>
                    <a:pt x="19" y="1458"/>
                  </a:lnTo>
                  <a:lnTo>
                    <a:pt x="56" y="1518"/>
                  </a:lnTo>
                  <a:cubicBezTo>
                    <a:pt x="56" y="1518"/>
                    <a:pt x="865" y="1499"/>
                    <a:pt x="1655" y="1111"/>
                  </a:cubicBezTo>
                  <a:cubicBezTo>
                    <a:pt x="2445" y="728"/>
                    <a:pt x="2214" y="132"/>
                    <a:pt x="1964" y="16"/>
                  </a:cubicBezTo>
                  <a:cubicBezTo>
                    <a:pt x="1937" y="5"/>
                    <a:pt x="1910" y="0"/>
                    <a:pt x="1883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7739490" y="2120876"/>
              <a:ext cx="344322" cy="221301"/>
            </a:xfrm>
            <a:custGeom>
              <a:avLst/>
              <a:gdLst/>
              <a:ahLst/>
              <a:cxnLst/>
              <a:rect l="l" t="t" r="r" b="b"/>
              <a:pathLst>
                <a:path w="2519" h="1619" extrusionOk="0">
                  <a:moveTo>
                    <a:pt x="1904" y="1"/>
                  </a:moveTo>
                  <a:cubicBezTo>
                    <a:pt x="1867" y="1"/>
                    <a:pt x="1825" y="1"/>
                    <a:pt x="1788" y="19"/>
                  </a:cubicBezTo>
                  <a:cubicBezTo>
                    <a:pt x="1710" y="43"/>
                    <a:pt x="1636" y="98"/>
                    <a:pt x="1557" y="135"/>
                  </a:cubicBezTo>
                  <a:cubicBezTo>
                    <a:pt x="1405" y="232"/>
                    <a:pt x="1211" y="366"/>
                    <a:pt x="924" y="426"/>
                  </a:cubicBezTo>
                  <a:cubicBezTo>
                    <a:pt x="555" y="505"/>
                    <a:pt x="287" y="523"/>
                    <a:pt x="153" y="542"/>
                  </a:cubicBezTo>
                  <a:cubicBezTo>
                    <a:pt x="153" y="579"/>
                    <a:pt x="171" y="597"/>
                    <a:pt x="171" y="639"/>
                  </a:cubicBezTo>
                  <a:cubicBezTo>
                    <a:pt x="305" y="639"/>
                    <a:pt x="555" y="597"/>
                    <a:pt x="943" y="523"/>
                  </a:cubicBezTo>
                  <a:cubicBezTo>
                    <a:pt x="1248" y="463"/>
                    <a:pt x="1460" y="329"/>
                    <a:pt x="1617" y="232"/>
                  </a:cubicBezTo>
                  <a:cubicBezTo>
                    <a:pt x="1691" y="177"/>
                    <a:pt x="1770" y="135"/>
                    <a:pt x="1807" y="116"/>
                  </a:cubicBezTo>
                  <a:cubicBezTo>
                    <a:pt x="1837" y="107"/>
                    <a:pt x="1866" y="103"/>
                    <a:pt x="1892" y="103"/>
                  </a:cubicBezTo>
                  <a:cubicBezTo>
                    <a:pt x="1919" y="103"/>
                    <a:pt x="1943" y="107"/>
                    <a:pt x="1964" y="116"/>
                  </a:cubicBezTo>
                  <a:cubicBezTo>
                    <a:pt x="2153" y="195"/>
                    <a:pt x="2426" y="754"/>
                    <a:pt x="1654" y="1119"/>
                  </a:cubicBezTo>
                  <a:cubicBezTo>
                    <a:pt x="998" y="1429"/>
                    <a:pt x="365" y="1484"/>
                    <a:pt x="171" y="1503"/>
                  </a:cubicBezTo>
                  <a:cubicBezTo>
                    <a:pt x="116" y="1503"/>
                    <a:pt x="56" y="1521"/>
                    <a:pt x="0" y="1521"/>
                  </a:cubicBezTo>
                  <a:lnTo>
                    <a:pt x="56" y="1618"/>
                  </a:lnTo>
                  <a:lnTo>
                    <a:pt x="74" y="1618"/>
                  </a:lnTo>
                  <a:cubicBezTo>
                    <a:pt x="74" y="1618"/>
                    <a:pt x="901" y="1581"/>
                    <a:pt x="1691" y="1198"/>
                  </a:cubicBezTo>
                  <a:cubicBezTo>
                    <a:pt x="2518" y="810"/>
                    <a:pt x="2310" y="135"/>
                    <a:pt x="2001" y="19"/>
                  </a:cubicBezTo>
                  <a:cubicBezTo>
                    <a:pt x="1982" y="1"/>
                    <a:pt x="1941" y="1"/>
                    <a:pt x="190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6607694" y="3218092"/>
              <a:ext cx="752889" cy="1662150"/>
            </a:xfrm>
            <a:custGeom>
              <a:avLst/>
              <a:gdLst/>
              <a:ahLst/>
              <a:cxnLst/>
              <a:rect l="l" t="t" r="r" b="b"/>
              <a:pathLst>
                <a:path w="5508" h="12160" extrusionOk="0">
                  <a:moveTo>
                    <a:pt x="3757" y="0"/>
                  </a:moveTo>
                  <a:cubicBezTo>
                    <a:pt x="3730" y="0"/>
                    <a:pt x="3715" y="5"/>
                    <a:pt x="3715" y="5"/>
                  </a:cubicBezTo>
                  <a:lnTo>
                    <a:pt x="633" y="448"/>
                  </a:lnTo>
                  <a:lnTo>
                    <a:pt x="0" y="4431"/>
                  </a:lnTo>
                  <a:lnTo>
                    <a:pt x="97" y="11630"/>
                  </a:lnTo>
                  <a:cubicBezTo>
                    <a:pt x="97" y="11630"/>
                    <a:pt x="1538" y="12159"/>
                    <a:pt x="2605" y="12159"/>
                  </a:cubicBezTo>
                  <a:cubicBezTo>
                    <a:pt x="2675" y="12159"/>
                    <a:pt x="2743" y="12157"/>
                    <a:pt x="2809" y="12152"/>
                  </a:cubicBezTo>
                  <a:cubicBezTo>
                    <a:pt x="3891" y="12092"/>
                    <a:pt x="5411" y="11611"/>
                    <a:pt x="5411" y="11611"/>
                  </a:cubicBezTo>
                  <a:cubicBezTo>
                    <a:pt x="5411" y="11611"/>
                    <a:pt x="5508" y="7610"/>
                    <a:pt x="5101" y="3659"/>
                  </a:cubicBezTo>
                  <a:cubicBezTo>
                    <a:pt x="4764" y="211"/>
                    <a:pt x="3950" y="0"/>
                    <a:pt x="3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6602636" y="3210437"/>
              <a:ext cx="765601" cy="1677460"/>
            </a:xfrm>
            <a:custGeom>
              <a:avLst/>
              <a:gdLst/>
              <a:ahLst/>
              <a:cxnLst/>
              <a:rect l="l" t="t" r="r" b="b"/>
              <a:pathLst>
                <a:path w="5601" h="12272" extrusionOk="0">
                  <a:moveTo>
                    <a:pt x="3789" y="97"/>
                  </a:moveTo>
                  <a:cubicBezTo>
                    <a:pt x="3831" y="97"/>
                    <a:pt x="3849" y="116"/>
                    <a:pt x="3905" y="116"/>
                  </a:cubicBezTo>
                  <a:cubicBezTo>
                    <a:pt x="3983" y="158"/>
                    <a:pt x="4117" y="231"/>
                    <a:pt x="4251" y="444"/>
                  </a:cubicBezTo>
                  <a:cubicBezTo>
                    <a:pt x="4542" y="869"/>
                    <a:pt x="4907" y="1775"/>
                    <a:pt x="5101" y="3738"/>
                  </a:cubicBezTo>
                  <a:cubicBezTo>
                    <a:pt x="5485" y="7624"/>
                    <a:pt x="5388" y="11552"/>
                    <a:pt x="5388" y="11630"/>
                  </a:cubicBezTo>
                  <a:cubicBezTo>
                    <a:pt x="5332" y="11649"/>
                    <a:pt x="3886" y="12092"/>
                    <a:pt x="2846" y="12171"/>
                  </a:cubicBezTo>
                  <a:cubicBezTo>
                    <a:pt x="2809" y="12172"/>
                    <a:pt x="2770" y="12173"/>
                    <a:pt x="2731" y="12173"/>
                  </a:cubicBezTo>
                  <a:cubicBezTo>
                    <a:pt x="2216" y="12173"/>
                    <a:pt x="1598" y="12063"/>
                    <a:pt x="1095" y="11917"/>
                  </a:cubicBezTo>
                  <a:cubicBezTo>
                    <a:pt x="578" y="11783"/>
                    <a:pt x="231" y="11649"/>
                    <a:pt x="190" y="11649"/>
                  </a:cubicBezTo>
                  <a:lnTo>
                    <a:pt x="93" y="4487"/>
                  </a:lnTo>
                  <a:lnTo>
                    <a:pt x="730" y="560"/>
                  </a:lnTo>
                  <a:lnTo>
                    <a:pt x="3771" y="97"/>
                  </a:lnTo>
                  <a:close/>
                  <a:moveTo>
                    <a:pt x="3734" y="0"/>
                  </a:moveTo>
                  <a:lnTo>
                    <a:pt x="633" y="463"/>
                  </a:lnTo>
                  <a:lnTo>
                    <a:pt x="0" y="4487"/>
                  </a:lnTo>
                  <a:lnTo>
                    <a:pt x="93" y="11727"/>
                  </a:lnTo>
                  <a:lnTo>
                    <a:pt x="134" y="11727"/>
                  </a:lnTo>
                  <a:cubicBezTo>
                    <a:pt x="134" y="11727"/>
                    <a:pt x="536" y="11880"/>
                    <a:pt x="1077" y="12032"/>
                  </a:cubicBezTo>
                  <a:cubicBezTo>
                    <a:pt x="1549" y="12154"/>
                    <a:pt x="2120" y="12271"/>
                    <a:pt x="2630" y="12271"/>
                  </a:cubicBezTo>
                  <a:cubicBezTo>
                    <a:pt x="2704" y="12271"/>
                    <a:pt x="2776" y="12269"/>
                    <a:pt x="2846" y="12263"/>
                  </a:cubicBezTo>
                  <a:cubicBezTo>
                    <a:pt x="3928" y="12208"/>
                    <a:pt x="5466" y="11709"/>
                    <a:pt x="5466" y="11709"/>
                  </a:cubicBezTo>
                  <a:lnTo>
                    <a:pt x="5503" y="11709"/>
                  </a:lnTo>
                  <a:lnTo>
                    <a:pt x="5503" y="11667"/>
                  </a:lnTo>
                  <a:cubicBezTo>
                    <a:pt x="5503" y="11667"/>
                    <a:pt x="5600" y="7643"/>
                    <a:pt x="5198" y="3715"/>
                  </a:cubicBezTo>
                  <a:cubicBezTo>
                    <a:pt x="5004" y="1752"/>
                    <a:pt x="4658" y="828"/>
                    <a:pt x="4348" y="389"/>
                  </a:cubicBezTo>
                  <a:cubicBezTo>
                    <a:pt x="4196" y="176"/>
                    <a:pt x="4043" y="79"/>
                    <a:pt x="3946" y="19"/>
                  </a:cubicBezTo>
                  <a:cubicBezTo>
                    <a:pt x="3886" y="0"/>
                    <a:pt x="3831" y="0"/>
                    <a:pt x="3789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6007623" y="3286847"/>
              <a:ext cx="910902" cy="1547741"/>
            </a:xfrm>
            <a:custGeom>
              <a:avLst/>
              <a:gdLst/>
              <a:ahLst/>
              <a:cxnLst/>
              <a:rect l="l" t="t" r="r" b="b"/>
              <a:pathLst>
                <a:path w="6664" h="11323" extrusionOk="0">
                  <a:moveTo>
                    <a:pt x="925" y="1"/>
                  </a:moveTo>
                  <a:cubicBezTo>
                    <a:pt x="925" y="1"/>
                    <a:pt x="597" y="712"/>
                    <a:pt x="597" y="1271"/>
                  </a:cubicBezTo>
                  <a:cubicBezTo>
                    <a:pt x="578" y="1812"/>
                    <a:pt x="634" y="2292"/>
                    <a:pt x="634" y="2292"/>
                  </a:cubicBezTo>
                  <a:lnTo>
                    <a:pt x="1" y="10609"/>
                  </a:lnTo>
                  <a:cubicBezTo>
                    <a:pt x="1" y="10609"/>
                    <a:pt x="1234" y="11302"/>
                    <a:pt x="2791" y="11321"/>
                  </a:cubicBezTo>
                  <a:cubicBezTo>
                    <a:pt x="2856" y="11322"/>
                    <a:pt x="2921" y="11322"/>
                    <a:pt x="2985" y="11322"/>
                  </a:cubicBezTo>
                  <a:cubicBezTo>
                    <a:pt x="4452" y="11322"/>
                    <a:pt x="5564" y="11127"/>
                    <a:pt x="5564" y="11127"/>
                  </a:cubicBezTo>
                  <a:lnTo>
                    <a:pt x="5947" y="4353"/>
                  </a:lnTo>
                  <a:lnTo>
                    <a:pt x="6663" y="3928"/>
                  </a:lnTo>
                  <a:cubicBezTo>
                    <a:pt x="6663" y="3928"/>
                    <a:pt x="6525" y="2195"/>
                    <a:pt x="6525" y="1387"/>
                  </a:cubicBezTo>
                  <a:cubicBezTo>
                    <a:pt x="6525" y="560"/>
                    <a:pt x="6391" y="37"/>
                    <a:pt x="6391" y="37"/>
                  </a:cubicBezTo>
                  <a:cubicBezTo>
                    <a:pt x="6391" y="37"/>
                    <a:pt x="4973" y="525"/>
                    <a:pt x="3627" y="525"/>
                  </a:cubicBezTo>
                  <a:cubicBezTo>
                    <a:pt x="3579" y="525"/>
                    <a:pt x="3532" y="524"/>
                    <a:pt x="3484" y="523"/>
                  </a:cubicBezTo>
                  <a:cubicBezTo>
                    <a:pt x="2098" y="481"/>
                    <a:pt x="925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5999422" y="3276049"/>
              <a:ext cx="926622" cy="1566741"/>
            </a:xfrm>
            <a:custGeom>
              <a:avLst/>
              <a:gdLst/>
              <a:ahLst/>
              <a:cxnLst/>
              <a:rect l="l" t="t" r="r" b="b"/>
              <a:pathLst>
                <a:path w="6779" h="11462" extrusionOk="0">
                  <a:moveTo>
                    <a:pt x="1003" y="140"/>
                  </a:moveTo>
                  <a:cubicBezTo>
                    <a:pt x="1082" y="177"/>
                    <a:pt x="2177" y="620"/>
                    <a:pt x="3544" y="639"/>
                  </a:cubicBezTo>
                  <a:cubicBezTo>
                    <a:pt x="3596" y="640"/>
                    <a:pt x="3648" y="641"/>
                    <a:pt x="3700" y="641"/>
                  </a:cubicBezTo>
                  <a:cubicBezTo>
                    <a:pt x="5001" y="641"/>
                    <a:pt x="6321" y="213"/>
                    <a:pt x="6414" y="195"/>
                  </a:cubicBezTo>
                  <a:cubicBezTo>
                    <a:pt x="6414" y="232"/>
                    <a:pt x="6548" y="676"/>
                    <a:pt x="6529" y="1466"/>
                  </a:cubicBezTo>
                  <a:cubicBezTo>
                    <a:pt x="6529" y="2274"/>
                    <a:pt x="6663" y="3952"/>
                    <a:pt x="6663" y="3989"/>
                  </a:cubicBezTo>
                  <a:lnTo>
                    <a:pt x="5952" y="4414"/>
                  </a:lnTo>
                  <a:lnTo>
                    <a:pt x="5587" y="11150"/>
                  </a:lnTo>
                  <a:cubicBezTo>
                    <a:pt x="5529" y="11168"/>
                    <a:pt x="4474" y="11346"/>
                    <a:pt x="3056" y="11346"/>
                  </a:cubicBezTo>
                  <a:cubicBezTo>
                    <a:pt x="2989" y="11346"/>
                    <a:pt x="2920" y="11345"/>
                    <a:pt x="2851" y="11344"/>
                  </a:cubicBezTo>
                  <a:cubicBezTo>
                    <a:pt x="1331" y="11321"/>
                    <a:pt x="158" y="10688"/>
                    <a:pt x="116" y="10651"/>
                  </a:cubicBezTo>
                  <a:lnTo>
                    <a:pt x="735" y="2371"/>
                  </a:lnTo>
                  <a:cubicBezTo>
                    <a:pt x="735" y="2371"/>
                    <a:pt x="675" y="1891"/>
                    <a:pt x="694" y="1350"/>
                  </a:cubicBezTo>
                  <a:cubicBezTo>
                    <a:pt x="717" y="851"/>
                    <a:pt x="985" y="214"/>
                    <a:pt x="1003" y="140"/>
                  </a:cubicBezTo>
                  <a:close/>
                  <a:moveTo>
                    <a:pt x="948" y="1"/>
                  </a:moveTo>
                  <a:lnTo>
                    <a:pt x="925" y="61"/>
                  </a:lnTo>
                  <a:cubicBezTo>
                    <a:pt x="925" y="61"/>
                    <a:pt x="620" y="773"/>
                    <a:pt x="601" y="1332"/>
                  </a:cubicBezTo>
                  <a:cubicBezTo>
                    <a:pt x="578" y="1891"/>
                    <a:pt x="638" y="2353"/>
                    <a:pt x="638" y="2371"/>
                  </a:cubicBezTo>
                  <a:lnTo>
                    <a:pt x="1" y="10707"/>
                  </a:lnTo>
                  <a:lnTo>
                    <a:pt x="42" y="10725"/>
                  </a:lnTo>
                  <a:cubicBezTo>
                    <a:pt x="42" y="10725"/>
                    <a:pt x="1271" y="11437"/>
                    <a:pt x="2851" y="11460"/>
                  </a:cubicBezTo>
                  <a:cubicBezTo>
                    <a:pt x="2911" y="11461"/>
                    <a:pt x="2971" y="11461"/>
                    <a:pt x="3030" y="11461"/>
                  </a:cubicBezTo>
                  <a:cubicBezTo>
                    <a:pt x="4506" y="11461"/>
                    <a:pt x="5642" y="11247"/>
                    <a:pt x="5642" y="11247"/>
                  </a:cubicBezTo>
                  <a:lnTo>
                    <a:pt x="5684" y="11247"/>
                  </a:lnTo>
                  <a:lnTo>
                    <a:pt x="6049" y="4469"/>
                  </a:lnTo>
                  <a:lnTo>
                    <a:pt x="6779" y="4044"/>
                  </a:lnTo>
                  <a:lnTo>
                    <a:pt x="6779" y="4007"/>
                  </a:lnTo>
                  <a:cubicBezTo>
                    <a:pt x="6779" y="4007"/>
                    <a:pt x="6645" y="2274"/>
                    <a:pt x="6645" y="1466"/>
                  </a:cubicBezTo>
                  <a:cubicBezTo>
                    <a:pt x="6645" y="639"/>
                    <a:pt x="6511" y="116"/>
                    <a:pt x="6511" y="116"/>
                  </a:cubicBezTo>
                  <a:lnTo>
                    <a:pt x="6492" y="61"/>
                  </a:lnTo>
                  <a:lnTo>
                    <a:pt x="6432" y="80"/>
                  </a:lnTo>
                  <a:cubicBezTo>
                    <a:pt x="6432" y="80"/>
                    <a:pt x="5036" y="544"/>
                    <a:pt x="3693" y="544"/>
                  </a:cubicBezTo>
                  <a:cubicBezTo>
                    <a:pt x="3644" y="544"/>
                    <a:pt x="3594" y="543"/>
                    <a:pt x="3544" y="542"/>
                  </a:cubicBezTo>
                  <a:cubicBezTo>
                    <a:pt x="2158" y="505"/>
                    <a:pt x="1003" y="24"/>
                    <a:pt x="1003" y="24"/>
                  </a:cubicBezTo>
                  <a:lnTo>
                    <a:pt x="948" y="1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6110004" y="2110897"/>
              <a:ext cx="1005628" cy="1175671"/>
            </a:xfrm>
            <a:custGeom>
              <a:avLst/>
              <a:gdLst/>
              <a:ahLst/>
              <a:cxnLst/>
              <a:rect l="l" t="t" r="r" b="b"/>
              <a:pathLst>
                <a:path w="7357" h="8601" extrusionOk="0">
                  <a:moveTo>
                    <a:pt x="5124" y="0"/>
                  </a:moveTo>
                  <a:cubicBezTo>
                    <a:pt x="5124" y="0"/>
                    <a:pt x="1331" y="323"/>
                    <a:pt x="1021" y="439"/>
                  </a:cubicBezTo>
                  <a:cubicBezTo>
                    <a:pt x="1021" y="439"/>
                    <a:pt x="619" y="536"/>
                    <a:pt x="328" y="615"/>
                  </a:cubicBezTo>
                  <a:cubicBezTo>
                    <a:pt x="42" y="712"/>
                    <a:pt x="0" y="827"/>
                    <a:pt x="0" y="827"/>
                  </a:cubicBezTo>
                  <a:cubicBezTo>
                    <a:pt x="0" y="827"/>
                    <a:pt x="1063" y="4177"/>
                    <a:pt x="1081" y="5217"/>
                  </a:cubicBezTo>
                  <a:cubicBezTo>
                    <a:pt x="1081" y="6238"/>
                    <a:pt x="869" y="8239"/>
                    <a:pt x="869" y="8239"/>
                  </a:cubicBezTo>
                  <a:cubicBezTo>
                    <a:pt x="869" y="8239"/>
                    <a:pt x="1459" y="8600"/>
                    <a:pt x="2729" y="8600"/>
                  </a:cubicBezTo>
                  <a:cubicBezTo>
                    <a:pt x="3263" y="8600"/>
                    <a:pt x="3918" y="8536"/>
                    <a:pt x="4699" y="8354"/>
                  </a:cubicBezTo>
                  <a:cubicBezTo>
                    <a:pt x="7356" y="7739"/>
                    <a:pt x="7259" y="7351"/>
                    <a:pt x="7259" y="7351"/>
                  </a:cubicBezTo>
                  <a:cubicBezTo>
                    <a:pt x="7259" y="7351"/>
                    <a:pt x="6778" y="6159"/>
                    <a:pt x="6681" y="5332"/>
                  </a:cubicBezTo>
                  <a:cubicBezTo>
                    <a:pt x="6608" y="4524"/>
                    <a:pt x="6608" y="3599"/>
                    <a:pt x="6529" y="2809"/>
                  </a:cubicBezTo>
                  <a:cubicBezTo>
                    <a:pt x="6432" y="2019"/>
                    <a:pt x="5757" y="555"/>
                    <a:pt x="5642" y="347"/>
                  </a:cubicBezTo>
                  <a:cubicBezTo>
                    <a:pt x="5545" y="134"/>
                    <a:pt x="5124" y="0"/>
                    <a:pt x="5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6102350" y="2105156"/>
              <a:ext cx="1005628" cy="1188793"/>
            </a:xfrm>
            <a:custGeom>
              <a:avLst/>
              <a:gdLst/>
              <a:ahLst/>
              <a:cxnLst/>
              <a:rect l="l" t="t" r="r" b="b"/>
              <a:pathLst>
                <a:path w="7357" h="8697" extrusionOk="0">
                  <a:moveTo>
                    <a:pt x="5180" y="97"/>
                  </a:moveTo>
                  <a:cubicBezTo>
                    <a:pt x="5180" y="97"/>
                    <a:pt x="5277" y="134"/>
                    <a:pt x="5370" y="176"/>
                  </a:cubicBezTo>
                  <a:cubicBezTo>
                    <a:pt x="5485" y="231"/>
                    <a:pt x="5624" y="329"/>
                    <a:pt x="5661" y="407"/>
                  </a:cubicBezTo>
                  <a:cubicBezTo>
                    <a:pt x="5776" y="620"/>
                    <a:pt x="6433" y="2080"/>
                    <a:pt x="6525" y="2851"/>
                  </a:cubicBezTo>
                  <a:cubicBezTo>
                    <a:pt x="6622" y="3641"/>
                    <a:pt x="6603" y="4566"/>
                    <a:pt x="6700" y="5393"/>
                  </a:cubicBezTo>
                  <a:cubicBezTo>
                    <a:pt x="6779" y="6220"/>
                    <a:pt x="7260" y="7375"/>
                    <a:pt x="7260" y="7393"/>
                  </a:cubicBezTo>
                  <a:cubicBezTo>
                    <a:pt x="7260" y="7393"/>
                    <a:pt x="7260" y="7412"/>
                    <a:pt x="7241" y="7435"/>
                  </a:cubicBezTo>
                  <a:cubicBezTo>
                    <a:pt x="7218" y="7472"/>
                    <a:pt x="7144" y="7527"/>
                    <a:pt x="7010" y="7624"/>
                  </a:cubicBezTo>
                  <a:cubicBezTo>
                    <a:pt x="6700" y="7781"/>
                    <a:pt x="6063" y="8049"/>
                    <a:pt x="4755" y="8359"/>
                  </a:cubicBezTo>
                  <a:cubicBezTo>
                    <a:pt x="3997" y="8533"/>
                    <a:pt x="3362" y="8596"/>
                    <a:pt x="2843" y="8596"/>
                  </a:cubicBezTo>
                  <a:cubicBezTo>
                    <a:pt x="2454" y="8596"/>
                    <a:pt x="2130" y="8561"/>
                    <a:pt x="1867" y="8512"/>
                  </a:cubicBezTo>
                  <a:cubicBezTo>
                    <a:pt x="1253" y="8415"/>
                    <a:pt x="1003" y="8244"/>
                    <a:pt x="980" y="8244"/>
                  </a:cubicBezTo>
                  <a:cubicBezTo>
                    <a:pt x="980" y="8183"/>
                    <a:pt x="1193" y="6280"/>
                    <a:pt x="1174" y="5259"/>
                  </a:cubicBezTo>
                  <a:cubicBezTo>
                    <a:pt x="1174" y="4718"/>
                    <a:pt x="906" y="3623"/>
                    <a:pt x="634" y="2657"/>
                  </a:cubicBezTo>
                  <a:cubicBezTo>
                    <a:pt x="384" y="1696"/>
                    <a:pt x="116" y="888"/>
                    <a:pt x="116" y="869"/>
                  </a:cubicBezTo>
                  <a:lnTo>
                    <a:pt x="153" y="828"/>
                  </a:lnTo>
                  <a:cubicBezTo>
                    <a:pt x="195" y="791"/>
                    <a:pt x="269" y="754"/>
                    <a:pt x="403" y="712"/>
                  </a:cubicBezTo>
                  <a:cubicBezTo>
                    <a:pt x="675" y="620"/>
                    <a:pt x="1077" y="523"/>
                    <a:pt x="1077" y="523"/>
                  </a:cubicBezTo>
                  <a:lnTo>
                    <a:pt x="1096" y="523"/>
                  </a:lnTo>
                  <a:cubicBezTo>
                    <a:pt x="1119" y="523"/>
                    <a:pt x="1211" y="504"/>
                    <a:pt x="1350" y="481"/>
                  </a:cubicBezTo>
                  <a:cubicBezTo>
                    <a:pt x="1484" y="463"/>
                    <a:pt x="1655" y="444"/>
                    <a:pt x="1849" y="407"/>
                  </a:cubicBezTo>
                  <a:cubicBezTo>
                    <a:pt x="2251" y="365"/>
                    <a:pt x="2755" y="310"/>
                    <a:pt x="3254" y="273"/>
                  </a:cubicBezTo>
                  <a:cubicBezTo>
                    <a:pt x="4238" y="176"/>
                    <a:pt x="5162" y="97"/>
                    <a:pt x="5180" y="97"/>
                  </a:cubicBezTo>
                  <a:close/>
                  <a:moveTo>
                    <a:pt x="5180" y="0"/>
                  </a:moveTo>
                  <a:cubicBezTo>
                    <a:pt x="5180" y="0"/>
                    <a:pt x="4238" y="79"/>
                    <a:pt x="3254" y="176"/>
                  </a:cubicBezTo>
                  <a:cubicBezTo>
                    <a:pt x="2755" y="213"/>
                    <a:pt x="2251" y="273"/>
                    <a:pt x="1849" y="310"/>
                  </a:cubicBezTo>
                  <a:cubicBezTo>
                    <a:pt x="1636" y="329"/>
                    <a:pt x="1465" y="347"/>
                    <a:pt x="1327" y="365"/>
                  </a:cubicBezTo>
                  <a:cubicBezTo>
                    <a:pt x="1211" y="389"/>
                    <a:pt x="1119" y="407"/>
                    <a:pt x="1059" y="426"/>
                  </a:cubicBezTo>
                  <a:cubicBezTo>
                    <a:pt x="1059" y="426"/>
                    <a:pt x="657" y="523"/>
                    <a:pt x="366" y="597"/>
                  </a:cubicBezTo>
                  <a:cubicBezTo>
                    <a:pt x="213" y="657"/>
                    <a:pt x="135" y="712"/>
                    <a:pt x="79" y="754"/>
                  </a:cubicBezTo>
                  <a:cubicBezTo>
                    <a:pt x="56" y="791"/>
                    <a:pt x="38" y="809"/>
                    <a:pt x="19" y="828"/>
                  </a:cubicBezTo>
                  <a:lnTo>
                    <a:pt x="19" y="851"/>
                  </a:lnTo>
                  <a:lnTo>
                    <a:pt x="1" y="869"/>
                  </a:lnTo>
                  <a:lnTo>
                    <a:pt x="19" y="888"/>
                  </a:lnTo>
                  <a:cubicBezTo>
                    <a:pt x="19" y="888"/>
                    <a:pt x="269" y="1715"/>
                    <a:pt x="541" y="2699"/>
                  </a:cubicBezTo>
                  <a:cubicBezTo>
                    <a:pt x="809" y="3660"/>
                    <a:pt x="1059" y="4755"/>
                    <a:pt x="1077" y="5259"/>
                  </a:cubicBezTo>
                  <a:cubicBezTo>
                    <a:pt x="1096" y="6280"/>
                    <a:pt x="865" y="8262"/>
                    <a:pt x="865" y="8262"/>
                  </a:cubicBezTo>
                  <a:lnTo>
                    <a:pt x="865" y="8299"/>
                  </a:lnTo>
                  <a:lnTo>
                    <a:pt x="906" y="8317"/>
                  </a:lnTo>
                  <a:cubicBezTo>
                    <a:pt x="906" y="8317"/>
                    <a:pt x="1211" y="8512"/>
                    <a:pt x="1849" y="8627"/>
                  </a:cubicBezTo>
                  <a:cubicBezTo>
                    <a:pt x="2108" y="8667"/>
                    <a:pt x="2422" y="8696"/>
                    <a:pt x="2794" y="8696"/>
                  </a:cubicBezTo>
                  <a:cubicBezTo>
                    <a:pt x="3332" y="8696"/>
                    <a:pt x="3990" y="8634"/>
                    <a:pt x="4774" y="8451"/>
                  </a:cubicBezTo>
                  <a:cubicBezTo>
                    <a:pt x="6104" y="8147"/>
                    <a:pt x="6737" y="7897"/>
                    <a:pt x="7047" y="7703"/>
                  </a:cubicBezTo>
                  <a:cubicBezTo>
                    <a:pt x="7218" y="7624"/>
                    <a:pt x="7297" y="7550"/>
                    <a:pt x="7334" y="7490"/>
                  </a:cubicBezTo>
                  <a:cubicBezTo>
                    <a:pt x="7357" y="7453"/>
                    <a:pt x="7357" y="7435"/>
                    <a:pt x="7357" y="7412"/>
                  </a:cubicBezTo>
                  <a:lnTo>
                    <a:pt x="7357" y="7393"/>
                  </a:lnTo>
                  <a:lnTo>
                    <a:pt x="7357" y="7375"/>
                  </a:lnTo>
                  <a:cubicBezTo>
                    <a:pt x="7357" y="7375"/>
                    <a:pt x="6895" y="6183"/>
                    <a:pt x="6798" y="5374"/>
                  </a:cubicBezTo>
                  <a:cubicBezTo>
                    <a:pt x="6700" y="4566"/>
                    <a:pt x="6719" y="3641"/>
                    <a:pt x="6622" y="2851"/>
                  </a:cubicBezTo>
                  <a:cubicBezTo>
                    <a:pt x="6525" y="2043"/>
                    <a:pt x="5873" y="578"/>
                    <a:pt x="5758" y="365"/>
                  </a:cubicBezTo>
                  <a:cubicBezTo>
                    <a:pt x="5679" y="231"/>
                    <a:pt x="5545" y="158"/>
                    <a:pt x="5430" y="97"/>
                  </a:cubicBezTo>
                  <a:cubicBezTo>
                    <a:pt x="5314" y="19"/>
                    <a:pt x="5199" y="0"/>
                    <a:pt x="5199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6260227" y="1815919"/>
              <a:ext cx="510537" cy="446566"/>
            </a:xfrm>
            <a:custGeom>
              <a:avLst/>
              <a:gdLst/>
              <a:ahLst/>
              <a:cxnLst/>
              <a:rect l="l" t="t" r="r" b="b"/>
              <a:pathLst>
                <a:path w="3735" h="3267" extrusionOk="0">
                  <a:moveTo>
                    <a:pt x="1022" y="0"/>
                  </a:moveTo>
                  <a:cubicBezTo>
                    <a:pt x="1022" y="0"/>
                    <a:pt x="943" y="1539"/>
                    <a:pt x="749" y="1927"/>
                  </a:cubicBezTo>
                  <a:cubicBezTo>
                    <a:pt x="634" y="2177"/>
                    <a:pt x="250" y="2366"/>
                    <a:pt x="1" y="2463"/>
                  </a:cubicBezTo>
                  <a:cubicBezTo>
                    <a:pt x="331" y="2865"/>
                    <a:pt x="852" y="3267"/>
                    <a:pt x="1592" y="3267"/>
                  </a:cubicBezTo>
                  <a:cubicBezTo>
                    <a:pt x="1669" y="3267"/>
                    <a:pt x="1749" y="3262"/>
                    <a:pt x="1831" y="3253"/>
                  </a:cubicBezTo>
                  <a:cubicBezTo>
                    <a:pt x="2810" y="3138"/>
                    <a:pt x="3406" y="2579"/>
                    <a:pt x="3734" y="2158"/>
                  </a:cubicBezTo>
                  <a:cubicBezTo>
                    <a:pt x="3697" y="2116"/>
                    <a:pt x="3637" y="2098"/>
                    <a:pt x="3582" y="2061"/>
                  </a:cubicBezTo>
                  <a:cubicBezTo>
                    <a:pt x="3235" y="1867"/>
                    <a:pt x="2907" y="1617"/>
                    <a:pt x="2810" y="1386"/>
                  </a:cubicBezTo>
                  <a:cubicBezTo>
                    <a:pt x="2736" y="1137"/>
                    <a:pt x="2773" y="0"/>
                    <a:pt x="2773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6246968" y="1807717"/>
              <a:ext cx="534458" cy="462832"/>
            </a:xfrm>
            <a:custGeom>
              <a:avLst/>
              <a:gdLst/>
              <a:ahLst/>
              <a:cxnLst/>
              <a:rect l="l" t="t" r="r" b="b"/>
              <a:pathLst>
                <a:path w="3910" h="3386" extrusionOk="0">
                  <a:moveTo>
                    <a:pt x="1174" y="97"/>
                  </a:moveTo>
                  <a:lnTo>
                    <a:pt x="2810" y="116"/>
                  </a:lnTo>
                  <a:lnTo>
                    <a:pt x="2810" y="656"/>
                  </a:lnTo>
                  <a:lnTo>
                    <a:pt x="2810" y="1118"/>
                  </a:lnTo>
                  <a:cubicBezTo>
                    <a:pt x="2833" y="1271"/>
                    <a:pt x="2833" y="1386"/>
                    <a:pt x="2870" y="1446"/>
                  </a:cubicBezTo>
                  <a:cubicBezTo>
                    <a:pt x="2949" y="1714"/>
                    <a:pt x="3295" y="1987"/>
                    <a:pt x="3642" y="2158"/>
                  </a:cubicBezTo>
                  <a:cubicBezTo>
                    <a:pt x="3679" y="2176"/>
                    <a:pt x="3716" y="2195"/>
                    <a:pt x="3757" y="2218"/>
                  </a:cubicBezTo>
                  <a:cubicBezTo>
                    <a:pt x="3429" y="2639"/>
                    <a:pt x="2852" y="3161"/>
                    <a:pt x="1928" y="3258"/>
                  </a:cubicBezTo>
                  <a:cubicBezTo>
                    <a:pt x="1848" y="3267"/>
                    <a:pt x="1771" y="3271"/>
                    <a:pt x="1696" y="3271"/>
                  </a:cubicBezTo>
                  <a:cubicBezTo>
                    <a:pt x="1008" y="3271"/>
                    <a:pt x="506" y="2908"/>
                    <a:pt x="176" y="2541"/>
                  </a:cubicBezTo>
                  <a:cubicBezTo>
                    <a:pt x="292" y="2486"/>
                    <a:pt x="426" y="2426"/>
                    <a:pt x="560" y="2352"/>
                  </a:cubicBezTo>
                  <a:cubicBezTo>
                    <a:pt x="694" y="2255"/>
                    <a:pt x="828" y="2139"/>
                    <a:pt x="906" y="2005"/>
                  </a:cubicBezTo>
                  <a:cubicBezTo>
                    <a:pt x="943" y="1908"/>
                    <a:pt x="985" y="1733"/>
                    <a:pt x="1022" y="1525"/>
                  </a:cubicBezTo>
                  <a:cubicBezTo>
                    <a:pt x="1059" y="1331"/>
                    <a:pt x="1077" y="1100"/>
                    <a:pt x="1100" y="887"/>
                  </a:cubicBezTo>
                  <a:cubicBezTo>
                    <a:pt x="1156" y="462"/>
                    <a:pt x="1174" y="157"/>
                    <a:pt x="1174" y="97"/>
                  </a:cubicBezTo>
                  <a:close/>
                  <a:moveTo>
                    <a:pt x="1077" y="0"/>
                  </a:moveTo>
                  <a:lnTo>
                    <a:pt x="1077" y="60"/>
                  </a:lnTo>
                  <a:cubicBezTo>
                    <a:pt x="1077" y="60"/>
                    <a:pt x="1040" y="444"/>
                    <a:pt x="1003" y="869"/>
                  </a:cubicBezTo>
                  <a:cubicBezTo>
                    <a:pt x="985" y="1081"/>
                    <a:pt x="943" y="1312"/>
                    <a:pt x="925" y="1525"/>
                  </a:cubicBezTo>
                  <a:cubicBezTo>
                    <a:pt x="888" y="1714"/>
                    <a:pt x="846" y="1871"/>
                    <a:pt x="809" y="1964"/>
                  </a:cubicBezTo>
                  <a:cubicBezTo>
                    <a:pt x="754" y="2061"/>
                    <a:pt x="638" y="2176"/>
                    <a:pt x="500" y="2255"/>
                  </a:cubicBezTo>
                  <a:cubicBezTo>
                    <a:pt x="366" y="2352"/>
                    <a:pt x="195" y="2426"/>
                    <a:pt x="79" y="2486"/>
                  </a:cubicBezTo>
                  <a:lnTo>
                    <a:pt x="1" y="2505"/>
                  </a:lnTo>
                  <a:lnTo>
                    <a:pt x="61" y="2565"/>
                  </a:lnTo>
                  <a:cubicBezTo>
                    <a:pt x="394" y="2965"/>
                    <a:pt x="950" y="3385"/>
                    <a:pt x="1720" y="3385"/>
                  </a:cubicBezTo>
                  <a:cubicBezTo>
                    <a:pt x="1793" y="3385"/>
                    <a:pt x="1869" y="3381"/>
                    <a:pt x="1946" y="3373"/>
                  </a:cubicBezTo>
                  <a:cubicBezTo>
                    <a:pt x="2949" y="3258"/>
                    <a:pt x="3545" y="2680"/>
                    <a:pt x="3891" y="2237"/>
                  </a:cubicBezTo>
                  <a:lnTo>
                    <a:pt x="3910" y="2195"/>
                  </a:lnTo>
                  <a:lnTo>
                    <a:pt x="3873" y="2158"/>
                  </a:lnTo>
                  <a:cubicBezTo>
                    <a:pt x="3813" y="2139"/>
                    <a:pt x="3757" y="2103"/>
                    <a:pt x="3697" y="2079"/>
                  </a:cubicBezTo>
                  <a:cubicBezTo>
                    <a:pt x="3351" y="1890"/>
                    <a:pt x="3041" y="1640"/>
                    <a:pt x="2967" y="1428"/>
                  </a:cubicBezTo>
                  <a:cubicBezTo>
                    <a:pt x="2949" y="1368"/>
                    <a:pt x="2926" y="1252"/>
                    <a:pt x="2926" y="1118"/>
                  </a:cubicBezTo>
                  <a:cubicBezTo>
                    <a:pt x="2907" y="984"/>
                    <a:pt x="2907" y="809"/>
                    <a:pt x="2907" y="656"/>
                  </a:cubicBezTo>
                  <a:cubicBezTo>
                    <a:pt x="2907" y="347"/>
                    <a:pt x="2926" y="60"/>
                    <a:pt x="2926" y="60"/>
                  </a:cubicBezTo>
                  <a:lnTo>
                    <a:pt x="2926" y="0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6183817" y="2042005"/>
              <a:ext cx="681673" cy="307963"/>
            </a:xfrm>
            <a:custGeom>
              <a:avLst/>
              <a:gdLst/>
              <a:ahLst/>
              <a:cxnLst/>
              <a:rect l="l" t="t" r="r" b="b"/>
              <a:pathLst>
                <a:path w="4987" h="2253" extrusionOk="0">
                  <a:moveTo>
                    <a:pt x="3776" y="0"/>
                  </a:moveTo>
                  <a:cubicBezTo>
                    <a:pt x="3697" y="0"/>
                    <a:pt x="3776" y="925"/>
                    <a:pt x="2755" y="1082"/>
                  </a:cubicBezTo>
                  <a:cubicBezTo>
                    <a:pt x="2685" y="1092"/>
                    <a:pt x="2617" y="1097"/>
                    <a:pt x="2553" y="1097"/>
                  </a:cubicBezTo>
                  <a:cubicBezTo>
                    <a:pt x="1668" y="1097"/>
                    <a:pt x="1234" y="194"/>
                    <a:pt x="1234" y="194"/>
                  </a:cubicBezTo>
                  <a:cubicBezTo>
                    <a:pt x="1234" y="194"/>
                    <a:pt x="1191" y="151"/>
                    <a:pt x="1111" y="151"/>
                  </a:cubicBezTo>
                  <a:cubicBezTo>
                    <a:pt x="1070" y="151"/>
                    <a:pt x="1020" y="162"/>
                    <a:pt x="962" y="194"/>
                  </a:cubicBezTo>
                  <a:cubicBezTo>
                    <a:pt x="791" y="291"/>
                    <a:pt x="694" y="462"/>
                    <a:pt x="347" y="559"/>
                  </a:cubicBezTo>
                  <a:cubicBezTo>
                    <a:pt x="1" y="657"/>
                    <a:pt x="79" y="675"/>
                    <a:pt x="310" y="906"/>
                  </a:cubicBezTo>
                  <a:cubicBezTo>
                    <a:pt x="496" y="1092"/>
                    <a:pt x="1434" y="2253"/>
                    <a:pt x="2763" y="2253"/>
                  </a:cubicBezTo>
                  <a:cubicBezTo>
                    <a:pt x="2951" y="2253"/>
                    <a:pt x="3147" y="2229"/>
                    <a:pt x="3351" y="2177"/>
                  </a:cubicBezTo>
                  <a:cubicBezTo>
                    <a:pt x="4986" y="1775"/>
                    <a:pt x="4797" y="523"/>
                    <a:pt x="4737" y="444"/>
                  </a:cubicBezTo>
                  <a:cubicBezTo>
                    <a:pt x="4700" y="389"/>
                    <a:pt x="3873" y="0"/>
                    <a:pt x="3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6192018" y="2034350"/>
              <a:ext cx="652558" cy="323409"/>
            </a:xfrm>
            <a:custGeom>
              <a:avLst/>
              <a:gdLst/>
              <a:ahLst/>
              <a:cxnLst/>
              <a:rect l="l" t="t" r="r" b="b"/>
              <a:pathLst>
                <a:path w="4774" h="2366" extrusionOk="0">
                  <a:moveTo>
                    <a:pt x="3771" y="116"/>
                  </a:moveTo>
                  <a:cubicBezTo>
                    <a:pt x="3790" y="135"/>
                    <a:pt x="3831" y="153"/>
                    <a:pt x="3868" y="153"/>
                  </a:cubicBezTo>
                  <a:cubicBezTo>
                    <a:pt x="3965" y="190"/>
                    <a:pt x="4081" y="250"/>
                    <a:pt x="4196" y="306"/>
                  </a:cubicBezTo>
                  <a:cubicBezTo>
                    <a:pt x="4293" y="347"/>
                    <a:pt x="4409" y="403"/>
                    <a:pt x="4506" y="445"/>
                  </a:cubicBezTo>
                  <a:cubicBezTo>
                    <a:pt x="4543" y="481"/>
                    <a:pt x="4580" y="500"/>
                    <a:pt x="4598" y="500"/>
                  </a:cubicBezTo>
                  <a:cubicBezTo>
                    <a:pt x="4621" y="518"/>
                    <a:pt x="4640" y="537"/>
                    <a:pt x="4640" y="537"/>
                  </a:cubicBezTo>
                  <a:cubicBezTo>
                    <a:pt x="4640" y="560"/>
                    <a:pt x="4658" y="579"/>
                    <a:pt x="4658" y="597"/>
                  </a:cubicBezTo>
                  <a:lnTo>
                    <a:pt x="4658" y="749"/>
                  </a:lnTo>
                  <a:cubicBezTo>
                    <a:pt x="4658" y="865"/>
                    <a:pt x="4640" y="1041"/>
                    <a:pt x="4580" y="1230"/>
                  </a:cubicBezTo>
                  <a:cubicBezTo>
                    <a:pt x="4427" y="1577"/>
                    <a:pt x="4081" y="1983"/>
                    <a:pt x="3291" y="2196"/>
                  </a:cubicBezTo>
                  <a:cubicBezTo>
                    <a:pt x="3098" y="2241"/>
                    <a:pt x="2913" y="2261"/>
                    <a:pt x="2734" y="2261"/>
                  </a:cubicBezTo>
                  <a:cubicBezTo>
                    <a:pt x="2162" y="2261"/>
                    <a:pt x="1666" y="2053"/>
                    <a:pt x="1271" y="1789"/>
                  </a:cubicBezTo>
                  <a:cubicBezTo>
                    <a:pt x="999" y="1618"/>
                    <a:pt x="786" y="1424"/>
                    <a:pt x="615" y="1272"/>
                  </a:cubicBezTo>
                  <a:cubicBezTo>
                    <a:pt x="463" y="1096"/>
                    <a:pt x="347" y="981"/>
                    <a:pt x="287" y="925"/>
                  </a:cubicBezTo>
                  <a:cubicBezTo>
                    <a:pt x="232" y="865"/>
                    <a:pt x="172" y="828"/>
                    <a:pt x="153" y="791"/>
                  </a:cubicBezTo>
                  <a:lnTo>
                    <a:pt x="116" y="749"/>
                  </a:lnTo>
                  <a:cubicBezTo>
                    <a:pt x="116" y="731"/>
                    <a:pt x="116" y="731"/>
                    <a:pt x="135" y="731"/>
                  </a:cubicBezTo>
                  <a:cubicBezTo>
                    <a:pt x="153" y="713"/>
                    <a:pt x="209" y="694"/>
                    <a:pt x="306" y="676"/>
                  </a:cubicBezTo>
                  <a:cubicBezTo>
                    <a:pt x="671" y="579"/>
                    <a:pt x="786" y="384"/>
                    <a:pt x="943" y="287"/>
                  </a:cubicBezTo>
                  <a:cubicBezTo>
                    <a:pt x="976" y="266"/>
                    <a:pt x="1010" y="257"/>
                    <a:pt x="1040" y="257"/>
                  </a:cubicBezTo>
                  <a:cubicBezTo>
                    <a:pt x="1061" y="257"/>
                    <a:pt x="1081" y="261"/>
                    <a:pt x="1096" y="269"/>
                  </a:cubicBezTo>
                  <a:cubicBezTo>
                    <a:pt x="1133" y="269"/>
                    <a:pt x="1133" y="287"/>
                    <a:pt x="1133" y="287"/>
                  </a:cubicBezTo>
                  <a:cubicBezTo>
                    <a:pt x="1156" y="306"/>
                    <a:pt x="1271" y="537"/>
                    <a:pt x="1521" y="791"/>
                  </a:cubicBezTo>
                  <a:cubicBezTo>
                    <a:pt x="1731" y="1001"/>
                    <a:pt x="2048" y="1197"/>
                    <a:pt x="2453" y="1197"/>
                  </a:cubicBezTo>
                  <a:cubicBezTo>
                    <a:pt x="2531" y="1197"/>
                    <a:pt x="2611" y="1190"/>
                    <a:pt x="2695" y="1175"/>
                  </a:cubicBezTo>
                  <a:cubicBezTo>
                    <a:pt x="3235" y="1096"/>
                    <a:pt x="3485" y="828"/>
                    <a:pt x="3600" y="560"/>
                  </a:cubicBezTo>
                  <a:cubicBezTo>
                    <a:pt x="3656" y="421"/>
                    <a:pt x="3697" y="306"/>
                    <a:pt x="3716" y="213"/>
                  </a:cubicBezTo>
                  <a:cubicBezTo>
                    <a:pt x="3734" y="172"/>
                    <a:pt x="3734" y="135"/>
                    <a:pt x="3734" y="116"/>
                  </a:cubicBezTo>
                  <a:close/>
                  <a:moveTo>
                    <a:pt x="3716" y="1"/>
                  </a:moveTo>
                  <a:cubicBezTo>
                    <a:pt x="3697" y="1"/>
                    <a:pt x="3674" y="19"/>
                    <a:pt x="3656" y="38"/>
                  </a:cubicBezTo>
                  <a:cubicBezTo>
                    <a:pt x="3656" y="56"/>
                    <a:pt x="3637" y="56"/>
                    <a:pt x="3637" y="75"/>
                  </a:cubicBezTo>
                  <a:cubicBezTo>
                    <a:pt x="3637" y="116"/>
                    <a:pt x="3619" y="135"/>
                    <a:pt x="3619" y="190"/>
                  </a:cubicBezTo>
                  <a:cubicBezTo>
                    <a:pt x="3600" y="269"/>
                    <a:pt x="3559" y="384"/>
                    <a:pt x="3503" y="518"/>
                  </a:cubicBezTo>
                  <a:cubicBezTo>
                    <a:pt x="3406" y="749"/>
                    <a:pt x="3175" y="999"/>
                    <a:pt x="2695" y="1078"/>
                  </a:cubicBezTo>
                  <a:cubicBezTo>
                    <a:pt x="2622" y="1089"/>
                    <a:pt x="2553" y="1094"/>
                    <a:pt x="2486" y="1094"/>
                  </a:cubicBezTo>
                  <a:cubicBezTo>
                    <a:pt x="2091" y="1094"/>
                    <a:pt x="1792" y="910"/>
                    <a:pt x="1595" y="713"/>
                  </a:cubicBezTo>
                  <a:cubicBezTo>
                    <a:pt x="1345" y="481"/>
                    <a:pt x="1230" y="232"/>
                    <a:pt x="1230" y="232"/>
                  </a:cubicBezTo>
                  <a:lnTo>
                    <a:pt x="1211" y="213"/>
                  </a:lnTo>
                  <a:cubicBezTo>
                    <a:pt x="1211" y="213"/>
                    <a:pt x="1174" y="172"/>
                    <a:pt x="1114" y="153"/>
                  </a:cubicBezTo>
                  <a:cubicBezTo>
                    <a:pt x="1059" y="153"/>
                    <a:pt x="980" y="153"/>
                    <a:pt x="883" y="213"/>
                  </a:cubicBezTo>
                  <a:cubicBezTo>
                    <a:pt x="694" y="306"/>
                    <a:pt x="615" y="481"/>
                    <a:pt x="269" y="579"/>
                  </a:cubicBezTo>
                  <a:cubicBezTo>
                    <a:pt x="190" y="597"/>
                    <a:pt x="135" y="615"/>
                    <a:pt x="75" y="634"/>
                  </a:cubicBezTo>
                  <a:cubicBezTo>
                    <a:pt x="56" y="652"/>
                    <a:pt x="38" y="652"/>
                    <a:pt x="19" y="676"/>
                  </a:cubicBezTo>
                  <a:cubicBezTo>
                    <a:pt x="1" y="694"/>
                    <a:pt x="1" y="731"/>
                    <a:pt x="1" y="749"/>
                  </a:cubicBezTo>
                  <a:cubicBezTo>
                    <a:pt x="1" y="791"/>
                    <a:pt x="38" y="828"/>
                    <a:pt x="75" y="865"/>
                  </a:cubicBezTo>
                  <a:lnTo>
                    <a:pt x="209" y="999"/>
                  </a:lnTo>
                  <a:cubicBezTo>
                    <a:pt x="269" y="1041"/>
                    <a:pt x="384" y="1175"/>
                    <a:pt x="555" y="1346"/>
                  </a:cubicBezTo>
                  <a:cubicBezTo>
                    <a:pt x="712" y="1503"/>
                    <a:pt x="943" y="1692"/>
                    <a:pt x="1211" y="1886"/>
                  </a:cubicBezTo>
                  <a:cubicBezTo>
                    <a:pt x="1621" y="2148"/>
                    <a:pt x="2138" y="2366"/>
                    <a:pt x="2724" y="2366"/>
                  </a:cubicBezTo>
                  <a:cubicBezTo>
                    <a:pt x="2913" y="2366"/>
                    <a:pt x="3108" y="2343"/>
                    <a:pt x="3309" y="2293"/>
                  </a:cubicBezTo>
                  <a:cubicBezTo>
                    <a:pt x="4136" y="2080"/>
                    <a:pt x="4524" y="1655"/>
                    <a:pt x="4677" y="1272"/>
                  </a:cubicBezTo>
                  <a:cubicBezTo>
                    <a:pt x="4755" y="1078"/>
                    <a:pt x="4774" y="883"/>
                    <a:pt x="4774" y="749"/>
                  </a:cubicBezTo>
                  <a:cubicBezTo>
                    <a:pt x="4774" y="676"/>
                    <a:pt x="4755" y="615"/>
                    <a:pt x="4755" y="579"/>
                  </a:cubicBezTo>
                  <a:cubicBezTo>
                    <a:pt x="4755" y="560"/>
                    <a:pt x="4755" y="537"/>
                    <a:pt x="4737" y="518"/>
                  </a:cubicBezTo>
                  <a:cubicBezTo>
                    <a:pt x="4737" y="500"/>
                    <a:pt x="4737" y="481"/>
                    <a:pt x="4714" y="481"/>
                  </a:cubicBezTo>
                  <a:cubicBezTo>
                    <a:pt x="4695" y="445"/>
                    <a:pt x="4677" y="445"/>
                    <a:pt x="4658" y="421"/>
                  </a:cubicBezTo>
                  <a:cubicBezTo>
                    <a:pt x="4621" y="403"/>
                    <a:pt x="4580" y="384"/>
                    <a:pt x="4543" y="366"/>
                  </a:cubicBezTo>
                  <a:cubicBezTo>
                    <a:pt x="4464" y="306"/>
                    <a:pt x="4349" y="250"/>
                    <a:pt x="4233" y="213"/>
                  </a:cubicBezTo>
                  <a:cubicBezTo>
                    <a:pt x="4118" y="153"/>
                    <a:pt x="4002" y="98"/>
                    <a:pt x="3905" y="56"/>
                  </a:cubicBezTo>
                  <a:cubicBezTo>
                    <a:pt x="3868" y="38"/>
                    <a:pt x="3831" y="38"/>
                    <a:pt x="3790" y="19"/>
                  </a:cubicBezTo>
                  <a:cubicBezTo>
                    <a:pt x="3771" y="19"/>
                    <a:pt x="3753" y="1"/>
                    <a:pt x="3716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6797147" y="3315963"/>
              <a:ext cx="121381" cy="510400"/>
            </a:xfrm>
            <a:custGeom>
              <a:avLst/>
              <a:gdLst/>
              <a:ahLst/>
              <a:cxnLst/>
              <a:rect l="l" t="t" r="r" b="b"/>
              <a:pathLst>
                <a:path w="888" h="3734" extrusionOk="0">
                  <a:moveTo>
                    <a:pt x="656" y="0"/>
                  </a:moveTo>
                  <a:lnTo>
                    <a:pt x="0" y="268"/>
                  </a:lnTo>
                  <a:cubicBezTo>
                    <a:pt x="0" y="268"/>
                    <a:pt x="402" y="3429"/>
                    <a:pt x="425" y="3618"/>
                  </a:cubicBezTo>
                  <a:cubicBezTo>
                    <a:pt x="444" y="3715"/>
                    <a:pt x="656" y="3733"/>
                    <a:pt x="864" y="3733"/>
                  </a:cubicBezTo>
                  <a:lnTo>
                    <a:pt x="887" y="3715"/>
                  </a:lnTo>
                  <a:cubicBezTo>
                    <a:pt x="887" y="3715"/>
                    <a:pt x="749" y="1982"/>
                    <a:pt x="749" y="1174"/>
                  </a:cubicBezTo>
                  <a:cubicBezTo>
                    <a:pt x="749" y="615"/>
                    <a:pt x="693" y="213"/>
                    <a:pt x="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6788945" y="3305164"/>
              <a:ext cx="137100" cy="529400"/>
            </a:xfrm>
            <a:custGeom>
              <a:avLst/>
              <a:gdLst/>
              <a:ahLst/>
              <a:cxnLst/>
              <a:rect l="l" t="t" r="r" b="b"/>
              <a:pathLst>
                <a:path w="1003" h="3873" extrusionOk="0">
                  <a:moveTo>
                    <a:pt x="675" y="158"/>
                  </a:moveTo>
                  <a:cubicBezTo>
                    <a:pt x="716" y="366"/>
                    <a:pt x="772" y="754"/>
                    <a:pt x="753" y="1253"/>
                  </a:cubicBezTo>
                  <a:cubicBezTo>
                    <a:pt x="753" y="2043"/>
                    <a:pt x="887" y="3679"/>
                    <a:pt x="887" y="3757"/>
                  </a:cubicBezTo>
                  <a:lnTo>
                    <a:pt x="638" y="3757"/>
                  </a:lnTo>
                  <a:cubicBezTo>
                    <a:pt x="601" y="3739"/>
                    <a:pt x="578" y="3739"/>
                    <a:pt x="559" y="3715"/>
                  </a:cubicBezTo>
                  <a:cubicBezTo>
                    <a:pt x="541" y="3715"/>
                    <a:pt x="541" y="3697"/>
                    <a:pt x="541" y="3697"/>
                  </a:cubicBezTo>
                  <a:cubicBezTo>
                    <a:pt x="522" y="3508"/>
                    <a:pt x="116" y="444"/>
                    <a:pt x="116" y="389"/>
                  </a:cubicBezTo>
                  <a:lnTo>
                    <a:pt x="675" y="158"/>
                  </a:lnTo>
                  <a:close/>
                  <a:moveTo>
                    <a:pt x="753" y="1"/>
                  </a:moveTo>
                  <a:lnTo>
                    <a:pt x="693" y="42"/>
                  </a:lnTo>
                  <a:lnTo>
                    <a:pt x="0" y="310"/>
                  </a:lnTo>
                  <a:lnTo>
                    <a:pt x="0" y="347"/>
                  </a:lnTo>
                  <a:cubicBezTo>
                    <a:pt x="0" y="347"/>
                    <a:pt x="407" y="3508"/>
                    <a:pt x="444" y="3715"/>
                  </a:cubicBezTo>
                  <a:cubicBezTo>
                    <a:pt x="444" y="3757"/>
                    <a:pt x="462" y="3794"/>
                    <a:pt x="504" y="3812"/>
                  </a:cubicBezTo>
                  <a:cubicBezTo>
                    <a:pt x="541" y="3831"/>
                    <a:pt x="578" y="3831"/>
                    <a:pt x="619" y="3854"/>
                  </a:cubicBezTo>
                  <a:cubicBezTo>
                    <a:pt x="716" y="3873"/>
                    <a:pt x="832" y="3873"/>
                    <a:pt x="924" y="3873"/>
                  </a:cubicBezTo>
                  <a:lnTo>
                    <a:pt x="947" y="3873"/>
                  </a:lnTo>
                  <a:lnTo>
                    <a:pt x="1003" y="3831"/>
                  </a:lnTo>
                  <a:lnTo>
                    <a:pt x="1003" y="3794"/>
                  </a:lnTo>
                  <a:cubicBezTo>
                    <a:pt x="1003" y="3794"/>
                    <a:pt x="869" y="2061"/>
                    <a:pt x="869" y="1253"/>
                  </a:cubicBezTo>
                  <a:cubicBezTo>
                    <a:pt x="869" y="694"/>
                    <a:pt x="809" y="292"/>
                    <a:pt x="772" y="79"/>
                  </a:cubicBezTo>
                  <a:lnTo>
                    <a:pt x="753" y="1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6226191" y="2448387"/>
              <a:ext cx="889442" cy="852399"/>
            </a:xfrm>
            <a:custGeom>
              <a:avLst/>
              <a:gdLst/>
              <a:ahLst/>
              <a:cxnLst/>
              <a:rect l="l" t="t" r="r" b="b"/>
              <a:pathLst>
                <a:path w="6507" h="6236" extrusionOk="0">
                  <a:moveTo>
                    <a:pt x="5024" y="1"/>
                  </a:moveTo>
                  <a:cubicBezTo>
                    <a:pt x="4709" y="1"/>
                    <a:pt x="4135" y="31"/>
                    <a:pt x="3290" y="188"/>
                  </a:cubicBezTo>
                  <a:cubicBezTo>
                    <a:pt x="1904" y="456"/>
                    <a:pt x="924" y="802"/>
                    <a:pt x="924" y="802"/>
                  </a:cubicBezTo>
                  <a:cubicBezTo>
                    <a:pt x="924" y="802"/>
                    <a:pt x="1308" y="2997"/>
                    <a:pt x="1345" y="3515"/>
                  </a:cubicBezTo>
                  <a:cubicBezTo>
                    <a:pt x="1405" y="4018"/>
                    <a:pt x="1271" y="4827"/>
                    <a:pt x="980" y="4924"/>
                  </a:cubicBezTo>
                  <a:cubicBezTo>
                    <a:pt x="712" y="5039"/>
                    <a:pt x="231" y="5039"/>
                    <a:pt x="213" y="5095"/>
                  </a:cubicBezTo>
                  <a:cubicBezTo>
                    <a:pt x="171" y="5173"/>
                    <a:pt x="56" y="5617"/>
                    <a:pt x="37" y="5709"/>
                  </a:cubicBezTo>
                  <a:cubicBezTo>
                    <a:pt x="0" y="5806"/>
                    <a:pt x="97" y="5825"/>
                    <a:pt x="712" y="6056"/>
                  </a:cubicBezTo>
                  <a:cubicBezTo>
                    <a:pt x="1021" y="6172"/>
                    <a:pt x="1354" y="6236"/>
                    <a:pt x="1821" y="6236"/>
                  </a:cubicBezTo>
                  <a:cubicBezTo>
                    <a:pt x="2285" y="6236"/>
                    <a:pt x="2880" y="6173"/>
                    <a:pt x="3715" y="6038"/>
                  </a:cubicBezTo>
                  <a:cubicBezTo>
                    <a:pt x="5388" y="5788"/>
                    <a:pt x="6488" y="5095"/>
                    <a:pt x="6506" y="4882"/>
                  </a:cubicBezTo>
                  <a:cubicBezTo>
                    <a:pt x="6506" y="4670"/>
                    <a:pt x="6257" y="3940"/>
                    <a:pt x="6141" y="3824"/>
                  </a:cubicBezTo>
                  <a:cubicBezTo>
                    <a:pt x="6044" y="3709"/>
                    <a:pt x="5850" y="3824"/>
                    <a:pt x="5716" y="3478"/>
                  </a:cubicBezTo>
                  <a:cubicBezTo>
                    <a:pt x="5582" y="3131"/>
                    <a:pt x="5314" y="12"/>
                    <a:pt x="5314" y="12"/>
                  </a:cubicBezTo>
                  <a:cubicBezTo>
                    <a:pt x="5314" y="12"/>
                    <a:pt x="5218" y="1"/>
                    <a:pt x="5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6223594" y="2442372"/>
              <a:ext cx="900240" cy="866341"/>
            </a:xfrm>
            <a:custGeom>
              <a:avLst/>
              <a:gdLst/>
              <a:ahLst/>
              <a:cxnLst/>
              <a:rect l="l" t="t" r="r" b="b"/>
              <a:pathLst>
                <a:path w="6586" h="6338" extrusionOk="0">
                  <a:moveTo>
                    <a:pt x="4829" y="93"/>
                  </a:moveTo>
                  <a:cubicBezTo>
                    <a:pt x="5139" y="93"/>
                    <a:pt x="5254" y="116"/>
                    <a:pt x="5291" y="116"/>
                  </a:cubicBezTo>
                  <a:cubicBezTo>
                    <a:pt x="5291" y="153"/>
                    <a:pt x="5351" y="865"/>
                    <a:pt x="5430" y="1673"/>
                  </a:cubicBezTo>
                  <a:cubicBezTo>
                    <a:pt x="5467" y="2080"/>
                    <a:pt x="5522" y="2501"/>
                    <a:pt x="5564" y="2847"/>
                  </a:cubicBezTo>
                  <a:cubicBezTo>
                    <a:pt x="5582" y="3023"/>
                    <a:pt x="5601" y="3175"/>
                    <a:pt x="5619" y="3291"/>
                  </a:cubicBezTo>
                  <a:cubicBezTo>
                    <a:pt x="5638" y="3406"/>
                    <a:pt x="5661" y="3485"/>
                    <a:pt x="5680" y="3540"/>
                  </a:cubicBezTo>
                  <a:cubicBezTo>
                    <a:pt x="5753" y="3734"/>
                    <a:pt x="5850" y="3813"/>
                    <a:pt x="5947" y="3831"/>
                  </a:cubicBezTo>
                  <a:cubicBezTo>
                    <a:pt x="5984" y="3850"/>
                    <a:pt x="6026" y="3850"/>
                    <a:pt x="6063" y="3868"/>
                  </a:cubicBezTo>
                  <a:cubicBezTo>
                    <a:pt x="6081" y="3868"/>
                    <a:pt x="6100" y="3887"/>
                    <a:pt x="6123" y="3905"/>
                  </a:cubicBezTo>
                  <a:cubicBezTo>
                    <a:pt x="6142" y="3928"/>
                    <a:pt x="6179" y="3984"/>
                    <a:pt x="6215" y="4081"/>
                  </a:cubicBezTo>
                  <a:cubicBezTo>
                    <a:pt x="6257" y="4159"/>
                    <a:pt x="6294" y="4275"/>
                    <a:pt x="6331" y="4390"/>
                  </a:cubicBezTo>
                  <a:cubicBezTo>
                    <a:pt x="6373" y="4483"/>
                    <a:pt x="6410" y="4598"/>
                    <a:pt x="6428" y="4695"/>
                  </a:cubicBezTo>
                  <a:cubicBezTo>
                    <a:pt x="6447" y="4792"/>
                    <a:pt x="6470" y="4889"/>
                    <a:pt x="6470" y="4926"/>
                  </a:cubicBezTo>
                  <a:cubicBezTo>
                    <a:pt x="6470" y="4926"/>
                    <a:pt x="6447" y="4968"/>
                    <a:pt x="6428" y="5005"/>
                  </a:cubicBezTo>
                  <a:cubicBezTo>
                    <a:pt x="6391" y="5023"/>
                    <a:pt x="6354" y="5083"/>
                    <a:pt x="6276" y="5120"/>
                  </a:cubicBezTo>
                  <a:cubicBezTo>
                    <a:pt x="6160" y="5217"/>
                    <a:pt x="5966" y="5333"/>
                    <a:pt x="5716" y="5448"/>
                  </a:cubicBezTo>
                  <a:cubicBezTo>
                    <a:pt x="5236" y="5680"/>
                    <a:pt x="4561" y="5911"/>
                    <a:pt x="3734" y="6045"/>
                  </a:cubicBezTo>
                  <a:cubicBezTo>
                    <a:pt x="2879" y="6172"/>
                    <a:pt x="2276" y="6234"/>
                    <a:pt x="1810" y="6234"/>
                  </a:cubicBezTo>
                  <a:cubicBezTo>
                    <a:pt x="1362" y="6234"/>
                    <a:pt x="1042" y="6176"/>
                    <a:pt x="749" y="6063"/>
                  </a:cubicBezTo>
                  <a:cubicBezTo>
                    <a:pt x="440" y="5948"/>
                    <a:pt x="269" y="5869"/>
                    <a:pt x="172" y="5832"/>
                  </a:cubicBezTo>
                  <a:cubicBezTo>
                    <a:pt x="135" y="5814"/>
                    <a:pt x="116" y="5795"/>
                    <a:pt x="93" y="5795"/>
                  </a:cubicBezTo>
                  <a:lnTo>
                    <a:pt x="93" y="5777"/>
                  </a:lnTo>
                  <a:cubicBezTo>
                    <a:pt x="116" y="5716"/>
                    <a:pt x="153" y="5582"/>
                    <a:pt x="190" y="5448"/>
                  </a:cubicBezTo>
                  <a:cubicBezTo>
                    <a:pt x="232" y="5314"/>
                    <a:pt x="269" y="5176"/>
                    <a:pt x="269" y="5157"/>
                  </a:cubicBezTo>
                  <a:lnTo>
                    <a:pt x="324" y="5157"/>
                  </a:lnTo>
                  <a:cubicBezTo>
                    <a:pt x="384" y="5139"/>
                    <a:pt x="440" y="5139"/>
                    <a:pt x="518" y="5120"/>
                  </a:cubicBezTo>
                  <a:cubicBezTo>
                    <a:pt x="694" y="5102"/>
                    <a:pt x="883" y="5083"/>
                    <a:pt x="1017" y="5023"/>
                  </a:cubicBezTo>
                  <a:cubicBezTo>
                    <a:pt x="1114" y="4986"/>
                    <a:pt x="1174" y="4908"/>
                    <a:pt x="1230" y="4792"/>
                  </a:cubicBezTo>
                  <a:cubicBezTo>
                    <a:pt x="1290" y="4695"/>
                    <a:pt x="1327" y="4561"/>
                    <a:pt x="1364" y="4427"/>
                  </a:cubicBezTo>
                  <a:cubicBezTo>
                    <a:pt x="1424" y="4136"/>
                    <a:pt x="1442" y="3813"/>
                    <a:pt x="1424" y="3540"/>
                  </a:cubicBezTo>
                  <a:cubicBezTo>
                    <a:pt x="1405" y="3291"/>
                    <a:pt x="1290" y="2616"/>
                    <a:pt x="1193" y="2002"/>
                  </a:cubicBezTo>
                  <a:cubicBezTo>
                    <a:pt x="1096" y="1405"/>
                    <a:pt x="999" y="925"/>
                    <a:pt x="999" y="883"/>
                  </a:cubicBezTo>
                  <a:cubicBezTo>
                    <a:pt x="1040" y="865"/>
                    <a:pt x="1965" y="537"/>
                    <a:pt x="3309" y="287"/>
                  </a:cubicBezTo>
                  <a:cubicBezTo>
                    <a:pt x="4002" y="153"/>
                    <a:pt x="4506" y="116"/>
                    <a:pt x="4829" y="93"/>
                  </a:cubicBezTo>
                  <a:close/>
                  <a:moveTo>
                    <a:pt x="4829" y="1"/>
                  </a:moveTo>
                  <a:cubicBezTo>
                    <a:pt x="4506" y="19"/>
                    <a:pt x="3984" y="56"/>
                    <a:pt x="3291" y="190"/>
                  </a:cubicBezTo>
                  <a:cubicBezTo>
                    <a:pt x="1904" y="440"/>
                    <a:pt x="925" y="786"/>
                    <a:pt x="925" y="786"/>
                  </a:cubicBezTo>
                  <a:lnTo>
                    <a:pt x="883" y="809"/>
                  </a:lnTo>
                  <a:lnTo>
                    <a:pt x="883" y="846"/>
                  </a:lnTo>
                  <a:cubicBezTo>
                    <a:pt x="883" y="846"/>
                    <a:pt x="980" y="1405"/>
                    <a:pt x="1077" y="2020"/>
                  </a:cubicBezTo>
                  <a:cubicBezTo>
                    <a:pt x="1193" y="2635"/>
                    <a:pt x="1290" y="3309"/>
                    <a:pt x="1327" y="3559"/>
                  </a:cubicBezTo>
                  <a:cubicBezTo>
                    <a:pt x="1345" y="3813"/>
                    <a:pt x="1327" y="4136"/>
                    <a:pt x="1271" y="4409"/>
                  </a:cubicBezTo>
                  <a:cubicBezTo>
                    <a:pt x="1230" y="4543"/>
                    <a:pt x="1193" y="4658"/>
                    <a:pt x="1133" y="4755"/>
                  </a:cubicBezTo>
                  <a:cubicBezTo>
                    <a:pt x="1096" y="4852"/>
                    <a:pt x="1040" y="4908"/>
                    <a:pt x="980" y="4926"/>
                  </a:cubicBezTo>
                  <a:cubicBezTo>
                    <a:pt x="865" y="4968"/>
                    <a:pt x="671" y="5005"/>
                    <a:pt x="518" y="5023"/>
                  </a:cubicBezTo>
                  <a:cubicBezTo>
                    <a:pt x="440" y="5023"/>
                    <a:pt x="366" y="5042"/>
                    <a:pt x="306" y="5042"/>
                  </a:cubicBezTo>
                  <a:cubicBezTo>
                    <a:pt x="287" y="5060"/>
                    <a:pt x="250" y="5060"/>
                    <a:pt x="232" y="5060"/>
                  </a:cubicBezTo>
                  <a:cubicBezTo>
                    <a:pt x="209" y="5083"/>
                    <a:pt x="190" y="5102"/>
                    <a:pt x="172" y="5120"/>
                  </a:cubicBezTo>
                  <a:cubicBezTo>
                    <a:pt x="153" y="5176"/>
                    <a:pt x="135" y="5291"/>
                    <a:pt x="93" y="5430"/>
                  </a:cubicBezTo>
                  <a:cubicBezTo>
                    <a:pt x="56" y="5564"/>
                    <a:pt x="19" y="5698"/>
                    <a:pt x="1" y="5735"/>
                  </a:cubicBezTo>
                  <a:cubicBezTo>
                    <a:pt x="1" y="5777"/>
                    <a:pt x="1" y="5814"/>
                    <a:pt x="19" y="5850"/>
                  </a:cubicBezTo>
                  <a:cubicBezTo>
                    <a:pt x="38" y="5892"/>
                    <a:pt x="75" y="5911"/>
                    <a:pt x="135" y="5929"/>
                  </a:cubicBezTo>
                  <a:cubicBezTo>
                    <a:pt x="232" y="5984"/>
                    <a:pt x="403" y="6045"/>
                    <a:pt x="712" y="6160"/>
                  </a:cubicBezTo>
                  <a:cubicBezTo>
                    <a:pt x="1020" y="6276"/>
                    <a:pt x="1356" y="6338"/>
                    <a:pt x="1825" y="6338"/>
                  </a:cubicBezTo>
                  <a:cubicBezTo>
                    <a:pt x="2294" y="6338"/>
                    <a:pt x="2896" y="6276"/>
                    <a:pt x="3734" y="6142"/>
                  </a:cubicBezTo>
                  <a:cubicBezTo>
                    <a:pt x="4580" y="6008"/>
                    <a:pt x="5273" y="5777"/>
                    <a:pt x="5777" y="5546"/>
                  </a:cubicBezTo>
                  <a:cubicBezTo>
                    <a:pt x="6026" y="5430"/>
                    <a:pt x="6215" y="5314"/>
                    <a:pt x="6354" y="5199"/>
                  </a:cubicBezTo>
                  <a:cubicBezTo>
                    <a:pt x="6410" y="5157"/>
                    <a:pt x="6470" y="5102"/>
                    <a:pt x="6507" y="5060"/>
                  </a:cubicBezTo>
                  <a:cubicBezTo>
                    <a:pt x="6544" y="5023"/>
                    <a:pt x="6562" y="4986"/>
                    <a:pt x="6562" y="4926"/>
                  </a:cubicBezTo>
                  <a:cubicBezTo>
                    <a:pt x="6585" y="4871"/>
                    <a:pt x="6562" y="4774"/>
                    <a:pt x="6525" y="4677"/>
                  </a:cubicBezTo>
                  <a:cubicBezTo>
                    <a:pt x="6507" y="4580"/>
                    <a:pt x="6470" y="4464"/>
                    <a:pt x="6428" y="4349"/>
                  </a:cubicBezTo>
                  <a:cubicBezTo>
                    <a:pt x="6391" y="4233"/>
                    <a:pt x="6354" y="4118"/>
                    <a:pt x="6313" y="4021"/>
                  </a:cubicBezTo>
                  <a:cubicBezTo>
                    <a:pt x="6276" y="3947"/>
                    <a:pt x="6239" y="3868"/>
                    <a:pt x="6197" y="3831"/>
                  </a:cubicBezTo>
                  <a:cubicBezTo>
                    <a:pt x="6160" y="3790"/>
                    <a:pt x="6123" y="3771"/>
                    <a:pt x="6081" y="3753"/>
                  </a:cubicBezTo>
                  <a:cubicBezTo>
                    <a:pt x="6045" y="3753"/>
                    <a:pt x="6008" y="3753"/>
                    <a:pt x="5966" y="3734"/>
                  </a:cubicBezTo>
                  <a:cubicBezTo>
                    <a:pt x="5911" y="3716"/>
                    <a:pt x="5850" y="3674"/>
                    <a:pt x="5777" y="3503"/>
                  </a:cubicBezTo>
                  <a:cubicBezTo>
                    <a:pt x="5777" y="3485"/>
                    <a:pt x="5753" y="3388"/>
                    <a:pt x="5735" y="3272"/>
                  </a:cubicBezTo>
                  <a:cubicBezTo>
                    <a:pt x="5716" y="3157"/>
                    <a:pt x="5698" y="3004"/>
                    <a:pt x="5680" y="2829"/>
                  </a:cubicBezTo>
                  <a:cubicBezTo>
                    <a:pt x="5619" y="2482"/>
                    <a:pt x="5582" y="2080"/>
                    <a:pt x="5546" y="1655"/>
                  </a:cubicBezTo>
                  <a:cubicBezTo>
                    <a:pt x="5448" y="846"/>
                    <a:pt x="5388" y="56"/>
                    <a:pt x="5388" y="56"/>
                  </a:cubicBezTo>
                  <a:lnTo>
                    <a:pt x="5388" y="19"/>
                  </a:lnTo>
                  <a:lnTo>
                    <a:pt x="5333" y="19"/>
                  </a:lnTo>
                  <a:cubicBezTo>
                    <a:pt x="5333" y="19"/>
                    <a:pt x="5176" y="1"/>
                    <a:pt x="4829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6352493" y="2450027"/>
              <a:ext cx="607724" cy="210366"/>
            </a:xfrm>
            <a:custGeom>
              <a:avLst/>
              <a:gdLst/>
              <a:ahLst/>
              <a:cxnLst/>
              <a:rect l="l" t="t" r="r" b="b"/>
              <a:pathLst>
                <a:path w="4446" h="1539" extrusionOk="0">
                  <a:moveTo>
                    <a:pt x="4002" y="0"/>
                  </a:moveTo>
                  <a:cubicBezTo>
                    <a:pt x="3678" y="0"/>
                    <a:pt x="3138" y="37"/>
                    <a:pt x="2366" y="176"/>
                  </a:cubicBezTo>
                  <a:cubicBezTo>
                    <a:pt x="980" y="444"/>
                    <a:pt x="0" y="790"/>
                    <a:pt x="0" y="790"/>
                  </a:cubicBezTo>
                  <a:cubicBezTo>
                    <a:pt x="0" y="790"/>
                    <a:pt x="56" y="1118"/>
                    <a:pt x="134" y="1539"/>
                  </a:cubicBezTo>
                  <a:cubicBezTo>
                    <a:pt x="481" y="1423"/>
                    <a:pt x="1271" y="1174"/>
                    <a:pt x="2445" y="1003"/>
                  </a:cubicBezTo>
                  <a:cubicBezTo>
                    <a:pt x="3618" y="827"/>
                    <a:pt x="4196" y="753"/>
                    <a:pt x="4445" y="712"/>
                  </a:cubicBezTo>
                  <a:cubicBezTo>
                    <a:pt x="4408" y="310"/>
                    <a:pt x="4390" y="0"/>
                    <a:pt x="4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6344292" y="2442372"/>
              <a:ext cx="624127" cy="228819"/>
            </a:xfrm>
            <a:custGeom>
              <a:avLst/>
              <a:gdLst/>
              <a:ahLst/>
              <a:cxnLst/>
              <a:rect l="l" t="t" r="r" b="b"/>
              <a:pathLst>
                <a:path w="4566" h="1674" extrusionOk="0">
                  <a:moveTo>
                    <a:pt x="4062" y="93"/>
                  </a:moveTo>
                  <a:cubicBezTo>
                    <a:pt x="4293" y="93"/>
                    <a:pt x="4371" y="116"/>
                    <a:pt x="4408" y="116"/>
                  </a:cubicBezTo>
                  <a:cubicBezTo>
                    <a:pt x="4408" y="153"/>
                    <a:pt x="4431" y="384"/>
                    <a:pt x="4468" y="731"/>
                  </a:cubicBezTo>
                  <a:cubicBezTo>
                    <a:pt x="4200" y="768"/>
                    <a:pt x="3641" y="828"/>
                    <a:pt x="2505" y="999"/>
                  </a:cubicBezTo>
                  <a:cubicBezTo>
                    <a:pt x="1350" y="1174"/>
                    <a:pt x="596" y="1405"/>
                    <a:pt x="231" y="1539"/>
                  </a:cubicBezTo>
                  <a:cubicBezTo>
                    <a:pt x="176" y="1174"/>
                    <a:pt x="116" y="902"/>
                    <a:pt x="116" y="883"/>
                  </a:cubicBezTo>
                  <a:cubicBezTo>
                    <a:pt x="176" y="865"/>
                    <a:pt x="1100" y="537"/>
                    <a:pt x="2426" y="287"/>
                  </a:cubicBezTo>
                  <a:cubicBezTo>
                    <a:pt x="3198" y="135"/>
                    <a:pt x="3738" y="116"/>
                    <a:pt x="4062" y="93"/>
                  </a:cubicBezTo>
                  <a:close/>
                  <a:moveTo>
                    <a:pt x="4062" y="1"/>
                  </a:moveTo>
                  <a:cubicBezTo>
                    <a:pt x="3738" y="1"/>
                    <a:pt x="3179" y="38"/>
                    <a:pt x="2408" y="190"/>
                  </a:cubicBezTo>
                  <a:cubicBezTo>
                    <a:pt x="1021" y="440"/>
                    <a:pt x="42" y="786"/>
                    <a:pt x="42" y="786"/>
                  </a:cubicBezTo>
                  <a:lnTo>
                    <a:pt x="0" y="809"/>
                  </a:lnTo>
                  <a:lnTo>
                    <a:pt x="0" y="846"/>
                  </a:lnTo>
                  <a:cubicBezTo>
                    <a:pt x="0" y="846"/>
                    <a:pt x="60" y="1174"/>
                    <a:pt x="134" y="1618"/>
                  </a:cubicBezTo>
                  <a:lnTo>
                    <a:pt x="134" y="1673"/>
                  </a:lnTo>
                  <a:lnTo>
                    <a:pt x="194" y="1655"/>
                  </a:lnTo>
                  <a:cubicBezTo>
                    <a:pt x="559" y="1521"/>
                    <a:pt x="1350" y="1290"/>
                    <a:pt x="2523" y="1114"/>
                  </a:cubicBezTo>
                  <a:cubicBezTo>
                    <a:pt x="3678" y="925"/>
                    <a:pt x="4274" y="846"/>
                    <a:pt x="4524" y="828"/>
                  </a:cubicBezTo>
                  <a:lnTo>
                    <a:pt x="4565" y="828"/>
                  </a:lnTo>
                  <a:lnTo>
                    <a:pt x="4565" y="768"/>
                  </a:lnTo>
                  <a:cubicBezTo>
                    <a:pt x="4524" y="366"/>
                    <a:pt x="4505" y="56"/>
                    <a:pt x="4505" y="56"/>
                  </a:cubicBezTo>
                  <a:lnTo>
                    <a:pt x="4505" y="19"/>
                  </a:lnTo>
                  <a:lnTo>
                    <a:pt x="4450" y="19"/>
                  </a:lnTo>
                  <a:cubicBezTo>
                    <a:pt x="4450" y="19"/>
                    <a:pt x="4334" y="1"/>
                    <a:pt x="4062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6163040" y="2146710"/>
              <a:ext cx="294430" cy="460372"/>
            </a:xfrm>
            <a:custGeom>
              <a:avLst/>
              <a:gdLst/>
              <a:ahLst/>
              <a:cxnLst/>
              <a:rect l="l" t="t" r="r" b="b"/>
              <a:pathLst>
                <a:path w="2154" h="3368" extrusionOk="0">
                  <a:moveTo>
                    <a:pt x="429" y="0"/>
                  </a:moveTo>
                  <a:cubicBezTo>
                    <a:pt x="342" y="0"/>
                    <a:pt x="250" y="18"/>
                    <a:pt x="171" y="61"/>
                  </a:cubicBezTo>
                  <a:cubicBezTo>
                    <a:pt x="0" y="159"/>
                    <a:pt x="19" y="353"/>
                    <a:pt x="19" y="353"/>
                  </a:cubicBezTo>
                  <a:cubicBezTo>
                    <a:pt x="19" y="353"/>
                    <a:pt x="42" y="344"/>
                    <a:pt x="83" y="344"/>
                  </a:cubicBezTo>
                  <a:cubicBezTo>
                    <a:pt x="234" y="344"/>
                    <a:pt x="633" y="464"/>
                    <a:pt x="1058" y="1586"/>
                  </a:cubicBezTo>
                  <a:cubicBezTo>
                    <a:pt x="1405" y="2469"/>
                    <a:pt x="1460" y="3240"/>
                    <a:pt x="1576" y="3319"/>
                  </a:cubicBezTo>
                  <a:cubicBezTo>
                    <a:pt x="1619" y="3353"/>
                    <a:pt x="1691" y="3367"/>
                    <a:pt x="1767" y="3367"/>
                  </a:cubicBezTo>
                  <a:cubicBezTo>
                    <a:pt x="1898" y="3367"/>
                    <a:pt x="2042" y="3327"/>
                    <a:pt x="2080" y="3277"/>
                  </a:cubicBezTo>
                  <a:cubicBezTo>
                    <a:pt x="2153" y="3222"/>
                    <a:pt x="1904" y="1794"/>
                    <a:pt x="1460" y="967"/>
                  </a:cubicBezTo>
                  <a:cubicBezTo>
                    <a:pt x="1040" y="140"/>
                    <a:pt x="712" y="43"/>
                    <a:pt x="596" y="25"/>
                  </a:cubicBezTo>
                  <a:cubicBezTo>
                    <a:pt x="548" y="9"/>
                    <a:pt x="490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165500" y="2192365"/>
              <a:ext cx="137" cy="259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0"/>
                  </a:move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24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6183817" y="2194825"/>
              <a:ext cx="118920" cy="152956"/>
            </a:xfrm>
            <a:custGeom>
              <a:avLst/>
              <a:gdLst/>
              <a:ahLst/>
              <a:cxnLst/>
              <a:rect l="l" t="t" r="r" b="b"/>
              <a:pathLst>
                <a:path w="870" h="1119" extrusionOk="0">
                  <a:moveTo>
                    <a:pt x="1" y="1"/>
                  </a:moveTo>
                  <a:lnTo>
                    <a:pt x="1" y="1"/>
                  </a:lnTo>
                  <a:cubicBezTo>
                    <a:pt x="195" y="38"/>
                    <a:pt x="523" y="250"/>
                    <a:pt x="869" y="1119"/>
                  </a:cubicBezTo>
                  <a:cubicBezTo>
                    <a:pt x="523" y="250"/>
                    <a:pt x="195" y="38"/>
                    <a:pt x="1" y="1"/>
                  </a:cubicBezTo>
                  <a:close/>
                </a:path>
              </a:pathLst>
            </a:custGeom>
            <a:solidFill>
              <a:srgbClr val="95A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6173155" y="2192365"/>
              <a:ext cx="10799" cy="2597"/>
            </a:xfrm>
            <a:custGeom>
              <a:avLst/>
              <a:gdLst/>
              <a:ahLst/>
              <a:cxnLst/>
              <a:rect l="l" t="t" r="r" b="b"/>
              <a:pathLst>
                <a:path w="79" h="19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0"/>
                    <a:pt x="42" y="0"/>
                    <a:pt x="79" y="19"/>
                  </a:cubicBezTo>
                  <a:lnTo>
                    <a:pt x="79" y="19"/>
                  </a:lnTo>
                  <a:cubicBezTo>
                    <a:pt x="42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24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6352493" y="2508120"/>
              <a:ext cx="7655" cy="39230"/>
            </a:xfrm>
            <a:custGeom>
              <a:avLst/>
              <a:gdLst/>
              <a:ahLst/>
              <a:cxnLst/>
              <a:rect l="l" t="t" r="r" b="b"/>
              <a:pathLst>
                <a:path w="56" h="287" extrusionOk="0">
                  <a:moveTo>
                    <a:pt x="0" y="0"/>
                  </a:moveTo>
                  <a:cubicBezTo>
                    <a:pt x="19" y="97"/>
                    <a:pt x="37" y="190"/>
                    <a:pt x="56" y="287"/>
                  </a:cubicBezTo>
                  <a:lnTo>
                    <a:pt x="56" y="287"/>
                  </a:lnTo>
                  <a:cubicBezTo>
                    <a:pt x="37" y="190"/>
                    <a:pt x="19" y="97"/>
                    <a:pt x="0" y="0"/>
                  </a:cubicBezTo>
                  <a:close/>
                </a:path>
              </a:pathLst>
            </a:custGeom>
            <a:solidFill>
              <a:srgbClr val="95A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6360011" y="2547214"/>
              <a:ext cx="137" cy="1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6362608" y="2560473"/>
              <a:ext cx="87208" cy="47568"/>
            </a:xfrm>
            <a:custGeom>
              <a:avLst/>
              <a:gdLst/>
              <a:ahLst/>
              <a:cxnLst/>
              <a:rect l="l" t="t" r="r" b="b"/>
              <a:pathLst>
                <a:path w="638" h="348" extrusionOk="0">
                  <a:moveTo>
                    <a:pt x="638" y="232"/>
                  </a:moveTo>
                  <a:lnTo>
                    <a:pt x="638" y="232"/>
                  </a:lnTo>
                  <a:lnTo>
                    <a:pt x="638" y="232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42" y="176"/>
                    <a:pt x="79" y="269"/>
                    <a:pt x="116" y="292"/>
                  </a:cubicBezTo>
                  <a:cubicBezTo>
                    <a:pt x="157" y="329"/>
                    <a:pt x="213" y="347"/>
                    <a:pt x="291" y="347"/>
                  </a:cubicBezTo>
                  <a:cubicBezTo>
                    <a:pt x="425" y="347"/>
                    <a:pt x="578" y="310"/>
                    <a:pt x="620" y="250"/>
                  </a:cubicBezTo>
                  <a:cubicBezTo>
                    <a:pt x="638" y="250"/>
                    <a:pt x="638" y="250"/>
                    <a:pt x="638" y="232"/>
                  </a:cubicBezTo>
                  <a:cubicBezTo>
                    <a:pt x="638" y="250"/>
                    <a:pt x="638" y="250"/>
                    <a:pt x="620" y="250"/>
                  </a:cubicBezTo>
                  <a:cubicBezTo>
                    <a:pt x="578" y="310"/>
                    <a:pt x="425" y="347"/>
                    <a:pt x="291" y="347"/>
                  </a:cubicBezTo>
                  <a:cubicBezTo>
                    <a:pt x="213" y="347"/>
                    <a:pt x="157" y="329"/>
                    <a:pt x="116" y="292"/>
                  </a:cubicBezTo>
                  <a:cubicBezTo>
                    <a:pt x="79" y="269"/>
                    <a:pt x="42" y="176"/>
                    <a:pt x="0" y="1"/>
                  </a:cubicBezTo>
                  <a:close/>
                </a:path>
              </a:pathLst>
            </a:custGeom>
            <a:solidFill>
              <a:srgbClr val="27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6360011" y="2547214"/>
              <a:ext cx="2734" cy="13396"/>
            </a:xfrm>
            <a:custGeom>
              <a:avLst/>
              <a:gdLst/>
              <a:ahLst/>
              <a:cxnLst/>
              <a:rect l="l" t="t" r="r" b="b"/>
              <a:pathLst>
                <a:path w="20" h="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2"/>
                    <a:pt x="19" y="79"/>
                    <a:pt x="19" y="98"/>
                  </a:cubicBezTo>
                  <a:lnTo>
                    <a:pt x="19" y="98"/>
                  </a:lnTo>
                  <a:cubicBezTo>
                    <a:pt x="19" y="79"/>
                    <a:pt x="1" y="42"/>
                    <a:pt x="1" y="1"/>
                  </a:cubicBezTo>
                  <a:close/>
                </a:path>
              </a:pathLst>
            </a:custGeom>
            <a:solidFill>
              <a:srgbClr val="24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6157299" y="2138645"/>
              <a:ext cx="300171" cy="476365"/>
            </a:xfrm>
            <a:custGeom>
              <a:avLst/>
              <a:gdLst/>
              <a:ahLst/>
              <a:cxnLst/>
              <a:rect l="l" t="t" r="r" b="b"/>
              <a:pathLst>
                <a:path w="2196" h="3485" extrusionOk="0">
                  <a:moveTo>
                    <a:pt x="2103" y="3299"/>
                  </a:moveTo>
                  <a:cubicBezTo>
                    <a:pt x="2096" y="3305"/>
                    <a:pt x="2090" y="3311"/>
                    <a:pt x="2083" y="3316"/>
                  </a:cubicBezTo>
                  <a:lnTo>
                    <a:pt x="2083" y="3316"/>
                  </a:lnTo>
                  <a:lnTo>
                    <a:pt x="2103" y="3299"/>
                  </a:lnTo>
                  <a:close/>
                  <a:moveTo>
                    <a:pt x="498" y="110"/>
                  </a:moveTo>
                  <a:cubicBezTo>
                    <a:pt x="548" y="110"/>
                    <a:pt x="597" y="114"/>
                    <a:pt x="638" y="120"/>
                  </a:cubicBezTo>
                  <a:cubicBezTo>
                    <a:pt x="694" y="144"/>
                    <a:pt x="772" y="162"/>
                    <a:pt x="925" y="296"/>
                  </a:cubicBezTo>
                  <a:cubicBezTo>
                    <a:pt x="1063" y="412"/>
                    <a:pt x="1253" y="643"/>
                    <a:pt x="1465" y="1045"/>
                  </a:cubicBezTo>
                  <a:cubicBezTo>
                    <a:pt x="1678" y="1451"/>
                    <a:pt x="1849" y="2010"/>
                    <a:pt x="1964" y="2472"/>
                  </a:cubicBezTo>
                  <a:cubicBezTo>
                    <a:pt x="2006" y="2722"/>
                    <a:pt x="2043" y="2916"/>
                    <a:pt x="2061" y="3068"/>
                  </a:cubicBezTo>
                  <a:cubicBezTo>
                    <a:pt x="2080" y="3147"/>
                    <a:pt x="2080" y="3221"/>
                    <a:pt x="2080" y="3262"/>
                  </a:cubicBezTo>
                  <a:lnTo>
                    <a:pt x="2080" y="3318"/>
                  </a:lnTo>
                  <a:lnTo>
                    <a:pt x="2080" y="3318"/>
                  </a:lnTo>
                  <a:cubicBezTo>
                    <a:pt x="2065" y="3328"/>
                    <a:pt x="2049" y="3336"/>
                    <a:pt x="2024" y="3336"/>
                  </a:cubicBezTo>
                  <a:cubicBezTo>
                    <a:pt x="1988" y="3355"/>
                    <a:pt x="1927" y="3355"/>
                    <a:pt x="1890" y="3378"/>
                  </a:cubicBezTo>
                  <a:cubicBezTo>
                    <a:pt x="1775" y="3378"/>
                    <a:pt x="1678" y="3355"/>
                    <a:pt x="1641" y="3336"/>
                  </a:cubicBezTo>
                  <a:cubicBezTo>
                    <a:pt x="1641" y="3336"/>
                    <a:pt x="1641" y="3318"/>
                    <a:pt x="1618" y="3299"/>
                  </a:cubicBezTo>
                  <a:cubicBezTo>
                    <a:pt x="1599" y="3281"/>
                    <a:pt x="1599" y="3239"/>
                    <a:pt x="1581" y="3184"/>
                  </a:cubicBezTo>
                  <a:cubicBezTo>
                    <a:pt x="1562" y="3087"/>
                    <a:pt x="1525" y="2953"/>
                    <a:pt x="1502" y="2800"/>
                  </a:cubicBezTo>
                  <a:cubicBezTo>
                    <a:pt x="1428" y="2491"/>
                    <a:pt x="1331" y="2066"/>
                    <a:pt x="1156" y="1622"/>
                  </a:cubicBezTo>
                  <a:cubicBezTo>
                    <a:pt x="888" y="911"/>
                    <a:pt x="620" y="583"/>
                    <a:pt x="407" y="449"/>
                  </a:cubicBezTo>
                  <a:cubicBezTo>
                    <a:pt x="292" y="375"/>
                    <a:pt x="213" y="352"/>
                    <a:pt x="139" y="352"/>
                  </a:cubicBezTo>
                  <a:cubicBezTo>
                    <a:pt x="139" y="296"/>
                    <a:pt x="139" y="218"/>
                    <a:pt x="255" y="162"/>
                  </a:cubicBezTo>
                  <a:cubicBezTo>
                    <a:pt x="314" y="123"/>
                    <a:pt x="408" y="110"/>
                    <a:pt x="498" y="110"/>
                  </a:cubicBezTo>
                  <a:close/>
                  <a:moveTo>
                    <a:pt x="464" y="0"/>
                  </a:moveTo>
                  <a:cubicBezTo>
                    <a:pt x="370" y="0"/>
                    <a:pt x="272" y="20"/>
                    <a:pt x="195" y="65"/>
                  </a:cubicBezTo>
                  <a:cubicBezTo>
                    <a:pt x="1" y="181"/>
                    <a:pt x="1" y="412"/>
                    <a:pt x="1" y="412"/>
                  </a:cubicBezTo>
                  <a:lnTo>
                    <a:pt x="1" y="467"/>
                  </a:lnTo>
                  <a:lnTo>
                    <a:pt x="61" y="449"/>
                  </a:lnTo>
                  <a:lnTo>
                    <a:pt x="139" y="449"/>
                  </a:lnTo>
                  <a:cubicBezTo>
                    <a:pt x="176" y="449"/>
                    <a:pt x="255" y="467"/>
                    <a:pt x="347" y="527"/>
                  </a:cubicBezTo>
                  <a:cubicBezTo>
                    <a:pt x="523" y="661"/>
                    <a:pt x="791" y="952"/>
                    <a:pt x="1063" y="1664"/>
                  </a:cubicBezTo>
                  <a:cubicBezTo>
                    <a:pt x="1216" y="2107"/>
                    <a:pt x="1331" y="2509"/>
                    <a:pt x="1387" y="2819"/>
                  </a:cubicBezTo>
                  <a:cubicBezTo>
                    <a:pt x="1428" y="2990"/>
                    <a:pt x="1447" y="3105"/>
                    <a:pt x="1484" y="3221"/>
                  </a:cubicBezTo>
                  <a:cubicBezTo>
                    <a:pt x="1502" y="3262"/>
                    <a:pt x="1502" y="3299"/>
                    <a:pt x="1525" y="3336"/>
                  </a:cubicBezTo>
                  <a:cubicBezTo>
                    <a:pt x="1544" y="3378"/>
                    <a:pt x="1562" y="3396"/>
                    <a:pt x="1581" y="3433"/>
                  </a:cubicBezTo>
                  <a:cubicBezTo>
                    <a:pt x="1629" y="3471"/>
                    <a:pt x="1692" y="3485"/>
                    <a:pt x="1760" y="3485"/>
                  </a:cubicBezTo>
                  <a:cubicBezTo>
                    <a:pt x="1802" y="3485"/>
                    <a:pt x="1846" y="3479"/>
                    <a:pt x="1890" y="3470"/>
                  </a:cubicBezTo>
                  <a:cubicBezTo>
                    <a:pt x="1946" y="3470"/>
                    <a:pt x="2006" y="3452"/>
                    <a:pt x="2043" y="3433"/>
                  </a:cubicBezTo>
                  <a:cubicBezTo>
                    <a:pt x="2103" y="3433"/>
                    <a:pt x="2140" y="3415"/>
                    <a:pt x="2158" y="3378"/>
                  </a:cubicBezTo>
                  <a:cubicBezTo>
                    <a:pt x="2195" y="3355"/>
                    <a:pt x="2177" y="3336"/>
                    <a:pt x="2195" y="3318"/>
                  </a:cubicBezTo>
                  <a:lnTo>
                    <a:pt x="2195" y="3262"/>
                  </a:lnTo>
                  <a:cubicBezTo>
                    <a:pt x="2195" y="3202"/>
                    <a:pt x="2177" y="3147"/>
                    <a:pt x="2177" y="3068"/>
                  </a:cubicBezTo>
                  <a:cubicBezTo>
                    <a:pt x="2158" y="2893"/>
                    <a:pt x="2122" y="2685"/>
                    <a:pt x="2061" y="2454"/>
                  </a:cubicBezTo>
                  <a:cubicBezTo>
                    <a:pt x="1946" y="1992"/>
                    <a:pt x="1775" y="1414"/>
                    <a:pt x="1562" y="1008"/>
                  </a:cubicBezTo>
                  <a:cubicBezTo>
                    <a:pt x="1331" y="583"/>
                    <a:pt x="1137" y="352"/>
                    <a:pt x="985" y="218"/>
                  </a:cubicBezTo>
                  <a:cubicBezTo>
                    <a:pt x="832" y="84"/>
                    <a:pt x="717" y="47"/>
                    <a:pt x="657" y="28"/>
                  </a:cubicBezTo>
                  <a:cubicBezTo>
                    <a:pt x="600" y="11"/>
                    <a:pt x="533" y="0"/>
                    <a:pt x="46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6776233" y="2061142"/>
              <a:ext cx="194647" cy="443149"/>
            </a:xfrm>
            <a:custGeom>
              <a:avLst/>
              <a:gdLst/>
              <a:ahLst/>
              <a:cxnLst/>
              <a:rect l="l" t="t" r="r" b="b"/>
              <a:pathLst>
                <a:path w="1424" h="3242" extrusionOk="0">
                  <a:moveTo>
                    <a:pt x="227" y="0"/>
                  </a:moveTo>
                  <a:cubicBezTo>
                    <a:pt x="111" y="0"/>
                    <a:pt x="11" y="38"/>
                    <a:pt x="1" y="133"/>
                  </a:cubicBezTo>
                  <a:cubicBezTo>
                    <a:pt x="1" y="133"/>
                    <a:pt x="366" y="766"/>
                    <a:pt x="578" y="1653"/>
                  </a:cubicBezTo>
                  <a:cubicBezTo>
                    <a:pt x="786" y="2559"/>
                    <a:pt x="768" y="3058"/>
                    <a:pt x="828" y="3192"/>
                  </a:cubicBezTo>
                  <a:cubicBezTo>
                    <a:pt x="845" y="3228"/>
                    <a:pt x="896" y="3241"/>
                    <a:pt x="960" y="3241"/>
                  </a:cubicBezTo>
                  <a:cubicBezTo>
                    <a:pt x="1102" y="3241"/>
                    <a:pt x="1307" y="3175"/>
                    <a:pt x="1345" y="3136"/>
                  </a:cubicBezTo>
                  <a:cubicBezTo>
                    <a:pt x="1424" y="3058"/>
                    <a:pt x="999" y="1265"/>
                    <a:pt x="865" y="803"/>
                  </a:cubicBezTo>
                  <a:cubicBezTo>
                    <a:pt x="731" y="341"/>
                    <a:pt x="671" y="151"/>
                    <a:pt x="518" y="73"/>
                  </a:cubicBezTo>
                  <a:cubicBezTo>
                    <a:pt x="439" y="28"/>
                    <a:pt x="32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6770629" y="2055264"/>
              <a:ext cx="197790" cy="455451"/>
            </a:xfrm>
            <a:custGeom>
              <a:avLst/>
              <a:gdLst/>
              <a:ahLst/>
              <a:cxnLst/>
              <a:rect l="l" t="t" r="r" b="b"/>
              <a:pathLst>
                <a:path w="1447" h="3332" extrusionOk="0">
                  <a:moveTo>
                    <a:pt x="250" y="97"/>
                  </a:moveTo>
                  <a:cubicBezTo>
                    <a:pt x="347" y="97"/>
                    <a:pt x="462" y="116"/>
                    <a:pt x="522" y="153"/>
                  </a:cubicBezTo>
                  <a:cubicBezTo>
                    <a:pt x="596" y="194"/>
                    <a:pt x="638" y="250"/>
                    <a:pt x="693" y="365"/>
                  </a:cubicBezTo>
                  <a:cubicBezTo>
                    <a:pt x="735" y="481"/>
                    <a:pt x="790" y="638"/>
                    <a:pt x="850" y="869"/>
                  </a:cubicBezTo>
                  <a:cubicBezTo>
                    <a:pt x="924" y="1077"/>
                    <a:pt x="1058" y="1655"/>
                    <a:pt x="1174" y="2158"/>
                  </a:cubicBezTo>
                  <a:cubicBezTo>
                    <a:pt x="1234" y="2426"/>
                    <a:pt x="1271" y="2676"/>
                    <a:pt x="1312" y="2851"/>
                  </a:cubicBezTo>
                  <a:cubicBezTo>
                    <a:pt x="1331" y="2948"/>
                    <a:pt x="1331" y="3022"/>
                    <a:pt x="1349" y="3082"/>
                  </a:cubicBezTo>
                  <a:lnTo>
                    <a:pt x="1349" y="3138"/>
                  </a:lnTo>
                  <a:cubicBezTo>
                    <a:pt x="1331" y="3138"/>
                    <a:pt x="1312" y="3156"/>
                    <a:pt x="1271" y="3179"/>
                  </a:cubicBezTo>
                  <a:cubicBezTo>
                    <a:pt x="1234" y="3198"/>
                    <a:pt x="1174" y="3216"/>
                    <a:pt x="1118" y="3216"/>
                  </a:cubicBezTo>
                  <a:cubicBezTo>
                    <a:pt x="1058" y="3235"/>
                    <a:pt x="1003" y="3235"/>
                    <a:pt x="966" y="3235"/>
                  </a:cubicBezTo>
                  <a:cubicBezTo>
                    <a:pt x="943" y="3216"/>
                    <a:pt x="924" y="3216"/>
                    <a:pt x="924" y="3198"/>
                  </a:cubicBezTo>
                  <a:cubicBezTo>
                    <a:pt x="906" y="3198"/>
                    <a:pt x="906" y="3138"/>
                    <a:pt x="887" y="3064"/>
                  </a:cubicBezTo>
                  <a:cubicBezTo>
                    <a:pt x="887" y="2985"/>
                    <a:pt x="869" y="2870"/>
                    <a:pt x="850" y="2754"/>
                  </a:cubicBezTo>
                  <a:cubicBezTo>
                    <a:pt x="827" y="2486"/>
                    <a:pt x="772" y="2140"/>
                    <a:pt x="675" y="1696"/>
                  </a:cubicBezTo>
                  <a:cubicBezTo>
                    <a:pt x="462" y="809"/>
                    <a:pt x="116" y="194"/>
                    <a:pt x="97" y="153"/>
                  </a:cubicBezTo>
                  <a:cubicBezTo>
                    <a:pt x="97" y="153"/>
                    <a:pt x="116" y="134"/>
                    <a:pt x="134" y="116"/>
                  </a:cubicBezTo>
                  <a:cubicBezTo>
                    <a:pt x="157" y="116"/>
                    <a:pt x="194" y="97"/>
                    <a:pt x="250" y="97"/>
                  </a:cubicBezTo>
                  <a:close/>
                  <a:moveTo>
                    <a:pt x="250" y="0"/>
                  </a:moveTo>
                  <a:cubicBezTo>
                    <a:pt x="194" y="0"/>
                    <a:pt x="134" y="0"/>
                    <a:pt x="79" y="37"/>
                  </a:cubicBezTo>
                  <a:cubicBezTo>
                    <a:pt x="42" y="60"/>
                    <a:pt x="0" y="97"/>
                    <a:pt x="0" y="153"/>
                  </a:cubicBezTo>
                  <a:lnTo>
                    <a:pt x="0" y="176"/>
                  </a:lnTo>
                  <a:lnTo>
                    <a:pt x="0" y="194"/>
                  </a:lnTo>
                  <a:cubicBezTo>
                    <a:pt x="0" y="194"/>
                    <a:pt x="365" y="828"/>
                    <a:pt x="578" y="1715"/>
                  </a:cubicBezTo>
                  <a:cubicBezTo>
                    <a:pt x="675" y="2158"/>
                    <a:pt x="712" y="2505"/>
                    <a:pt x="753" y="2754"/>
                  </a:cubicBezTo>
                  <a:cubicBezTo>
                    <a:pt x="772" y="2888"/>
                    <a:pt x="772" y="2985"/>
                    <a:pt x="790" y="3064"/>
                  </a:cubicBezTo>
                  <a:cubicBezTo>
                    <a:pt x="790" y="3156"/>
                    <a:pt x="809" y="3198"/>
                    <a:pt x="827" y="3253"/>
                  </a:cubicBezTo>
                  <a:cubicBezTo>
                    <a:pt x="850" y="3313"/>
                    <a:pt x="906" y="3332"/>
                    <a:pt x="966" y="3332"/>
                  </a:cubicBezTo>
                  <a:cubicBezTo>
                    <a:pt x="1021" y="3332"/>
                    <a:pt x="1081" y="3332"/>
                    <a:pt x="1137" y="3313"/>
                  </a:cubicBezTo>
                  <a:cubicBezTo>
                    <a:pt x="1197" y="3313"/>
                    <a:pt x="1252" y="3295"/>
                    <a:pt x="1312" y="3272"/>
                  </a:cubicBezTo>
                  <a:cubicBezTo>
                    <a:pt x="1368" y="3253"/>
                    <a:pt x="1405" y="3235"/>
                    <a:pt x="1428" y="3216"/>
                  </a:cubicBezTo>
                  <a:cubicBezTo>
                    <a:pt x="1446" y="3198"/>
                    <a:pt x="1446" y="3179"/>
                    <a:pt x="1446" y="3179"/>
                  </a:cubicBezTo>
                  <a:lnTo>
                    <a:pt x="1446" y="3138"/>
                  </a:lnTo>
                  <a:lnTo>
                    <a:pt x="1446" y="3064"/>
                  </a:lnTo>
                  <a:cubicBezTo>
                    <a:pt x="1446" y="3004"/>
                    <a:pt x="1428" y="2925"/>
                    <a:pt x="1405" y="2833"/>
                  </a:cubicBezTo>
                  <a:cubicBezTo>
                    <a:pt x="1386" y="2657"/>
                    <a:pt x="1331" y="2408"/>
                    <a:pt x="1271" y="2140"/>
                  </a:cubicBezTo>
                  <a:cubicBezTo>
                    <a:pt x="1155" y="1618"/>
                    <a:pt x="1021" y="1059"/>
                    <a:pt x="966" y="828"/>
                  </a:cubicBezTo>
                  <a:cubicBezTo>
                    <a:pt x="887" y="596"/>
                    <a:pt x="850" y="444"/>
                    <a:pt x="790" y="310"/>
                  </a:cubicBezTo>
                  <a:cubicBezTo>
                    <a:pt x="735" y="194"/>
                    <a:pt x="656" y="116"/>
                    <a:pt x="578" y="60"/>
                  </a:cubicBezTo>
                  <a:cubicBezTo>
                    <a:pt x="481" y="19"/>
                    <a:pt x="365" y="0"/>
                    <a:pt x="250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6776233" y="2065926"/>
              <a:ext cx="186445" cy="436588"/>
            </a:xfrm>
            <a:custGeom>
              <a:avLst/>
              <a:gdLst/>
              <a:ahLst/>
              <a:cxnLst/>
              <a:rect l="l" t="t" r="r" b="b"/>
              <a:pathLst>
                <a:path w="1364" h="3194" extrusionOk="0">
                  <a:moveTo>
                    <a:pt x="93" y="1"/>
                  </a:moveTo>
                  <a:cubicBezTo>
                    <a:pt x="38" y="1"/>
                    <a:pt x="1" y="38"/>
                    <a:pt x="1" y="98"/>
                  </a:cubicBezTo>
                  <a:cubicBezTo>
                    <a:pt x="1" y="98"/>
                    <a:pt x="366" y="731"/>
                    <a:pt x="578" y="1618"/>
                  </a:cubicBezTo>
                  <a:cubicBezTo>
                    <a:pt x="786" y="2524"/>
                    <a:pt x="768" y="3023"/>
                    <a:pt x="828" y="3157"/>
                  </a:cubicBezTo>
                  <a:cubicBezTo>
                    <a:pt x="846" y="3194"/>
                    <a:pt x="902" y="3194"/>
                    <a:pt x="962" y="3194"/>
                  </a:cubicBezTo>
                  <a:cubicBezTo>
                    <a:pt x="1114" y="3194"/>
                    <a:pt x="1308" y="3138"/>
                    <a:pt x="1345" y="3101"/>
                  </a:cubicBezTo>
                  <a:cubicBezTo>
                    <a:pt x="1364" y="3060"/>
                    <a:pt x="1345" y="2829"/>
                    <a:pt x="1271" y="2501"/>
                  </a:cubicBezTo>
                  <a:cubicBezTo>
                    <a:pt x="1248" y="2501"/>
                    <a:pt x="1230" y="2501"/>
                    <a:pt x="1211" y="2482"/>
                  </a:cubicBezTo>
                  <a:lnTo>
                    <a:pt x="1211" y="2482"/>
                  </a:lnTo>
                  <a:cubicBezTo>
                    <a:pt x="1230" y="2598"/>
                    <a:pt x="1248" y="2695"/>
                    <a:pt x="1271" y="2773"/>
                  </a:cubicBezTo>
                  <a:cubicBezTo>
                    <a:pt x="1290" y="2870"/>
                    <a:pt x="1290" y="2944"/>
                    <a:pt x="1308" y="3004"/>
                  </a:cubicBezTo>
                  <a:lnTo>
                    <a:pt x="1308" y="3060"/>
                  </a:lnTo>
                  <a:cubicBezTo>
                    <a:pt x="1290" y="3060"/>
                    <a:pt x="1271" y="3078"/>
                    <a:pt x="1230" y="3101"/>
                  </a:cubicBezTo>
                  <a:cubicBezTo>
                    <a:pt x="1193" y="3120"/>
                    <a:pt x="1133" y="3138"/>
                    <a:pt x="1077" y="3138"/>
                  </a:cubicBezTo>
                  <a:cubicBezTo>
                    <a:pt x="1040" y="3138"/>
                    <a:pt x="999" y="3157"/>
                    <a:pt x="962" y="3157"/>
                  </a:cubicBezTo>
                  <a:lnTo>
                    <a:pt x="925" y="3157"/>
                  </a:lnTo>
                  <a:cubicBezTo>
                    <a:pt x="902" y="3138"/>
                    <a:pt x="883" y="3138"/>
                    <a:pt x="883" y="3120"/>
                  </a:cubicBezTo>
                  <a:cubicBezTo>
                    <a:pt x="865" y="3120"/>
                    <a:pt x="865" y="3060"/>
                    <a:pt x="846" y="2986"/>
                  </a:cubicBezTo>
                  <a:cubicBezTo>
                    <a:pt x="846" y="2907"/>
                    <a:pt x="828" y="2792"/>
                    <a:pt x="809" y="2676"/>
                  </a:cubicBezTo>
                  <a:cubicBezTo>
                    <a:pt x="786" y="2408"/>
                    <a:pt x="731" y="2062"/>
                    <a:pt x="634" y="1618"/>
                  </a:cubicBezTo>
                  <a:cubicBezTo>
                    <a:pt x="421" y="731"/>
                    <a:pt x="75" y="116"/>
                    <a:pt x="56" y="75"/>
                  </a:cubicBezTo>
                  <a:cubicBezTo>
                    <a:pt x="56" y="75"/>
                    <a:pt x="75" y="56"/>
                    <a:pt x="93" y="38"/>
                  </a:cubicBezTo>
                  <a:lnTo>
                    <a:pt x="116" y="38"/>
                  </a:lnTo>
                  <a:cubicBezTo>
                    <a:pt x="116" y="19"/>
                    <a:pt x="93" y="1"/>
                    <a:pt x="93" y="1"/>
                  </a:cubicBezTo>
                  <a:close/>
                </a:path>
              </a:pathLst>
            </a:custGeom>
            <a:solidFill>
              <a:srgbClr val="24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6381471" y="2528897"/>
              <a:ext cx="57683" cy="58230"/>
            </a:xfrm>
            <a:custGeom>
              <a:avLst/>
              <a:gdLst/>
              <a:ahLst/>
              <a:cxnLst/>
              <a:rect l="l" t="t" r="r" b="b"/>
              <a:pathLst>
                <a:path w="422" h="426" extrusionOk="0">
                  <a:moveTo>
                    <a:pt x="209" y="1"/>
                  </a:moveTo>
                  <a:cubicBezTo>
                    <a:pt x="93" y="1"/>
                    <a:pt x="1" y="98"/>
                    <a:pt x="1" y="213"/>
                  </a:cubicBezTo>
                  <a:cubicBezTo>
                    <a:pt x="1" y="329"/>
                    <a:pt x="93" y="426"/>
                    <a:pt x="209" y="426"/>
                  </a:cubicBezTo>
                  <a:cubicBezTo>
                    <a:pt x="324" y="426"/>
                    <a:pt x="421" y="329"/>
                    <a:pt x="421" y="213"/>
                  </a:cubicBezTo>
                  <a:cubicBezTo>
                    <a:pt x="421" y="98"/>
                    <a:pt x="324" y="1"/>
                    <a:pt x="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6373270" y="2529260"/>
              <a:ext cx="74086" cy="73403"/>
            </a:xfrm>
            <a:custGeom>
              <a:avLst/>
              <a:gdLst/>
              <a:ahLst/>
              <a:cxnLst/>
              <a:rect l="l" t="t" r="r" b="b"/>
              <a:pathLst>
                <a:path w="542" h="537" extrusionOk="0">
                  <a:moveTo>
                    <a:pt x="269" y="93"/>
                  </a:moveTo>
                  <a:cubicBezTo>
                    <a:pt x="366" y="93"/>
                    <a:pt x="426" y="171"/>
                    <a:pt x="426" y="268"/>
                  </a:cubicBezTo>
                  <a:cubicBezTo>
                    <a:pt x="426" y="347"/>
                    <a:pt x="366" y="421"/>
                    <a:pt x="269" y="421"/>
                  </a:cubicBezTo>
                  <a:cubicBezTo>
                    <a:pt x="176" y="421"/>
                    <a:pt x="116" y="347"/>
                    <a:pt x="116" y="268"/>
                  </a:cubicBezTo>
                  <a:cubicBezTo>
                    <a:pt x="116" y="171"/>
                    <a:pt x="176" y="93"/>
                    <a:pt x="269" y="93"/>
                  </a:cubicBezTo>
                  <a:close/>
                  <a:moveTo>
                    <a:pt x="269" y="0"/>
                  </a:moveTo>
                  <a:cubicBezTo>
                    <a:pt x="116" y="0"/>
                    <a:pt x="1" y="116"/>
                    <a:pt x="1" y="268"/>
                  </a:cubicBezTo>
                  <a:cubicBezTo>
                    <a:pt x="1" y="402"/>
                    <a:pt x="116" y="536"/>
                    <a:pt x="269" y="536"/>
                  </a:cubicBezTo>
                  <a:cubicBezTo>
                    <a:pt x="426" y="536"/>
                    <a:pt x="542" y="402"/>
                    <a:pt x="542" y="268"/>
                  </a:cubicBezTo>
                  <a:cubicBezTo>
                    <a:pt x="542" y="116"/>
                    <a:pt x="426" y="0"/>
                    <a:pt x="269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6891873" y="2429113"/>
              <a:ext cx="58230" cy="60827"/>
            </a:xfrm>
            <a:custGeom>
              <a:avLst/>
              <a:gdLst/>
              <a:ahLst/>
              <a:cxnLst/>
              <a:rect l="l" t="t" r="r" b="b"/>
              <a:pathLst>
                <a:path w="426" h="445" extrusionOk="0">
                  <a:moveTo>
                    <a:pt x="213" y="1"/>
                  </a:moveTo>
                  <a:cubicBezTo>
                    <a:pt x="97" y="1"/>
                    <a:pt x="0" y="98"/>
                    <a:pt x="0" y="213"/>
                  </a:cubicBezTo>
                  <a:cubicBezTo>
                    <a:pt x="0" y="347"/>
                    <a:pt x="97" y="444"/>
                    <a:pt x="213" y="444"/>
                  </a:cubicBezTo>
                  <a:cubicBezTo>
                    <a:pt x="328" y="444"/>
                    <a:pt x="425" y="347"/>
                    <a:pt x="425" y="213"/>
                  </a:cubicBezTo>
                  <a:cubicBezTo>
                    <a:pt x="425" y="98"/>
                    <a:pt x="328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6883672" y="2431389"/>
              <a:ext cx="73949" cy="71489"/>
            </a:xfrm>
            <a:custGeom>
              <a:avLst/>
              <a:gdLst/>
              <a:ahLst/>
              <a:cxnLst/>
              <a:rect l="l" t="t" r="r" b="b"/>
              <a:pathLst>
                <a:path w="541" h="523" extrusionOk="0">
                  <a:moveTo>
                    <a:pt x="273" y="97"/>
                  </a:moveTo>
                  <a:cubicBezTo>
                    <a:pt x="370" y="97"/>
                    <a:pt x="425" y="176"/>
                    <a:pt x="425" y="254"/>
                  </a:cubicBezTo>
                  <a:cubicBezTo>
                    <a:pt x="425" y="347"/>
                    <a:pt x="370" y="425"/>
                    <a:pt x="273" y="425"/>
                  </a:cubicBezTo>
                  <a:cubicBezTo>
                    <a:pt x="176" y="425"/>
                    <a:pt x="116" y="347"/>
                    <a:pt x="116" y="254"/>
                  </a:cubicBezTo>
                  <a:cubicBezTo>
                    <a:pt x="116" y="176"/>
                    <a:pt x="176" y="97"/>
                    <a:pt x="273" y="97"/>
                  </a:cubicBezTo>
                  <a:close/>
                  <a:moveTo>
                    <a:pt x="273" y="0"/>
                  </a:moveTo>
                  <a:cubicBezTo>
                    <a:pt x="116" y="0"/>
                    <a:pt x="0" y="116"/>
                    <a:pt x="0" y="254"/>
                  </a:cubicBezTo>
                  <a:cubicBezTo>
                    <a:pt x="0" y="407"/>
                    <a:pt x="116" y="522"/>
                    <a:pt x="273" y="522"/>
                  </a:cubicBezTo>
                  <a:cubicBezTo>
                    <a:pt x="425" y="522"/>
                    <a:pt x="541" y="407"/>
                    <a:pt x="541" y="254"/>
                  </a:cubicBezTo>
                  <a:cubicBezTo>
                    <a:pt x="541" y="116"/>
                    <a:pt x="425" y="0"/>
                    <a:pt x="27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6465536" y="2618566"/>
              <a:ext cx="473768" cy="448753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3151" y="0"/>
                  </a:moveTo>
                  <a:cubicBezTo>
                    <a:pt x="3007" y="0"/>
                    <a:pt x="2525" y="13"/>
                    <a:pt x="1655" y="153"/>
                  </a:cubicBezTo>
                  <a:cubicBezTo>
                    <a:pt x="578" y="306"/>
                    <a:pt x="0" y="652"/>
                    <a:pt x="0" y="652"/>
                  </a:cubicBezTo>
                  <a:cubicBezTo>
                    <a:pt x="0" y="652"/>
                    <a:pt x="250" y="2408"/>
                    <a:pt x="402" y="2676"/>
                  </a:cubicBezTo>
                  <a:cubicBezTo>
                    <a:pt x="546" y="2937"/>
                    <a:pt x="1467" y="3283"/>
                    <a:pt x="2011" y="3283"/>
                  </a:cubicBezTo>
                  <a:cubicBezTo>
                    <a:pt x="2064" y="3283"/>
                    <a:pt x="2113" y="3279"/>
                    <a:pt x="2158" y="3272"/>
                  </a:cubicBezTo>
                  <a:cubicBezTo>
                    <a:pt x="2639" y="3217"/>
                    <a:pt x="3429" y="2501"/>
                    <a:pt x="3447" y="2117"/>
                  </a:cubicBezTo>
                  <a:cubicBezTo>
                    <a:pt x="3466" y="1752"/>
                    <a:pt x="3198" y="1"/>
                    <a:pt x="3198" y="1"/>
                  </a:cubicBezTo>
                  <a:cubicBezTo>
                    <a:pt x="3198" y="1"/>
                    <a:pt x="3183" y="0"/>
                    <a:pt x="3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6457334" y="2610365"/>
              <a:ext cx="487026" cy="465019"/>
            </a:xfrm>
            <a:custGeom>
              <a:avLst/>
              <a:gdLst/>
              <a:ahLst/>
              <a:cxnLst/>
              <a:rect l="l" t="t" r="r" b="b"/>
              <a:pathLst>
                <a:path w="3563" h="3402" extrusionOk="0">
                  <a:moveTo>
                    <a:pt x="3156" y="116"/>
                  </a:moveTo>
                  <a:cubicBezTo>
                    <a:pt x="3193" y="116"/>
                    <a:pt x="3213" y="116"/>
                    <a:pt x="3216" y="116"/>
                  </a:cubicBezTo>
                  <a:cubicBezTo>
                    <a:pt x="3216" y="158"/>
                    <a:pt x="3276" y="523"/>
                    <a:pt x="3332" y="985"/>
                  </a:cubicBezTo>
                  <a:cubicBezTo>
                    <a:pt x="3373" y="1235"/>
                    <a:pt x="3410" y="1484"/>
                    <a:pt x="3429" y="1697"/>
                  </a:cubicBezTo>
                  <a:cubicBezTo>
                    <a:pt x="3447" y="1909"/>
                    <a:pt x="3466" y="2099"/>
                    <a:pt x="3466" y="2177"/>
                  </a:cubicBezTo>
                  <a:cubicBezTo>
                    <a:pt x="3447" y="2256"/>
                    <a:pt x="3410" y="2371"/>
                    <a:pt x="3332" y="2487"/>
                  </a:cubicBezTo>
                  <a:cubicBezTo>
                    <a:pt x="3235" y="2602"/>
                    <a:pt x="3142" y="2718"/>
                    <a:pt x="3004" y="2833"/>
                  </a:cubicBezTo>
                  <a:cubicBezTo>
                    <a:pt x="2754" y="3064"/>
                    <a:pt x="2426" y="3254"/>
                    <a:pt x="2195" y="3295"/>
                  </a:cubicBezTo>
                  <a:cubicBezTo>
                    <a:pt x="2173" y="3297"/>
                    <a:pt x="2148" y="3298"/>
                    <a:pt x="2123" y="3298"/>
                  </a:cubicBezTo>
                  <a:cubicBezTo>
                    <a:pt x="1889" y="3298"/>
                    <a:pt x="1545" y="3224"/>
                    <a:pt x="1216" y="3120"/>
                  </a:cubicBezTo>
                  <a:cubicBezTo>
                    <a:pt x="1040" y="3064"/>
                    <a:pt x="888" y="2986"/>
                    <a:pt x="754" y="2907"/>
                  </a:cubicBezTo>
                  <a:cubicBezTo>
                    <a:pt x="620" y="2852"/>
                    <a:pt x="541" y="2773"/>
                    <a:pt x="504" y="2718"/>
                  </a:cubicBezTo>
                  <a:cubicBezTo>
                    <a:pt x="486" y="2658"/>
                    <a:pt x="426" y="2505"/>
                    <a:pt x="389" y="2293"/>
                  </a:cubicBezTo>
                  <a:cubicBezTo>
                    <a:pt x="347" y="2099"/>
                    <a:pt x="292" y="1849"/>
                    <a:pt x="255" y="1618"/>
                  </a:cubicBezTo>
                  <a:cubicBezTo>
                    <a:pt x="176" y="1156"/>
                    <a:pt x="116" y="773"/>
                    <a:pt x="116" y="736"/>
                  </a:cubicBezTo>
                  <a:cubicBezTo>
                    <a:pt x="158" y="712"/>
                    <a:pt x="694" y="426"/>
                    <a:pt x="1715" y="250"/>
                  </a:cubicBezTo>
                  <a:cubicBezTo>
                    <a:pt x="2551" y="128"/>
                    <a:pt x="3002" y="116"/>
                    <a:pt x="3156" y="116"/>
                  </a:cubicBezTo>
                  <a:close/>
                  <a:moveTo>
                    <a:pt x="3213" y="0"/>
                  </a:moveTo>
                  <a:cubicBezTo>
                    <a:pt x="3071" y="0"/>
                    <a:pt x="2586" y="13"/>
                    <a:pt x="1696" y="158"/>
                  </a:cubicBezTo>
                  <a:cubicBezTo>
                    <a:pt x="620" y="329"/>
                    <a:pt x="42" y="657"/>
                    <a:pt x="42" y="657"/>
                  </a:cubicBezTo>
                  <a:lnTo>
                    <a:pt x="0" y="676"/>
                  </a:lnTo>
                  <a:lnTo>
                    <a:pt x="0" y="712"/>
                  </a:lnTo>
                  <a:cubicBezTo>
                    <a:pt x="0" y="712"/>
                    <a:pt x="79" y="1156"/>
                    <a:pt x="158" y="1637"/>
                  </a:cubicBezTo>
                  <a:cubicBezTo>
                    <a:pt x="194" y="1868"/>
                    <a:pt x="231" y="2122"/>
                    <a:pt x="292" y="2311"/>
                  </a:cubicBezTo>
                  <a:cubicBezTo>
                    <a:pt x="328" y="2524"/>
                    <a:pt x="370" y="2676"/>
                    <a:pt x="426" y="2773"/>
                  </a:cubicBezTo>
                  <a:cubicBezTo>
                    <a:pt x="462" y="2852"/>
                    <a:pt x="560" y="2930"/>
                    <a:pt x="694" y="3004"/>
                  </a:cubicBezTo>
                  <a:cubicBezTo>
                    <a:pt x="851" y="3083"/>
                    <a:pt x="1003" y="3161"/>
                    <a:pt x="1197" y="3217"/>
                  </a:cubicBezTo>
                  <a:cubicBezTo>
                    <a:pt x="1486" y="3328"/>
                    <a:pt x="1813" y="3402"/>
                    <a:pt x="2072" y="3402"/>
                  </a:cubicBezTo>
                  <a:cubicBezTo>
                    <a:pt x="2123" y="3402"/>
                    <a:pt x="2173" y="3399"/>
                    <a:pt x="2218" y="3392"/>
                  </a:cubicBezTo>
                  <a:cubicBezTo>
                    <a:pt x="2486" y="3351"/>
                    <a:pt x="2814" y="3161"/>
                    <a:pt x="3082" y="2907"/>
                  </a:cubicBezTo>
                  <a:cubicBezTo>
                    <a:pt x="3198" y="2792"/>
                    <a:pt x="3332" y="2658"/>
                    <a:pt x="3410" y="2542"/>
                  </a:cubicBezTo>
                  <a:cubicBezTo>
                    <a:pt x="3507" y="2408"/>
                    <a:pt x="3563" y="2293"/>
                    <a:pt x="3563" y="2177"/>
                  </a:cubicBezTo>
                  <a:cubicBezTo>
                    <a:pt x="3563" y="2080"/>
                    <a:pt x="3563" y="1909"/>
                    <a:pt x="3526" y="1678"/>
                  </a:cubicBezTo>
                  <a:cubicBezTo>
                    <a:pt x="3507" y="1466"/>
                    <a:pt x="3466" y="1216"/>
                    <a:pt x="3447" y="967"/>
                  </a:cubicBezTo>
                  <a:cubicBezTo>
                    <a:pt x="3373" y="481"/>
                    <a:pt x="3313" y="61"/>
                    <a:pt x="3313" y="61"/>
                  </a:cubicBezTo>
                  <a:lnTo>
                    <a:pt x="3313" y="1"/>
                  </a:lnTo>
                  <a:lnTo>
                    <a:pt x="3258" y="1"/>
                  </a:lnTo>
                  <a:cubicBezTo>
                    <a:pt x="3258" y="1"/>
                    <a:pt x="3243" y="0"/>
                    <a:pt x="321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6465536" y="2618566"/>
              <a:ext cx="455451" cy="199841"/>
            </a:xfrm>
            <a:custGeom>
              <a:avLst/>
              <a:gdLst/>
              <a:ahLst/>
              <a:cxnLst/>
              <a:rect l="l" t="t" r="r" b="b"/>
              <a:pathLst>
                <a:path w="3332" h="1462" extrusionOk="0">
                  <a:moveTo>
                    <a:pt x="3101" y="1"/>
                  </a:moveTo>
                  <a:cubicBezTo>
                    <a:pt x="2925" y="1"/>
                    <a:pt x="2445" y="19"/>
                    <a:pt x="1655" y="153"/>
                  </a:cubicBezTo>
                  <a:cubicBezTo>
                    <a:pt x="578" y="306"/>
                    <a:pt x="0" y="652"/>
                    <a:pt x="0" y="652"/>
                  </a:cubicBezTo>
                  <a:cubicBezTo>
                    <a:pt x="0" y="652"/>
                    <a:pt x="56" y="1041"/>
                    <a:pt x="134" y="1461"/>
                  </a:cubicBezTo>
                  <a:cubicBezTo>
                    <a:pt x="347" y="1346"/>
                    <a:pt x="906" y="1115"/>
                    <a:pt x="1789" y="981"/>
                  </a:cubicBezTo>
                  <a:cubicBezTo>
                    <a:pt x="2316" y="893"/>
                    <a:pt x="2713" y="871"/>
                    <a:pt x="2990" y="871"/>
                  </a:cubicBezTo>
                  <a:cubicBezTo>
                    <a:pt x="3138" y="871"/>
                    <a:pt x="3251" y="877"/>
                    <a:pt x="3332" y="884"/>
                  </a:cubicBezTo>
                  <a:cubicBezTo>
                    <a:pt x="3253" y="403"/>
                    <a:pt x="3198" y="1"/>
                    <a:pt x="3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6457334" y="2610365"/>
              <a:ext cx="471307" cy="221301"/>
            </a:xfrm>
            <a:custGeom>
              <a:avLst/>
              <a:gdLst/>
              <a:ahLst/>
              <a:cxnLst/>
              <a:rect l="l" t="t" r="r" b="b"/>
              <a:pathLst>
                <a:path w="3448" h="1619" extrusionOk="0">
                  <a:moveTo>
                    <a:pt x="3216" y="116"/>
                  </a:moveTo>
                  <a:cubicBezTo>
                    <a:pt x="3216" y="158"/>
                    <a:pt x="3276" y="481"/>
                    <a:pt x="3332" y="888"/>
                  </a:cubicBezTo>
                  <a:cubicBezTo>
                    <a:pt x="3255" y="883"/>
                    <a:pt x="3163" y="879"/>
                    <a:pt x="3052" y="879"/>
                  </a:cubicBezTo>
                  <a:cubicBezTo>
                    <a:pt x="2776" y="879"/>
                    <a:pt x="2387" y="903"/>
                    <a:pt x="1849" y="985"/>
                  </a:cubicBezTo>
                  <a:cubicBezTo>
                    <a:pt x="985" y="1119"/>
                    <a:pt x="486" y="1332"/>
                    <a:pt x="231" y="1466"/>
                  </a:cubicBezTo>
                  <a:cubicBezTo>
                    <a:pt x="176" y="1082"/>
                    <a:pt x="116" y="773"/>
                    <a:pt x="116" y="736"/>
                  </a:cubicBezTo>
                  <a:cubicBezTo>
                    <a:pt x="158" y="712"/>
                    <a:pt x="694" y="426"/>
                    <a:pt x="1715" y="250"/>
                  </a:cubicBezTo>
                  <a:cubicBezTo>
                    <a:pt x="2523" y="135"/>
                    <a:pt x="2985" y="116"/>
                    <a:pt x="3161" y="116"/>
                  </a:cubicBezTo>
                  <a:close/>
                  <a:moveTo>
                    <a:pt x="3161" y="1"/>
                  </a:moveTo>
                  <a:cubicBezTo>
                    <a:pt x="2985" y="1"/>
                    <a:pt x="2505" y="19"/>
                    <a:pt x="1696" y="158"/>
                  </a:cubicBezTo>
                  <a:cubicBezTo>
                    <a:pt x="620" y="329"/>
                    <a:pt x="42" y="657"/>
                    <a:pt x="42" y="657"/>
                  </a:cubicBezTo>
                  <a:lnTo>
                    <a:pt x="0" y="676"/>
                  </a:lnTo>
                  <a:lnTo>
                    <a:pt x="0" y="712"/>
                  </a:lnTo>
                  <a:cubicBezTo>
                    <a:pt x="0" y="712"/>
                    <a:pt x="60" y="1101"/>
                    <a:pt x="139" y="1544"/>
                  </a:cubicBezTo>
                  <a:lnTo>
                    <a:pt x="158" y="1618"/>
                  </a:lnTo>
                  <a:lnTo>
                    <a:pt x="213" y="1581"/>
                  </a:lnTo>
                  <a:cubicBezTo>
                    <a:pt x="426" y="1466"/>
                    <a:pt x="966" y="1216"/>
                    <a:pt x="1849" y="1082"/>
                  </a:cubicBezTo>
                  <a:cubicBezTo>
                    <a:pt x="2426" y="1000"/>
                    <a:pt x="2848" y="976"/>
                    <a:pt x="3126" y="976"/>
                  </a:cubicBezTo>
                  <a:cubicBezTo>
                    <a:pt x="3238" y="976"/>
                    <a:pt x="3326" y="980"/>
                    <a:pt x="3392" y="985"/>
                  </a:cubicBezTo>
                  <a:lnTo>
                    <a:pt x="3447" y="1004"/>
                  </a:lnTo>
                  <a:lnTo>
                    <a:pt x="3429" y="925"/>
                  </a:lnTo>
                  <a:cubicBezTo>
                    <a:pt x="3373" y="463"/>
                    <a:pt x="3313" y="61"/>
                    <a:pt x="3313" y="61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113148" y="3097394"/>
              <a:ext cx="1052376" cy="289919"/>
            </a:xfrm>
            <a:custGeom>
              <a:avLst/>
              <a:gdLst/>
              <a:ahLst/>
              <a:cxnLst/>
              <a:rect l="l" t="t" r="r" b="b"/>
              <a:pathLst>
                <a:path w="7699" h="2121" extrusionOk="0">
                  <a:moveTo>
                    <a:pt x="7370" y="0"/>
                  </a:moveTo>
                  <a:cubicBezTo>
                    <a:pt x="7278" y="97"/>
                    <a:pt x="6543" y="656"/>
                    <a:pt x="5138" y="961"/>
                  </a:cubicBezTo>
                  <a:cubicBezTo>
                    <a:pt x="4475" y="1101"/>
                    <a:pt x="3618" y="1151"/>
                    <a:pt x="2864" y="1151"/>
                  </a:cubicBezTo>
                  <a:cubicBezTo>
                    <a:pt x="2043" y="1151"/>
                    <a:pt x="1346" y="1091"/>
                    <a:pt x="1155" y="1022"/>
                  </a:cubicBezTo>
                  <a:cubicBezTo>
                    <a:pt x="814" y="920"/>
                    <a:pt x="490" y="743"/>
                    <a:pt x="326" y="743"/>
                  </a:cubicBezTo>
                  <a:cubicBezTo>
                    <a:pt x="304" y="743"/>
                    <a:pt x="284" y="746"/>
                    <a:pt x="268" y="754"/>
                  </a:cubicBezTo>
                  <a:cubicBezTo>
                    <a:pt x="153" y="827"/>
                    <a:pt x="0" y="1465"/>
                    <a:pt x="37" y="1618"/>
                  </a:cubicBezTo>
                  <a:cubicBezTo>
                    <a:pt x="64" y="1728"/>
                    <a:pt x="1601" y="2120"/>
                    <a:pt x="3287" y="2120"/>
                  </a:cubicBezTo>
                  <a:cubicBezTo>
                    <a:pt x="3934" y="2120"/>
                    <a:pt x="4603" y="2062"/>
                    <a:pt x="5217" y="1909"/>
                  </a:cubicBezTo>
                  <a:cubicBezTo>
                    <a:pt x="7412" y="1368"/>
                    <a:pt x="7661" y="906"/>
                    <a:pt x="7680" y="772"/>
                  </a:cubicBezTo>
                  <a:cubicBezTo>
                    <a:pt x="7698" y="615"/>
                    <a:pt x="7680" y="559"/>
                    <a:pt x="7624" y="310"/>
                  </a:cubicBezTo>
                  <a:cubicBezTo>
                    <a:pt x="7564" y="79"/>
                    <a:pt x="7370" y="0"/>
                    <a:pt x="7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6107407" y="3086595"/>
              <a:ext cx="1063722" cy="308099"/>
            </a:xfrm>
            <a:custGeom>
              <a:avLst/>
              <a:gdLst/>
              <a:ahLst/>
              <a:cxnLst/>
              <a:rect l="l" t="t" r="r" b="b"/>
              <a:pathLst>
                <a:path w="7782" h="2254" extrusionOk="0">
                  <a:moveTo>
                    <a:pt x="7412" y="139"/>
                  </a:moveTo>
                  <a:cubicBezTo>
                    <a:pt x="7435" y="158"/>
                    <a:pt x="7569" y="213"/>
                    <a:pt x="7606" y="407"/>
                  </a:cubicBezTo>
                  <a:cubicBezTo>
                    <a:pt x="7685" y="657"/>
                    <a:pt x="7685" y="694"/>
                    <a:pt x="7666" y="833"/>
                  </a:cubicBezTo>
                  <a:cubicBezTo>
                    <a:pt x="7666" y="888"/>
                    <a:pt x="7625" y="1022"/>
                    <a:pt x="7278" y="1216"/>
                  </a:cubicBezTo>
                  <a:cubicBezTo>
                    <a:pt x="6950" y="1429"/>
                    <a:pt x="6335" y="1678"/>
                    <a:pt x="5240" y="1946"/>
                  </a:cubicBezTo>
                  <a:cubicBezTo>
                    <a:pt x="4637" y="2096"/>
                    <a:pt x="3981" y="2151"/>
                    <a:pt x="3344" y="2151"/>
                  </a:cubicBezTo>
                  <a:cubicBezTo>
                    <a:pt x="2820" y="2151"/>
                    <a:pt x="2309" y="2114"/>
                    <a:pt x="1849" y="2062"/>
                  </a:cubicBezTo>
                  <a:cubicBezTo>
                    <a:pt x="1350" y="2006"/>
                    <a:pt x="906" y="1909"/>
                    <a:pt x="597" y="1831"/>
                  </a:cubicBezTo>
                  <a:cubicBezTo>
                    <a:pt x="444" y="1794"/>
                    <a:pt x="310" y="1757"/>
                    <a:pt x="232" y="1734"/>
                  </a:cubicBezTo>
                  <a:cubicBezTo>
                    <a:pt x="195" y="1715"/>
                    <a:pt x="158" y="1697"/>
                    <a:pt x="135" y="1697"/>
                  </a:cubicBezTo>
                  <a:cubicBezTo>
                    <a:pt x="135" y="1678"/>
                    <a:pt x="135" y="1678"/>
                    <a:pt x="116" y="1678"/>
                  </a:cubicBezTo>
                  <a:cubicBezTo>
                    <a:pt x="116" y="1660"/>
                    <a:pt x="116" y="1600"/>
                    <a:pt x="135" y="1526"/>
                  </a:cubicBezTo>
                  <a:cubicBezTo>
                    <a:pt x="135" y="1429"/>
                    <a:pt x="158" y="1350"/>
                    <a:pt x="195" y="1253"/>
                  </a:cubicBezTo>
                  <a:cubicBezTo>
                    <a:pt x="213" y="1156"/>
                    <a:pt x="232" y="1064"/>
                    <a:pt x="273" y="1003"/>
                  </a:cubicBezTo>
                  <a:cubicBezTo>
                    <a:pt x="310" y="925"/>
                    <a:pt x="347" y="888"/>
                    <a:pt x="347" y="888"/>
                  </a:cubicBezTo>
                  <a:cubicBezTo>
                    <a:pt x="347" y="879"/>
                    <a:pt x="358" y="874"/>
                    <a:pt x="375" y="874"/>
                  </a:cubicBezTo>
                  <a:cubicBezTo>
                    <a:pt x="392" y="874"/>
                    <a:pt x="416" y="879"/>
                    <a:pt x="444" y="888"/>
                  </a:cubicBezTo>
                  <a:cubicBezTo>
                    <a:pt x="481" y="888"/>
                    <a:pt x="560" y="906"/>
                    <a:pt x="638" y="948"/>
                  </a:cubicBezTo>
                  <a:cubicBezTo>
                    <a:pt x="791" y="1003"/>
                    <a:pt x="985" y="1082"/>
                    <a:pt x="1174" y="1156"/>
                  </a:cubicBezTo>
                  <a:cubicBezTo>
                    <a:pt x="1271" y="1198"/>
                    <a:pt x="1484" y="1216"/>
                    <a:pt x="1775" y="1235"/>
                  </a:cubicBezTo>
                  <a:cubicBezTo>
                    <a:pt x="2061" y="1253"/>
                    <a:pt x="2426" y="1271"/>
                    <a:pt x="2815" y="1271"/>
                  </a:cubicBezTo>
                  <a:cubicBezTo>
                    <a:pt x="2920" y="1275"/>
                    <a:pt x="3029" y="1276"/>
                    <a:pt x="3140" y="1276"/>
                  </a:cubicBezTo>
                  <a:cubicBezTo>
                    <a:pt x="3832" y="1276"/>
                    <a:pt x="4601" y="1213"/>
                    <a:pt x="5199" y="1082"/>
                  </a:cubicBezTo>
                  <a:cubicBezTo>
                    <a:pt x="5892" y="948"/>
                    <a:pt x="6432" y="717"/>
                    <a:pt x="6816" y="523"/>
                  </a:cubicBezTo>
                  <a:cubicBezTo>
                    <a:pt x="6992" y="426"/>
                    <a:pt x="7144" y="347"/>
                    <a:pt x="7260" y="273"/>
                  </a:cubicBezTo>
                  <a:cubicBezTo>
                    <a:pt x="7338" y="213"/>
                    <a:pt x="7375" y="176"/>
                    <a:pt x="7412" y="139"/>
                  </a:cubicBezTo>
                  <a:close/>
                  <a:moveTo>
                    <a:pt x="7394" y="1"/>
                  </a:moveTo>
                  <a:lnTo>
                    <a:pt x="7375" y="42"/>
                  </a:lnTo>
                  <a:cubicBezTo>
                    <a:pt x="7357" y="61"/>
                    <a:pt x="7297" y="116"/>
                    <a:pt x="7204" y="176"/>
                  </a:cubicBezTo>
                  <a:cubicBezTo>
                    <a:pt x="7089" y="255"/>
                    <a:pt x="6950" y="347"/>
                    <a:pt x="6761" y="426"/>
                  </a:cubicBezTo>
                  <a:cubicBezTo>
                    <a:pt x="6396" y="620"/>
                    <a:pt x="5873" y="833"/>
                    <a:pt x="5180" y="985"/>
                  </a:cubicBezTo>
                  <a:cubicBezTo>
                    <a:pt x="4487" y="1137"/>
                    <a:pt x="3582" y="1179"/>
                    <a:pt x="2815" y="1179"/>
                  </a:cubicBezTo>
                  <a:cubicBezTo>
                    <a:pt x="2426" y="1179"/>
                    <a:pt x="2061" y="1156"/>
                    <a:pt x="1775" y="1137"/>
                  </a:cubicBezTo>
                  <a:cubicBezTo>
                    <a:pt x="1502" y="1119"/>
                    <a:pt x="1290" y="1082"/>
                    <a:pt x="1197" y="1064"/>
                  </a:cubicBezTo>
                  <a:cubicBezTo>
                    <a:pt x="1022" y="985"/>
                    <a:pt x="828" y="906"/>
                    <a:pt x="675" y="851"/>
                  </a:cubicBezTo>
                  <a:cubicBezTo>
                    <a:pt x="597" y="809"/>
                    <a:pt x="523" y="791"/>
                    <a:pt x="463" y="772"/>
                  </a:cubicBezTo>
                  <a:cubicBezTo>
                    <a:pt x="435" y="772"/>
                    <a:pt x="406" y="768"/>
                    <a:pt x="377" y="768"/>
                  </a:cubicBezTo>
                  <a:cubicBezTo>
                    <a:pt x="348" y="768"/>
                    <a:pt x="319" y="772"/>
                    <a:pt x="292" y="791"/>
                  </a:cubicBezTo>
                  <a:cubicBezTo>
                    <a:pt x="232" y="809"/>
                    <a:pt x="213" y="888"/>
                    <a:pt x="176" y="948"/>
                  </a:cubicBezTo>
                  <a:cubicBezTo>
                    <a:pt x="135" y="1022"/>
                    <a:pt x="116" y="1119"/>
                    <a:pt x="79" y="1216"/>
                  </a:cubicBezTo>
                  <a:cubicBezTo>
                    <a:pt x="61" y="1313"/>
                    <a:pt x="42" y="1410"/>
                    <a:pt x="19" y="1502"/>
                  </a:cubicBezTo>
                  <a:cubicBezTo>
                    <a:pt x="19" y="1581"/>
                    <a:pt x="1" y="1660"/>
                    <a:pt x="19" y="1715"/>
                  </a:cubicBezTo>
                  <a:cubicBezTo>
                    <a:pt x="19" y="1734"/>
                    <a:pt x="42" y="1757"/>
                    <a:pt x="61" y="1757"/>
                  </a:cubicBezTo>
                  <a:cubicBezTo>
                    <a:pt x="61" y="1775"/>
                    <a:pt x="79" y="1775"/>
                    <a:pt x="79" y="1775"/>
                  </a:cubicBezTo>
                  <a:cubicBezTo>
                    <a:pt x="116" y="1794"/>
                    <a:pt x="158" y="1812"/>
                    <a:pt x="195" y="1831"/>
                  </a:cubicBezTo>
                  <a:cubicBezTo>
                    <a:pt x="292" y="1872"/>
                    <a:pt x="426" y="1891"/>
                    <a:pt x="578" y="1946"/>
                  </a:cubicBezTo>
                  <a:cubicBezTo>
                    <a:pt x="888" y="2025"/>
                    <a:pt x="1331" y="2103"/>
                    <a:pt x="1849" y="2159"/>
                  </a:cubicBezTo>
                  <a:cubicBezTo>
                    <a:pt x="2288" y="2217"/>
                    <a:pt x="2782" y="2254"/>
                    <a:pt x="3293" y="2254"/>
                  </a:cubicBezTo>
                  <a:cubicBezTo>
                    <a:pt x="3948" y="2254"/>
                    <a:pt x="4630" y="2194"/>
                    <a:pt x="5259" y="2043"/>
                  </a:cubicBezTo>
                  <a:cubicBezTo>
                    <a:pt x="6372" y="1775"/>
                    <a:pt x="6992" y="1526"/>
                    <a:pt x="7338" y="1313"/>
                  </a:cubicBezTo>
                  <a:cubicBezTo>
                    <a:pt x="7685" y="1101"/>
                    <a:pt x="7759" y="948"/>
                    <a:pt x="7782" y="851"/>
                  </a:cubicBezTo>
                  <a:cubicBezTo>
                    <a:pt x="7782" y="694"/>
                    <a:pt x="7782" y="620"/>
                    <a:pt x="7722" y="389"/>
                  </a:cubicBezTo>
                  <a:cubicBezTo>
                    <a:pt x="7643" y="116"/>
                    <a:pt x="7435" y="24"/>
                    <a:pt x="7435" y="24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6770629" y="3239416"/>
              <a:ext cx="103064" cy="103201"/>
            </a:xfrm>
            <a:custGeom>
              <a:avLst/>
              <a:gdLst/>
              <a:ahLst/>
              <a:cxnLst/>
              <a:rect l="l" t="t" r="r" b="b"/>
              <a:pathLst>
                <a:path w="754" h="755" extrusionOk="0">
                  <a:moveTo>
                    <a:pt x="388" y="1"/>
                  </a:moveTo>
                  <a:cubicBezTo>
                    <a:pt x="176" y="1"/>
                    <a:pt x="0" y="177"/>
                    <a:pt x="0" y="366"/>
                  </a:cubicBezTo>
                  <a:cubicBezTo>
                    <a:pt x="0" y="579"/>
                    <a:pt x="176" y="754"/>
                    <a:pt x="388" y="754"/>
                  </a:cubicBezTo>
                  <a:cubicBezTo>
                    <a:pt x="578" y="754"/>
                    <a:pt x="753" y="579"/>
                    <a:pt x="753" y="366"/>
                  </a:cubicBezTo>
                  <a:cubicBezTo>
                    <a:pt x="753" y="177"/>
                    <a:pt x="578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765571" y="3231898"/>
              <a:ext cx="115640" cy="115776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5" y="116"/>
                  </a:moveTo>
                  <a:cubicBezTo>
                    <a:pt x="596" y="116"/>
                    <a:pt x="730" y="250"/>
                    <a:pt x="730" y="421"/>
                  </a:cubicBezTo>
                  <a:cubicBezTo>
                    <a:pt x="730" y="597"/>
                    <a:pt x="596" y="749"/>
                    <a:pt x="425" y="749"/>
                  </a:cubicBezTo>
                  <a:cubicBezTo>
                    <a:pt x="231" y="749"/>
                    <a:pt x="97" y="597"/>
                    <a:pt x="97" y="421"/>
                  </a:cubicBezTo>
                  <a:cubicBezTo>
                    <a:pt x="97" y="250"/>
                    <a:pt x="231" y="116"/>
                    <a:pt x="425" y="116"/>
                  </a:cubicBezTo>
                  <a:close/>
                  <a:moveTo>
                    <a:pt x="425" y="1"/>
                  </a:moveTo>
                  <a:cubicBezTo>
                    <a:pt x="171" y="1"/>
                    <a:pt x="0" y="190"/>
                    <a:pt x="0" y="421"/>
                  </a:cubicBezTo>
                  <a:cubicBezTo>
                    <a:pt x="0" y="652"/>
                    <a:pt x="171" y="846"/>
                    <a:pt x="425" y="846"/>
                  </a:cubicBezTo>
                  <a:cubicBezTo>
                    <a:pt x="656" y="846"/>
                    <a:pt x="846" y="652"/>
                    <a:pt x="846" y="421"/>
                  </a:cubicBezTo>
                  <a:cubicBezTo>
                    <a:pt x="846" y="190"/>
                    <a:pt x="656" y="1"/>
                    <a:pt x="42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271025" y="3610668"/>
              <a:ext cx="547033" cy="271330"/>
            </a:xfrm>
            <a:custGeom>
              <a:avLst/>
              <a:gdLst/>
              <a:ahLst/>
              <a:cxnLst/>
              <a:rect l="l" t="t" r="r" b="b"/>
              <a:pathLst>
                <a:path w="4002" h="1985" extrusionOk="0">
                  <a:moveTo>
                    <a:pt x="552" y="0"/>
                  </a:moveTo>
                  <a:cubicBezTo>
                    <a:pt x="201" y="0"/>
                    <a:pt x="0" y="76"/>
                    <a:pt x="0" y="76"/>
                  </a:cubicBezTo>
                  <a:cubicBezTo>
                    <a:pt x="0" y="76"/>
                    <a:pt x="1423" y="233"/>
                    <a:pt x="2117" y="695"/>
                  </a:cubicBezTo>
                  <a:cubicBezTo>
                    <a:pt x="2791" y="1134"/>
                    <a:pt x="4002" y="1984"/>
                    <a:pt x="4002" y="1984"/>
                  </a:cubicBezTo>
                  <a:cubicBezTo>
                    <a:pt x="4002" y="1984"/>
                    <a:pt x="3212" y="1018"/>
                    <a:pt x="2020" y="385"/>
                  </a:cubicBezTo>
                  <a:cubicBezTo>
                    <a:pt x="1412" y="77"/>
                    <a:pt x="906" y="0"/>
                    <a:pt x="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6267882" y="3604115"/>
              <a:ext cx="555918" cy="284452"/>
            </a:xfrm>
            <a:custGeom>
              <a:avLst/>
              <a:gdLst/>
              <a:ahLst/>
              <a:cxnLst/>
              <a:rect l="l" t="t" r="r" b="b"/>
              <a:pathLst>
                <a:path w="4067" h="2081" extrusionOk="0">
                  <a:moveTo>
                    <a:pt x="578" y="116"/>
                  </a:moveTo>
                  <a:cubicBezTo>
                    <a:pt x="924" y="116"/>
                    <a:pt x="1428" y="176"/>
                    <a:pt x="2006" y="500"/>
                  </a:cubicBezTo>
                  <a:cubicBezTo>
                    <a:pt x="2814" y="906"/>
                    <a:pt x="3313" y="1369"/>
                    <a:pt x="3641" y="1697"/>
                  </a:cubicBezTo>
                  <a:cubicBezTo>
                    <a:pt x="3276" y="1466"/>
                    <a:pt x="2680" y="1059"/>
                    <a:pt x="2158" y="694"/>
                  </a:cubicBezTo>
                  <a:cubicBezTo>
                    <a:pt x="1812" y="463"/>
                    <a:pt x="1271" y="310"/>
                    <a:pt x="832" y="232"/>
                  </a:cubicBezTo>
                  <a:cubicBezTo>
                    <a:pt x="559" y="176"/>
                    <a:pt x="504" y="176"/>
                    <a:pt x="347" y="153"/>
                  </a:cubicBezTo>
                  <a:cubicBezTo>
                    <a:pt x="444" y="135"/>
                    <a:pt x="425" y="116"/>
                    <a:pt x="578" y="116"/>
                  </a:cubicBezTo>
                  <a:close/>
                  <a:moveTo>
                    <a:pt x="578" y="1"/>
                  </a:moveTo>
                  <a:cubicBezTo>
                    <a:pt x="231" y="19"/>
                    <a:pt x="42" y="79"/>
                    <a:pt x="23" y="98"/>
                  </a:cubicBezTo>
                  <a:lnTo>
                    <a:pt x="0" y="98"/>
                  </a:lnTo>
                  <a:lnTo>
                    <a:pt x="23" y="195"/>
                  </a:lnTo>
                  <a:cubicBezTo>
                    <a:pt x="23" y="195"/>
                    <a:pt x="370" y="232"/>
                    <a:pt x="809" y="329"/>
                  </a:cubicBezTo>
                  <a:cubicBezTo>
                    <a:pt x="1252" y="426"/>
                    <a:pt x="1775" y="578"/>
                    <a:pt x="2103" y="791"/>
                  </a:cubicBezTo>
                  <a:cubicBezTo>
                    <a:pt x="2773" y="1235"/>
                    <a:pt x="4006" y="2080"/>
                    <a:pt x="4006" y="2080"/>
                  </a:cubicBezTo>
                  <a:lnTo>
                    <a:pt x="4066" y="2002"/>
                  </a:lnTo>
                  <a:cubicBezTo>
                    <a:pt x="4066" y="2002"/>
                    <a:pt x="3276" y="1040"/>
                    <a:pt x="2061" y="407"/>
                  </a:cubicBezTo>
                  <a:cubicBezTo>
                    <a:pt x="1446" y="79"/>
                    <a:pt x="947" y="1"/>
                    <a:pt x="57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6881075" y="3641560"/>
              <a:ext cx="363322" cy="206265"/>
            </a:xfrm>
            <a:custGeom>
              <a:avLst/>
              <a:gdLst/>
              <a:ahLst/>
              <a:cxnLst/>
              <a:rect l="l" t="t" r="r" b="b"/>
              <a:pathLst>
                <a:path w="2658" h="1509" extrusionOk="0">
                  <a:moveTo>
                    <a:pt x="2547" y="0"/>
                  </a:moveTo>
                  <a:cubicBezTo>
                    <a:pt x="2315" y="0"/>
                    <a:pt x="1734" y="68"/>
                    <a:pt x="985" y="640"/>
                  </a:cubicBezTo>
                  <a:cubicBezTo>
                    <a:pt x="1" y="1393"/>
                    <a:pt x="61" y="1509"/>
                    <a:pt x="61" y="1509"/>
                  </a:cubicBezTo>
                  <a:cubicBezTo>
                    <a:pt x="61" y="1509"/>
                    <a:pt x="426" y="1236"/>
                    <a:pt x="1216" y="700"/>
                  </a:cubicBezTo>
                  <a:cubicBezTo>
                    <a:pt x="1983" y="159"/>
                    <a:pt x="2658" y="7"/>
                    <a:pt x="2658" y="7"/>
                  </a:cubicBezTo>
                  <a:cubicBezTo>
                    <a:pt x="2658" y="7"/>
                    <a:pt x="2619" y="0"/>
                    <a:pt x="2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6883672" y="3635281"/>
              <a:ext cx="360725" cy="221711"/>
            </a:xfrm>
            <a:custGeom>
              <a:avLst/>
              <a:gdLst/>
              <a:ahLst/>
              <a:cxnLst/>
              <a:rect l="l" t="t" r="r" b="b"/>
              <a:pathLst>
                <a:path w="2639" h="1622" extrusionOk="0">
                  <a:moveTo>
                    <a:pt x="2218" y="138"/>
                  </a:moveTo>
                  <a:cubicBezTo>
                    <a:pt x="1946" y="235"/>
                    <a:pt x="1581" y="410"/>
                    <a:pt x="1155" y="715"/>
                  </a:cubicBezTo>
                  <a:cubicBezTo>
                    <a:pt x="656" y="1062"/>
                    <a:pt x="601" y="1104"/>
                    <a:pt x="425" y="1238"/>
                  </a:cubicBezTo>
                  <a:cubicBezTo>
                    <a:pt x="559" y="1104"/>
                    <a:pt x="656" y="988"/>
                    <a:pt x="1003" y="734"/>
                  </a:cubicBezTo>
                  <a:cubicBezTo>
                    <a:pt x="1484" y="369"/>
                    <a:pt x="1890" y="198"/>
                    <a:pt x="2177" y="138"/>
                  </a:cubicBezTo>
                  <a:close/>
                  <a:moveTo>
                    <a:pt x="2533" y="1"/>
                  </a:moveTo>
                  <a:cubicBezTo>
                    <a:pt x="2458" y="1"/>
                    <a:pt x="2333" y="8"/>
                    <a:pt x="2158" y="41"/>
                  </a:cubicBezTo>
                  <a:cubicBezTo>
                    <a:pt x="1849" y="101"/>
                    <a:pt x="1428" y="272"/>
                    <a:pt x="924" y="660"/>
                  </a:cubicBezTo>
                  <a:cubicBezTo>
                    <a:pt x="444" y="1025"/>
                    <a:pt x="213" y="1238"/>
                    <a:pt x="97" y="1372"/>
                  </a:cubicBezTo>
                  <a:cubicBezTo>
                    <a:pt x="42" y="1427"/>
                    <a:pt x="23" y="1469"/>
                    <a:pt x="0" y="1506"/>
                  </a:cubicBezTo>
                  <a:lnTo>
                    <a:pt x="0" y="1542"/>
                  </a:lnTo>
                  <a:lnTo>
                    <a:pt x="0" y="1566"/>
                  </a:lnTo>
                  <a:lnTo>
                    <a:pt x="0" y="1584"/>
                  </a:lnTo>
                  <a:lnTo>
                    <a:pt x="42" y="1621"/>
                  </a:lnTo>
                  <a:lnTo>
                    <a:pt x="79" y="1603"/>
                  </a:lnTo>
                  <a:cubicBezTo>
                    <a:pt x="79" y="1603"/>
                    <a:pt x="444" y="1353"/>
                    <a:pt x="1216" y="794"/>
                  </a:cubicBezTo>
                  <a:cubicBezTo>
                    <a:pt x="1987" y="253"/>
                    <a:pt x="2639" y="101"/>
                    <a:pt x="2639" y="101"/>
                  </a:cubicBezTo>
                  <a:lnTo>
                    <a:pt x="2639" y="4"/>
                  </a:lnTo>
                  <a:lnTo>
                    <a:pt x="2620" y="4"/>
                  </a:lnTo>
                  <a:cubicBezTo>
                    <a:pt x="2613" y="4"/>
                    <a:pt x="2584" y="1"/>
                    <a:pt x="253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7155276" y="547702"/>
              <a:ext cx="1065635" cy="936737"/>
            </a:xfrm>
            <a:custGeom>
              <a:avLst/>
              <a:gdLst/>
              <a:ahLst/>
              <a:cxnLst/>
              <a:rect l="l" t="t" r="r" b="b"/>
              <a:pathLst>
                <a:path w="7796" h="6853" extrusionOk="0">
                  <a:moveTo>
                    <a:pt x="3983" y="0"/>
                  </a:moveTo>
                  <a:cubicBezTo>
                    <a:pt x="1867" y="0"/>
                    <a:pt x="153" y="1386"/>
                    <a:pt x="153" y="3119"/>
                  </a:cubicBezTo>
                  <a:cubicBezTo>
                    <a:pt x="171" y="3849"/>
                    <a:pt x="462" y="4542"/>
                    <a:pt x="1040" y="5101"/>
                  </a:cubicBezTo>
                  <a:lnTo>
                    <a:pt x="0" y="6852"/>
                  </a:lnTo>
                  <a:cubicBezTo>
                    <a:pt x="0" y="6852"/>
                    <a:pt x="2135" y="6640"/>
                    <a:pt x="2865" y="6122"/>
                  </a:cubicBezTo>
                  <a:cubicBezTo>
                    <a:pt x="3235" y="6215"/>
                    <a:pt x="3600" y="6256"/>
                    <a:pt x="3983" y="6256"/>
                  </a:cubicBezTo>
                  <a:cubicBezTo>
                    <a:pt x="6099" y="6256"/>
                    <a:pt x="7795" y="4852"/>
                    <a:pt x="7795" y="3119"/>
                  </a:cubicBezTo>
                  <a:cubicBezTo>
                    <a:pt x="7795" y="1386"/>
                    <a:pt x="6099" y="0"/>
                    <a:pt x="3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7142017" y="539501"/>
              <a:ext cx="1087096" cy="952456"/>
            </a:xfrm>
            <a:custGeom>
              <a:avLst/>
              <a:gdLst/>
              <a:ahLst/>
              <a:cxnLst/>
              <a:rect l="l" t="t" r="r" b="b"/>
              <a:pathLst>
                <a:path w="7953" h="6968" extrusionOk="0">
                  <a:moveTo>
                    <a:pt x="4080" y="97"/>
                  </a:moveTo>
                  <a:cubicBezTo>
                    <a:pt x="6159" y="97"/>
                    <a:pt x="7855" y="1483"/>
                    <a:pt x="7855" y="3179"/>
                  </a:cubicBezTo>
                  <a:cubicBezTo>
                    <a:pt x="7855" y="4870"/>
                    <a:pt x="6159" y="6256"/>
                    <a:pt x="4080" y="6256"/>
                  </a:cubicBezTo>
                  <a:cubicBezTo>
                    <a:pt x="3715" y="6256"/>
                    <a:pt x="3332" y="6219"/>
                    <a:pt x="2985" y="6122"/>
                  </a:cubicBezTo>
                  <a:lnTo>
                    <a:pt x="2943" y="6122"/>
                  </a:lnTo>
                  <a:lnTo>
                    <a:pt x="2925" y="6141"/>
                  </a:lnTo>
                  <a:cubicBezTo>
                    <a:pt x="2578" y="6372"/>
                    <a:pt x="1867" y="6566"/>
                    <a:pt x="1252" y="6681"/>
                  </a:cubicBezTo>
                  <a:cubicBezTo>
                    <a:pt x="693" y="6797"/>
                    <a:pt x="287" y="6834"/>
                    <a:pt x="213" y="6834"/>
                  </a:cubicBezTo>
                  <a:lnTo>
                    <a:pt x="1192" y="5161"/>
                  </a:lnTo>
                  <a:lnTo>
                    <a:pt x="1174" y="5143"/>
                  </a:lnTo>
                  <a:cubicBezTo>
                    <a:pt x="615" y="4584"/>
                    <a:pt x="305" y="3891"/>
                    <a:pt x="305" y="3179"/>
                  </a:cubicBezTo>
                  <a:cubicBezTo>
                    <a:pt x="305" y="1483"/>
                    <a:pt x="2001" y="97"/>
                    <a:pt x="4080" y="97"/>
                  </a:cubicBezTo>
                  <a:close/>
                  <a:moveTo>
                    <a:pt x="4080" y="0"/>
                  </a:moveTo>
                  <a:cubicBezTo>
                    <a:pt x="1945" y="0"/>
                    <a:pt x="213" y="1423"/>
                    <a:pt x="213" y="3179"/>
                  </a:cubicBezTo>
                  <a:cubicBezTo>
                    <a:pt x="213" y="3909"/>
                    <a:pt x="518" y="4602"/>
                    <a:pt x="1058" y="5180"/>
                  </a:cubicBezTo>
                  <a:lnTo>
                    <a:pt x="0" y="6968"/>
                  </a:lnTo>
                  <a:lnTo>
                    <a:pt x="116" y="6949"/>
                  </a:lnTo>
                  <a:cubicBezTo>
                    <a:pt x="116" y="6949"/>
                    <a:pt x="652" y="6912"/>
                    <a:pt x="1271" y="6797"/>
                  </a:cubicBezTo>
                  <a:cubicBezTo>
                    <a:pt x="1885" y="6663"/>
                    <a:pt x="2578" y="6487"/>
                    <a:pt x="2962" y="6238"/>
                  </a:cubicBezTo>
                  <a:cubicBezTo>
                    <a:pt x="3332" y="6316"/>
                    <a:pt x="3697" y="6372"/>
                    <a:pt x="4080" y="6372"/>
                  </a:cubicBezTo>
                  <a:cubicBezTo>
                    <a:pt x="6219" y="6372"/>
                    <a:pt x="7952" y="4949"/>
                    <a:pt x="7952" y="3179"/>
                  </a:cubicBezTo>
                  <a:cubicBezTo>
                    <a:pt x="7952" y="1423"/>
                    <a:pt x="6219" y="0"/>
                    <a:pt x="4080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6384068" y="3097394"/>
              <a:ext cx="25971" cy="50029"/>
            </a:xfrm>
            <a:custGeom>
              <a:avLst/>
              <a:gdLst/>
              <a:ahLst/>
              <a:cxnLst/>
              <a:rect l="l" t="t" r="r" b="b"/>
              <a:pathLst>
                <a:path w="190" h="366" extrusionOk="0">
                  <a:moveTo>
                    <a:pt x="153" y="0"/>
                  </a:moveTo>
                  <a:cubicBezTo>
                    <a:pt x="116" y="0"/>
                    <a:pt x="97" y="19"/>
                    <a:pt x="97" y="37"/>
                  </a:cubicBezTo>
                  <a:lnTo>
                    <a:pt x="97" y="60"/>
                  </a:lnTo>
                  <a:cubicBezTo>
                    <a:pt x="97" y="97"/>
                    <a:pt x="74" y="153"/>
                    <a:pt x="37" y="213"/>
                  </a:cubicBezTo>
                  <a:cubicBezTo>
                    <a:pt x="37" y="250"/>
                    <a:pt x="19" y="268"/>
                    <a:pt x="19" y="291"/>
                  </a:cubicBezTo>
                  <a:cubicBezTo>
                    <a:pt x="0" y="328"/>
                    <a:pt x="19" y="347"/>
                    <a:pt x="37" y="365"/>
                  </a:cubicBezTo>
                  <a:cubicBezTo>
                    <a:pt x="74" y="365"/>
                    <a:pt x="97" y="347"/>
                    <a:pt x="116" y="328"/>
                  </a:cubicBezTo>
                  <a:cubicBezTo>
                    <a:pt x="116" y="310"/>
                    <a:pt x="134" y="291"/>
                    <a:pt x="134" y="250"/>
                  </a:cubicBezTo>
                  <a:cubicBezTo>
                    <a:pt x="171" y="194"/>
                    <a:pt x="190" y="134"/>
                    <a:pt x="190" y="60"/>
                  </a:cubicBezTo>
                  <a:cubicBezTo>
                    <a:pt x="190" y="19"/>
                    <a:pt x="171" y="0"/>
                    <a:pt x="15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5883782" y="2218199"/>
              <a:ext cx="418955" cy="1058664"/>
            </a:xfrm>
            <a:custGeom>
              <a:avLst/>
              <a:gdLst/>
              <a:ahLst/>
              <a:cxnLst/>
              <a:rect l="l" t="t" r="r" b="b"/>
              <a:pathLst>
                <a:path w="3065" h="7745" extrusionOk="0">
                  <a:moveTo>
                    <a:pt x="1734" y="1"/>
                  </a:moveTo>
                  <a:cubicBezTo>
                    <a:pt x="1041" y="195"/>
                    <a:pt x="754" y="675"/>
                    <a:pt x="657" y="1197"/>
                  </a:cubicBezTo>
                  <a:cubicBezTo>
                    <a:pt x="542" y="1733"/>
                    <a:pt x="311" y="5083"/>
                    <a:pt x="153" y="5855"/>
                  </a:cubicBezTo>
                  <a:cubicBezTo>
                    <a:pt x="1" y="6608"/>
                    <a:pt x="384" y="7532"/>
                    <a:pt x="773" y="7685"/>
                  </a:cubicBezTo>
                  <a:cubicBezTo>
                    <a:pt x="881" y="7728"/>
                    <a:pt x="1043" y="7745"/>
                    <a:pt x="1227" y="7745"/>
                  </a:cubicBezTo>
                  <a:cubicBezTo>
                    <a:pt x="1694" y="7745"/>
                    <a:pt x="2302" y="7633"/>
                    <a:pt x="2524" y="7551"/>
                  </a:cubicBezTo>
                  <a:cubicBezTo>
                    <a:pt x="2833" y="7417"/>
                    <a:pt x="2852" y="6913"/>
                    <a:pt x="2926" y="6377"/>
                  </a:cubicBezTo>
                  <a:cubicBezTo>
                    <a:pt x="2986" y="5836"/>
                    <a:pt x="2949" y="4201"/>
                    <a:pt x="3004" y="3429"/>
                  </a:cubicBezTo>
                  <a:cubicBezTo>
                    <a:pt x="3064" y="2680"/>
                    <a:pt x="2852" y="1350"/>
                    <a:pt x="2524" y="717"/>
                  </a:cubicBezTo>
                  <a:cubicBezTo>
                    <a:pt x="2196" y="79"/>
                    <a:pt x="1734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886379" y="2213142"/>
              <a:ext cx="423876" cy="1072060"/>
            </a:xfrm>
            <a:custGeom>
              <a:avLst/>
              <a:gdLst/>
              <a:ahLst/>
              <a:cxnLst/>
              <a:rect l="l" t="t" r="r" b="b"/>
              <a:pathLst>
                <a:path w="3101" h="7843" extrusionOk="0">
                  <a:moveTo>
                    <a:pt x="1715" y="98"/>
                  </a:moveTo>
                  <a:cubicBezTo>
                    <a:pt x="1733" y="98"/>
                    <a:pt x="1830" y="116"/>
                    <a:pt x="1964" y="213"/>
                  </a:cubicBezTo>
                  <a:cubicBezTo>
                    <a:pt x="2121" y="310"/>
                    <a:pt x="2311" y="463"/>
                    <a:pt x="2468" y="772"/>
                  </a:cubicBezTo>
                  <a:cubicBezTo>
                    <a:pt x="2773" y="1387"/>
                    <a:pt x="2985" y="2717"/>
                    <a:pt x="2930" y="3466"/>
                  </a:cubicBezTo>
                  <a:cubicBezTo>
                    <a:pt x="2907" y="3850"/>
                    <a:pt x="2907" y="4450"/>
                    <a:pt x="2888" y="5028"/>
                  </a:cubicBezTo>
                  <a:cubicBezTo>
                    <a:pt x="2888" y="5605"/>
                    <a:pt x="2888" y="6141"/>
                    <a:pt x="2851" y="6414"/>
                  </a:cubicBezTo>
                  <a:cubicBezTo>
                    <a:pt x="2814" y="6682"/>
                    <a:pt x="2791" y="6931"/>
                    <a:pt x="2754" y="7144"/>
                  </a:cubicBezTo>
                  <a:cubicBezTo>
                    <a:pt x="2699" y="7338"/>
                    <a:pt x="2620" y="7491"/>
                    <a:pt x="2486" y="7527"/>
                  </a:cubicBezTo>
                  <a:cubicBezTo>
                    <a:pt x="2352" y="7588"/>
                    <a:pt x="2006" y="7661"/>
                    <a:pt x="1659" y="7703"/>
                  </a:cubicBezTo>
                  <a:cubicBezTo>
                    <a:pt x="1503" y="7720"/>
                    <a:pt x="1343" y="7729"/>
                    <a:pt x="1198" y="7729"/>
                  </a:cubicBezTo>
                  <a:cubicBezTo>
                    <a:pt x="1021" y="7729"/>
                    <a:pt x="866" y="7715"/>
                    <a:pt x="772" y="7685"/>
                  </a:cubicBezTo>
                  <a:cubicBezTo>
                    <a:pt x="596" y="7606"/>
                    <a:pt x="407" y="7357"/>
                    <a:pt x="292" y="7010"/>
                  </a:cubicBezTo>
                  <a:cubicBezTo>
                    <a:pt x="176" y="6682"/>
                    <a:pt x="116" y="6257"/>
                    <a:pt x="176" y="5892"/>
                  </a:cubicBezTo>
                  <a:cubicBezTo>
                    <a:pt x="273" y="5508"/>
                    <a:pt x="365" y="4487"/>
                    <a:pt x="444" y="3484"/>
                  </a:cubicBezTo>
                  <a:cubicBezTo>
                    <a:pt x="504" y="2985"/>
                    <a:pt x="541" y="2486"/>
                    <a:pt x="578" y="2080"/>
                  </a:cubicBezTo>
                  <a:cubicBezTo>
                    <a:pt x="620" y="1678"/>
                    <a:pt x="657" y="1368"/>
                    <a:pt x="675" y="1253"/>
                  </a:cubicBezTo>
                  <a:cubicBezTo>
                    <a:pt x="791" y="731"/>
                    <a:pt x="1040" y="292"/>
                    <a:pt x="1715" y="98"/>
                  </a:cubicBezTo>
                  <a:close/>
                  <a:moveTo>
                    <a:pt x="1715" y="1"/>
                  </a:moveTo>
                  <a:cubicBezTo>
                    <a:pt x="985" y="176"/>
                    <a:pt x="675" y="675"/>
                    <a:pt x="578" y="1234"/>
                  </a:cubicBezTo>
                  <a:cubicBezTo>
                    <a:pt x="560" y="1368"/>
                    <a:pt x="523" y="1678"/>
                    <a:pt x="481" y="2080"/>
                  </a:cubicBezTo>
                  <a:cubicBezTo>
                    <a:pt x="444" y="2486"/>
                    <a:pt x="389" y="2967"/>
                    <a:pt x="347" y="3466"/>
                  </a:cubicBezTo>
                  <a:cubicBezTo>
                    <a:pt x="250" y="4469"/>
                    <a:pt x="158" y="5508"/>
                    <a:pt x="79" y="5873"/>
                  </a:cubicBezTo>
                  <a:cubicBezTo>
                    <a:pt x="0" y="6257"/>
                    <a:pt x="61" y="6700"/>
                    <a:pt x="194" y="7047"/>
                  </a:cubicBezTo>
                  <a:cubicBezTo>
                    <a:pt x="328" y="7393"/>
                    <a:pt x="523" y="7685"/>
                    <a:pt x="735" y="7777"/>
                  </a:cubicBezTo>
                  <a:cubicBezTo>
                    <a:pt x="858" y="7824"/>
                    <a:pt x="1039" y="7843"/>
                    <a:pt x="1241" y="7843"/>
                  </a:cubicBezTo>
                  <a:cubicBezTo>
                    <a:pt x="1380" y="7843"/>
                    <a:pt x="1529" y="7834"/>
                    <a:pt x="1678" y="7819"/>
                  </a:cubicBezTo>
                  <a:cubicBezTo>
                    <a:pt x="2024" y="7777"/>
                    <a:pt x="2371" y="7703"/>
                    <a:pt x="2523" y="7625"/>
                  </a:cubicBezTo>
                  <a:cubicBezTo>
                    <a:pt x="2699" y="7569"/>
                    <a:pt x="2791" y="7375"/>
                    <a:pt x="2851" y="7162"/>
                  </a:cubicBezTo>
                  <a:cubicBezTo>
                    <a:pt x="2907" y="6950"/>
                    <a:pt x="2930" y="6682"/>
                    <a:pt x="2948" y="6414"/>
                  </a:cubicBezTo>
                  <a:cubicBezTo>
                    <a:pt x="2985" y="6141"/>
                    <a:pt x="2985" y="5605"/>
                    <a:pt x="3004" y="5028"/>
                  </a:cubicBezTo>
                  <a:cubicBezTo>
                    <a:pt x="3004" y="4450"/>
                    <a:pt x="3004" y="3850"/>
                    <a:pt x="3045" y="3466"/>
                  </a:cubicBezTo>
                  <a:cubicBezTo>
                    <a:pt x="3101" y="2694"/>
                    <a:pt x="2888" y="1387"/>
                    <a:pt x="2560" y="731"/>
                  </a:cubicBezTo>
                  <a:cubicBezTo>
                    <a:pt x="2389" y="407"/>
                    <a:pt x="2177" y="232"/>
                    <a:pt x="2024" y="116"/>
                  </a:cubicBezTo>
                  <a:cubicBezTo>
                    <a:pt x="1849" y="19"/>
                    <a:pt x="1733" y="1"/>
                    <a:pt x="173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5641976" y="2668595"/>
              <a:ext cx="641760" cy="743594"/>
            </a:xfrm>
            <a:custGeom>
              <a:avLst/>
              <a:gdLst/>
              <a:ahLst/>
              <a:cxnLst/>
              <a:rect l="l" t="t" r="r" b="b"/>
              <a:pathLst>
                <a:path w="4695" h="5440" extrusionOk="0">
                  <a:moveTo>
                    <a:pt x="2944" y="0"/>
                  </a:moveTo>
                  <a:lnTo>
                    <a:pt x="0" y="1058"/>
                  </a:lnTo>
                  <a:cubicBezTo>
                    <a:pt x="0" y="1058"/>
                    <a:pt x="213" y="1964"/>
                    <a:pt x="213" y="2657"/>
                  </a:cubicBezTo>
                  <a:cubicBezTo>
                    <a:pt x="213" y="3368"/>
                    <a:pt x="384" y="3909"/>
                    <a:pt x="846" y="4256"/>
                  </a:cubicBezTo>
                  <a:cubicBezTo>
                    <a:pt x="1289" y="4584"/>
                    <a:pt x="1405" y="4967"/>
                    <a:pt x="1830" y="5198"/>
                  </a:cubicBezTo>
                  <a:cubicBezTo>
                    <a:pt x="2090" y="5341"/>
                    <a:pt x="2389" y="5440"/>
                    <a:pt x="2688" y="5440"/>
                  </a:cubicBezTo>
                  <a:cubicBezTo>
                    <a:pt x="2873" y="5440"/>
                    <a:pt x="3058" y="5402"/>
                    <a:pt x="3235" y="5314"/>
                  </a:cubicBezTo>
                  <a:cubicBezTo>
                    <a:pt x="3678" y="5064"/>
                    <a:pt x="4080" y="5004"/>
                    <a:pt x="4274" y="4658"/>
                  </a:cubicBezTo>
                  <a:cubicBezTo>
                    <a:pt x="4487" y="4311"/>
                    <a:pt x="4621" y="3544"/>
                    <a:pt x="4621" y="3544"/>
                  </a:cubicBezTo>
                  <a:cubicBezTo>
                    <a:pt x="4695" y="2541"/>
                    <a:pt x="4445" y="1904"/>
                    <a:pt x="4177" y="1617"/>
                  </a:cubicBezTo>
                  <a:cubicBezTo>
                    <a:pt x="3909" y="1326"/>
                    <a:pt x="3447" y="1058"/>
                    <a:pt x="3332" y="712"/>
                  </a:cubicBezTo>
                  <a:cubicBezTo>
                    <a:pt x="3216" y="384"/>
                    <a:pt x="2944" y="0"/>
                    <a:pt x="2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5633775" y="2660257"/>
              <a:ext cx="658162" cy="758766"/>
            </a:xfrm>
            <a:custGeom>
              <a:avLst/>
              <a:gdLst/>
              <a:ahLst/>
              <a:cxnLst/>
              <a:rect l="l" t="t" r="r" b="b"/>
              <a:pathLst>
                <a:path w="4815" h="5551" extrusionOk="0">
                  <a:moveTo>
                    <a:pt x="2985" y="116"/>
                  </a:moveTo>
                  <a:cubicBezTo>
                    <a:pt x="3004" y="158"/>
                    <a:pt x="3235" y="505"/>
                    <a:pt x="3350" y="791"/>
                  </a:cubicBezTo>
                  <a:cubicBezTo>
                    <a:pt x="3410" y="985"/>
                    <a:pt x="3563" y="1138"/>
                    <a:pt x="3715" y="1272"/>
                  </a:cubicBezTo>
                  <a:cubicBezTo>
                    <a:pt x="3891" y="1429"/>
                    <a:pt x="4062" y="1563"/>
                    <a:pt x="4200" y="1715"/>
                  </a:cubicBezTo>
                  <a:cubicBezTo>
                    <a:pt x="4450" y="1988"/>
                    <a:pt x="4699" y="2602"/>
                    <a:pt x="4639" y="3605"/>
                  </a:cubicBezTo>
                  <a:cubicBezTo>
                    <a:pt x="4621" y="3605"/>
                    <a:pt x="4602" y="3776"/>
                    <a:pt x="4524" y="4007"/>
                  </a:cubicBezTo>
                  <a:cubicBezTo>
                    <a:pt x="4468" y="4238"/>
                    <a:pt x="4390" y="4529"/>
                    <a:pt x="4293" y="4700"/>
                  </a:cubicBezTo>
                  <a:cubicBezTo>
                    <a:pt x="4200" y="4853"/>
                    <a:pt x="4062" y="4950"/>
                    <a:pt x="3891" y="5047"/>
                  </a:cubicBezTo>
                  <a:cubicBezTo>
                    <a:pt x="3715" y="5125"/>
                    <a:pt x="3507" y="5199"/>
                    <a:pt x="3253" y="5315"/>
                  </a:cubicBezTo>
                  <a:cubicBezTo>
                    <a:pt x="3083" y="5408"/>
                    <a:pt x="2900" y="5448"/>
                    <a:pt x="2715" y="5448"/>
                  </a:cubicBezTo>
                  <a:cubicBezTo>
                    <a:pt x="2443" y="5448"/>
                    <a:pt x="2167" y="5360"/>
                    <a:pt x="1927" y="5222"/>
                  </a:cubicBezTo>
                  <a:cubicBezTo>
                    <a:pt x="1714" y="5107"/>
                    <a:pt x="1580" y="4950"/>
                    <a:pt x="1446" y="4779"/>
                  </a:cubicBezTo>
                  <a:cubicBezTo>
                    <a:pt x="1312" y="4621"/>
                    <a:pt x="1174" y="4432"/>
                    <a:pt x="943" y="4256"/>
                  </a:cubicBezTo>
                  <a:cubicBezTo>
                    <a:pt x="504" y="3952"/>
                    <a:pt x="328" y="3411"/>
                    <a:pt x="328" y="2718"/>
                  </a:cubicBezTo>
                  <a:cubicBezTo>
                    <a:pt x="328" y="2025"/>
                    <a:pt x="134" y="1198"/>
                    <a:pt x="116" y="1156"/>
                  </a:cubicBezTo>
                  <a:lnTo>
                    <a:pt x="2985" y="116"/>
                  </a:lnTo>
                  <a:close/>
                  <a:moveTo>
                    <a:pt x="3022" y="1"/>
                  </a:moveTo>
                  <a:lnTo>
                    <a:pt x="0" y="1082"/>
                  </a:lnTo>
                  <a:lnTo>
                    <a:pt x="19" y="1119"/>
                  </a:lnTo>
                  <a:cubicBezTo>
                    <a:pt x="19" y="1119"/>
                    <a:pt x="213" y="2025"/>
                    <a:pt x="213" y="2718"/>
                  </a:cubicBezTo>
                  <a:cubicBezTo>
                    <a:pt x="213" y="3429"/>
                    <a:pt x="407" y="4007"/>
                    <a:pt x="869" y="4354"/>
                  </a:cubicBezTo>
                  <a:cubicBezTo>
                    <a:pt x="1100" y="4506"/>
                    <a:pt x="1234" y="4682"/>
                    <a:pt x="1368" y="4853"/>
                  </a:cubicBezTo>
                  <a:cubicBezTo>
                    <a:pt x="1502" y="5028"/>
                    <a:pt x="1636" y="5181"/>
                    <a:pt x="1867" y="5296"/>
                  </a:cubicBezTo>
                  <a:cubicBezTo>
                    <a:pt x="2138" y="5448"/>
                    <a:pt x="2437" y="5551"/>
                    <a:pt x="2739" y="5551"/>
                  </a:cubicBezTo>
                  <a:cubicBezTo>
                    <a:pt x="2932" y="5551"/>
                    <a:pt x="3126" y="5509"/>
                    <a:pt x="3313" y="5412"/>
                  </a:cubicBezTo>
                  <a:cubicBezTo>
                    <a:pt x="3544" y="5296"/>
                    <a:pt x="3757" y="5222"/>
                    <a:pt x="3928" y="5125"/>
                  </a:cubicBezTo>
                  <a:cubicBezTo>
                    <a:pt x="4122" y="5047"/>
                    <a:pt x="4274" y="4931"/>
                    <a:pt x="4371" y="4737"/>
                  </a:cubicBezTo>
                  <a:cubicBezTo>
                    <a:pt x="4487" y="4566"/>
                    <a:pt x="4565" y="4275"/>
                    <a:pt x="4639" y="4044"/>
                  </a:cubicBezTo>
                  <a:cubicBezTo>
                    <a:pt x="4699" y="3813"/>
                    <a:pt x="4736" y="3623"/>
                    <a:pt x="4736" y="3623"/>
                  </a:cubicBezTo>
                  <a:lnTo>
                    <a:pt x="4736" y="3605"/>
                  </a:lnTo>
                  <a:cubicBezTo>
                    <a:pt x="4815" y="2584"/>
                    <a:pt x="4565" y="1946"/>
                    <a:pt x="4274" y="1641"/>
                  </a:cubicBezTo>
                  <a:cubicBezTo>
                    <a:pt x="4140" y="1484"/>
                    <a:pt x="3946" y="1350"/>
                    <a:pt x="3794" y="1198"/>
                  </a:cubicBezTo>
                  <a:cubicBezTo>
                    <a:pt x="3641" y="1064"/>
                    <a:pt x="3507" y="907"/>
                    <a:pt x="3447" y="773"/>
                  </a:cubicBezTo>
                  <a:cubicBezTo>
                    <a:pt x="3332" y="426"/>
                    <a:pt x="3064" y="24"/>
                    <a:pt x="3064" y="24"/>
                  </a:cubicBezTo>
                  <a:lnTo>
                    <a:pt x="3022" y="1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562969" y="2497048"/>
              <a:ext cx="521199" cy="381912"/>
            </a:xfrm>
            <a:custGeom>
              <a:avLst/>
              <a:gdLst/>
              <a:ahLst/>
              <a:cxnLst/>
              <a:rect l="l" t="t" r="r" b="b"/>
              <a:pathLst>
                <a:path w="3813" h="2794" extrusionOk="0">
                  <a:moveTo>
                    <a:pt x="3031" y="1"/>
                  </a:moveTo>
                  <a:cubicBezTo>
                    <a:pt x="3022" y="1"/>
                    <a:pt x="3013" y="1"/>
                    <a:pt x="3004" y="3"/>
                  </a:cubicBezTo>
                  <a:lnTo>
                    <a:pt x="2962" y="155"/>
                  </a:lnTo>
                  <a:cubicBezTo>
                    <a:pt x="2962" y="155"/>
                    <a:pt x="2847" y="368"/>
                    <a:pt x="1673" y="927"/>
                  </a:cubicBezTo>
                  <a:cubicBezTo>
                    <a:pt x="1065" y="1227"/>
                    <a:pt x="714" y="1299"/>
                    <a:pt x="518" y="1299"/>
                  </a:cubicBezTo>
                  <a:cubicBezTo>
                    <a:pt x="336" y="1299"/>
                    <a:pt x="287" y="1237"/>
                    <a:pt x="287" y="1237"/>
                  </a:cubicBezTo>
                  <a:lnTo>
                    <a:pt x="213" y="1061"/>
                  </a:lnTo>
                  <a:cubicBezTo>
                    <a:pt x="213" y="1061"/>
                    <a:pt x="116" y="1061"/>
                    <a:pt x="56" y="1195"/>
                  </a:cubicBezTo>
                  <a:cubicBezTo>
                    <a:pt x="1" y="1334"/>
                    <a:pt x="38" y="1449"/>
                    <a:pt x="172" y="1888"/>
                  </a:cubicBezTo>
                  <a:cubicBezTo>
                    <a:pt x="329" y="2332"/>
                    <a:pt x="463" y="2641"/>
                    <a:pt x="597" y="2738"/>
                  </a:cubicBezTo>
                  <a:cubicBezTo>
                    <a:pt x="649" y="2767"/>
                    <a:pt x="731" y="2794"/>
                    <a:pt x="879" y="2794"/>
                  </a:cubicBezTo>
                  <a:cubicBezTo>
                    <a:pt x="1109" y="2794"/>
                    <a:pt x="1497" y="2729"/>
                    <a:pt x="2177" y="2507"/>
                  </a:cubicBezTo>
                  <a:cubicBezTo>
                    <a:pt x="3291" y="2142"/>
                    <a:pt x="3813" y="1699"/>
                    <a:pt x="3813" y="1565"/>
                  </a:cubicBezTo>
                  <a:cubicBezTo>
                    <a:pt x="3813" y="1407"/>
                    <a:pt x="3656" y="987"/>
                    <a:pt x="3522" y="714"/>
                  </a:cubicBezTo>
                  <a:cubicBezTo>
                    <a:pt x="3392" y="456"/>
                    <a:pt x="3263" y="1"/>
                    <a:pt x="3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560509" y="2489804"/>
              <a:ext cx="531314" cy="396811"/>
            </a:xfrm>
            <a:custGeom>
              <a:avLst/>
              <a:gdLst/>
              <a:ahLst/>
              <a:cxnLst/>
              <a:rect l="l" t="t" r="r" b="b"/>
              <a:pathLst>
                <a:path w="3887" h="2903" extrusionOk="0">
                  <a:moveTo>
                    <a:pt x="3059" y="116"/>
                  </a:moveTo>
                  <a:cubicBezTo>
                    <a:pt x="3096" y="116"/>
                    <a:pt x="3119" y="134"/>
                    <a:pt x="3156" y="153"/>
                  </a:cubicBezTo>
                  <a:cubicBezTo>
                    <a:pt x="3193" y="190"/>
                    <a:pt x="3235" y="250"/>
                    <a:pt x="3272" y="324"/>
                  </a:cubicBezTo>
                  <a:cubicBezTo>
                    <a:pt x="3369" y="462"/>
                    <a:pt x="3424" y="652"/>
                    <a:pt x="3503" y="786"/>
                  </a:cubicBezTo>
                  <a:cubicBezTo>
                    <a:pt x="3558" y="924"/>
                    <a:pt x="3637" y="1095"/>
                    <a:pt x="3674" y="1248"/>
                  </a:cubicBezTo>
                  <a:cubicBezTo>
                    <a:pt x="3734" y="1405"/>
                    <a:pt x="3771" y="1558"/>
                    <a:pt x="3771" y="1618"/>
                  </a:cubicBezTo>
                  <a:cubicBezTo>
                    <a:pt x="3771" y="1618"/>
                    <a:pt x="3752" y="1673"/>
                    <a:pt x="3697" y="1733"/>
                  </a:cubicBezTo>
                  <a:cubicBezTo>
                    <a:pt x="3637" y="1789"/>
                    <a:pt x="3540" y="1867"/>
                    <a:pt x="3406" y="1964"/>
                  </a:cubicBezTo>
                  <a:cubicBezTo>
                    <a:pt x="3138" y="2117"/>
                    <a:pt x="2731" y="2329"/>
                    <a:pt x="2172" y="2500"/>
                  </a:cubicBezTo>
                  <a:cubicBezTo>
                    <a:pt x="1636" y="2694"/>
                    <a:pt x="1271" y="2773"/>
                    <a:pt x="1040" y="2791"/>
                  </a:cubicBezTo>
                  <a:cubicBezTo>
                    <a:pt x="998" y="2795"/>
                    <a:pt x="960" y="2796"/>
                    <a:pt x="927" y="2796"/>
                  </a:cubicBezTo>
                  <a:cubicBezTo>
                    <a:pt x="775" y="2796"/>
                    <a:pt x="701" y="2765"/>
                    <a:pt x="652" y="2731"/>
                  </a:cubicBezTo>
                  <a:cubicBezTo>
                    <a:pt x="596" y="2713"/>
                    <a:pt x="518" y="2616"/>
                    <a:pt x="462" y="2482"/>
                  </a:cubicBezTo>
                  <a:cubicBezTo>
                    <a:pt x="384" y="2329"/>
                    <a:pt x="324" y="2154"/>
                    <a:pt x="250" y="1941"/>
                  </a:cubicBezTo>
                  <a:cubicBezTo>
                    <a:pt x="171" y="1710"/>
                    <a:pt x="134" y="1576"/>
                    <a:pt x="116" y="1479"/>
                  </a:cubicBezTo>
                  <a:cubicBezTo>
                    <a:pt x="93" y="1363"/>
                    <a:pt x="93" y="1326"/>
                    <a:pt x="134" y="1271"/>
                  </a:cubicBezTo>
                  <a:cubicBezTo>
                    <a:pt x="153" y="1211"/>
                    <a:pt x="171" y="1192"/>
                    <a:pt x="190" y="1174"/>
                  </a:cubicBezTo>
                  <a:lnTo>
                    <a:pt x="268" y="1308"/>
                  </a:lnTo>
                  <a:lnTo>
                    <a:pt x="268" y="1326"/>
                  </a:lnTo>
                  <a:cubicBezTo>
                    <a:pt x="268" y="1326"/>
                    <a:pt x="287" y="1326"/>
                    <a:pt x="287" y="1345"/>
                  </a:cubicBezTo>
                  <a:cubicBezTo>
                    <a:pt x="305" y="1345"/>
                    <a:pt x="324" y="1363"/>
                    <a:pt x="347" y="1363"/>
                  </a:cubicBezTo>
                  <a:cubicBezTo>
                    <a:pt x="384" y="1387"/>
                    <a:pt x="462" y="1405"/>
                    <a:pt x="555" y="1405"/>
                  </a:cubicBezTo>
                  <a:cubicBezTo>
                    <a:pt x="767" y="1405"/>
                    <a:pt x="1114" y="1326"/>
                    <a:pt x="1710" y="1040"/>
                  </a:cubicBezTo>
                  <a:cubicBezTo>
                    <a:pt x="2287" y="749"/>
                    <a:pt x="2615" y="555"/>
                    <a:pt x="2810" y="421"/>
                  </a:cubicBezTo>
                  <a:cubicBezTo>
                    <a:pt x="2888" y="365"/>
                    <a:pt x="2944" y="324"/>
                    <a:pt x="2980" y="287"/>
                  </a:cubicBezTo>
                  <a:cubicBezTo>
                    <a:pt x="3004" y="250"/>
                    <a:pt x="3022" y="231"/>
                    <a:pt x="3022" y="231"/>
                  </a:cubicBezTo>
                  <a:lnTo>
                    <a:pt x="3059" y="116"/>
                  </a:lnTo>
                  <a:close/>
                  <a:moveTo>
                    <a:pt x="3022" y="0"/>
                  </a:moveTo>
                  <a:lnTo>
                    <a:pt x="2980" y="19"/>
                  </a:lnTo>
                  <a:lnTo>
                    <a:pt x="2962" y="37"/>
                  </a:lnTo>
                  <a:lnTo>
                    <a:pt x="2925" y="190"/>
                  </a:lnTo>
                  <a:lnTo>
                    <a:pt x="2907" y="208"/>
                  </a:lnTo>
                  <a:cubicBezTo>
                    <a:pt x="2888" y="250"/>
                    <a:pt x="2828" y="287"/>
                    <a:pt x="2749" y="347"/>
                  </a:cubicBezTo>
                  <a:cubicBezTo>
                    <a:pt x="2578" y="462"/>
                    <a:pt x="2250" y="652"/>
                    <a:pt x="1673" y="943"/>
                  </a:cubicBezTo>
                  <a:cubicBezTo>
                    <a:pt x="1077" y="1211"/>
                    <a:pt x="749" y="1290"/>
                    <a:pt x="555" y="1290"/>
                  </a:cubicBezTo>
                  <a:cubicBezTo>
                    <a:pt x="528" y="1295"/>
                    <a:pt x="505" y="1297"/>
                    <a:pt x="485" y="1297"/>
                  </a:cubicBezTo>
                  <a:cubicBezTo>
                    <a:pt x="438" y="1297"/>
                    <a:pt x="410" y="1284"/>
                    <a:pt x="384" y="1271"/>
                  </a:cubicBezTo>
                  <a:cubicBezTo>
                    <a:pt x="365" y="1271"/>
                    <a:pt x="365" y="1271"/>
                    <a:pt x="365" y="1248"/>
                  </a:cubicBezTo>
                  <a:lnTo>
                    <a:pt x="250" y="1058"/>
                  </a:lnTo>
                  <a:lnTo>
                    <a:pt x="231" y="1058"/>
                  </a:lnTo>
                  <a:cubicBezTo>
                    <a:pt x="231" y="1058"/>
                    <a:pt x="190" y="1058"/>
                    <a:pt x="153" y="1077"/>
                  </a:cubicBezTo>
                  <a:cubicBezTo>
                    <a:pt x="116" y="1114"/>
                    <a:pt x="56" y="1156"/>
                    <a:pt x="37" y="1229"/>
                  </a:cubicBezTo>
                  <a:cubicBezTo>
                    <a:pt x="0" y="1308"/>
                    <a:pt x="0" y="1387"/>
                    <a:pt x="19" y="1502"/>
                  </a:cubicBezTo>
                  <a:cubicBezTo>
                    <a:pt x="37" y="1594"/>
                    <a:pt x="74" y="1752"/>
                    <a:pt x="153" y="1964"/>
                  </a:cubicBezTo>
                  <a:cubicBezTo>
                    <a:pt x="208" y="2195"/>
                    <a:pt x="287" y="2366"/>
                    <a:pt x="365" y="2519"/>
                  </a:cubicBezTo>
                  <a:cubicBezTo>
                    <a:pt x="439" y="2676"/>
                    <a:pt x="499" y="2773"/>
                    <a:pt x="596" y="2828"/>
                  </a:cubicBezTo>
                  <a:cubicBezTo>
                    <a:pt x="650" y="2872"/>
                    <a:pt x="737" y="2903"/>
                    <a:pt x="869" y="2903"/>
                  </a:cubicBezTo>
                  <a:cubicBezTo>
                    <a:pt x="919" y="2903"/>
                    <a:pt x="976" y="2898"/>
                    <a:pt x="1040" y="2888"/>
                  </a:cubicBezTo>
                  <a:cubicBezTo>
                    <a:pt x="1289" y="2865"/>
                    <a:pt x="1654" y="2791"/>
                    <a:pt x="2213" y="2616"/>
                  </a:cubicBezTo>
                  <a:cubicBezTo>
                    <a:pt x="2773" y="2426"/>
                    <a:pt x="3193" y="2214"/>
                    <a:pt x="3466" y="2038"/>
                  </a:cubicBezTo>
                  <a:cubicBezTo>
                    <a:pt x="3600" y="1964"/>
                    <a:pt x="3697" y="1867"/>
                    <a:pt x="3771" y="1807"/>
                  </a:cubicBezTo>
                  <a:cubicBezTo>
                    <a:pt x="3849" y="1733"/>
                    <a:pt x="3886" y="1673"/>
                    <a:pt x="3886" y="1618"/>
                  </a:cubicBezTo>
                  <a:cubicBezTo>
                    <a:pt x="3886" y="1521"/>
                    <a:pt x="3831" y="1387"/>
                    <a:pt x="3789" y="1211"/>
                  </a:cubicBezTo>
                  <a:cubicBezTo>
                    <a:pt x="3734" y="1058"/>
                    <a:pt x="3655" y="883"/>
                    <a:pt x="3600" y="749"/>
                  </a:cubicBezTo>
                  <a:cubicBezTo>
                    <a:pt x="3521" y="615"/>
                    <a:pt x="3466" y="421"/>
                    <a:pt x="3369" y="268"/>
                  </a:cubicBezTo>
                  <a:cubicBezTo>
                    <a:pt x="3327" y="190"/>
                    <a:pt x="3272" y="116"/>
                    <a:pt x="3212" y="74"/>
                  </a:cubicBezTo>
                  <a:cubicBezTo>
                    <a:pt x="3156" y="19"/>
                    <a:pt x="3096" y="0"/>
                    <a:pt x="302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131028" y="2001818"/>
              <a:ext cx="373984" cy="354164"/>
            </a:xfrm>
            <a:custGeom>
              <a:avLst/>
              <a:gdLst/>
              <a:ahLst/>
              <a:cxnLst/>
              <a:rect l="l" t="t" r="r" b="b"/>
              <a:pathLst>
                <a:path w="2736" h="2591" extrusionOk="0">
                  <a:moveTo>
                    <a:pt x="619" y="0"/>
                  </a:moveTo>
                  <a:cubicBezTo>
                    <a:pt x="363" y="0"/>
                    <a:pt x="146" y="227"/>
                    <a:pt x="79" y="507"/>
                  </a:cubicBezTo>
                  <a:cubicBezTo>
                    <a:pt x="0" y="890"/>
                    <a:pt x="444" y="1450"/>
                    <a:pt x="1003" y="1972"/>
                  </a:cubicBezTo>
                  <a:cubicBezTo>
                    <a:pt x="1433" y="2383"/>
                    <a:pt x="1740" y="2590"/>
                    <a:pt x="1955" y="2590"/>
                  </a:cubicBezTo>
                  <a:cubicBezTo>
                    <a:pt x="2010" y="2590"/>
                    <a:pt x="2059" y="2577"/>
                    <a:pt x="2103" y="2549"/>
                  </a:cubicBezTo>
                  <a:cubicBezTo>
                    <a:pt x="2292" y="2434"/>
                    <a:pt x="2736" y="1875"/>
                    <a:pt x="2736" y="1875"/>
                  </a:cubicBezTo>
                  <a:cubicBezTo>
                    <a:pt x="2736" y="1875"/>
                    <a:pt x="2177" y="1584"/>
                    <a:pt x="1830" y="1316"/>
                  </a:cubicBezTo>
                  <a:cubicBezTo>
                    <a:pt x="1502" y="1048"/>
                    <a:pt x="1331" y="451"/>
                    <a:pt x="966" y="142"/>
                  </a:cubicBezTo>
                  <a:cubicBezTo>
                    <a:pt x="849" y="43"/>
                    <a:pt x="730" y="0"/>
                    <a:pt x="619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128430" y="1994573"/>
              <a:ext cx="387379" cy="345006"/>
            </a:xfrm>
            <a:custGeom>
              <a:avLst/>
              <a:gdLst/>
              <a:ahLst/>
              <a:cxnLst/>
              <a:rect l="l" t="t" r="r" b="b"/>
              <a:pathLst>
                <a:path w="2834" h="2524" extrusionOk="0">
                  <a:moveTo>
                    <a:pt x="638" y="1"/>
                  </a:moveTo>
                  <a:cubicBezTo>
                    <a:pt x="560" y="1"/>
                    <a:pt x="481" y="19"/>
                    <a:pt x="407" y="61"/>
                  </a:cubicBezTo>
                  <a:cubicBezTo>
                    <a:pt x="232" y="158"/>
                    <a:pt x="98" y="329"/>
                    <a:pt x="61" y="541"/>
                  </a:cubicBezTo>
                  <a:cubicBezTo>
                    <a:pt x="1" y="772"/>
                    <a:pt x="98" y="1022"/>
                    <a:pt x="273" y="1272"/>
                  </a:cubicBezTo>
                  <a:cubicBezTo>
                    <a:pt x="444" y="1544"/>
                    <a:pt x="694" y="1812"/>
                    <a:pt x="985" y="2062"/>
                  </a:cubicBezTo>
                  <a:cubicBezTo>
                    <a:pt x="1197" y="2256"/>
                    <a:pt x="1368" y="2408"/>
                    <a:pt x="1521" y="2524"/>
                  </a:cubicBezTo>
                  <a:cubicBezTo>
                    <a:pt x="1544" y="2487"/>
                    <a:pt x="1581" y="2468"/>
                    <a:pt x="1599" y="2427"/>
                  </a:cubicBezTo>
                  <a:cubicBezTo>
                    <a:pt x="1447" y="2330"/>
                    <a:pt x="1271" y="2177"/>
                    <a:pt x="1040" y="1983"/>
                  </a:cubicBezTo>
                  <a:cubicBezTo>
                    <a:pt x="772" y="1734"/>
                    <a:pt x="523" y="1466"/>
                    <a:pt x="366" y="1216"/>
                  </a:cubicBezTo>
                  <a:cubicBezTo>
                    <a:pt x="195" y="967"/>
                    <a:pt x="116" y="736"/>
                    <a:pt x="158" y="560"/>
                  </a:cubicBezTo>
                  <a:cubicBezTo>
                    <a:pt x="195" y="389"/>
                    <a:pt x="310" y="232"/>
                    <a:pt x="444" y="158"/>
                  </a:cubicBezTo>
                  <a:cubicBezTo>
                    <a:pt x="523" y="116"/>
                    <a:pt x="597" y="98"/>
                    <a:pt x="694" y="98"/>
                  </a:cubicBezTo>
                  <a:cubicBezTo>
                    <a:pt x="772" y="116"/>
                    <a:pt x="851" y="158"/>
                    <a:pt x="943" y="232"/>
                  </a:cubicBezTo>
                  <a:cubicBezTo>
                    <a:pt x="1119" y="389"/>
                    <a:pt x="1253" y="597"/>
                    <a:pt x="1387" y="828"/>
                  </a:cubicBezTo>
                  <a:cubicBezTo>
                    <a:pt x="1521" y="1040"/>
                    <a:pt x="1636" y="1253"/>
                    <a:pt x="1830" y="1406"/>
                  </a:cubicBezTo>
                  <a:cubicBezTo>
                    <a:pt x="2006" y="1563"/>
                    <a:pt x="2237" y="1697"/>
                    <a:pt x="2408" y="1794"/>
                  </a:cubicBezTo>
                  <a:cubicBezTo>
                    <a:pt x="2505" y="1812"/>
                    <a:pt x="2621" y="1868"/>
                    <a:pt x="2815" y="1909"/>
                  </a:cubicBezTo>
                  <a:lnTo>
                    <a:pt x="2833" y="1909"/>
                  </a:lnTo>
                  <a:lnTo>
                    <a:pt x="2773" y="1868"/>
                  </a:lnTo>
                  <a:cubicBezTo>
                    <a:pt x="2773" y="1868"/>
                    <a:pt x="2214" y="1600"/>
                    <a:pt x="1891" y="1332"/>
                  </a:cubicBezTo>
                  <a:cubicBezTo>
                    <a:pt x="1733" y="1198"/>
                    <a:pt x="1599" y="985"/>
                    <a:pt x="1484" y="772"/>
                  </a:cubicBezTo>
                  <a:cubicBezTo>
                    <a:pt x="1350" y="541"/>
                    <a:pt x="1216" y="310"/>
                    <a:pt x="1003" y="158"/>
                  </a:cubicBezTo>
                  <a:cubicBezTo>
                    <a:pt x="906" y="61"/>
                    <a:pt x="809" y="19"/>
                    <a:pt x="69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223157" y="2246494"/>
              <a:ext cx="753025" cy="439185"/>
            </a:xfrm>
            <a:custGeom>
              <a:avLst/>
              <a:gdLst/>
              <a:ahLst/>
              <a:cxnLst/>
              <a:rect l="l" t="t" r="r" b="b"/>
              <a:pathLst>
                <a:path w="5509" h="3213" extrusionOk="0">
                  <a:moveTo>
                    <a:pt x="3835" y="0"/>
                  </a:moveTo>
                  <a:cubicBezTo>
                    <a:pt x="3460" y="0"/>
                    <a:pt x="3043" y="82"/>
                    <a:pt x="2773" y="103"/>
                  </a:cubicBezTo>
                  <a:cubicBezTo>
                    <a:pt x="2720" y="107"/>
                    <a:pt x="2668" y="109"/>
                    <a:pt x="2618" y="109"/>
                  </a:cubicBezTo>
                  <a:cubicBezTo>
                    <a:pt x="2287" y="109"/>
                    <a:pt x="2014" y="33"/>
                    <a:pt x="1839" y="33"/>
                  </a:cubicBezTo>
                  <a:cubicBezTo>
                    <a:pt x="1798" y="33"/>
                    <a:pt x="1763" y="38"/>
                    <a:pt x="1734" y="48"/>
                  </a:cubicBezTo>
                  <a:cubicBezTo>
                    <a:pt x="1544" y="103"/>
                    <a:pt x="426" y="1143"/>
                    <a:pt x="213" y="1434"/>
                  </a:cubicBezTo>
                  <a:cubicBezTo>
                    <a:pt x="1" y="1702"/>
                    <a:pt x="135" y="2127"/>
                    <a:pt x="329" y="2242"/>
                  </a:cubicBezTo>
                  <a:cubicBezTo>
                    <a:pt x="523" y="2358"/>
                    <a:pt x="1752" y="2279"/>
                    <a:pt x="2080" y="2335"/>
                  </a:cubicBezTo>
                  <a:cubicBezTo>
                    <a:pt x="2427" y="2395"/>
                    <a:pt x="2427" y="2395"/>
                    <a:pt x="2487" y="2510"/>
                  </a:cubicBezTo>
                  <a:cubicBezTo>
                    <a:pt x="2542" y="2607"/>
                    <a:pt x="2815" y="3088"/>
                    <a:pt x="2815" y="3088"/>
                  </a:cubicBezTo>
                  <a:cubicBezTo>
                    <a:pt x="2815" y="3088"/>
                    <a:pt x="2815" y="3213"/>
                    <a:pt x="3041" y="3213"/>
                  </a:cubicBezTo>
                  <a:cubicBezTo>
                    <a:pt x="3146" y="3213"/>
                    <a:pt x="3300" y="3186"/>
                    <a:pt x="3526" y="3106"/>
                  </a:cubicBezTo>
                  <a:cubicBezTo>
                    <a:pt x="4256" y="2857"/>
                    <a:pt x="4852" y="2450"/>
                    <a:pt x="5102" y="2376"/>
                  </a:cubicBezTo>
                  <a:cubicBezTo>
                    <a:pt x="5356" y="2316"/>
                    <a:pt x="5509" y="2011"/>
                    <a:pt x="5509" y="2011"/>
                  </a:cubicBezTo>
                  <a:lnTo>
                    <a:pt x="5010" y="1277"/>
                  </a:lnTo>
                  <a:cubicBezTo>
                    <a:pt x="5010" y="1277"/>
                    <a:pt x="4894" y="584"/>
                    <a:pt x="4547" y="219"/>
                  </a:cubicBezTo>
                  <a:cubicBezTo>
                    <a:pt x="4395" y="50"/>
                    <a:pt x="4128" y="0"/>
                    <a:pt x="3835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228898" y="2239660"/>
              <a:ext cx="754802" cy="453127"/>
            </a:xfrm>
            <a:custGeom>
              <a:avLst/>
              <a:gdLst/>
              <a:ahLst/>
              <a:cxnLst/>
              <a:rect l="l" t="t" r="r" b="b"/>
              <a:pathLst>
                <a:path w="5522" h="3315" extrusionOk="0">
                  <a:moveTo>
                    <a:pt x="3674" y="1"/>
                  </a:moveTo>
                  <a:cubicBezTo>
                    <a:pt x="3327" y="19"/>
                    <a:pt x="2962" y="75"/>
                    <a:pt x="2731" y="98"/>
                  </a:cubicBezTo>
                  <a:cubicBezTo>
                    <a:pt x="2670" y="103"/>
                    <a:pt x="2611" y="105"/>
                    <a:pt x="2553" y="105"/>
                  </a:cubicBezTo>
                  <a:cubicBezTo>
                    <a:pt x="2391" y="105"/>
                    <a:pt x="2243" y="87"/>
                    <a:pt x="2117" y="56"/>
                  </a:cubicBezTo>
                  <a:cubicBezTo>
                    <a:pt x="2022" y="43"/>
                    <a:pt x="1936" y="30"/>
                    <a:pt x="1860" y="30"/>
                  </a:cubicBezTo>
                  <a:cubicBezTo>
                    <a:pt x="1829" y="30"/>
                    <a:pt x="1799" y="32"/>
                    <a:pt x="1770" y="38"/>
                  </a:cubicBezTo>
                  <a:cubicBezTo>
                    <a:pt x="1867" y="56"/>
                    <a:pt x="1983" y="116"/>
                    <a:pt x="2154" y="135"/>
                  </a:cubicBezTo>
                  <a:lnTo>
                    <a:pt x="2154" y="172"/>
                  </a:lnTo>
                  <a:cubicBezTo>
                    <a:pt x="2277" y="185"/>
                    <a:pt x="2406" y="200"/>
                    <a:pt x="2553" y="200"/>
                  </a:cubicBezTo>
                  <a:cubicBezTo>
                    <a:pt x="2615" y="200"/>
                    <a:pt x="2681" y="197"/>
                    <a:pt x="2750" y="190"/>
                  </a:cubicBezTo>
                  <a:cubicBezTo>
                    <a:pt x="2981" y="172"/>
                    <a:pt x="3350" y="116"/>
                    <a:pt x="3674" y="98"/>
                  </a:cubicBezTo>
                  <a:cubicBezTo>
                    <a:pt x="4002" y="98"/>
                    <a:pt x="4311" y="135"/>
                    <a:pt x="4464" y="287"/>
                  </a:cubicBezTo>
                  <a:cubicBezTo>
                    <a:pt x="4792" y="652"/>
                    <a:pt x="4926" y="1327"/>
                    <a:pt x="4926" y="1327"/>
                  </a:cubicBezTo>
                  <a:lnTo>
                    <a:pt x="4926" y="1345"/>
                  </a:lnTo>
                  <a:lnTo>
                    <a:pt x="5406" y="2061"/>
                  </a:lnTo>
                  <a:cubicBezTo>
                    <a:pt x="5388" y="2080"/>
                    <a:pt x="5254" y="2329"/>
                    <a:pt x="5041" y="2385"/>
                  </a:cubicBezTo>
                  <a:cubicBezTo>
                    <a:pt x="4907" y="2426"/>
                    <a:pt x="4695" y="2542"/>
                    <a:pt x="4427" y="2676"/>
                  </a:cubicBezTo>
                  <a:cubicBezTo>
                    <a:pt x="4159" y="2828"/>
                    <a:pt x="3831" y="2986"/>
                    <a:pt x="3466" y="3101"/>
                  </a:cubicBezTo>
                  <a:cubicBezTo>
                    <a:pt x="3246" y="3186"/>
                    <a:pt x="3095" y="3210"/>
                    <a:pt x="2994" y="3210"/>
                  </a:cubicBezTo>
                  <a:cubicBezTo>
                    <a:pt x="2936" y="3210"/>
                    <a:pt x="2894" y="3202"/>
                    <a:pt x="2865" y="3193"/>
                  </a:cubicBezTo>
                  <a:cubicBezTo>
                    <a:pt x="2847" y="3175"/>
                    <a:pt x="2828" y="3156"/>
                    <a:pt x="2828" y="3138"/>
                  </a:cubicBezTo>
                  <a:lnTo>
                    <a:pt x="2810" y="3138"/>
                  </a:lnTo>
                  <a:lnTo>
                    <a:pt x="2810" y="3120"/>
                  </a:lnTo>
                  <a:lnTo>
                    <a:pt x="2810" y="3101"/>
                  </a:lnTo>
                  <a:cubicBezTo>
                    <a:pt x="2810" y="3101"/>
                    <a:pt x="2750" y="2986"/>
                    <a:pt x="2676" y="2847"/>
                  </a:cubicBezTo>
                  <a:cubicBezTo>
                    <a:pt x="2597" y="2713"/>
                    <a:pt x="2519" y="2579"/>
                    <a:pt x="2482" y="2523"/>
                  </a:cubicBezTo>
                  <a:cubicBezTo>
                    <a:pt x="2463" y="2482"/>
                    <a:pt x="2426" y="2426"/>
                    <a:pt x="2366" y="2408"/>
                  </a:cubicBezTo>
                  <a:cubicBezTo>
                    <a:pt x="2311" y="2366"/>
                    <a:pt x="2214" y="2366"/>
                    <a:pt x="2057" y="2329"/>
                  </a:cubicBezTo>
                  <a:cubicBezTo>
                    <a:pt x="1867" y="2311"/>
                    <a:pt x="1479" y="2311"/>
                    <a:pt x="1114" y="2311"/>
                  </a:cubicBezTo>
                  <a:cubicBezTo>
                    <a:pt x="925" y="2311"/>
                    <a:pt x="749" y="2311"/>
                    <a:pt x="596" y="2292"/>
                  </a:cubicBezTo>
                  <a:lnTo>
                    <a:pt x="536" y="2292"/>
                  </a:lnTo>
                  <a:cubicBezTo>
                    <a:pt x="524" y="2294"/>
                    <a:pt x="512" y="2294"/>
                    <a:pt x="499" y="2294"/>
                  </a:cubicBezTo>
                  <a:cubicBezTo>
                    <a:pt x="331" y="2294"/>
                    <a:pt x="119" y="2186"/>
                    <a:pt x="153" y="2061"/>
                  </a:cubicBezTo>
                  <a:lnTo>
                    <a:pt x="153" y="2038"/>
                  </a:lnTo>
                  <a:cubicBezTo>
                    <a:pt x="153" y="2001"/>
                    <a:pt x="134" y="1964"/>
                    <a:pt x="134" y="1923"/>
                  </a:cubicBezTo>
                  <a:cubicBezTo>
                    <a:pt x="93" y="1789"/>
                    <a:pt x="116" y="1636"/>
                    <a:pt x="208" y="1502"/>
                  </a:cubicBezTo>
                  <a:cubicBezTo>
                    <a:pt x="268" y="1442"/>
                    <a:pt x="402" y="1290"/>
                    <a:pt x="555" y="1137"/>
                  </a:cubicBezTo>
                  <a:cubicBezTo>
                    <a:pt x="596" y="1059"/>
                    <a:pt x="633" y="962"/>
                    <a:pt x="670" y="906"/>
                  </a:cubicBezTo>
                  <a:cubicBezTo>
                    <a:pt x="694" y="883"/>
                    <a:pt x="694" y="865"/>
                    <a:pt x="712" y="846"/>
                  </a:cubicBezTo>
                  <a:lnTo>
                    <a:pt x="712" y="846"/>
                  </a:lnTo>
                  <a:cubicBezTo>
                    <a:pt x="439" y="1096"/>
                    <a:pt x="231" y="1327"/>
                    <a:pt x="134" y="1442"/>
                  </a:cubicBezTo>
                  <a:cubicBezTo>
                    <a:pt x="19" y="1599"/>
                    <a:pt x="0" y="1789"/>
                    <a:pt x="19" y="1964"/>
                  </a:cubicBezTo>
                  <a:cubicBezTo>
                    <a:pt x="56" y="2117"/>
                    <a:pt x="153" y="2269"/>
                    <a:pt x="268" y="2329"/>
                  </a:cubicBezTo>
                  <a:cubicBezTo>
                    <a:pt x="324" y="2366"/>
                    <a:pt x="439" y="2385"/>
                    <a:pt x="596" y="2385"/>
                  </a:cubicBezTo>
                  <a:cubicBezTo>
                    <a:pt x="749" y="2408"/>
                    <a:pt x="925" y="2408"/>
                    <a:pt x="1114" y="2408"/>
                  </a:cubicBezTo>
                  <a:cubicBezTo>
                    <a:pt x="1479" y="2408"/>
                    <a:pt x="1886" y="2408"/>
                    <a:pt x="2038" y="2426"/>
                  </a:cubicBezTo>
                  <a:cubicBezTo>
                    <a:pt x="2195" y="2463"/>
                    <a:pt x="2288" y="2482"/>
                    <a:pt x="2329" y="2500"/>
                  </a:cubicBezTo>
                  <a:cubicBezTo>
                    <a:pt x="2366" y="2523"/>
                    <a:pt x="2366" y="2523"/>
                    <a:pt x="2403" y="2579"/>
                  </a:cubicBezTo>
                  <a:cubicBezTo>
                    <a:pt x="2426" y="2616"/>
                    <a:pt x="2519" y="2773"/>
                    <a:pt x="2579" y="2907"/>
                  </a:cubicBezTo>
                  <a:cubicBezTo>
                    <a:pt x="2657" y="3041"/>
                    <a:pt x="2713" y="3156"/>
                    <a:pt x="2713" y="3156"/>
                  </a:cubicBezTo>
                  <a:cubicBezTo>
                    <a:pt x="2713" y="3156"/>
                    <a:pt x="2713" y="3175"/>
                    <a:pt x="2731" y="3193"/>
                  </a:cubicBezTo>
                  <a:cubicBezTo>
                    <a:pt x="2750" y="3217"/>
                    <a:pt x="2791" y="3254"/>
                    <a:pt x="2828" y="3290"/>
                  </a:cubicBezTo>
                  <a:cubicBezTo>
                    <a:pt x="2869" y="3305"/>
                    <a:pt x="2920" y="3315"/>
                    <a:pt x="2984" y="3315"/>
                  </a:cubicBezTo>
                  <a:cubicBezTo>
                    <a:pt x="3102" y="3315"/>
                    <a:pt x="3267" y="3283"/>
                    <a:pt x="3503" y="3193"/>
                  </a:cubicBezTo>
                  <a:cubicBezTo>
                    <a:pt x="3868" y="3078"/>
                    <a:pt x="4214" y="2907"/>
                    <a:pt x="4482" y="2773"/>
                  </a:cubicBezTo>
                  <a:cubicBezTo>
                    <a:pt x="4755" y="2639"/>
                    <a:pt x="4968" y="2523"/>
                    <a:pt x="5083" y="2482"/>
                  </a:cubicBezTo>
                  <a:cubicBezTo>
                    <a:pt x="5351" y="2408"/>
                    <a:pt x="5522" y="2080"/>
                    <a:pt x="5522" y="2080"/>
                  </a:cubicBezTo>
                  <a:lnTo>
                    <a:pt x="5522" y="2061"/>
                  </a:lnTo>
                  <a:lnTo>
                    <a:pt x="5522" y="2038"/>
                  </a:lnTo>
                  <a:lnTo>
                    <a:pt x="5023" y="1308"/>
                  </a:lnTo>
                  <a:cubicBezTo>
                    <a:pt x="5023" y="1271"/>
                    <a:pt x="4907" y="615"/>
                    <a:pt x="4542" y="232"/>
                  </a:cubicBezTo>
                  <a:cubicBezTo>
                    <a:pt x="4367" y="38"/>
                    <a:pt x="4099" y="1"/>
                    <a:pt x="3789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023179" y="2011796"/>
              <a:ext cx="423739" cy="388610"/>
            </a:xfrm>
            <a:custGeom>
              <a:avLst/>
              <a:gdLst/>
              <a:ahLst/>
              <a:cxnLst/>
              <a:rect l="l" t="t" r="r" b="b"/>
              <a:pathLst>
                <a:path w="3100" h="2843" extrusionOk="0">
                  <a:moveTo>
                    <a:pt x="912" y="1"/>
                  </a:moveTo>
                  <a:cubicBezTo>
                    <a:pt x="613" y="1"/>
                    <a:pt x="1" y="662"/>
                    <a:pt x="600" y="1474"/>
                  </a:cubicBezTo>
                  <a:cubicBezTo>
                    <a:pt x="1251" y="2342"/>
                    <a:pt x="2217" y="2823"/>
                    <a:pt x="2369" y="2841"/>
                  </a:cubicBezTo>
                  <a:cubicBezTo>
                    <a:pt x="2376" y="2842"/>
                    <a:pt x="2383" y="2842"/>
                    <a:pt x="2391" y="2842"/>
                  </a:cubicBezTo>
                  <a:cubicBezTo>
                    <a:pt x="2551" y="2842"/>
                    <a:pt x="2856" y="2655"/>
                    <a:pt x="2984" y="2416"/>
                  </a:cubicBezTo>
                  <a:cubicBezTo>
                    <a:pt x="3100" y="2167"/>
                    <a:pt x="3081" y="1899"/>
                    <a:pt x="3081" y="1899"/>
                  </a:cubicBezTo>
                  <a:cubicBezTo>
                    <a:pt x="3081" y="1899"/>
                    <a:pt x="2406" y="1626"/>
                    <a:pt x="1944" y="1164"/>
                  </a:cubicBezTo>
                  <a:cubicBezTo>
                    <a:pt x="1482" y="702"/>
                    <a:pt x="1251" y="106"/>
                    <a:pt x="965" y="9"/>
                  </a:cubicBezTo>
                  <a:cubicBezTo>
                    <a:pt x="949" y="3"/>
                    <a:pt x="931" y="1"/>
                    <a:pt x="912" y="1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055164" y="2002775"/>
              <a:ext cx="368380" cy="389293"/>
            </a:xfrm>
            <a:custGeom>
              <a:avLst/>
              <a:gdLst/>
              <a:ahLst/>
              <a:cxnLst/>
              <a:rect l="l" t="t" r="r" b="b"/>
              <a:pathLst>
                <a:path w="2695" h="2848" extrusionOk="0">
                  <a:moveTo>
                    <a:pt x="671" y="1"/>
                  </a:moveTo>
                  <a:cubicBezTo>
                    <a:pt x="615" y="1"/>
                    <a:pt x="518" y="38"/>
                    <a:pt x="440" y="98"/>
                  </a:cubicBezTo>
                  <a:cubicBezTo>
                    <a:pt x="347" y="172"/>
                    <a:pt x="232" y="269"/>
                    <a:pt x="153" y="421"/>
                  </a:cubicBezTo>
                  <a:cubicBezTo>
                    <a:pt x="19" y="712"/>
                    <a:pt x="1" y="1114"/>
                    <a:pt x="324" y="1558"/>
                  </a:cubicBezTo>
                  <a:cubicBezTo>
                    <a:pt x="652" y="2002"/>
                    <a:pt x="1059" y="2348"/>
                    <a:pt x="1405" y="2579"/>
                  </a:cubicBezTo>
                  <a:cubicBezTo>
                    <a:pt x="1576" y="2695"/>
                    <a:pt x="1710" y="2792"/>
                    <a:pt x="1849" y="2847"/>
                  </a:cubicBezTo>
                  <a:cubicBezTo>
                    <a:pt x="1849" y="2810"/>
                    <a:pt x="1867" y="2773"/>
                    <a:pt x="1886" y="2755"/>
                  </a:cubicBezTo>
                  <a:cubicBezTo>
                    <a:pt x="1770" y="2695"/>
                    <a:pt x="1618" y="2598"/>
                    <a:pt x="1461" y="2501"/>
                  </a:cubicBezTo>
                  <a:cubicBezTo>
                    <a:pt x="1133" y="2270"/>
                    <a:pt x="731" y="1923"/>
                    <a:pt x="403" y="1503"/>
                  </a:cubicBezTo>
                  <a:cubicBezTo>
                    <a:pt x="93" y="1096"/>
                    <a:pt x="135" y="731"/>
                    <a:pt x="250" y="463"/>
                  </a:cubicBezTo>
                  <a:cubicBezTo>
                    <a:pt x="324" y="347"/>
                    <a:pt x="403" y="232"/>
                    <a:pt x="500" y="172"/>
                  </a:cubicBezTo>
                  <a:cubicBezTo>
                    <a:pt x="573" y="130"/>
                    <a:pt x="632" y="110"/>
                    <a:pt x="675" y="110"/>
                  </a:cubicBezTo>
                  <a:cubicBezTo>
                    <a:pt x="690" y="110"/>
                    <a:pt x="702" y="112"/>
                    <a:pt x="712" y="116"/>
                  </a:cubicBezTo>
                  <a:cubicBezTo>
                    <a:pt x="828" y="153"/>
                    <a:pt x="962" y="329"/>
                    <a:pt x="1114" y="537"/>
                  </a:cubicBezTo>
                  <a:cubicBezTo>
                    <a:pt x="1271" y="768"/>
                    <a:pt x="1442" y="1041"/>
                    <a:pt x="1673" y="1272"/>
                  </a:cubicBezTo>
                  <a:cubicBezTo>
                    <a:pt x="2001" y="1600"/>
                    <a:pt x="2385" y="1808"/>
                    <a:pt x="2598" y="1905"/>
                  </a:cubicBezTo>
                  <a:cubicBezTo>
                    <a:pt x="2634" y="1886"/>
                    <a:pt x="2676" y="1868"/>
                    <a:pt x="2695" y="1849"/>
                  </a:cubicBezTo>
                  <a:cubicBezTo>
                    <a:pt x="2464" y="1734"/>
                    <a:pt x="2057" y="1521"/>
                    <a:pt x="1752" y="1193"/>
                  </a:cubicBezTo>
                  <a:cubicBezTo>
                    <a:pt x="1521" y="962"/>
                    <a:pt x="1345" y="712"/>
                    <a:pt x="1193" y="481"/>
                  </a:cubicBezTo>
                  <a:cubicBezTo>
                    <a:pt x="1059" y="269"/>
                    <a:pt x="925" y="75"/>
                    <a:pt x="749" y="19"/>
                  </a:cubicBezTo>
                  <a:cubicBezTo>
                    <a:pt x="731" y="19"/>
                    <a:pt x="712" y="1"/>
                    <a:pt x="67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486696" y="1889185"/>
              <a:ext cx="392164" cy="451624"/>
            </a:xfrm>
            <a:custGeom>
              <a:avLst/>
              <a:gdLst/>
              <a:ahLst/>
              <a:cxnLst/>
              <a:rect l="l" t="t" r="r" b="b"/>
              <a:pathLst>
                <a:path w="2869" h="3304" extrusionOk="0">
                  <a:moveTo>
                    <a:pt x="391" y="1"/>
                  </a:moveTo>
                  <a:cubicBezTo>
                    <a:pt x="219" y="1"/>
                    <a:pt x="1" y="287"/>
                    <a:pt x="18" y="772"/>
                  </a:cubicBezTo>
                  <a:cubicBezTo>
                    <a:pt x="55" y="1312"/>
                    <a:pt x="425" y="1696"/>
                    <a:pt x="559" y="1811"/>
                  </a:cubicBezTo>
                  <a:cubicBezTo>
                    <a:pt x="711" y="1945"/>
                    <a:pt x="711" y="2024"/>
                    <a:pt x="693" y="2218"/>
                  </a:cubicBezTo>
                  <a:cubicBezTo>
                    <a:pt x="674" y="2408"/>
                    <a:pt x="480" y="2662"/>
                    <a:pt x="134" y="2699"/>
                  </a:cubicBezTo>
                  <a:cubicBezTo>
                    <a:pt x="134" y="2699"/>
                    <a:pt x="1748" y="3304"/>
                    <a:pt x="2321" y="3304"/>
                  </a:cubicBezTo>
                  <a:cubicBezTo>
                    <a:pt x="2361" y="3304"/>
                    <a:pt x="2396" y="3301"/>
                    <a:pt x="2425" y="3295"/>
                  </a:cubicBezTo>
                  <a:cubicBezTo>
                    <a:pt x="2869" y="3198"/>
                    <a:pt x="2735" y="3064"/>
                    <a:pt x="2578" y="2662"/>
                  </a:cubicBezTo>
                  <a:cubicBezTo>
                    <a:pt x="2407" y="2237"/>
                    <a:pt x="2097" y="1945"/>
                    <a:pt x="1811" y="1677"/>
                  </a:cubicBezTo>
                  <a:cubicBezTo>
                    <a:pt x="1501" y="1391"/>
                    <a:pt x="1349" y="1275"/>
                    <a:pt x="1058" y="887"/>
                  </a:cubicBezTo>
                  <a:cubicBezTo>
                    <a:pt x="771" y="485"/>
                    <a:pt x="596" y="60"/>
                    <a:pt x="425" y="5"/>
                  </a:cubicBezTo>
                  <a:cubicBezTo>
                    <a:pt x="414" y="2"/>
                    <a:pt x="402" y="1"/>
                    <a:pt x="391" y="1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481502" y="1883034"/>
              <a:ext cx="386696" cy="433171"/>
            </a:xfrm>
            <a:custGeom>
              <a:avLst/>
              <a:gdLst/>
              <a:ahLst/>
              <a:cxnLst/>
              <a:rect l="l" t="t" r="r" b="b"/>
              <a:pathLst>
                <a:path w="2829" h="3169" extrusionOk="0">
                  <a:moveTo>
                    <a:pt x="441" y="0"/>
                  </a:moveTo>
                  <a:cubicBezTo>
                    <a:pt x="434" y="0"/>
                    <a:pt x="427" y="2"/>
                    <a:pt x="421" y="8"/>
                  </a:cubicBezTo>
                  <a:cubicBezTo>
                    <a:pt x="366" y="8"/>
                    <a:pt x="324" y="8"/>
                    <a:pt x="287" y="27"/>
                  </a:cubicBezTo>
                  <a:cubicBezTo>
                    <a:pt x="232" y="68"/>
                    <a:pt x="190" y="124"/>
                    <a:pt x="135" y="202"/>
                  </a:cubicBezTo>
                  <a:cubicBezTo>
                    <a:pt x="56" y="336"/>
                    <a:pt x="1" y="549"/>
                    <a:pt x="19" y="817"/>
                  </a:cubicBezTo>
                  <a:cubicBezTo>
                    <a:pt x="38" y="1376"/>
                    <a:pt x="421" y="1783"/>
                    <a:pt x="578" y="1898"/>
                  </a:cubicBezTo>
                  <a:cubicBezTo>
                    <a:pt x="634" y="1954"/>
                    <a:pt x="652" y="2014"/>
                    <a:pt x="671" y="2051"/>
                  </a:cubicBezTo>
                  <a:cubicBezTo>
                    <a:pt x="694" y="2106"/>
                    <a:pt x="694" y="2166"/>
                    <a:pt x="671" y="2263"/>
                  </a:cubicBezTo>
                  <a:cubicBezTo>
                    <a:pt x="652" y="2434"/>
                    <a:pt x="500" y="2665"/>
                    <a:pt x="153" y="2707"/>
                  </a:cubicBezTo>
                  <a:lnTo>
                    <a:pt x="153" y="2725"/>
                  </a:lnTo>
                  <a:cubicBezTo>
                    <a:pt x="190" y="2725"/>
                    <a:pt x="306" y="2744"/>
                    <a:pt x="306" y="2744"/>
                  </a:cubicBezTo>
                  <a:cubicBezTo>
                    <a:pt x="578" y="2647"/>
                    <a:pt x="749" y="2453"/>
                    <a:pt x="768" y="2282"/>
                  </a:cubicBezTo>
                  <a:cubicBezTo>
                    <a:pt x="786" y="2185"/>
                    <a:pt x="786" y="2106"/>
                    <a:pt x="768" y="2032"/>
                  </a:cubicBezTo>
                  <a:cubicBezTo>
                    <a:pt x="749" y="1954"/>
                    <a:pt x="712" y="1898"/>
                    <a:pt x="634" y="1820"/>
                  </a:cubicBezTo>
                  <a:cubicBezTo>
                    <a:pt x="500" y="1722"/>
                    <a:pt x="135" y="1320"/>
                    <a:pt x="116" y="817"/>
                  </a:cubicBezTo>
                  <a:cubicBezTo>
                    <a:pt x="116" y="567"/>
                    <a:pt x="153" y="373"/>
                    <a:pt x="232" y="258"/>
                  </a:cubicBezTo>
                  <a:cubicBezTo>
                    <a:pt x="269" y="184"/>
                    <a:pt x="306" y="142"/>
                    <a:pt x="347" y="124"/>
                  </a:cubicBezTo>
                  <a:cubicBezTo>
                    <a:pt x="384" y="105"/>
                    <a:pt x="421" y="105"/>
                    <a:pt x="440" y="105"/>
                  </a:cubicBezTo>
                  <a:cubicBezTo>
                    <a:pt x="500" y="124"/>
                    <a:pt x="597" y="221"/>
                    <a:pt x="694" y="396"/>
                  </a:cubicBezTo>
                  <a:cubicBezTo>
                    <a:pt x="786" y="549"/>
                    <a:pt x="902" y="761"/>
                    <a:pt x="1059" y="951"/>
                  </a:cubicBezTo>
                  <a:cubicBezTo>
                    <a:pt x="1345" y="1357"/>
                    <a:pt x="1521" y="1473"/>
                    <a:pt x="1807" y="1759"/>
                  </a:cubicBezTo>
                  <a:cubicBezTo>
                    <a:pt x="2098" y="2032"/>
                    <a:pt x="2403" y="2319"/>
                    <a:pt x="2560" y="2725"/>
                  </a:cubicBezTo>
                  <a:cubicBezTo>
                    <a:pt x="2579" y="2762"/>
                    <a:pt x="2597" y="2822"/>
                    <a:pt x="2616" y="2859"/>
                  </a:cubicBezTo>
                  <a:cubicBezTo>
                    <a:pt x="2694" y="2938"/>
                    <a:pt x="2773" y="3072"/>
                    <a:pt x="2810" y="3169"/>
                  </a:cubicBezTo>
                  <a:cubicBezTo>
                    <a:pt x="2828" y="3169"/>
                    <a:pt x="2828" y="3146"/>
                    <a:pt x="2828" y="3146"/>
                  </a:cubicBezTo>
                  <a:cubicBezTo>
                    <a:pt x="2828" y="3012"/>
                    <a:pt x="2731" y="2878"/>
                    <a:pt x="2657" y="2684"/>
                  </a:cubicBezTo>
                  <a:cubicBezTo>
                    <a:pt x="2482" y="2263"/>
                    <a:pt x="2172" y="1954"/>
                    <a:pt x="1867" y="1686"/>
                  </a:cubicBezTo>
                  <a:cubicBezTo>
                    <a:pt x="1576" y="1394"/>
                    <a:pt x="1424" y="1297"/>
                    <a:pt x="1156" y="895"/>
                  </a:cubicBezTo>
                  <a:cubicBezTo>
                    <a:pt x="999" y="701"/>
                    <a:pt x="883" y="489"/>
                    <a:pt x="786" y="336"/>
                  </a:cubicBezTo>
                  <a:cubicBezTo>
                    <a:pt x="671" y="165"/>
                    <a:pt x="597" y="50"/>
                    <a:pt x="481" y="8"/>
                  </a:cubicBezTo>
                  <a:cubicBezTo>
                    <a:pt x="469" y="8"/>
                    <a:pt x="454" y="0"/>
                    <a:pt x="44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4962625" y="2021775"/>
              <a:ext cx="440142" cy="433991"/>
            </a:xfrm>
            <a:custGeom>
              <a:avLst/>
              <a:gdLst/>
              <a:ahLst/>
              <a:cxnLst/>
              <a:rect l="l" t="t" r="r" b="b"/>
              <a:pathLst>
                <a:path w="3220" h="3175" extrusionOk="0">
                  <a:moveTo>
                    <a:pt x="780" y="0"/>
                  </a:moveTo>
                  <a:cubicBezTo>
                    <a:pt x="422" y="0"/>
                    <a:pt x="0" y="605"/>
                    <a:pt x="350" y="1170"/>
                  </a:cubicBezTo>
                  <a:cubicBezTo>
                    <a:pt x="733" y="1826"/>
                    <a:pt x="1579" y="2616"/>
                    <a:pt x="2022" y="2939"/>
                  </a:cubicBezTo>
                  <a:cubicBezTo>
                    <a:pt x="2235" y="3105"/>
                    <a:pt x="2429" y="3175"/>
                    <a:pt x="2595" y="3175"/>
                  </a:cubicBezTo>
                  <a:cubicBezTo>
                    <a:pt x="2776" y="3175"/>
                    <a:pt x="2924" y="3092"/>
                    <a:pt x="3025" y="2962"/>
                  </a:cubicBezTo>
                  <a:cubicBezTo>
                    <a:pt x="3219" y="2690"/>
                    <a:pt x="3196" y="2172"/>
                    <a:pt x="3196" y="2172"/>
                  </a:cubicBezTo>
                  <a:lnTo>
                    <a:pt x="3196" y="2112"/>
                  </a:lnTo>
                  <a:cubicBezTo>
                    <a:pt x="3196" y="2112"/>
                    <a:pt x="2563" y="1844"/>
                    <a:pt x="1967" y="1285"/>
                  </a:cubicBezTo>
                  <a:cubicBezTo>
                    <a:pt x="1371" y="707"/>
                    <a:pt x="1311" y="305"/>
                    <a:pt x="946" y="51"/>
                  </a:cubicBezTo>
                  <a:cubicBezTo>
                    <a:pt x="895" y="16"/>
                    <a:pt x="838" y="0"/>
                    <a:pt x="780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4976294" y="2016034"/>
              <a:ext cx="402415" cy="439185"/>
            </a:xfrm>
            <a:custGeom>
              <a:avLst/>
              <a:gdLst/>
              <a:ahLst/>
              <a:cxnLst/>
              <a:rect l="l" t="t" r="r" b="b"/>
              <a:pathLst>
                <a:path w="2944" h="3213" extrusionOk="0">
                  <a:moveTo>
                    <a:pt x="693" y="1"/>
                  </a:moveTo>
                  <a:cubicBezTo>
                    <a:pt x="633" y="1"/>
                    <a:pt x="578" y="19"/>
                    <a:pt x="518" y="38"/>
                  </a:cubicBezTo>
                  <a:cubicBezTo>
                    <a:pt x="402" y="75"/>
                    <a:pt x="305" y="172"/>
                    <a:pt x="231" y="287"/>
                  </a:cubicBezTo>
                  <a:cubicBezTo>
                    <a:pt x="56" y="518"/>
                    <a:pt x="0" y="883"/>
                    <a:pt x="190" y="1230"/>
                  </a:cubicBezTo>
                  <a:cubicBezTo>
                    <a:pt x="596" y="1905"/>
                    <a:pt x="1442" y="2695"/>
                    <a:pt x="1885" y="3023"/>
                  </a:cubicBezTo>
                  <a:cubicBezTo>
                    <a:pt x="2001" y="3120"/>
                    <a:pt x="2098" y="3175"/>
                    <a:pt x="2195" y="3212"/>
                  </a:cubicBezTo>
                  <a:cubicBezTo>
                    <a:pt x="2213" y="3175"/>
                    <a:pt x="2232" y="3138"/>
                    <a:pt x="2250" y="3120"/>
                  </a:cubicBezTo>
                  <a:cubicBezTo>
                    <a:pt x="2153" y="3078"/>
                    <a:pt x="2056" y="3023"/>
                    <a:pt x="1941" y="2944"/>
                  </a:cubicBezTo>
                  <a:cubicBezTo>
                    <a:pt x="1520" y="2616"/>
                    <a:pt x="670" y="1826"/>
                    <a:pt x="287" y="1175"/>
                  </a:cubicBezTo>
                  <a:cubicBezTo>
                    <a:pt x="93" y="865"/>
                    <a:pt x="171" y="555"/>
                    <a:pt x="305" y="347"/>
                  </a:cubicBezTo>
                  <a:cubicBezTo>
                    <a:pt x="384" y="232"/>
                    <a:pt x="481" y="153"/>
                    <a:pt x="555" y="135"/>
                  </a:cubicBezTo>
                  <a:cubicBezTo>
                    <a:pt x="599" y="116"/>
                    <a:pt x="643" y="106"/>
                    <a:pt x="685" y="106"/>
                  </a:cubicBezTo>
                  <a:cubicBezTo>
                    <a:pt x="736" y="106"/>
                    <a:pt x="784" y="121"/>
                    <a:pt x="827" y="153"/>
                  </a:cubicBezTo>
                  <a:cubicBezTo>
                    <a:pt x="980" y="269"/>
                    <a:pt x="1095" y="421"/>
                    <a:pt x="1229" y="615"/>
                  </a:cubicBezTo>
                  <a:cubicBezTo>
                    <a:pt x="1363" y="828"/>
                    <a:pt x="1539" y="1078"/>
                    <a:pt x="1825" y="1364"/>
                  </a:cubicBezTo>
                  <a:cubicBezTo>
                    <a:pt x="2232" y="1752"/>
                    <a:pt x="2657" y="1983"/>
                    <a:pt x="2865" y="2099"/>
                  </a:cubicBezTo>
                  <a:cubicBezTo>
                    <a:pt x="2907" y="2080"/>
                    <a:pt x="2925" y="2057"/>
                    <a:pt x="2943" y="2020"/>
                  </a:cubicBezTo>
                  <a:cubicBezTo>
                    <a:pt x="2712" y="1905"/>
                    <a:pt x="2310" y="1674"/>
                    <a:pt x="1904" y="1290"/>
                  </a:cubicBezTo>
                  <a:cubicBezTo>
                    <a:pt x="1617" y="999"/>
                    <a:pt x="1442" y="768"/>
                    <a:pt x="1308" y="555"/>
                  </a:cubicBezTo>
                  <a:cubicBezTo>
                    <a:pt x="1174" y="366"/>
                    <a:pt x="1077" y="190"/>
                    <a:pt x="883" y="56"/>
                  </a:cubicBezTo>
                  <a:cubicBezTo>
                    <a:pt x="827" y="19"/>
                    <a:pt x="749" y="1"/>
                    <a:pt x="69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5002129" y="2150811"/>
              <a:ext cx="358264" cy="402279"/>
            </a:xfrm>
            <a:custGeom>
              <a:avLst/>
              <a:gdLst/>
              <a:ahLst/>
              <a:cxnLst/>
              <a:rect l="l" t="t" r="r" b="b"/>
              <a:pathLst>
                <a:path w="2621" h="2943" extrusionOk="0">
                  <a:moveTo>
                    <a:pt x="341" y="1"/>
                  </a:moveTo>
                  <a:cubicBezTo>
                    <a:pt x="211" y="1"/>
                    <a:pt x="111" y="113"/>
                    <a:pt x="79" y="304"/>
                  </a:cubicBezTo>
                  <a:cubicBezTo>
                    <a:pt x="1" y="632"/>
                    <a:pt x="158" y="1418"/>
                    <a:pt x="754" y="2134"/>
                  </a:cubicBezTo>
                  <a:cubicBezTo>
                    <a:pt x="1368" y="2827"/>
                    <a:pt x="1983" y="2942"/>
                    <a:pt x="1983" y="2942"/>
                  </a:cubicBezTo>
                  <a:cubicBezTo>
                    <a:pt x="1983" y="2942"/>
                    <a:pt x="2445" y="2711"/>
                    <a:pt x="2505" y="2457"/>
                  </a:cubicBezTo>
                  <a:cubicBezTo>
                    <a:pt x="2584" y="2226"/>
                    <a:pt x="2620" y="2037"/>
                    <a:pt x="2505" y="1843"/>
                  </a:cubicBezTo>
                  <a:cubicBezTo>
                    <a:pt x="2371" y="1630"/>
                    <a:pt x="2195" y="1672"/>
                    <a:pt x="1599" y="1210"/>
                  </a:cubicBezTo>
                  <a:cubicBezTo>
                    <a:pt x="1003" y="748"/>
                    <a:pt x="943" y="494"/>
                    <a:pt x="657" y="189"/>
                  </a:cubicBezTo>
                  <a:cubicBezTo>
                    <a:pt x="545" y="59"/>
                    <a:pt x="435" y="1"/>
                    <a:pt x="341" y="1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4999668" y="2144933"/>
              <a:ext cx="318351" cy="415674"/>
            </a:xfrm>
            <a:custGeom>
              <a:avLst/>
              <a:gdLst/>
              <a:ahLst/>
              <a:cxnLst/>
              <a:rect l="l" t="t" r="r" b="b"/>
              <a:pathLst>
                <a:path w="2329" h="3041" extrusionOk="0">
                  <a:moveTo>
                    <a:pt x="291" y="1"/>
                  </a:moveTo>
                  <a:cubicBezTo>
                    <a:pt x="153" y="38"/>
                    <a:pt x="79" y="172"/>
                    <a:pt x="37" y="347"/>
                  </a:cubicBezTo>
                  <a:cubicBezTo>
                    <a:pt x="0" y="518"/>
                    <a:pt x="19" y="809"/>
                    <a:pt x="134" y="1137"/>
                  </a:cubicBezTo>
                  <a:cubicBezTo>
                    <a:pt x="231" y="1461"/>
                    <a:pt x="425" y="1849"/>
                    <a:pt x="730" y="2195"/>
                  </a:cubicBezTo>
                  <a:cubicBezTo>
                    <a:pt x="1349" y="2907"/>
                    <a:pt x="1982" y="3041"/>
                    <a:pt x="1982" y="3041"/>
                  </a:cubicBezTo>
                  <a:lnTo>
                    <a:pt x="2024" y="3041"/>
                  </a:lnTo>
                  <a:cubicBezTo>
                    <a:pt x="2024" y="3041"/>
                    <a:pt x="2061" y="3004"/>
                    <a:pt x="2116" y="2985"/>
                  </a:cubicBezTo>
                  <a:cubicBezTo>
                    <a:pt x="2042" y="2962"/>
                    <a:pt x="1964" y="2944"/>
                    <a:pt x="1908" y="2907"/>
                  </a:cubicBezTo>
                  <a:cubicBezTo>
                    <a:pt x="1733" y="2847"/>
                    <a:pt x="1271" y="2676"/>
                    <a:pt x="809" y="2135"/>
                  </a:cubicBezTo>
                  <a:cubicBezTo>
                    <a:pt x="522" y="1789"/>
                    <a:pt x="328" y="1424"/>
                    <a:pt x="231" y="1096"/>
                  </a:cubicBezTo>
                  <a:cubicBezTo>
                    <a:pt x="134" y="791"/>
                    <a:pt x="116" y="518"/>
                    <a:pt x="134" y="366"/>
                  </a:cubicBezTo>
                  <a:cubicBezTo>
                    <a:pt x="176" y="213"/>
                    <a:pt x="231" y="116"/>
                    <a:pt x="328" y="98"/>
                  </a:cubicBezTo>
                  <a:cubicBezTo>
                    <a:pt x="341" y="94"/>
                    <a:pt x="355" y="92"/>
                    <a:pt x="369" y="92"/>
                  </a:cubicBezTo>
                  <a:cubicBezTo>
                    <a:pt x="439" y="92"/>
                    <a:pt x="523" y="142"/>
                    <a:pt x="638" y="269"/>
                  </a:cubicBezTo>
                  <a:cubicBezTo>
                    <a:pt x="906" y="560"/>
                    <a:pt x="984" y="828"/>
                    <a:pt x="1599" y="1290"/>
                  </a:cubicBezTo>
                  <a:cubicBezTo>
                    <a:pt x="1885" y="1521"/>
                    <a:pt x="2079" y="1636"/>
                    <a:pt x="2213" y="1692"/>
                  </a:cubicBezTo>
                  <a:cubicBezTo>
                    <a:pt x="2232" y="1715"/>
                    <a:pt x="2255" y="1733"/>
                    <a:pt x="2273" y="1733"/>
                  </a:cubicBezTo>
                  <a:cubicBezTo>
                    <a:pt x="2292" y="1715"/>
                    <a:pt x="2310" y="1673"/>
                    <a:pt x="2329" y="1636"/>
                  </a:cubicBezTo>
                  <a:cubicBezTo>
                    <a:pt x="2310" y="1636"/>
                    <a:pt x="2292" y="1618"/>
                    <a:pt x="2273" y="1618"/>
                  </a:cubicBezTo>
                  <a:cubicBezTo>
                    <a:pt x="2139" y="1539"/>
                    <a:pt x="1945" y="1424"/>
                    <a:pt x="1654" y="1211"/>
                  </a:cubicBezTo>
                  <a:cubicBezTo>
                    <a:pt x="1058" y="749"/>
                    <a:pt x="1003" y="500"/>
                    <a:pt x="712" y="190"/>
                  </a:cubicBezTo>
                  <a:cubicBezTo>
                    <a:pt x="596" y="56"/>
                    <a:pt x="481" y="1"/>
                    <a:pt x="36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6790722" y="1138889"/>
              <a:ext cx="282538" cy="281855"/>
            </a:xfrm>
            <a:custGeom>
              <a:avLst/>
              <a:gdLst/>
              <a:ahLst/>
              <a:cxnLst/>
              <a:rect l="l" t="t" r="r" b="b"/>
              <a:pathLst>
                <a:path w="2067" h="2062" extrusionOk="0">
                  <a:moveTo>
                    <a:pt x="1103" y="1"/>
                  </a:moveTo>
                  <a:cubicBezTo>
                    <a:pt x="802" y="1"/>
                    <a:pt x="528" y="65"/>
                    <a:pt x="528" y="65"/>
                  </a:cubicBezTo>
                  <a:cubicBezTo>
                    <a:pt x="528" y="65"/>
                    <a:pt x="144" y="139"/>
                    <a:pt x="66" y="448"/>
                  </a:cubicBezTo>
                  <a:cubicBezTo>
                    <a:pt x="1" y="705"/>
                    <a:pt x="257" y="2062"/>
                    <a:pt x="444" y="2062"/>
                  </a:cubicBezTo>
                  <a:cubicBezTo>
                    <a:pt x="482" y="2062"/>
                    <a:pt x="517" y="2005"/>
                    <a:pt x="546" y="1871"/>
                  </a:cubicBezTo>
                  <a:cubicBezTo>
                    <a:pt x="722" y="1081"/>
                    <a:pt x="1683" y="1104"/>
                    <a:pt x="1798" y="892"/>
                  </a:cubicBezTo>
                  <a:cubicBezTo>
                    <a:pt x="1932" y="661"/>
                    <a:pt x="2066" y="351"/>
                    <a:pt x="1664" y="120"/>
                  </a:cubicBezTo>
                  <a:cubicBezTo>
                    <a:pt x="1512" y="28"/>
                    <a:pt x="1302" y="1"/>
                    <a:pt x="1103" y="1"/>
                  </a:cubicBezTo>
                  <a:close/>
                </a:path>
              </a:pathLst>
            </a:custGeom>
            <a:solidFill>
              <a:srgbClr val="AA2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6792089" y="1130825"/>
              <a:ext cx="268596" cy="296481"/>
            </a:xfrm>
            <a:custGeom>
              <a:avLst/>
              <a:gdLst/>
              <a:ahLst/>
              <a:cxnLst/>
              <a:rect l="l" t="t" r="r" b="b"/>
              <a:pathLst>
                <a:path w="1965" h="2169" extrusionOk="0">
                  <a:moveTo>
                    <a:pt x="943" y="101"/>
                  </a:moveTo>
                  <a:cubicBezTo>
                    <a:pt x="1174" y="101"/>
                    <a:pt x="1460" y="124"/>
                    <a:pt x="1636" y="216"/>
                  </a:cubicBezTo>
                  <a:cubicBezTo>
                    <a:pt x="1825" y="332"/>
                    <a:pt x="1867" y="447"/>
                    <a:pt x="1867" y="563"/>
                  </a:cubicBezTo>
                  <a:cubicBezTo>
                    <a:pt x="1867" y="678"/>
                    <a:pt x="1807" y="794"/>
                    <a:pt x="1752" y="909"/>
                  </a:cubicBezTo>
                  <a:cubicBezTo>
                    <a:pt x="1733" y="951"/>
                    <a:pt x="1654" y="988"/>
                    <a:pt x="1557" y="1025"/>
                  </a:cubicBezTo>
                  <a:cubicBezTo>
                    <a:pt x="1442" y="1085"/>
                    <a:pt x="1308" y="1122"/>
                    <a:pt x="1174" y="1182"/>
                  </a:cubicBezTo>
                  <a:cubicBezTo>
                    <a:pt x="883" y="1297"/>
                    <a:pt x="578" y="1510"/>
                    <a:pt x="499" y="1912"/>
                  </a:cubicBezTo>
                  <a:cubicBezTo>
                    <a:pt x="481" y="2009"/>
                    <a:pt x="439" y="2064"/>
                    <a:pt x="439" y="2064"/>
                  </a:cubicBezTo>
                  <a:lnTo>
                    <a:pt x="421" y="2046"/>
                  </a:lnTo>
                  <a:cubicBezTo>
                    <a:pt x="384" y="1990"/>
                    <a:pt x="305" y="1815"/>
                    <a:pt x="250" y="1625"/>
                  </a:cubicBezTo>
                  <a:cubicBezTo>
                    <a:pt x="208" y="1413"/>
                    <a:pt x="153" y="1182"/>
                    <a:pt x="134" y="969"/>
                  </a:cubicBezTo>
                  <a:cubicBezTo>
                    <a:pt x="116" y="854"/>
                    <a:pt x="93" y="757"/>
                    <a:pt x="93" y="678"/>
                  </a:cubicBezTo>
                  <a:cubicBezTo>
                    <a:pt x="93" y="604"/>
                    <a:pt x="93" y="544"/>
                    <a:pt x="116" y="526"/>
                  </a:cubicBezTo>
                  <a:cubicBezTo>
                    <a:pt x="171" y="258"/>
                    <a:pt x="536" y="161"/>
                    <a:pt x="536" y="161"/>
                  </a:cubicBezTo>
                  <a:cubicBezTo>
                    <a:pt x="536" y="161"/>
                    <a:pt x="712" y="124"/>
                    <a:pt x="943" y="101"/>
                  </a:cubicBezTo>
                  <a:close/>
                  <a:moveTo>
                    <a:pt x="1102" y="0"/>
                  </a:moveTo>
                  <a:cubicBezTo>
                    <a:pt x="1047" y="0"/>
                    <a:pt x="993" y="3"/>
                    <a:pt x="943" y="8"/>
                  </a:cubicBezTo>
                  <a:cubicBezTo>
                    <a:pt x="693" y="27"/>
                    <a:pt x="499" y="64"/>
                    <a:pt x="499" y="64"/>
                  </a:cubicBezTo>
                  <a:cubicBezTo>
                    <a:pt x="499" y="64"/>
                    <a:pt x="93" y="161"/>
                    <a:pt x="0" y="489"/>
                  </a:cubicBezTo>
                  <a:lnTo>
                    <a:pt x="0" y="701"/>
                  </a:lnTo>
                  <a:cubicBezTo>
                    <a:pt x="0" y="775"/>
                    <a:pt x="19" y="872"/>
                    <a:pt x="19" y="969"/>
                  </a:cubicBezTo>
                  <a:cubicBezTo>
                    <a:pt x="56" y="1182"/>
                    <a:pt x="93" y="1431"/>
                    <a:pt x="153" y="1644"/>
                  </a:cubicBezTo>
                  <a:cubicBezTo>
                    <a:pt x="208" y="1856"/>
                    <a:pt x="268" y="2027"/>
                    <a:pt x="347" y="2124"/>
                  </a:cubicBezTo>
                  <a:cubicBezTo>
                    <a:pt x="365" y="2143"/>
                    <a:pt x="384" y="2161"/>
                    <a:pt x="421" y="2161"/>
                  </a:cubicBezTo>
                  <a:cubicBezTo>
                    <a:pt x="426" y="2167"/>
                    <a:pt x="434" y="2169"/>
                    <a:pt x="442" y="2169"/>
                  </a:cubicBezTo>
                  <a:cubicBezTo>
                    <a:pt x="462" y="2169"/>
                    <a:pt x="486" y="2156"/>
                    <a:pt x="499" y="2143"/>
                  </a:cubicBezTo>
                  <a:cubicBezTo>
                    <a:pt x="555" y="2106"/>
                    <a:pt x="578" y="2046"/>
                    <a:pt x="596" y="1949"/>
                  </a:cubicBezTo>
                  <a:cubicBezTo>
                    <a:pt x="670" y="1565"/>
                    <a:pt x="943" y="1394"/>
                    <a:pt x="1211" y="1279"/>
                  </a:cubicBezTo>
                  <a:cubicBezTo>
                    <a:pt x="1345" y="1219"/>
                    <a:pt x="1479" y="1182"/>
                    <a:pt x="1594" y="1122"/>
                  </a:cubicBezTo>
                  <a:cubicBezTo>
                    <a:pt x="1710" y="1085"/>
                    <a:pt x="1807" y="1048"/>
                    <a:pt x="1849" y="969"/>
                  </a:cubicBezTo>
                  <a:cubicBezTo>
                    <a:pt x="1904" y="854"/>
                    <a:pt x="1964" y="720"/>
                    <a:pt x="1964" y="563"/>
                  </a:cubicBezTo>
                  <a:cubicBezTo>
                    <a:pt x="1964" y="410"/>
                    <a:pt x="1886" y="258"/>
                    <a:pt x="1691" y="142"/>
                  </a:cubicBezTo>
                  <a:cubicBezTo>
                    <a:pt x="1525" y="37"/>
                    <a:pt x="1302" y="0"/>
                    <a:pt x="110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5915357" y="865098"/>
              <a:ext cx="439732" cy="569451"/>
            </a:xfrm>
            <a:custGeom>
              <a:avLst/>
              <a:gdLst/>
              <a:ahLst/>
              <a:cxnLst/>
              <a:rect l="l" t="t" r="r" b="b"/>
              <a:pathLst>
                <a:path w="3217" h="4166" extrusionOk="0">
                  <a:moveTo>
                    <a:pt x="2719" y="0"/>
                  </a:moveTo>
                  <a:cubicBezTo>
                    <a:pt x="2078" y="0"/>
                    <a:pt x="819" y="24"/>
                    <a:pt x="731" y="81"/>
                  </a:cubicBezTo>
                  <a:cubicBezTo>
                    <a:pt x="616" y="159"/>
                    <a:pt x="1" y="950"/>
                    <a:pt x="250" y="2202"/>
                  </a:cubicBezTo>
                  <a:cubicBezTo>
                    <a:pt x="482" y="3472"/>
                    <a:pt x="907" y="4165"/>
                    <a:pt x="907" y="4165"/>
                  </a:cubicBezTo>
                  <a:lnTo>
                    <a:pt x="1849" y="4050"/>
                  </a:lnTo>
                  <a:cubicBezTo>
                    <a:pt x="1849" y="4050"/>
                    <a:pt x="1655" y="2950"/>
                    <a:pt x="2002" y="1837"/>
                  </a:cubicBezTo>
                  <a:cubicBezTo>
                    <a:pt x="2371" y="737"/>
                    <a:pt x="2926" y="196"/>
                    <a:pt x="3004" y="159"/>
                  </a:cubicBezTo>
                  <a:cubicBezTo>
                    <a:pt x="3044" y="141"/>
                    <a:pt x="3092" y="136"/>
                    <a:pt x="3131" y="136"/>
                  </a:cubicBezTo>
                  <a:cubicBezTo>
                    <a:pt x="3170" y="136"/>
                    <a:pt x="3198" y="141"/>
                    <a:pt x="3198" y="141"/>
                  </a:cubicBezTo>
                  <a:cubicBezTo>
                    <a:pt x="3198" y="141"/>
                    <a:pt x="3217" y="44"/>
                    <a:pt x="3083" y="7"/>
                  </a:cubicBezTo>
                  <a:cubicBezTo>
                    <a:pt x="3056" y="3"/>
                    <a:pt x="2917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5926156" y="857717"/>
              <a:ext cx="433991" cy="584350"/>
            </a:xfrm>
            <a:custGeom>
              <a:avLst/>
              <a:gdLst/>
              <a:ahLst/>
              <a:cxnLst/>
              <a:rect l="l" t="t" r="r" b="b"/>
              <a:pathLst>
                <a:path w="3175" h="4275" extrusionOk="0">
                  <a:moveTo>
                    <a:pt x="2597" y="98"/>
                  </a:moveTo>
                  <a:cubicBezTo>
                    <a:pt x="2713" y="116"/>
                    <a:pt x="2810" y="116"/>
                    <a:pt x="2870" y="116"/>
                  </a:cubicBezTo>
                  <a:lnTo>
                    <a:pt x="3004" y="116"/>
                  </a:lnTo>
                  <a:cubicBezTo>
                    <a:pt x="3041" y="135"/>
                    <a:pt x="3041" y="135"/>
                    <a:pt x="3041" y="158"/>
                  </a:cubicBezTo>
                  <a:cubicBezTo>
                    <a:pt x="3016" y="158"/>
                    <a:pt x="2990" y="148"/>
                    <a:pt x="2958" y="148"/>
                  </a:cubicBezTo>
                  <a:cubicBezTo>
                    <a:pt x="2942" y="148"/>
                    <a:pt x="2925" y="150"/>
                    <a:pt x="2907" y="158"/>
                  </a:cubicBezTo>
                  <a:cubicBezTo>
                    <a:pt x="2888" y="176"/>
                    <a:pt x="2870" y="195"/>
                    <a:pt x="2847" y="213"/>
                  </a:cubicBezTo>
                  <a:cubicBezTo>
                    <a:pt x="2810" y="232"/>
                    <a:pt x="2791" y="250"/>
                    <a:pt x="2754" y="292"/>
                  </a:cubicBezTo>
                  <a:cubicBezTo>
                    <a:pt x="2676" y="366"/>
                    <a:pt x="2579" y="481"/>
                    <a:pt x="2482" y="620"/>
                  </a:cubicBezTo>
                  <a:cubicBezTo>
                    <a:pt x="2292" y="906"/>
                    <a:pt x="2061" y="1313"/>
                    <a:pt x="1886" y="1868"/>
                  </a:cubicBezTo>
                  <a:cubicBezTo>
                    <a:pt x="1539" y="2949"/>
                    <a:pt x="1715" y="3970"/>
                    <a:pt x="1715" y="4044"/>
                  </a:cubicBezTo>
                  <a:lnTo>
                    <a:pt x="865" y="4159"/>
                  </a:lnTo>
                  <a:cubicBezTo>
                    <a:pt x="828" y="4122"/>
                    <a:pt x="444" y="3466"/>
                    <a:pt x="213" y="2256"/>
                  </a:cubicBezTo>
                  <a:cubicBezTo>
                    <a:pt x="98" y="1637"/>
                    <a:pt x="190" y="1137"/>
                    <a:pt x="329" y="772"/>
                  </a:cubicBezTo>
                  <a:cubicBezTo>
                    <a:pt x="384" y="597"/>
                    <a:pt x="463" y="463"/>
                    <a:pt x="537" y="347"/>
                  </a:cubicBezTo>
                  <a:cubicBezTo>
                    <a:pt x="597" y="250"/>
                    <a:pt x="675" y="195"/>
                    <a:pt x="675" y="176"/>
                  </a:cubicBezTo>
                  <a:cubicBezTo>
                    <a:pt x="675" y="183"/>
                    <a:pt x="677" y="185"/>
                    <a:pt x="681" y="185"/>
                  </a:cubicBezTo>
                  <a:cubicBezTo>
                    <a:pt x="687" y="185"/>
                    <a:pt x="700" y="176"/>
                    <a:pt x="712" y="176"/>
                  </a:cubicBezTo>
                  <a:cubicBezTo>
                    <a:pt x="731" y="176"/>
                    <a:pt x="749" y="176"/>
                    <a:pt x="791" y="158"/>
                  </a:cubicBezTo>
                  <a:cubicBezTo>
                    <a:pt x="846" y="158"/>
                    <a:pt x="943" y="158"/>
                    <a:pt x="1059" y="135"/>
                  </a:cubicBezTo>
                  <a:cubicBezTo>
                    <a:pt x="1271" y="135"/>
                    <a:pt x="1558" y="116"/>
                    <a:pt x="1830" y="116"/>
                  </a:cubicBezTo>
                  <a:cubicBezTo>
                    <a:pt x="2117" y="116"/>
                    <a:pt x="2385" y="98"/>
                    <a:pt x="2597" y="98"/>
                  </a:cubicBezTo>
                  <a:close/>
                  <a:moveTo>
                    <a:pt x="1830" y="1"/>
                  </a:moveTo>
                  <a:cubicBezTo>
                    <a:pt x="1539" y="19"/>
                    <a:pt x="1271" y="19"/>
                    <a:pt x="1059" y="42"/>
                  </a:cubicBezTo>
                  <a:cubicBezTo>
                    <a:pt x="943" y="42"/>
                    <a:pt x="846" y="61"/>
                    <a:pt x="768" y="61"/>
                  </a:cubicBezTo>
                  <a:cubicBezTo>
                    <a:pt x="731" y="61"/>
                    <a:pt x="712" y="61"/>
                    <a:pt x="694" y="79"/>
                  </a:cubicBezTo>
                  <a:cubicBezTo>
                    <a:pt x="652" y="79"/>
                    <a:pt x="634" y="79"/>
                    <a:pt x="615" y="98"/>
                  </a:cubicBezTo>
                  <a:cubicBezTo>
                    <a:pt x="578" y="116"/>
                    <a:pt x="518" y="195"/>
                    <a:pt x="444" y="292"/>
                  </a:cubicBezTo>
                  <a:cubicBezTo>
                    <a:pt x="366" y="407"/>
                    <a:pt x="287" y="560"/>
                    <a:pt x="232" y="736"/>
                  </a:cubicBezTo>
                  <a:cubicBezTo>
                    <a:pt x="74" y="1101"/>
                    <a:pt x="1" y="1637"/>
                    <a:pt x="116" y="2274"/>
                  </a:cubicBezTo>
                  <a:cubicBezTo>
                    <a:pt x="366" y="3545"/>
                    <a:pt x="791" y="4256"/>
                    <a:pt x="791" y="4256"/>
                  </a:cubicBezTo>
                  <a:lnTo>
                    <a:pt x="809" y="4275"/>
                  </a:lnTo>
                  <a:lnTo>
                    <a:pt x="1830" y="4141"/>
                  </a:lnTo>
                  <a:lnTo>
                    <a:pt x="1830" y="4085"/>
                  </a:lnTo>
                  <a:cubicBezTo>
                    <a:pt x="1830" y="4085"/>
                    <a:pt x="1636" y="3004"/>
                    <a:pt x="1983" y="1909"/>
                  </a:cubicBezTo>
                  <a:cubicBezTo>
                    <a:pt x="2154" y="1350"/>
                    <a:pt x="2385" y="943"/>
                    <a:pt x="2579" y="675"/>
                  </a:cubicBezTo>
                  <a:cubicBezTo>
                    <a:pt x="2676" y="541"/>
                    <a:pt x="2754" y="444"/>
                    <a:pt x="2828" y="366"/>
                  </a:cubicBezTo>
                  <a:lnTo>
                    <a:pt x="2907" y="292"/>
                  </a:lnTo>
                  <a:lnTo>
                    <a:pt x="2944" y="250"/>
                  </a:lnTo>
                  <a:cubicBezTo>
                    <a:pt x="2970" y="244"/>
                    <a:pt x="2996" y="242"/>
                    <a:pt x="3019" y="242"/>
                  </a:cubicBezTo>
                  <a:cubicBezTo>
                    <a:pt x="3066" y="242"/>
                    <a:pt x="3101" y="250"/>
                    <a:pt x="3101" y="250"/>
                  </a:cubicBezTo>
                  <a:lnTo>
                    <a:pt x="3156" y="250"/>
                  </a:lnTo>
                  <a:lnTo>
                    <a:pt x="3156" y="213"/>
                  </a:lnTo>
                  <a:cubicBezTo>
                    <a:pt x="3156" y="213"/>
                    <a:pt x="3175" y="176"/>
                    <a:pt x="3156" y="116"/>
                  </a:cubicBezTo>
                  <a:cubicBezTo>
                    <a:pt x="3138" y="79"/>
                    <a:pt x="3101" y="42"/>
                    <a:pt x="3022" y="19"/>
                  </a:cubicBezTo>
                  <a:lnTo>
                    <a:pt x="2962" y="19"/>
                  </a:lnTo>
                  <a:cubicBezTo>
                    <a:pt x="2944" y="1"/>
                    <a:pt x="2907" y="1"/>
                    <a:pt x="288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5944472" y="1118659"/>
              <a:ext cx="976513" cy="732658"/>
            </a:xfrm>
            <a:custGeom>
              <a:avLst/>
              <a:gdLst/>
              <a:ahLst/>
              <a:cxnLst/>
              <a:rect l="l" t="t" r="r" b="b"/>
              <a:pathLst>
                <a:path w="7144" h="5360" extrusionOk="0">
                  <a:moveTo>
                    <a:pt x="2657" y="0"/>
                  </a:moveTo>
                  <a:cubicBezTo>
                    <a:pt x="2657" y="0"/>
                    <a:pt x="2870" y="1174"/>
                    <a:pt x="2542" y="1654"/>
                  </a:cubicBezTo>
                  <a:cubicBezTo>
                    <a:pt x="2195" y="2135"/>
                    <a:pt x="1521" y="2153"/>
                    <a:pt x="1521" y="2153"/>
                  </a:cubicBezTo>
                  <a:cubicBezTo>
                    <a:pt x="1521" y="2153"/>
                    <a:pt x="1318" y="1886"/>
                    <a:pt x="975" y="1886"/>
                  </a:cubicBezTo>
                  <a:cubicBezTo>
                    <a:pt x="858" y="1886"/>
                    <a:pt x="725" y="1917"/>
                    <a:pt x="578" y="2001"/>
                  </a:cubicBezTo>
                  <a:cubicBezTo>
                    <a:pt x="1" y="2329"/>
                    <a:pt x="135" y="3156"/>
                    <a:pt x="541" y="3387"/>
                  </a:cubicBezTo>
                  <a:cubicBezTo>
                    <a:pt x="661" y="3447"/>
                    <a:pt x="777" y="3469"/>
                    <a:pt x="883" y="3469"/>
                  </a:cubicBezTo>
                  <a:cubicBezTo>
                    <a:pt x="1151" y="3469"/>
                    <a:pt x="1350" y="3332"/>
                    <a:pt x="1350" y="3332"/>
                  </a:cubicBezTo>
                  <a:lnTo>
                    <a:pt x="1350" y="3332"/>
                  </a:lnTo>
                  <a:cubicBezTo>
                    <a:pt x="1350" y="3332"/>
                    <a:pt x="1211" y="3812"/>
                    <a:pt x="1812" y="4427"/>
                  </a:cubicBezTo>
                  <a:cubicBezTo>
                    <a:pt x="2272" y="4886"/>
                    <a:pt x="3065" y="5359"/>
                    <a:pt x="4122" y="5359"/>
                  </a:cubicBezTo>
                  <a:cubicBezTo>
                    <a:pt x="4478" y="5359"/>
                    <a:pt x="4864" y="5305"/>
                    <a:pt x="5277" y="5180"/>
                  </a:cubicBezTo>
                  <a:cubicBezTo>
                    <a:pt x="6931" y="4676"/>
                    <a:pt x="7144" y="3174"/>
                    <a:pt x="6950" y="2213"/>
                  </a:cubicBezTo>
                  <a:cubicBezTo>
                    <a:pt x="6779" y="1252"/>
                    <a:pt x="6719" y="213"/>
                    <a:pt x="6719" y="213"/>
                  </a:cubicBezTo>
                  <a:cubicBezTo>
                    <a:pt x="6719" y="213"/>
                    <a:pt x="6336" y="157"/>
                    <a:pt x="5789" y="157"/>
                  </a:cubicBezTo>
                  <a:cubicBezTo>
                    <a:pt x="5420" y="157"/>
                    <a:pt x="4975" y="182"/>
                    <a:pt x="4524" y="268"/>
                  </a:cubicBezTo>
                  <a:cubicBezTo>
                    <a:pt x="4330" y="302"/>
                    <a:pt x="4147" y="316"/>
                    <a:pt x="3977" y="316"/>
                  </a:cubicBezTo>
                  <a:cubicBezTo>
                    <a:pt x="3169" y="316"/>
                    <a:pt x="2657" y="0"/>
                    <a:pt x="2657" y="0"/>
                  </a:cubicBezTo>
                  <a:close/>
                </a:path>
              </a:pathLst>
            </a:custGeom>
            <a:solidFill>
              <a:srgbClr val="FF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960328" y="1105400"/>
              <a:ext cx="955053" cy="753435"/>
            </a:xfrm>
            <a:custGeom>
              <a:avLst/>
              <a:gdLst/>
              <a:ahLst/>
              <a:cxnLst/>
              <a:rect l="l" t="t" r="r" b="b"/>
              <a:pathLst>
                <a:path w="6987" h="5512" extrusionOk="0">
                  <a:moveTo>
                    <a:pt x="2597" y="171"/>
                  </a:moveTo>
                  <a:lnTo>
                    <a:pt x="2597" y="171"/>
                  </a:lnTo>
                  <a:cubicBezTo>
                    <a:pt x="2688" y="219"/>
                    <a:pt x="3121" y="458"/>
                    <a:pt x="3814" y="458"/>
                  </a:cubicBezTo>
                  <a:cubicBezTo>
                    <a:pt x="3995" y="458"/>
                    <a:pt x="4193" y="442"/>
                    <a:pt x="4408" y="402"/>
                  </a:cubicBezTo>
                  <a:cubicBezTo>
                    <a:pt x="4854" y="324"/>
                    <a:pt x="5287" y="301"/>
                    <a:pt x="5647" y="301"/>
                  </a:cubicBezTo>
                  <a:cubicBezTo>
                    <a:pt x="6157" y="301"/>
                    <a:pt x="6520" y="347"/>
                    <a:pt x="6566" y="347"/>
                  </a:cubicBezTo>
                  <a:cubicBezTo>
                    <a:pt x="6566" y="402"/>
                    <a:pt x="6603" y="1386"/>
                    <a:pt x="6797" y="2310"/>
                  </a:cubicBezTo>
                  <a:cubicBezTo>
                    <a:pt x="6871" y="2791"/>
                    <a:pt x="6871" y="3387"/>
                    <a:pt x="6640" y="3946"/>
                  </a:cubicBezTo>
                  <a:cubicBezTo>
                    <a:pt x="6409" y="4487"/>
                    <a:pt x="5970" y="4967"/>
                    <a:pt x="5161" y="5217"/>
                  </a:cubicBezTo>
                  <a:cubicBezTo>
                    <a:pt x="4736" y="5352"/>
                    <a:pt x="4340" y="5410"/>
                    <a:pt x="3978" y="5410"/>
                  </a:cubicBezTo>
                  <a:cubicBezTo>
                    <a:pt x="2943" y="5410"/>
                    <a:pt x="2174" y="4942"/>
                    <a:pt x="1733" y="4487"/>
                  </a:cubicBezTo>
                  <a:cubicBezTo>
                    <a:pt x="1442" y="4196"/>
                    <a:pt x="1326" y="3928"/>
                    <a:pt x="1289" y="3734"/>
                  </a:cubicBezTo>
                  <a:cubicBezTo>
                    <a:pt x="1252" y="3544"/>
                    <a:pt x="1289" y="3429"/>
                    <a:pt x="1289" y="3429"/>
                  </a:cubicBezTo>
                  <a:lnTo>
                    <a:pt x="1326" y="3290"/>
                  </a:lnTo>
                  <a:lnTo>
                    <a:pt x="1211" y="3368"/>
                  </a:lnTo>
                  <a:cubicBezTo>
                    <a:pt x="1211" y="3368"/>
                    <a:pt x="1021" y="3508"/>
                    <a:pt x="772" y="3508"/>
                  </a:cubicBezTo>
                  <a:cubicBezTo>
                    <a:pt x="675" y="3508"/>
                    <a:pt x="569" y="3487"/>
                    <a:pt x="462" y="3429"/>
                  </a:cubicBezTo>
                  <a:cubicBezTo>
                    <a:pt x="268" y="3332"/>
                    <a:pt x="134" y="3082"/>
                    <a:pt x="116" y="2828"/>
                  </a:cubicBezTo>
                  <a:cubicBezTo>
                    <a:pt x="116" y="2560"/>
                    <a:pt x="213" y="2292"/>
                    <a:pt x="481" y="2135"/>
                  </a:cubicBezTo>
                  <a:cubicBezTo>
                    <a:pt x="615" y="2059"/>
                    <a:pt x="735" y="2030"/>
                    <a:pt x="841" y="2030"/>
                  </a:cubicBezTo>
                  <a:cubicBezTo>
                    <a:pt x="947" y="2030"/>
                    <a:pt x="1040" y="2059"/>
                    <a:pt x="1118" y="2098"/>
                  </a:cubicBezTo>
                  <a:cubicBezTo>
                    <a:pt x="1271" y="2176"/>
                    <a:pt x="1368" y="2273"/>
                    <a:pt x="1368" y="2273"/>
                  </a:cubicBezTo>
                  <a:lnTo>
                    <a:pt x="1386" y="2292"/>
                  </a:lnTo>
                  <a:lnTo>
                    <a:pt x="1405" y="2292"/>
                  </a:lnTo>
                  <a:cubicBezTo>
                    <a:pt x="1405" y="2292"/>
                    <a:pt x="2098" y="2292"/>
                    <a:pt x="2463" y="1788"/>
                  </a:cubicBezTo>
                  <a:cubicBezTo>
                    <a:pt x="2638" y="1520"/>
                    <a:pt x="2675" y="1095"/>
                    <a:pt x="2657" y="749"/>
                  </a:cubicBezTo>
                  <a:cubicBezTo>
                    <a:pt x="2657" y="444"/>
                    <a:pt x="2620" y="250"/>
                    <a:pt x="2597" y="171"/>
                  </a:cubicBezTo>
                  <a:close/>
                  <a:moveTo>
                    <a:pt x="2463" y="0"/>
                  </a:moveTo>
                  <a:lnTo>
                    <a:pt x="2481" y="116"/>
                  </a:lnTo>
                  <a:cubicBezTo>
                    <a:pt x="2481" y="116"/>
                    <a:pt x="2541" y="402"/>
                    <a:pt x="2560" y="749"/>
                  </a:cubicBezTo>
                  <a:cubicBezTo>
                    <a:pt x="2560" y="1095"/>
                    <a:pt x="2541" y="1502"/>
                    <a:pt x="2366" y="1733"/>
                  </a:cubicBezTo>
                  <a:cubicBezTo>
                    <a:pt x="2061" y="2176"/>
                    <a:pt x="1442" y="2195"/>
                    <a:pt x="1405" y="2195"/>
                  </a:cubicBezTo>
                  <a:cubicBezTo>
                    <a:pt x="1386" y="2176"/>
                    <a:pt x="1326" y="2079"/>
                    <a:pt x="1174" y="2001"/>
                  </a:cubicBezTo>
                  <a:cubicBezTo>
                    <a:pt x="1077" y="1964"/>
                    <a:pt x="966" y="1935"/>
                    <a:pt x="841" y="1935"/>
                  </a:cubicBezTo>
                  <a:cubicBezTo>
                    <a:pt x="716" y="1935"/>
                    <a:pt x="578" y="1964"/>
                    <a:pt x="425" y="2042"/>
                  </a:cubicBezTo>
                  <a:cubicBezTo>
                    <a:pt x="116" y="2213"/>
                    <a:pt x="0" y="2541"/>
                    <a:pt x="19" y="2828"/>
                  </a:cubicBezTo>
                  <a:cubicBezTo>
                    <a:pt x="37" y="3119"/>
                    <a:pt x="171" y="3405"/>
                    <a:pt x="402" y="3521"/>
                  </a:cubicBezTo>
                  <a:cubicBezTo>
                    <a:pt x="543" y="3592"/>
                    <a:pt x="673" y="3616"/>
                    <a:pt x="787" y="3616"/>
                  </a:cubicBezTo>
                  <a:cubicBezTo>
                    <a:pt x="985" y="3616"/>
                    <a:pt x="1130" y="3541"/>
                    <a:pt x="1192" y="3502"/>
                  </a:cubicBezTo>
                  <a:lnTo>
                    <a:pt x="1192" y="3502"/>
                  </a:lnTo>
                  <a:cubicBezTo>
                    <a:pt x="1174" y="3544"/>
                    <a:pt x="1155" y="3600"/>
                    <a:pt x="1192" y="3752"/>
                  </a:cubicBezTo>
                  <a:cubicBezTo>
                    <a:pt x="1234" y="3965"/>
                    <a:pt x="1368" y="4256"/>
                    <a:pt x="1673" y="4561"/>
                  </a:cubicBezTo>
                  <a:cubicBezTo>
                    <a:pt x="2122" y="5038"/>
                    <a:pt x="2933" y="5512"/>
                    <a:pt x="4008" y="5512"/>
                  </a:cubicBezTo>
                  <a:cubicBezTo>
                    <a:pt x="4370" y="5512"/>
                    <a:pt x="4762" y="5458"/>
                    <a:pt x="5180" y="5332"/>
                  </a:cubicBezTo>
                  <a:cubicBezTo>
                    <a:pt x="6025" y="5064"/>
                    <a:pt x="6506" y="4542"/>
                    <a:pt x="6737" y="3983"/>
                  </a:cubicBezTo>
                  <a:cubicBezTo>
                    <a:pt x="6986" y="3405"/>
                    <a:pt x="6986" y="2791"/>
                    <a:pt x="6894" y="2292"/>
                  </a:cubicBezTo>
                  <a:cubicBezTo>
                    <a:pt x="6700" y="1349"/>
                    <a:pt x="6663" y="310"/>
                    <a:pt x="6663" y="310"/>
                  </a:cubicBezTo>
                  <a:lnTo>
                    <a:pt x="6663" y="250"/>
                  </a:lnTo>
                  <a:lnTo>
                    <a:pt x="6603" y="250"/>
                  </a:lnTo>
                  <a:cubicBezTo>
                    <a:pt x="6603" y="250"/>
                    <a:pt x="6241" y="205"/>
                    <a:pt x="5715" y="205"/>
                  </a:cubicBezTo>
                  <a:cubicBezTo>
                    <a:pt x="5334" y="205"/>
                    <a:pt x="4867" y="228"/>
                    <a:pt x="4390" y="310"/>
                  </a:cubicBezTo>
                  <a:cubicBezTo>
                    <a:pt x="4196" y="343"/>
                    <a:pt x="4014" y="357"/>
                    <a:pt x="3845" y="357"/>
                  </a:cubicBezTo>
                  <a:cubicBezTo>
                    <a:pt x="3056" y="357"/>
                    <a:pt x="2560" y="56"/>
                    <a:pt x="2560" y="56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6015278" y="1428674"/>
              <a:ext cx="110582" cy="110719"/>
            </a:xfrm>
            <a:custGeom>
              <a:avLst/>
              <a:gdLst/>
              <a:ahLst/>
              <a:cxnLst/>
              <a:rect l="l" t="t" r="r" b="b"/>
              <a:pathLst>
                <a:path w="809" h="810" extrusionOk="0">
                  <a:moveTo>
                    <a:pt x="407" y="1"/>
                  </a:moveTo>
                  <a:cubicBezTo>
                    <a:pt x="176" y="1"/>
                    <a:pt x="0" y="195"/>
                    <a:pt x="0" y="407"/>
                  </a:cubicBezTo>
                  <a:cubicBezTo>
                    <a:pt x="0" y="638"/>
                    <a:pt x="176" y="809"/>
                    <a:pt x="407" y="809"/>
                  </a:cubicBezTo>
                  <a:cubicBezTo>
                    <a:pt x="619" y="809"/>
                    <a:pt x="809" y="638"/>
                    <a:pt x="809" y="407"/>
                  </a:cubicBezTo>
                  <a:cubicBezTo>
                    <a:pt x="809" y="195"/>
                    <a:pt x="619" y="1"/>
                    <a:pt x="407" y="1"/>
                  </a:cubicBezTo>
                  <a:close/>
                </a:path>
              </a:pathLst>
            </a:custGeom>
            <a:solidFill>
              <a:srgbClr val="FFC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6007623" y="1423616"/>
              <a:ext cx="123978" cy="123978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63" y="98"/>
                  </a:moveTo>
                  <a:cubicBezTo>
                    <a:pt x="657" y="98"/>
                    <a:pt x="809" y="250"/>
                    <a:pt x="809" y="444"/>
                  </a:cubicBezTo>
                  <a:cubicBezTo>
                    <a:pt x="809" y="639"/>
                    <a:pt x="657" y="791"/>
                    <a:pt x="463" y="791"/>
                  </a:cubicBezTo>
                  <a:cubicBezTo>
                    <a:pt x="269" y="791"/>
                    <a:pt x="116" y="639"/>
                    <a:pt x="116" y="444"/>
                  </a:cubicBezTo>
                  <a:cubicBezTo>
                    <a:pt x="116" y="250"/>
                    <a:pt x="269" y="98"/>
                    <a:pt x="463" y="98"/>
                  </a:cubicBezTo>
                  <a:close/>
                  <a:moveTo>
                    <a:pt x="463" y="1"/>
                  </a:moveTo>
                  <a:cubicBezTo>
                    <a:pt x="213" y="1"/>
                    <a:pt x="1" y="195"/>
                    <a:pt x="1" y="444"/>
                  </a:cubicBezTo>
                  <a:cubicBezTo>
                    <a:pt x="1" y="694"/>
                    <a:pt x="213" y="906"/>
                    <a:pt x="463" y="906"/>
                  </a:cubicBezTo>
                  <a:cubicBezTo>
                    <a:pt x="712" y="906"/>
                    <a:pt x="906" y="694"/>
                    <a:pt x="906" y="444"/>
                  </a:cubicBezTo>
                  <a:cubicBezTo>
                    <a:pt x="906" y="195"/>
                    <a:pt x="712" y="1"/>
                    <a:pt x="46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6420701" y="1352947"/>
              <a:ext cx="47431" cy="91719"/>
            </a:xfrm>
            <a:custGeom>
              <a:avLst/>
              <a:gdLst/>
              <a:ahLst/>
              <a:cxnLst/>
              <a:rect l="l" t="t" r="r" b="b"/>
              <a:pathLst>
                <a:path w="347" h="671" extrusionOk="0">
                  <a:moveTo>
                    <a:pt x="176" y="0"/>
                  </a:moveTo>
                  <a:cubicBezTo>
                    <a:pt x="79" y="0"/>
                    <a:pt x="0" y="153"/>
                    <a:pt x="0" y="324"/>
                  </a:cubicBezTo>
                  <a:cubicBezTo>
                    <a:pt x="0" y="518"/>
                    <a:pt x="79" y="670"/>
                    <a:pt x="176" y="670"/>
                  </a:cubicBezTo>
                  <a:cubicBezTo>
                    <a:pt x="268" y="670"/>
                    <a:pt x="347" y="518"/>
                    <a:pt x="347" y="324"/>
                  </a:cubicBezTo>
                  <a:cubicBezTo>
                    <a:pt x="347" y="153"/>
                    <a:pt x="268" y="0"/>
                    <a:pt x="17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6749715" y="1352947"/>
              <a:ext cx="50029" cy="91719"/>
            </a:xfrm>
            <a:custGeom>
              <a:avLst/>
              <a:gdLst/>
              <a:ahLst/>
              <a:cxnLst/>
              <a:rect l="l" t="t" r="r" b="b"/>
              <a:pathLst>
                <a:path w="366" h="671" extrusionOk="0">
                  <a:moveTo>
                    <a:pt x="195" y="0"/>
                  </a:moveTo>
                  <a:cubicBezTo>
                    <a:pt x="98" y="0"/>
                    <a:pt x="1" y="153"/>
                    <a:pt x="1" y="324"/>
                  </a:cubicBezTo>
                  <a:cubicBezTo>
                    <a:pt x="1" y="518"/>
                    <a:pt x="98" y="670"/>
                    <a:pt x="195" y="670"/>
                  </a:cubicBezTo>
                  <a:cubicBezTo>
                    <a:pt x="287" y="670"/>
                    <a:pt x="366" y="518"/>
                    <a:pt x="366" y="324"/>
                  </a:cubicBezTo>
                  <a:cubicBezTo>
                    <a:pt x="366" y="153"/>
                    <a:pt x="287" y="0"/>
                    <a:pt x="19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6662643" y="1423616"/>
              <a:ext cx="55633" cy="75180"/>
            </a:xfrm>
            <a:custGeom>
              <a:avLst/>
              <a:gdLst/>
              <a:ahLst/>
              <a:cxnLst/>
              <a:rect l="l" t="t" r="r" b="b"/>
              <a:pathLst>
                <a:path w="407" h="550" extrusionOk="0">
                  <a:moveTo>
                    <a:pt x="97" y="1"/>
                  </a:moveTo>
                  <a:cubicBezTo>
                    <a:pt x="79" y="1"/>
                    <a:pt x="42" y="19"/>
                    <a:pt x="42" y="38"/>
                  </a:cubicBezTo>
                  <a:cubicBezTo>
                    <a:pt x="42" y="79"/>
                    <a:pt x="60" y="98"/>
                    <a:pt x="97" y="98"/>
                  </a:cubicBezTo>
                  <a:cubicBezTo>
                    <a:pt x="97" y="98"/>
                    <a:pt x="139" y="98"/>
                    <a:pt x="194" y="135"/>
                  </a:cubicBezTo>
                  <a:cubicBezTo>
                    <a:pt x="254" y="153"/>
                    <a:pt x="291" y="213"/>
                    <a:pt x="291" y="310"/>
                  </a:cubicBezTo>
                  <a:cubicBezTo>
                    <a:pt x="291" y="347"/>
                    <a:pt x="273" y="384"/>
                    <a:pt x="254" y="407"/>
                  </a:cubicBezTo>
                  <a:cubicBezTo>
                    <a:pt x="231" y="426"/>
                    <a:pt x="213" y="444"/>
                    <a:pt x="176" y="444"/>
                  </a:cubicBezTo>
                  <a:cubicBezTo>
                    <a:pt x="163" y="451"/>
                    <a:pt x="148" y="453"/>
                    <a:pt x="134" y="453"/>
                  </a:cubicBezTo>
                  <a:cubicBezTo>
                    <a:pt x="105" y="453"/>
                    <a:pt x="79" y="444"/>
                    <a:pt x="79" y="444"/>
                  </a:cubicBezTo>
                  <a:cubicBezTo>
                    <a:pt x="42" y="444"/>
                    <a:pt x="23" y="463"/>
                    <a:pt x="23" y="481"/>
                  </a:cubicBezTo>
                  <a:cubicBezTo>
                    <a:pt x="0" y="523"/>
                    <a:pt x="23" y="541"/>
                    <a:pt x="60" y="541"/>
                  </a:cubicBezTo>
                  <a:cubicBezTo>
                    <a:pt x="60" y="541"/>
                    <a:pt x="95" y="550"/>
                    <a:pt x="140" y="550"/>
                  </a:cubicBezTo>
                  <a:cubicBezTo>
                    <a:pt x="163" y="550"/>
                    <a:pt x="188" y="548"/>
                    <a:pt x="213" y="541"/>
                  </a:cubicBezTo>
                  <a:cubicBezTo>
                    <a:pt x="254" y="541"/>
                    <a:pt x="291" y="523"/>
                    <a:pt x="328" y="481"/>
                  </a:cubicBezTo>
                  <a:cubicBezTo>
                    <a:pt x="370" y="444"/>
                    <a:pt x="388" y="384"/>
                    <a:pt x="388" y="310"/>
                  </a:cubicBezTo>
                  <a:cubicBezTo>
                    <a:pt x="407" y="176"/>
                    <a:pt x="328" y="79"/>
                    <a:pt x="254" y="38"/>
                  </a:cubicBezTo>
                  <a:cubicBezTo>
                    <a:pt x="176" y="1"/>
                    <a:pt x="97" y="1"/>
                    <a:pt x="97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6458701" y="1497293"/>
              <a:ext cx="282948" cy="180567"/>
            </a:xfrm>
            <a:custGeom>
              <a:avLst/>
              <a:gdLst/>
              <a:ahLst/>
              <a:cxnLst/>
              <a:rect l="l" t="t" r="r" b="b"/>
              <a:pathLst>
                <a:path w="2070" h="1321" extrusionOk="0">
                  <a:moveTo>
                    <a:pt x="206" y="1"/>
                  </a:moveTo>
                  <a:cubicBezTo>
                    <a:pt x="47" y="1"/>
                    <a:pt x="0" y="610"/>
                    <a:pt x="300" y="964"/>
                  </a:cubicBezTo>
                  <a:cubicBezTo>
                    <a:pt x="499" y="1213"/>
                    <a:pt x="795" y="1320"/>
                    <a:pt x="1079" y="1320"/>
                  </a:cubicBezTo>
                  <a:cubicBezTo>
                    <a:pt x="1211" y="1320"/>
                    <a:pt x="1340" y="1297"/>
                    <a:pt x="1455" y="1255"/>
                  </a:cubicBezTo>
                  <a:cubicBezTo>
                    <a:pt x="1820" y="1116"/>
                    <a:pt x="1996" y="885"/>
                    <a:pt x="2033" y="696"/>
                  </a:cubicBezTo>
                  <a:cubicBezTo>
                    <a:pt x="2070" y="501"/>
                    <a:pt x="1977" y="483"/>
                    <a:pt x="1839" y="446"/>
                  </a:cubicBezTo>
                  <a:cubicBezTo>
                    <a:pt x="1705" y="404"/>
                    <a:pt x="1187" y="289"/>
                    <a:pt x="1187" y="289"/>
                  </a:cubicBezTo>
                  <a:cubicBezTo>
                    <a:pt x="744" y="192"/>
                    <a:pt x="379" y="21"/>
                    <a:pt x="221" y="2"/>
                  </a:cubicBez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C5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6463075" y="1489364"/>
              <a:ext cx="284315" cy="195603"/>
            </a:xfrm>
            <a:custGeom>
              <a:avLst/>
              <a:gdLst/>
              <a:ahLst/>
              <a:cxnLst/>
              <a:rect l="l" t="t" r="r" b="b"/>
              <a:pathLst>
                <a:path w="2080" h="1431" extrusionOk="0">
                  <a:moveTo>
                    <a:pt x="171" y="97"/>
                  </a:moveTo>
                  <a:cubicBezTo>
                    <a:pt x="250" y="116"/>
                    <a:pt x="384" y="176"/>
                    <a:pt x="559" y="231"/>
                  </a:cubicBezTo>
                  <a:cubicBezTo>
                    <a:pt x="712" y="291"/>
                    <a:pt x="924" y="347"/>
                    <a:pt x="1137" y="407"/>
                  </a:cubicBezTo>
                  <a:cubicBezTo>
                    <a:pt x="1137" y="407"/>
                    <a:pt x="1271" y="425"/>
                    <a:pt x="1405" y="462"/>
                  </a:cubicBezTo>
                  <a:cubicBezTo>
                    <a:pt x="1557" y="504"/>
                    <a:pt x="1733" y="541"/>
                    <a:pt x="1788" y="559"/>
                  </a:cubicBezTo>
                  <a:cubicBezTo>
                    <a:pt x="1848" y="578"/>
                    <a:pt x="1904" y="596"/>
                    <a:pt x="1922" y="620"/>
                  </a:cubicBezTo>
                  <a:cubicBezTo>
                    <a:pt x="1964" y="638"/>
                    <a:pt x="1964" y="657"/>
                    <a:pt x="1945" y="754"/>
                  </a:cubicBezTo>
                  <a:cubicBezTo>
                    <a:pt x="1922" y="906"/>
                    <a:pt x="1751" y="1137"/>
                    <a:pt x="1405" y="1271"/>
                  </a:cubicBezTo>
                  <a:cubicBezTo>
                    <a:pt x="1299" y="1306"/>
                    <a:pt x="1182" y="1326"/>
                    <a:pt x="1063" y="1326"/>
                  </a:cubicBezTo>
                  <a:cubicBezTo>
                    <a:pt x="792" y="1326"/>
                    <a:pt x="507" y="1225"/>
                    <a:pt x="305" y="985"/>
                  </a:cubicBezTo>
                  <a:cubicBezTo>
                    <a:pt x="152" y="827"/>
                    <a:pt x="97" y="578"/>
                    <a:pt x="97" y="389"/>
                  </a:cubicBezTo>
                  <a:cubicBezTo>
                    <a:pt x="97" y="291"/>
                    <a:pt x="116" y="213"/>
                    <a:pt x="134" y="158"/>
                  </a:cubicBezTo>
                  <a:cubicBezTo>
                    <a:pt x="134" y="134"/>
                    <a:pt x="152" y="116"/>
                    <a:pt x="171" y="116"/>
                  </a:cubicBezTo>
                  <a:lnTo>
                    <a:pt x="171" y="97"/>
                  </a:lnTo>
                  <a:close/>
                  <a:moveTo>
                    <a:pt x="189" y="0"/>
                  </a:moveTo>
                  <a:cubicBezTo>
                    <a:pt x="152" y="0"/>
                    <a:pt x="116" y="0"/>
                    <a:pt x="97" y="42"/>
                  </a:cubicBezTo>
                  <a:cubicBezTo>
                    <a:pt x="74" y="60"/>
                    <a:pt x="55" y="79"/>
                    <a:pt x="37" y="116"/>
                  </a:cubicBezTo>
                  <a:cubicBezTo>
                    <a:pt x="0" y="194"/>
                    <a:pt x="0" y="291"/>
                    <a:pt x="0" y="389"/>
                  </a:cubicBezTo>
                  <a:cubicBezTo>
                    <a:pt x="0" y="596"/>
                    <a:pt x="55" y="869"/>
                    <a:pt x="213" y="1059"/>
                  </a:cubicBezTo>
                  <a:cubicBezTo>
                    <a:pt x="438" y="1316"/>
                    <a:pt x="760" y="1430"/>
                    <a:pt x="1064" y="1430"/>
                  </a:cubicBezTo>
                  <a:cubicBezTo>
                    <a:pt x="1197" y="1430"/>
                    <a:pt x="1325" y="1409"/>
                    <a:pt x="1442" y="1368"/>
                  </a:cubicBezTo>
                  <a:cubicBezTo>
                    <a:pt x="1830" y="1216"/>
                    <a:pt x="2019" y="985"/>
                    <a:pt x="2061" y="772"/>
                  </a:cubicBezTo>
                  <a:cubicBezTo>
                    <a:pt x="2079" y="657"/>
                    <a:pt x="2061" y="578"/>
                    <a:pt x="2001" y="541"/>
                  </a:cubicBezTo>
                  <a:cubicBezTo>
                    <a:pt x="1945" y="481"/>
                    <a:pt x="1885" y="481"/>
                    <a:pt x="1830" y="444"/>
                  </a:cubicBezTo>
                  <a:cubicBezTo>
                    <a:pt x="1751" y="425"/>
                    <a:pt x="1576" y="389"/>
                    <a:pt x="1442" y="365"/>
                  </a:cubicBezTo>
                  <a:cubicBezTo>
                    <a:pt x="1289" y="328"/>
                    <a:pt x="1155" y="291"/>
                    <a:pt x="1155" y="291"/>
                  </a:cubicBezTo>
                  <a:cubicBezTo>
                    <a:pt x="943" y="250"/>
                    <a:pt x="749" y="176"/>
                    <a:pt x="578" y="116"/>
                  </a:cubicBezTo>
                  <a:cubicBezTo>
                    <a:pt x="420" y="79"/>
                    <a:pt x="286" y="19"/>
                    <a:pt x="189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6492054" y="1500026"/>
              <a:ext cx="242078" cy="100057"/>
            </a:xfrm>
            <a:custGeom>
              <a:avLst/>
              <a:gdLst/>
              <a:ahLst/>
              <a:cxnLst/>
              <a:rect l="l" t="t" r="r" b="b"/>
              <a:pathLst>
                <a:path w="1771" h="732" extrusionOk="0">
                  <a:moveTo>
                    <a:pt x="56" y="1"/>
                  </a:moveTo>
                  <a:lnTo>
                    <a:pt x="56" y="1"/>
                  </a:lnTo>
                  <a:cubicBezTo>
                    <a:pt x="19" y="80"/>
                    <a:pt x="1" y="213"/>
                    <a:pt x="74" y="269"/>
                  </a:cubicBezTo>
                  <a:cubicBezTo>
                    <a:pt x="205" y="382"/>
                    <a:pt x="1382" y="732"/>
                    <a:pt x="1581" y="732"/>
                  </a:cubicBezTo>
                  <a:cubicBezTo>
                    <a:pt x="1587" y="732"/>
                    <a:pt x="1591" y="731"/>
                    <a:pt x="1595" y="731"/>
                  </a:cubicBezTo>
                  <a:cubicBezTo>
                    <a:pt x="1673" y="731"/>
                    <a:pt x="1733" y="615"/>
                    <a:pt x="1770" y="518"/>
                  </a:cubicBezTo>
                  <a:cubicBezTo>
                    <a:pt x="1733" y="463"/>
                    <a:pt x="1673" y="445"/>
                    <a:pt x="1595" y="426"/>
                  </a:cubicBezTo>
                  <a:cubicBezTo>
                    <a:pt x="1461" y="384"/>
                    <a:pt x="943" y="269"/>
                    <a:pt x="943" y="269"/>
                  </a:cubicBezTo>
                  <a:cubicBezTo>
                    <a:pt x="555" y="172"/>
                    <a:pt x="232" y="56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6488910" y="1489364"/>
              <a:ext cx="252740" cy="118920"/>
            </a:xfrm>
            <a:custGeom>
              <a:avLst/>
              <a:gdLst/>
              <a:ahLst/>
              <a:cxnLst/>
              <a:rect l="l" t="t" r="r" b="b"/>
              <a:pathLst>
                <a:path w="1849" h="870" extrusionOk="0">
                  <a:moveTo>
                    <a:pt x="116" y="134"/>
                  </a:moveTo>
                  <a:cubicBezTo>
                    <a:pt x="310" y="194"/>
                    <a:pt x="601" y="310"/>
                    <a:pt x="948" y="407"/>
                  </a:cubicBezTo>
                  <a:cubicBezTo>
                    <a:pt x="948" y="407"/>
                    <a:pt x="1082" y="425"/>
                    <a:pt x="1216" y="462"/>
                  </a:cubicBezTo>
                  <a:cubicBezTo>
                    <a:pt x="1368" y="504"/>
                    <a:pt x="1544" y="541"/>
                    <a:pt x="1599" y="559"/>
                  </a:cubicBezTo>
                  <a:cubicBezTo>
                    <a:pt x="1659" y="578"/>
                    <a:pt x="1696" y="596"/>
                    <a:pt x="1733" y="620"/>
                  </a:cubicBezTo>
                  <a:cubicBezTo>
                    <a:pt x="1715" y="638"/>
                    <a:pt x="1696" y="675"/>
                    <a:pt x="1678" y="712"/>
                  </a:cubicBezTo>
                  <a:cubicBezTo>
                    <a:pt x="1659" y="735"/>
                    <a:pt x="1641" y="754"/>
                    <a:pt x="1618" y="772"/>
                  </a:cubicBezTo>
                  <a:cubicBezTo>
                    <a:pt x="1599" y="772"/>
                    <a:pt x="1562" y="772"/>
                    <a:pt x="1525" y="754"/>
                  </a:cubicBezTo>
                  <a:cubicBezTo>
                    <a:pt x="1465" y="754"/>
                    <a:pt x="1410" y="735"/>
                    <a:pt x="1350" y="712"/>
                  </a:cubicBezTo>
                  <a:cubicBezTo>
                    <a:pt x="1216" y="693"/>
                    <a:pt x="1040" y="638"/>
                    <a:pt x="869" y="578"/>
                  </a:cubicBezTo>
                  <a:cubicBezTo>
                    <a:pt x="694" y="541"/>
                    <a:pt x="523" y="481"/>
                    <a:pt x="389" y="425"/>
                  </a:cubicBezTo>
                  <a:cubicBezTo>
                    <a:pt x="329" y="407"/>
                    <a:pt x="273" y="389"/>
                    <a:pt x="213" y="365"/>
                  </a:cubicBezTo>
                  <a:cubicBezTo>
                    <a:pt x="176" y="347"/>
                    <a:pt x="139" y="328"/>
                    <a:pt x="139" y="310"/>
                  </a:cubicBezTo>
                  <a:cubicBezTo>
                    <a:pt x="116" y="291"/>
                    <a:pt x="97" y="250"/>
                    <a:pt x="97" y="213"/>
                  </a:cubicBezTo>
                  <a:cubicBezTo>
                    <a:pt x="97" y="194"/>
                    <a:pt x="116" y="176"/>
                    <a:pt x="116" y="134"/>
                  </a:cubicBezTo>
                  <a:close/>
                  <a:moveTo>
                    <a:pt x="42" y="0"/>
                  </a:moveTo>
                  <a:lnTo>
                    <a:pt x="24" y="60"/>
                  </a:lnTo>
                  <a:cubicBezTo>
                    <a:pt x="0" y="97"/>
                    <a:pt x="0" y="158"/>
                    <a:pt x="0" y="213"/>
                  </a:cubicBezTo>
                  <a:cubicBezTo>
                    <a:pt x="0" y="273"/>
                    <a:pt x="24" y="347"/>
                    <a:pt x="61" y="389"/>
                  </a:cubicBezTo>
                  <a:cubicBezTo>
                    <a:pt x="97" y="425"/>
                    <a:pt x="139" y="425"/>
                    <a:pt x="176" y="462"/>
                  </a:cubicBezTo>
                  <a:cubicBezTo>
                    <a:pt x="213" y="481"/>
                    <a:pt x="292" y="504"/>
                    <a:pt x="347" y="523"/>
                  </a:cubicBezTo>
                  <a:cubicBezTo>
                    <a:pt x="486" y="578"/>
                    <a:pt x="657" y="638"/>
                    <a:pt x="832" y="693"/>
                  </a:cubicBezTo>
                  <a:cubicBezTo>
                    <a:pt x="1003" y="735"/>
                    <a:pt x="1179" y="791"/>
                    <a:pt x="1313" y="809"/>
                  </a:cubicBezTo>
                  <a:cubicBezTo>
                    <a:pt x="1387" y="827"/>
                    <a:pt x="1447" y="851"/>
                    <a:pt x="1502" y="851"/>
                  </a:cubicBezTo>
                  <a:cubicBezTo>
                    <a:pt x="1562" y="869"/>
                    <a:pt x="1599" y="869"/>
                    <a:pt x="1618" y="869"/>
                  </a:cubicBezTo>
                  <a:cubicBezTo>
                    <a:pt x="1696" y="851"/>
                    <a:pt x="1733" y="809"/>
                    <a:pt x="1775" y="772"/>
                  </a:cubicBezTo>
                  <a:cubicBezTo>
                    <a:pt x="1812" y="712"/>
                    <a:pt x="1830" y="657"/>
                    <a:pt x="1849" y="620"/>
                  </a:cubicBezTo>
                  <a:lnTo>
                    <a:pt x="1849" y="578"/>
                  </a:lnTo>
                  <a:lnTo>
                    <a:pt x="1830" y="559"/>
                  </a:lnTo>
                  <a:cubicBezTo>
                    <a:pt x="1793" y="504"/>
                    <a:pt x="1715" y="481"/>
                    <a:pt x="1641" y="444"/>
                  </a:cubicBezTo>
                  <a:cubicBezTo>
                    <a:pt x="1562" y="425"/>
                    <a:pt x="1387" y="389"/>
                    <a:pt x="1253" y="365"/>
                  </a:cubicBezTo>
                  <a:cubicBezTo>
                    <a:pt x="1100" y="328"/>
                    <a:pt x="966" y="291"/>
                    <a:pt x="966" y="291"/>
                  </a:cubicBezTo>
                  <a:cubicBezTo>
                    <a:pt x="601" y="213"/>
                    <a:pt x="273" y="79"/>
                    <a:pt x="79" y="19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6486313" y="1592293"/>
              <a:ext cx="197927" cy="85568"/>
            </a:xfrm>
            <a:custGeom>
              <a:avLst/>
              <a:gdLst/>
              <a:ahLst/>
              <a:cxnLst/>
              <a:rect l="l" t="t" r="r" b="b"/>
              <a:pathLst>
                <a:path w="1448" h="626" extrusionOk="0">
                  <a:moveTo>
                    <a:pt x="505" y="1"/>
                  </a:moveTo>
                  <a:cubicBezTo>
                    <a:pt x="274" y="1"/>
                    <a:pt x="98" y="98"/>
                    <a:pt x="1" y="135"/>
                  </a:cubicBezTo>
                  <a:cubicBezTo>
                    <a:pt x="19" y="190"/>
                    <a:pt x="61" y="232"/>
                    <a:pt x="98" y="269"/>
                  </a:cubicBezTo>
                  <a:cubicBezTo>
                    <a:pt x="297" y="518"/>
                    <a:pt x="593" y="625"/>
                    <a:pt x="877" y="625"/>
                  </a:cubicBezTo>
                  <a:cubicBezTo>
                    <a:pt x="1009" y="625"/>
                    <a:pt x="1138" y="602"/>
                    <a:pt x="1253" y="560"/>
                  </a:cubicBezTo>
                  <a:cubicBezTo>
                    <a:pt x="1332" y="537"/>
                    <a:pt x="1387" y="500"/>
                    <a:pt x="1447" y="481"/>
                  </a:cubicBezTo>
                  <a:cubicBezTo>
                    <a:pt x="1369" y="366"/>
                    <a:pt x="1216" y="232"/>
                    <a:pt x="907" y="98"/>
                  </a:cubicBezTo>
                  <a:cubicBezTo>
                    <a:pt x="773" y="19"/>
                    <a:pt x="620" y="1"/>
                    <a:pt x="505" y="1"/>
                  </a:cubicBez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6476334" y="1584091"/>
              <a:ext cx="218021" cy="100877"/>
            </a:xfrm>
            <a:custGeom>
              <a:avLst/>
              <a:gdLst/>
              <a:ahLst/>
              <a:cxnLst/>
              <a:rect l="l" t="t" r="r" b="b"/>
              <a:pathLst>
                <a:path w="1595" h="738" extrusionOk="0">
                  <a:moveTo>
                    <a:pt x="578" y="116"/>
                  </a:moveTo>
                  <a:cubicBezTo>
                    <a:pt x="693" y="116"/>
                    <a:pt x="827" y="134"/>
                    <a:pt x="961" y="195"/>
                  </a:cubicBezTo>
                  <a:cubicBezTo>
                    <a:pt x="1211" y="310"/>
                    <a:pt x="1345" y="426"/>
                    <a:pt x="1423" y="523"/>
                  </a:cubicBezTo>
                  <a:cubicBezTo>
                    <a:pt x="1386" y="541"/>
                    <a:pt x="1345" y="560"/>
                    <a:pt x="1308" y="578"/>
                  </a:cubicBezTo>
                  <a:cubicBezTo>
                    <a:pt x="1202" y="613"/>
                    <a:pt x="1084" y="633"/>
                    <a:pt x="963" y="633"/>
                  </a:cubicBezTo>
                  <a:cubicBezTo>
                    <a:pt x="687" y="633"/>
                    <a:pt x="397" y="532"/>
                    <a:pt x="208" y="292"/>
                  </a:cubicBezTo>
                  <a:cubicBezTo>
                    <a:pt x="189" y="273"/>
                    <a:pt x="171" y="250"/>
                    <a:pt x="153" y="232"/>
                  </a:cubicBezTo>
                  <a:cubicBezTo>
                    <a:pt x="250" y="176"/>
                    <a:pt x="384" y="116"/>
                    <a:pt x="578" y="116"/>
                  </a:cubicBezTo>
                  <a:close/>
                  <a:moveTo>
                    <a:pt x="578" y="0"/>
                  </a:moveTo>
                  <a:cubicBezTo>
                    <a:pt x="323" y="0"/>
                    <a:pt x="153" y="98"/>
                    <a:pt x="55" y="158"/>
                  </a:cubicBezTo>
                  <a:lnTo>
                    <a:pt x="0" y="195"/>
                  </a:lnTo>
                  <a:lnTo>
                    <a:pt x="37" y="232"/>
                  </a:lnTo>
                  <a:cubicBezTo>
                    <a:pt x="55" y="273"/>
                    <a:pt x="92" y="329"/>
                    <a:pt x="116" y="366"/>
                  </a:cubicBezTo>
                  <a:cubicBezTo>
                    <a:pt x="341" y="623"/>
                    <a:pt x="663" y="737"/>
                    <a:pt x="967" y="737"/>
                  </a:cubicBezTo>
                  <a:cubicBezTo>
                    <a:pt x="1100" y="737"/>
                    <a:pt x="1228" y="716"/>
                    <a:pt x="1345" y="675"/>
                  </a:cubicBezTo>
                  <a:cubicBezTo>
                    <a:pt x="1423" y="638"/>
                    <a:pt x="1479" y="620"/>
                    <a:pt x="1539" y="578"/>
                  </a:cubicBezTo>
                  <a:lnTo>
                    <a:pt x="1594" y="541"/>
                  </a:lnTo>
                  <a:lnTo>
                    <a:pt x="1557" y="504"/>
                  </a:lnTo>
                  <a:cubicBezTo>
                    <a:pt x="1479" y="389"/>
                    <a:pt x="1308" y="232"/>
                    <a:pt x="998" y="98"/>
                  </a:cubicBezTo>
                  <a:cubicBezTo>
                    <a:pt x="846" y="42"/>
                    <a:pt x="712" y="0"/>
                    <a:pt x="57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6354953" y="1239084"/>
              <a:ext cx="155553" cy="69575"/>
            </a:xfrm>
            <a:custGeom>
              <a:avLst/>
              <a:gdLst/>
              <a:ahLst/>
              <a:cxnLst/>
              <a:rect l="l" t="t" r="r" b="b"/>
              <a:pathLst>
                <a:path w="1138" h="509" extrusionOk="0">
                  <a:moveTo>
                    <a:pt x="466" y="0"/>
                  </a:moveTo>
                  <a:cubicBezTo>
                    <a:pt x="445" y="0"/>
                    <a:pt x="424" y="1"/>
                    <a:pt x="403" y="2"/>
                  </a:cubicBezTo>
                  <a:cubicBezTo>
                    <a:pt x="38" y="25"/>
                    <a:pt x="19" y="99"/>
                    <a:pt x="1" y="159"/>
                  </a:cubicBezTo>
                  <a:cubicBezTo>
                    <a:pt x="1" y="214"/>
                    <a:pt x="19" y="348"/>
                    <a:pt x="56" y="427"/>
                  </a:cubicBezTo>
                  <a:cubicBezTo>
                    <a:pt x="73" y="458"/>
                    <a:pt x="91" y="467"/>
                    <a:pt x="108" y="467"/>
                  </a:cubicBezTo>
                  <a:cubicBezTo>
                    <a:pt x="133" y="467"/>
                    <a:pt x="153" y="445"/>
                    <a:pt x="153" y="445"/>
                  </a:cubicBezTo>
                  <a:cubicBezTo>
                    <a:pt x="270" y="365"/>
                    <a:pt x="412" y="333"/>
                    <a:pt x="537" y="333"/>
                  </a:cubicBezTo>
                  <a:cubicBezTo>
                    <a:pt x="620" y="333"/>
                    <a:pt x="696" y="347"/>
                    <a:pt x="749" y="371"/>
                  </a:cubicBezTo>
                  <a:cubicBezTo>
                    <a:pt x="853" y="438"/>
                    <a:pt x="942" y="508"/>
                    <a:pt x="989" y="508"/>
                  </a:cubicBezTo>
                  <a:cubicBezTo>
                    <a:pt x="995" y="508"/>
                    <a:pt x="999" y="507"/>
                    <a:pt x="1004" y="505"/>
                  </a:cubicBezTo>
                  <a:cubicBezTo>
                    <a:pt x="1059" y="464"/>
                    <a:pt x="1138" y="274"/>
                    <a:pt x="1096" y="214"/>
                  </a:cubicBezTo>
                  <a:cubicBezTo>
                    <a:pt x="1079" y="144"/>
                    <a:pt x="822" y="0"/>
                    <a:pt x="466" y="0"/>
                  </a:cubicBezTo>
                  <a:close/>
                </a:path>
              </a:pathLst>
            </a:custGeom>
            <a:solidFill>
              <a:srgbClr val="FF9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346752" y="1231019"/>
              <a:ext cx="166352" cy="84201"/>
            </a:xfrm>
            <a:custGeom>
              <a:avLst/>
              <a:gdLst/>
              <a:ahLst/>
              <a:cxnLst/>
              <a:rect l="l" t="t" r="r" b="b"/>
              <a:pathLst>
                <a:path w="1217" h="616" extrusionOk="0">
                  <a:moveTo>
                    <a:pt x="578" y="116"/>
                  </a:moveTo>
                  <a:cubicBezTo>
                    <a:pt x="712" y="116"/>
                    <a:pt x="831" y="146"/>
                    <a:pt x="925" y="176"/>
                  </a:cubicBezTo>
                  <a:cubicBezTo>
                    <a:pt x="985" y="199"/>
                    <a:pt x="1022" y="236"/>
                    <a:pt x="1064" y="255"/>
                  </a:cubicBezTo>
                  <a:cubicBezTo>
                    <a:pt x="1101" y="273"/>
                    <a:pt x="1119" y="292"/>
                    <a:pt x="1119" y="292"/>
                  </a:cubicBezTo>
                  <a:lnTo>
                    <a:pt x="1119" y="333"/>
                  </a:lnTo>
                  <a:cubicBezTo>
                    <a:pt x="1119" y="352"/>
                    <a:pt x="1101" y="389"/>
                    <a:pt x="1101" y="407"/>
                  </a:cubicBezTo>
                  <a:cubicBezTo>
                    <a:pt x="1082" y="449"/>
                    <a:pt x="1082" y="467"/>
                    <a:pt x="1064" y="486"/>
                  </a:cubicBezTo>
                  <a:cubicBezTo>
                    <a:pt x="1040" y="504"/>
                    <a:pt x="1040" y="523"/>
                    <a:pt x="1040" y="523"/>
                  </a:cubicBezTo>
                  <a:lnTo>
                    <a:pt x="1040" y="504"/>
                  </a:lnTo>
                  <a:cubicBezTo>
                    <a:pt x="1022" y="504"/>
                    <a:pt x="1022" y="504"/>
                    <a:pt x="985" y="486"/>
                  </a:cubicBezTo>
                  <a:cubicBezTo>
                    <a:pt x="948" y="467"/>
                    <a:pt x="888" y="430"/>
                    <a:pt x="833" y="389"/>
                  </a:cubicBezTo>
                  <a:cubicBezTo>
                    <a:pt x="754" y="352"/>
                    <a:pt x="638" y="333"/>
                    <a:pt x="523" y="333"/>
                  </a:cubicBezTo>
                  <a:cubicBezTo>
                    <a:pt x="407" y="352"/>
                    <a:pt x="292" y="389"/>
                    <a:pt x="176" y="467"/>
                  </a:cubicBezTo>
                  <a:lnTo>
                    <a:pt x="158" y="467"/>
                  </a:lnTo>
                  <a:cubicBezTo>
                    <a:pt x="158" y="430"/>
                    <a:pt x="139" y="389"/>
                    <a:pt x="116" y="333"/>
                  </a:cubicBezTo>
                  <a:lnTo>
                    <a:pt x="116" y="236"/>
                  </a:lnTo>
                  <a:cubicBezTo>
                    <a:pt x="116" y="199"/>
                    <a:pt x="116" y="199"/>
                    <a:pt x="158" y="176"/>
                  </a:cubicBezTo>
                  <a:cubicBezTo>
                    <a:pt x="195" y="139"/>
                    <a:pt x="292" y="121"/>
                    <a:pt x="486" y="121"/>
                  </a:cubicBezTo>
                  <a:cubicBezTo>
                    <a:pt x="517" y="117"/>
                    <a:pt x="548" y="116"/>
                    <a:pt x="578" y="116"/>
                  </a:cubicBezTo>
                  <a:close/>
                  <a:moveTo>
                    <a:pt x="570" y="0"/>
                  </a:moveTo>
                  <a:cubicBezTo>
                    <a:pt x="536" y="0"/>
                    <a:pt x="500" y="2"/>
                    <a:pt x="463" y="5"/>
                  </a:cubicBezTo>
                  <a:cubicBezTo>
                    <a:pt x="273" y="24"/>
                    <a:pt x="176" y="42"/>
                    <a:pt x="116" y="84"/>
                  </a:cubicBezTo>
                  <a:cubicBezTo>
                    <a:pt x="42" y="121"/>
                    <a:pt x="24" y="176"/>
                    <a:pt x="24" y="218"/>
                  </a:cubicBezTo>
                  <a:cubicBezTo>
                    <a:pt x="1" y="255"/>
                    <a:pt x="24" y="315"/>
                    <a:pt x="24" y="352"/>
                  </a:cubicBezTo>
                  <a:cubicBezTo>
                    <a:pt x="42" y="407"/>
                    <a:pt x="42" y="467"/>
                    <a:pt x="79" y="504"/>
                  </a:cubicBezTo>
                  <a:cubicBezTo>
                    <a:pt x="79" y="546"/>
                    <a:pt x="98" y="564"/>
                    <a:pt x="116" y="564"/>
                  </a:cubicBezTo>
                  <a:cubicBezTo>
                    <a:pt x="158" y="583"/>
                    <a:pt x="176" y="583"/>
                    <a:pt x="195" y="583"/>
                  </a:cubicBezTo>
                  <a:cubicBezTo>
                    <a:pt x="232" y="564"/>
                    <a:pt x="255" y="546"/>
                    <a:pt x="255" y="546"/>
                  </a:cubicBezTo>
                  <a:lnTo>
                    <a:pt x="232" y="546"/>
                  </a:lnTo>
                  <a:cubicBezTo>
                    <a:pt x="329" y="486"/>
                    <a:pt x="444" y="449"/>
                    <a:pt x="541" y="449"/>
                  </a:cubicBezTo>
                  <a:cubicBezTo>
                    <a:pt x="570" y="443"/>
                    <a:pt x="598" y="441"/>
                    <a:pt x="625" y="441"/>
                  </a:cubicBezTo>
                  <a:cubicBezTo>
                    <a:pt x="690" y="441"/>
                    <a:pt x="746" y="454"/>
                    <a:pt x="772" y="467"/>
                  </a:cubicBezTo>
                  <a:cubicBezTo>
                    <a:pt x="833" y="504"/>
                    <a:pt x="888" y="546"/>
                    <a:pt x="948" y="583"/>
                  </a:cubicBezTo>
                  <a:cubicBezTo>
                    <a:pt x="967" y="583"/>
                    <a:pt x="985" y="601"/>
                    <a:pt x="1003" y="601"/>
                  </a:cubicBezTo>
                  <a:cubicBezTo>
                    <a:pt x="1022" y="611"/>
                    <a:pt x="1037" y="615"/>
                    <a:pt x="1052" y="615"/>
                  </a:cubicBezTo>
                  <a:cubicBezTo>
                    <a:pt x="1067" y="615"/>
                    <a:pt x="1082" y="611"/>
                    <a:pt x="1101" y="601"/>
                  </a:cubicBezTo>
                  <a:cubicBezTo>
                    <a:pt x="1119" y="583"/>
                    <a:pt x="1137" y="564"/>
                    <a:pt x="1156" y="546"/>
                  </a:cubicBezTo>
                  <a:cubicBezTo>
                    <a:pt x="1179" y="504"/>
                    <a:pt x="1179" y="486"/>
                    <a:pt x="1198" y="449"/>
                  </a:cubicBezTo>
                  <a:cubicBezTo>
                    <a:pt x="1198" y="407"/>
                    <a:pt x="1216" y="370"/>
                    <a:pt x="1216" y="352"/>
                  </a:cubicBezTo>
                  <a:lnTo>
                    <a:pt x="1216" y="255"/>
                  </a:lnTo>
                  <a:cubicBezTo>
                    <a:pt x="1198" y="218"/>
                    <a:pt x="1156" y="199"/>
                    <a:pt x="1119" y="158"/>
                  </a:cubicBezTo>
                  <a:cubicBezTo>
                    <a:pt x="1082" y="139"/>
                    <a:pt x="1022" y="102"/>
                    <a:pt x="967" y="84"/>
                  </a:cubicBezTo>
                  <a:cubicBezTo>
                    <a:pt x="856" y="34"/>
                    <a:pt x="730" y="0"/>
                    <a:pt x="570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684104" y="1218170"/>
              <a:ext cx="142158" cy="69165"/>
            </a:xfrm>
            <a:custGeom>
              <a:avLst/>
              <a:gdLst/>
              <a:ahLst/>
              <a:cxnLst/>
              <a:rect l="l" t="t" r="r" b="b"/>
              <a:pathLst>
                <a:path w="1040" h="506" extrusionOk="0">
                  <a:moveTo>
                    <a:pt x="454" y="0"/>
                  </a:moveTo>
                  <a:cubicBezTo>
                    <a:pt x="437" y="0"/>
                    <a:pt x="420" y="1"/>
                    <a:pt x="402" y="2"/>
                  </a:cubicBezTo>
                  <a:cubicBezTo>
                    <a:pt x="134" y="2"/>
                    <a:pt x="19" y="136"/>
                    <a:pt x="0" y="196"/>
                  </a:cubicBezTo>
                  <a:cubicBezTo>
                    <a:pt x="0" y="233"/>
                    <a:pt x="19" y="446"/>
                    <a:pt x="97" y="483"/>
                  </a:cubicBezTo>
                  <a:cubicBezTo>
                    <a:pt x="109" y="491"/>
                    <a:pt x="122" y="495"/>
                    <a:pt x="136" y="495"/>
                  </a:cubicBezTo>
                  <a:cubicBezTo>
                    <a:pt x="189" y="495"/>
                    <a:pt x="250" y="446"/>
                    <a:pt x="250" y="446"/>
                  </a:cubicBezTo>
                  <a:cubicBezTo>
                    <a:pt x="322" y="385"/>
                    <a:pt x="434" y="355"/>
                    <a:pt x="535" y="355"/>
                  </a:cubicBezTo>
                  <a:cubicBezTo>
                    <a:pt x="594" y="355"/>
                    <a:pt x="650" y="365"/>
                    <a:pt x="693" y="386"/>
                  </a:cubicBezTo>
                  <a:cubicBezTo>
                    <a:pt x="795" y="438"/>
                    <a:pt x="896" y="505"/>
                    <a:pt x="957" y="505"/>
                  </a:cubicBezTo>
                  <a:cubicBezTo>
                    <a:pt x="965" y="505"/>
                    <a:pt x="973" y="504"/>
                    <a:pt x="980" y="501"/>
                  </a:cubicBezTo>
                  <a:cubicBezTo>
                    <a:pt x="1040" y="483"/>
                    <a:pt x="998" y="252"/>
                    <a:pt x="961" y="178"/>
                  </a:cubicBezTo>
                  <a:cubicBezTo>
                    <a:pt x="944" y="122"/>
                    <a:pt x="708" y="0"/>
                    <a:pt x="454" y="0"/>
                  </a:cubicBezTo>
                  <a:close/>
                </a:path>
              </a:pathLst>
            </a:custGeom>
            <a:solidFill>
              <a:srgbClr val="FF9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675902" y="1210789"/>
              <a:ext cx="152956" cy="84201"/>
            </a:xfrm>
            <a:custGeom>
              <a:avLst/>
              <a:gdLst/>
              <a:ahLst/>
              <a:cxnLst/>
              <a:rect l="l" t="t" r="r" b="b"/>
              <a:pathLst>
                <a:path w="1119" h="616" extrusionOk="0">
                  <a:moveTo>
                    <a:pt x="462" y="93"/>
                  </a:moveTo>
                  <a:cubicBezTo>
                    <a:pt x="578" y="93"/>
                    <a:pt x="712" y="116"/>
                    <a:pt x="809" y="153"/>
                  </a:cubicBezTo>
                  <a:cubicBezTo>
                    <a:pt x="869" y="172"/>
                    <a:pt x="906" y="209"/>
                    <a:pt x="943" y="232"/>
                  </a:cubicBezTo>
                  <a:cubicBezTo>
                    <a:pt x="966" y="250"/>
                    <a:pt x="984" y="269"/>
                    <a:pt x="984" y="269"/>
                  </a:cubicBezTo>
                  <a:cubicBezTo>
                    <a:pt x="1003" y="269"/>
                    <a:pt x="1003" y="347"/>
                    <a:pt x="1021" y="421"/>
                  </a:cubicBezTo>
                  <a:lnTo>
                    <a:pt x="1021" y="500"/>
                  </a:lnTo>
                  <a:lnTo>
                    <a:pt x="1003" y="500"/>
                  </a:lnTo>
                  <a:cubicBezTo>
                    <a:pt x="984" y="500"/>
                    <a:pt x="966" y="500"/>
                    <a:pt x="943" y="481"/>
                  </a:cubicBezTo>
                  <a:cubicBezTo>
                    <a:pt x="887" y="463"/>
                    <a:pt x="827" y="421"/>
                    <a:pt x="772" y="403"/>
                  </a:cubicBezTo>
                  <a:cubicBezTo>
                    <a:pt x="714" y="376"/>
                    <a:pt x="659" y="359"/>
                    <a:pt x="596" y="359"/>
                  </a:cubicBezTo>
                  <a:cubicBezTo>
                    <a:pt x="573" y="359"/>
                    <a:pt x="548" y="361"/>
                    <a:pt x="522" y="366"/>
                  </a:cubicBezTo>
                  <a:cubicBezTo>
                    <a:pt x="425" y="366"/>
                    <a:pt x="347" y="384"/>
                    <a:pt x="273" y="440"/>
                  </a:cubicBezTo>
                  <a:lnTo>
                    <a:pt x="273" y="463"/>
                  </a:lnTo>
                  <a:cubicBezTo>
                    <a:pt x="273" y="463"/>
                    <a:pt x="250" y="463"/>
                    <a:pt x="231" y="481"/>
                  </a:cubicBezTo>
                  <a:cubicBezTo>
                    <a:pt x="213" y="500"/>
                    <a:pt x="194" y="500"/>
                    <a:pt x="176" y="500"/>
                  </a:cubicBezTo>
                  <a:cubicBezTo>
                    <a:pt x="176" y="481"/>
                    <a:pt x="157" y="481"/>
                    <a:pt x="157" y="463"/>
                  </a:cubicBezTo>
                  <a:cubicBezTo>
                    <a:pt x="134" y="440"/>
                    <a:pt x="134" y="403"/>
                    <a:pt x="134" y="384"/>
                  </a:cubicBezTo>
                  <a:cubicBezTo>
                    <a:pt x="116" y="347"/>
                    <a:pt x="116" y="324"/>
                    <a:pt x="116" y="306"/>
                  </a:cubicBezTo>
                  <a:lnTo>
                    <a:pt x="116" y="250"/>
                  </a:lnTo>
                  <a:lnTo>
                    <a:pt x="134" y="232"/>
                  </a:lnTo>
                  <a:cubicBezTo>
                    <a:pt x="134" y="209"/>
                    <a:pt x="157" y="190"/>
                    <a:pt x="194" y="172"/>
                  </a:cubicBezTo>
                  <a:cubicBezTo>
                    <a:pt x="250" y="153"/>
                    <a:pt x="328" y="116"/>
                    <a:pt x="462" y="93"/>
                  </a:cubicBezTo>
                  <a:close/>
                  <a:moveTo>
                    <a:pt x="462" y="1"/>
                  </a:moveTo>
                  <a:cubicBezTo>
                    <a:pt x="310" y="1"/>
                    <a:pt x="213" y="38"/>
                    <a:pt x="134" y="93"/>
                  </a:cubicBezTo>
                  <a:cubicBezTo>
                    <a:pt x="97" y="116"/>
                    <a:pt x="79" y="135"/>
                    <a:pt x="60" y="153"/>
                  </a:cubicBezTo>
                  <a:cubicBezTo>
                    <a:pt x="42" y="190"/>
                    <a:pt x="19" y="209"/>
                    <a:pt x="19" y="232"/>
                  </a:cubicBezTo>
                  <a:cubicBezTo>
                    <a:pt x="0" y="250"/>
                    <a:pt x="0" y="287"/>
                    <a:pt x="0" y="306"/>
                  </a:cubicBezTo>
                  <a:cubicBezTo>
                    <a:pt x="19" y="347"/>
                    <a:pt x="19" y="366"/>
                    <a:pt x="19" y="403"/>
                  </a:cubicBezTo>
                  <a:cubicBezTo>
                    <a:pt x="42" y="440"/>
                    <a:pt x="42" y="481"/>
                    <a:pt x="60" y="500"/>
                  </a:cubicBezTo>
                  <a:cubicBezTo>
                    <a:pt x="79" y="537"/>
                    <a:pt x="97" y="555"/>
                    <a:pt x="116" y="578"/>
                  </a:cubicBezTo>
                  <a:cubicBezTo>
                    <a:pt x="141" y="594"/>
                    <a:pt x="166" y="600"/>
                    <a:pt x="189" y="600"/>
                  </a:cubicBezTo>
                  <a:cubicBezTo>
                    <a:pt x="220" y="600"/>
                    <a:pt x="249" y="589"/>
                    <a:pt x="273" y="578"/>
                  </a:cubicBezTo>
                  <a:cubicBezTo>
                    <a:pt x="310" y="555"/>
                    <a:pt x="328" y="537"/>
                    <a:pt x="347" y="537"/>
                  </a:cubicBezTo>
                  <a:cubicBezTo>
                    <a:pt x="388" y="500"/>
                    <a:pt x="462" y="463"/>
                    <a:pt x="522" y="463"/>
                  </a:cubicBezTo>
                  <a:cubicBezTo>
                    <a:pt x="596" y="463"/>
                    <a:pt x="675" y="463"/>
                    <a:pt x="735" y="500"/>
                  </a:cubicBezTo>
                  <a:cubicBezTo>
                    <a:pt x="790" y="518"/>
                    <a:pt x="850" y="555"/>
                    <a:pt x="887" y="578"/>
                  </a:cubicBezTo>
                  <a:cubicBezTo>
                    <a:pt x="924" y="597"/>
                    <a:pt x="943" y="597"/>
                    <a:pt x="984" y="615"/>
                  </a:cubicBezTo>
                  <a:lnTo>
                    <a:pt x="1058" y="615"/>
                  </a:lnTo>
                  <a:cubicBezTo>
                    <a:pt x="1081" y="597"/>
                    <a:pt x="1100" y="578"/>
                    <a:pt x="1100" y="555"/>
                  </a:cubicBezTo>
                  <a:cubicBezTo>
                    <a:pt x="1118" y="555"/>
                    <a:pt x="1118" y="537"/>
                    <a:pt x="1118" y="518"/>
                  </a:cubicBezTo>
                  <a:lnTo>
                    <a:pt x="1118" y="403"/>
                  </a:lnTo>
                  <a:cubicBezTo>
                    <a:pt x="1118" y="347"/>
                    <a:pt x="1100" y="269"/>
                    <a:pt x="1081" y="209"/>
                  </a:cubicBezTo>
                  <a:cubicBezTo>
                    <a:pt x="1058" y="172"/>
                    <a:pt x="1021" y="153"/>
                    <a:pt x="984" y="135"/>
                  </a:cubicBezTo>
                  <a:cubicBezTo>
                    <a:pt x="966" y="116"/>
                    <a:pt x="906" y="75"/>
                    <a:pt x="850" y="56"/>
                  </a:cubicBezTo>
                  <a:cubicBezTo>
                    <a:pt x="735" y="19"/>
                    <a:pt x="596" y="1"/>
                    <a:pt x="462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6384068" y="1353084"/>
              <a:ext cx="76000" cy="24057"/>
            </a:xfrm>
            <a:custGeom>
              <a:avLst/>
              <a:gdLst/>
              <a:ahLst/>
              <a:cxnLst/>
              <a:rect l="l" t="t" r="r" b="b"/>
              <a:pathLst>
                <a:path w="556" h="176" extrusionOk="0">
                  <a:moveTo>
                    <a:pt x="391" y="1"/>
                  </a:moveTo>
                  <a:cubicBezTo>
                    <a:pt x="329" y="1"/>
                    <a:pt x="267" y="22"/>
                    <a:pt x="213" y="55"/>
                  </a:cubicBezTo>
                  <a:cubicBezTo>
                    <a:pt x="172" y="80"/>
                    <a:pt x="128" y="87"/>
                    <a:pt x="91" y="87"/>
                  </a:cubicBezTo>
                  <a:cubicBezTo>
                    <a:pt x="39" y="87"/>
                    <a:pt x="0" y="73"/>
                    <a:pt x="0" y="73"/>
                  </a:cubicBezTo>
                  <a:lnTo>
                    <a:pt x="0" y="73"/>
                  </a:lnTo>
                  <a:cubicBezTo>
                    <a:pt x="0" y="73"/>
                    <a:pt x="0" y="133"/>
                    <a:pt x="56" y="170"/>
                  </a:cubicBezTo>
                  <a:cubicBezTo>
                    <a:pt x="71" y="174"/>
                    <a:pt x="85" y="175"/>
                    <a:pt x="99" y="175"/>
                  </a:cubicBezTo>
                  <a:cubicBezTo>
                    <a:pt x="156" y="175"/>
                    <a:pt x="205" y="148"/>
                    <a:pt x="268" y="133"/>
                  </a:cubicBezTo>
                  <a:cubicBezTo>
                    <a:pt x="288" y="130"/>
                    <a:pt x="303" y="128"/>
                    <a:pt x="317" y="128"/>
                  </a:cubicBezTo>
                  <a:cubicBezTo>
                    <a:pt x="369" y="128"/>
                    <a:pt x="385" y="152"/>
                    <a:pt x="463" y="152"/>
                  </a:cubicBezTo>
                  <a:cubicBezTo>
                    <a:pt x="469" y="153"/>
                    <a:pt x="475" y="154"/>
                    <a:pt x="480" y="154"/>
                  </a:cubicBezTo>
                  <a:cubicBezTo>
                    <a:pt x="540" y="154"/>
                    <a:pt x="556" y="70"/>
                    <a:pt x="518" y="36"/>
                  </a:cubicBezTo>
                  <a:cubicBezTo>
                    <a:pt x="478" y="11"/>
                    <a:pt x="435" y="1"/>
                    <a:pt x="39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765571" y="1352947"/>
              <a:ext cx="65748" cy="21324"/>
            </a:xfrm>
            <a:custGeom>
              <a:avLst/>
              <a:gdLst/>
              <a:ahLst/>
              <a:cxnLst/>
              <a:rect l="l" t="t" r="r" b="b"/>
              <a:pathLst>
                <a:path w="481" h="156" extrusionOk="0">
                  <a:moveTo>
                    <a:pt x="37" y="0"/>
                  </a:moveTo>
                  <a:cubicBezTo>
                    <a:pt x="19" y="19"/>
                    <a:pt x="0" y="74"/>
                    <a:pt x="37" y="116"/>
                  </a:cubicBezTo>
                  <a:cubicBezTo>
                    <a:pt x="45" y="119"/>
                    <a:pt x="50" y="121"/>
                    <a:pt x="55" y="121"/>
                  </a:cubicBezTo>
                  <a:cubicBezTo>
                    <a:pt x="74" y="121"/>
                    <a:pt x="73" y="93"/>
                    <a:pt x="153" y="93"/>
                  </a:cubicBezTo>
                  <a:cubicBezTo>
                    <a:pt x="240" y="93"/>
                    <a:pt x="249" y="156"/>
                    <a:pt x="332" y="156"/>
                  </a:cubicBezTo>
                  <a:cubicBezTo>
                    <a:pt x="342" y="156"/>
                    <a:pt x="353" y="155"/>
                    <a:pt x="365" y="153"/>
                  </a:cubicBezTo>
                  <a:cubicBezTo>
                    <a:pt x="462" y="134"/>
                    <a:pt x="481" y="19"/>
                    <a:pt x="481" y="19"/>
                  </a:cubicBezTo>
                  <a:lnTo>
                    <a:pt x="481" y="19"/>
                  </a:lnTo>
                  <a:cubicBezTo>
                    <a:pt x="481" y="19"/>
                    <a:pt x="419" y="66"/>
                    <a:pt x="356" y="66"/>
                  </a:cubicBezTo>
                  <a:cubicBezTo>
                    <a:pt x="340" y="66"/>
                    <a:pt x="325" y="63"/>
                    <a:pt x="310" y="56"/>
                  </a:cubicBezTo>
                  <a:cubicBezTo>
                    <a:pt x="231" y="0"/>
                    <a:pt x="153" y="0"/>
                    <a:pt x="37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9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459" name="Google Shape;459;p29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29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461" name="Google Shape;461;p29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4" name="Google Shape;464;p29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5" name="Google Shape;465;p29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6" name="Google Shape;466;p29"/>
          <p:cNvGrpSpPr/>
          <p:nvPr/>
        </p:nvGrpSpPr>
        <p:grpSpPr>
          <a:xfrm flipH="1">
            <a:off x="7258295" y="2477759"/>
            <a:ext cx="1172483" cy="2130823"/>
            <a:chOff x="1403000" y="292300"/>
            <a:chExt cx="2566732" cy="4664675"/>
          </a:xfrm>
        </p:grpSpPr>
        <p:sp>
          <p:nvSpPr>
            <p:cNvPr id="467" name="Google Shape;467;p29"/>
            <p:cNvSpPr/>
            <p:nvPr/>
          </p:nvSpPr>
          <p:spPr>
            <a:xfrm>
              <a:off x="2576566" y="4571564"/>
              <a:ext cx="1035537" cy="363600"/>
            </a:xfrm>
            <a:custGeom>
              <a:avLst/>
              <a:gdLst/>
              <a:ahLst/>
              <a:cxnLst/>
              <a:rect l="l" t="t" r="r" b="b"/>
              <a:pathLst>
                <a:path w="3466" h="1217" extrusionOk="0">
                  <a:moveTo>
                    <a:pt x="1483" y="1"/>
                  </a:moveTo>
                  <a:cubicBezTo>
                    <a:pt x="1349" y="1"/>
                    <a:pt x="1252" y="98"/>
                    <a:pt x="1252" y="232"/>
                  </a:cubicBezTo>
                  <a:lnTo>
                    <a:pt x="1252" y="366"/>
                  </a:lnTo>
                  <a:lnTo>
                    <a:pt x="0" y="597"/>
                  </a:lnTo>
                  <a:lnTo>
                    <a:pt x="97" y="1216"/>
                  </a:lnTo>
                  <a:lnTo>
                    <a:pt x="3294" y="615"/>
                  </a:lnTo>
                  <a:cubicBezTo>
                    <a:pt x="3392" y="597"/>
                    <a:pt x="3465" y="500"/>
                    <a:pt x="3465" y="384"/>
                  </a:cubicBezTo>
                  <a:lnTo>
                    <a:pt x="3465" y="232"/>
                  </a:lnTo>
                  <a:cubicBezTo>
                    <a:pt x="3465" y="98"/>
                    <a:pt x="3350" y="1"/>
                    <a:pt x="3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2559834" y="4555132"/>
              <a:ext cx="1070194" cy="396464"/>
            </a:xfrm>
            <a:custGeom>
              <a:avLst/>
              <a:gdLst/>
              <a:ahLst/>
              <a:cxnLst/>
              <a:rect l="l" t="t" r="r" b="b"/>
              <a:pathLst>
                <a:path w="3582" h="1327" extrusionOk="0">
                  <a:moveTo>
                    <a:pt x="3272" y="93"/>
                  </a:moveTo>
                  <a:cubicBezTo>
                    <a:pt x="3387" y="93"/>
                    <a:pt x="3484" y="190"/>
                    <a:pt x="3484" y="287"/>
                  </a:cubicBezTo>
                  <a:lnTo>
                    <a:pt x="3484" y="439"/>
                  </a:lnTo>
                  <a:cubicBezTo>
                    <a:pt x="3484" y="536"/>
                    <a:pt x="3424" y="615"/>
                    <a:pt x="3332" y="633"/>
                  </a:cubicBezTo>
                  <a:lnTo>
                    <a:pt x="3290" y="633"/>
                  </a:lnTo>
                  <a:lnTo>
                    <a:pt x="190" y="1211"/>
                  </a:lnTo>
                  <a:lnTo>
                    <a:pt x="116" y="693"/>
                  </a:lnTo>
                  <a:lnTo>
                    <a:pt x="1345" y="462"/>
                  </a:lnTo>
                  <a:lnTo>
                    <a:pt x="1345" y="287"/>
                  </a:lnTo>
                  <a:cubicBezTo>
                    <a:pt x="1345" y="190"/>
                    <a:pt x="1442" y="93"/>
                    <a:pt x="1539" y="93"/>
                  </a:cubicBezTo>
                  <a:close/>
                  <a:moveTo>
                    <a:pt x="1539" y="0"/>
                  </a:moveTo>
                  <a:cubicBezTo>
                    <a:pt x="1387" y="0"/>
                    <a:pt x="1253" y="134"/>
                    <a:pt x="1253" y="287"/>
                  </a:cubicBezTo>
                  <a:lnTo>
                    <a:pt x="1253" y="384"/>
                  </a:lnTo>
                  <a:lnTo>
                    <a:pt x="1" y="615"/>
                  </a:lnTo>
                  <a:lnTo>
                    <a:pt x="116" y="1326"/>
                  </a:lnTo>
                  <a:lnTo>
                    <a:pt x="3406" y="712"/>
                  </a:lnTo>
                  <a:lnTo>
                    <a:pt x="3406" y="670"/>
                  </a:lnTo>
                  <a:cubicBezTo>
                    <a:pt x="3484" y="633"/>
                    <a:pt x="3581" y="555"/>
                    <a:pt x="3581" y="439"/>
                  </a:cubicBezTo>
                  <a:lnTo>
                    <a:pt x="3581" y="287"/>
                  </a:lnTo>
                  <a:cubicBezTo>
                    <a:pt x="3581" y="134"/>
                    <a:pt x="3448" y="0"/>
                    <a:pt x="327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2029818" y="2933116"/>
              <a:ext cx="87241" cy="1880443"/>
            </a:xfrm>
            <a:custGeom>
              <a:avLst/>
              <a:gdLst/>
              <a:ahLst/>
              <a:cxnLst/>
              <a:rect l="l" t="t" r="r" b="b"/>
              <a:pathLst>
                <a:path w="292" h="6294" extrusionOk="0">
                  <a:moveTo>
                    <a:pt x="116" y="0"/>
                  </a:moveTo>
                  <a:cubicBezTo>
                    <a:pt x="42" y="0"/>
                    <a:pt x="0" y="37"/>
                    <a:pt x="0" y="116"/>
                  </a:cubicBezTo>
                  <a:lnTo>
                    <a:pt x="0" y="6159"/>
                  </a:lnTo>
                  <a:cubicBezTo>
                    <a:pt x="0" y="6238"/>
                    <a:pt x="42" y="6293"/>
                    <a:pt x="116" y="6293"/>
                  </a:cubicBezTo>
                  <a:lnTo>
                    <a:pt x="291" y="6293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2013087" y="2915190"/>
              <a:ext cx="120404" cy="1909423"/>
            </a:xfrm>
            <a:custGeom>
              <a:avLst/>
              <a:gdLst/>
              <a:ahLst/>
              <a:cxnLst/>
              <a:rect l="l" t="t" r="r" b="b"/>
              <a:pathLst>
                <a:path w="403" h="6391" extrusionOk="0">
                  <a:moveTo>
                    <a:pt x="310" y="97"/>
                  </a:moveTo>
                  <a:lnTo>
                    <a:pt x="310" y="6298"/>
                  </a:lnTo>
                  <a:lnTo>
                    <a:pt x="172" y="6298"/>
                  </a:lnTo>
                  <a:cubicBezTo>
                    <a:pt x="135" y="6298"/>
                    <a:pt x="98" y="6256"/>
                    <a:pt x="98" y="6219"/>
                  </a:cubicBezTo>
                  <a:lnTo>
                    <a:pt x="98" y="176"/>
                  </a:lnTo>
                  <a:cubicBezTo>
                    <a:pt x="98" y="134"/>
                    <a:pt x="135" y="97"/>
                    <a:pt x="172" y="97"/>
                  </a:cubicBezTo>
                  <a:close/>
                  <a:moveTo>
                    <a:pt x="172" y="0"/>
                  </a:moveTo>
                  <a:cubicBezTo>
                    <a:pt x="79" y="0"/>
                    <a:pt x="1" y="79"/>
                    <a:pt x="1" y="176"/>
                  </a:cubicBezTo>
                  <a:lnTo>
                    <a:pt x="1" y="6219"/>
                  </a:lnTo>
                  <a:cubicBezTo>
                    <a:pt x="1" y="6316"/>
                    <a:pt x="79" y="6390"/>
                    <a:pt x="172" y="6390"/>
                  </a:cubicBezTo>
                  <a:lnTo>
                    <a:pt x="403" y="639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2098834" y="2926245"/>
              <a:ext cx="921108" cy="1887314"/>
            </a:xfrm>
            <a:custGeom>
              <a:avLst/>
              <a:gdLst/>
              <a:ahLst/>
              <a:cxnLst/>
              <a:rect l="l" t="t" r="r" b="b"/>
              <a:pathLst>
                <a:path w="3083" h="6317" extrusionOk="0">
                  <a:moveTo>
                    <a:pt x="116" y="0"/>
                  </a:moveTo>
                  <a:cubicBezTo>
                    <a:pt x="60" y="0"/>
                    <a:pt x="0" y="60"/>
                    <a:pt x="0" y="116"/>
                  </a:cubicBezTo>
                  <a:lnTo>
                    <a:pt x="0" y="6201"/>
                  </a:lnTo>
                  <a:cubicBezTo>
                    <a:pt x="0" y="6279"/>
                    <a:pt x="60" y="6316"/>
                    <a:pt x="116" y="6316"/>
                  </a:cubicBezTo>
                  <a:lnTo>
                    <a:pt x="2985" y="5757"/>
                  </a:lnTo>
                  <a:cubicBezTo>
                    <a:pt x="3045" y="5757"/>
                    <a:pt x="3082" y="5702"/>
                    <a:pt x="3082" y="5642"/>
                  </a:cubicBezTo>
                  <a:lnTo>
                    <a:pt x="3082" y="485"/>
                  </a:lnTo>
                  <a:cubicBezTo>
                    <a:pt x="3082" y="425"/>
                    <a:pt x="3045" y="370"/>
                    <a:pt x="2985" y="37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2082102" y="2914294"/>
              <a:ext cx="948894" cy="1913008"/>
            </a:xfrm>
            <a:custGeom>
              <a:avLst/>
              <a:gdLst/>
              <a:ahLst/>
              <a:cxnLst/>
              <a:rect l="l" t="t" r="r" b="b"/>
              <a:pathLst>
                <a:path w="3176" h="6403" extrusionOk="0">
                  <a:moveTo>
                    <a:pt x="172" y="100"/>
                  </a:moveTo>
                  <a:lnTo>
                    <a:pt x="3041" y="447"/>
                  </a:lnTo>
                  <a:cubicBezTo>
                    <a:pt x="3060" y="447"/>
                    <a:pt x="3083" y="484"/>
                    <a:pt x="3083" y="525"/>
                  </a:cubicBezTo>
                  <a:lnTo>
                    <a:pt x="3083" y="5682"/>
                  </a:lnTo>
                  <a:cubicBezTo>
                    <a:pt x="3083" y="5723"/>
                    <a:pt x="3060" y="5760"/>
                    <a:pt x="3041" y="5760"/>
                  </a:cubicBezTo>
                  <a:lnTo>
                    <a:pt x="153" y="6301"/>
                  </a:lnTo>
                  <a:lnTo>
                    <a:pt x="116" y="6301"/>
                  </a:lnTo>
                  <a:cubicBezTo>
                    <a:pt x="116" y="6278"/>
                    <a:pt x="98" y="6259"/>
                    <a:pt x="98" y="6241"/>
                  </a:cubicBezTo>
                  <a:lnTo>
                    <a:pt x="98" y="156"/>
                  </a:lnTo>
                  <a:cubicBezTo>
                    <a:pt x="98" y="119"/>
                    <a:pt x="135" y="100"/>
                    <a:pt x="172" y="100"/>
                  </a:cubicBezTo>
                  <a:close/>
                  <a:moveTo>
                    <a:pt x="149" y="0"/>
                  </a:moveTo>
                  <a:cubicBezTo>
                    <a:pt x="80" y="0"/>
                    <a:pt x="1" y="72"/>
                    <a:pt x="1" y="156"/>
                  </a:cubicBezTo>
                  <a:lnTo>
                    <a:pt x="1" y="6241"/>
                  </a:lnTo>
                  <a:cubicBezTo>
                    <a:pt x="1" y="6301"/>
                    <a:pt x="19" y="6338"/>
                    <a:pt x="56" y="6356"/>
                  </a:cubicBezTo>
                  <a:cubicBezTo>
                    <a:pt x="86" y="6383"/>
                    <a:pt x="114" y="6403"/>
                    <a:pt x="141" y="6403"/>
                  </a:cubicBezTo>
                  <a:cubicBezTo>
                    <a:pt x="151" y="6403"/>
                    <a:pt x="162" y="6400"/>
                    <a:pt x="172" y="6393"/>
                  </a:cubicBezTo>
                  <a:lnTo>
                    <a:pt x="3060" y="5857"/>
                  </a:lnTo>
                  <a:cubicBezTo>
                    <a:pt x="3138" y="5839"/>
                    <a:pt x="3175" y="5760"/>
                    <a:pt x="3175" y="5682"/>
                  </a:cubicBezTo>
                  <a:lnTo>
                    <a:pt x="3175" y="525"/>
                  </a:lnTo>
                  <a:cubicBezTo>
                    <a:pt x="3175" y="447"/>
                    <a:pt x="3138" y="368"/>
                    <a:pt x="3060" y="350"/>
                  </a:cubicBezTo>
                  <a:lnTo>
                    <a:pt x="172" y="3"/>
                  </a:lnTo>
                  <a:cubicBezTo>
                    <a:pt x="164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415548" y="735374"/>
              <a:ext cx="183744" cy="3773135"/>
            </a:xfrm>
            <a:custGeom>
              <a:avLst/>
              <a:gdLst/>
              <a:ahLst/>
              <a:cxnLst/>
              <a:rect l="l" t="t" r="r" b="b"/>
              <a:pathLst>
                <a:path w="615" h="12629" extrusionOk="0">
                  <a:moveTo>
                    <a:pt x="250" y="0"/>
                  </a:moveTo>
                  <a:cubicBezTo>
                    <a:pt x="116" y="0"/>
                    <a:pt x="0" y="97"/>
                    <a:pt x="0" y="231"/>
                  </a:cubicBezTo>
                  <a:lnTo>
                    <a:pt x="0" y="12397"/>
                  </a:lnTo>
                  <a:cubicBezTo>
                    <a:pt x="0" y="12531"/>
                    <a:pt x="116" y="12628"/>
                    <a:pt x="250" y="12628"/>
                  </a:cubicBezTo>
                  <a:lnTo>
                    <a:pt x="615" y="12628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1403000" y="717448"/>
              <a:ext cx="207346" cy="3808987"/>
            </a:xfrm>
            <a:custGeom>
              <a:avLst/>
              <a:gdLst/>
              <a:ahLst/>
              <a:cxnLst/>
              <a:rect l="l" t="t" r="r" b="b"/>
              <a:pathLst>
                <a:path w="694" h="12749" extrusionOk="0">
                  <a:moveTo>
                    <a:pt x="597" y="97"/>
                  </a:moveTo>
                  <a:lnTo>
                    <a:pt x="597" y="12651"/>
                  </a:lnTo>
                  <a:lnTo>
                    <a:pt x="292" y="12651"/>
                  </a:lnTo>
                  <a:cubicBezTo>
                    <a:pt x="176" y="12651"/>
                    <a:pt x="98" y="12554"/>
                    <a:pt x="98" y="12457"/>
                  </a:cubicBezTo>
                  <a:lnTo>
                    <a:pt x="98" y="291"/>
                  </a:lnTo>
                  <a:cubicBezTo>
                    <a:pt x="98" y="194"/>
                    <a:pt x="176" y="97"/>
                    <a:pt x="292" y="97"/>
                  </a:cubicBezTo>
                  <a:close/>
                  <a:moveTo>
                    <a:pt x="292" y="0"/>
                  </a:moveTo>
                  <a:cubicBezTo>
                    <a:pt x="116" y="0"/>
                    <a:pt x="1" y="139"/>
                    <a:pt x="1" y="291"/>
                  </a:cubicBezTo>
                  <a:lnTo>
                    <a:pt x="1" y="12457"/>
                  </a:lnTo>
                  <a:cubicBezTo>
                    <a:pt x="1" y="12614"/>
                    <a:pt x="116" y="12748"/>
                    <a:pt x="292" y="12748"/>
                  </a:cubicBezTo>
                  <a:lnTo>
                    <a:pt x="694" y="12748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1558958" y="729697"/>
              <a:ext cx="2024167" cy="3785384"/>
            </a:xfrm>
            <a:custGeom>
              <a:avLst/>
              <a:gdLst/>
              <a:ahLst/>
              <a:cxnLst/>
              <a:rect l="l" t="t" r="r" b="b"/>
              <a:pathLst>
                <a:path w="6775" h="12670" extrusionOk="0">
                  <a:moveTo>
                    <a:pt x="250" y="1"/>
                  </a:moveTo>
                  <a:cubicBezTo>
                    <a:pt x="116" y="1"/>
                    <a:pt x="1" y="98"/>
                    <a:pt x="1" y="232"/>
                  </a:cubicBezTo>
                  <a:lnTo>
                    <a:pt x="1" y="12458"/>
                  </a:lnTo>
                  <a:cubicBezTo>
                    <a:pt x="1" y="12578"/>
                    <a:pt x="94" y="12669"/>
                    <a:pt x="211" y="12669"/>
                  </a:cubicBezTo>
                  <a:cubicBezTo>
                    <a:pt x="224" y="12669"/>
                    <a:pt x="237" y="12668"/>
                    <a:pt x="250" y="12666"/>
                  </a:cubicBezTo>
                  <a:lnTo>
                    <a:pt x="6585" y="11552"/>
                  </a:lnTo>
                  <a:cubicBezTo>
                    <a:pt x="6682" y="11534"/>
                    <a:pt x="6774" y="11418"/>
                    <a:pt x="6774" y="11303"/>
                  </a:cubicBezTo>
                  <a:lnTo>
                    <a:pt x="6774" y="943"/>
                  </a:lnTo>
                  <a:cubicBezTo>
                    <a:pt x="6774" y="828"/>
                    <a:pt x="6682" y="731"/>
                    <a:pt x="6585" y="712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546708" y="716850"/>
              <a:ext cx="2048666" cy="3811676"/>
            </a:xfrm>
            <a:custGeom>
              <a:avLst/>
              <a:gdLst/>
              <a:ahLst/>
              <a:cxnLst/>
              <a:rect l="l" t="t" r="r" b="b"/>
              <a:pathLst>
                <a:path w="6857" h="12758" extrusionOk="0">
                  <a:moveTo>
                    <a:pt x="258" y="97"/>
                  </a:moveTo>
                  <a:cubicBezTo>
                    <a:pt x="269" y="97"/>
                    <a:pt x="280" y="97"/>
                    <a:pt x="291" y="99"/>
                  </a:cubicBezTo>
                  <a:lnTo>
                    <a:pt x="6626" y="811"/>
                  </a:lnTo>
                  <a:cubicBezTo>
                    <a:pt x="6700" y="811"/>
                    <a:pt x="6760" y="889"/>
                    <a:pt x="6760" y="986"/>
                  </a:cubicBezTo>
                  <a:lnTo>
                    <a:pt x="6760" y="11346"/>
                  </a:lnTo>
                  <a:cubicBezTo>
                    <a:pt x="6760" y="11438"/>
                    <a:pt x="6700" y="11535"/>
                    <a:pt x="6626" y="11554"/>
                  </a:cubicBezTo>
                  <a:lnTo>
                    <a:pt x="291" y="12653"/>
                  </a:lnTo>
                  <a:cubicBezTo>
                    <a:pt x="275" y="12658"/>
                    <a:pt x="259" y="12661"/>
                    <a:pt x="244" y="12661"/>
                  </a:cubicBezTo>
                  <a:cubicBezTo>
                    <a:pt x="204" y="12661"/>
                    <a:pt x="171" y="12643"/>
                    <a:pt x="157" y="12616"/>
                  </a:cubicBezTo>
                  <a:cubicBezTo>
                    <a:pt x="116" y="12593"/>
                    <a:pt x="97" y="12556"/>
                    <a:pt x="97" y="12501"/>
                  </a:cubicBezTo>
                  <a:lnTo>
                    <a:pt x="97" y="275"/>
                  </a:lnTo>
                  <a:cubicBezTo>
                    <a:pt x="97" y="171"/>
                    <a:pt x="161" y="97"/>
                    <a:pt x="258" y="97"/>
                  </a:cubicBezTo>
                  <a:close/>
                  <a:moveTo>
                    <a:pt x="274" y="0"/>
                  </a:moveTo>
                  <a:cubicBezTo>
                    <a:pt x="120" y="0"/>
                    <a:pt x="0" y="112"/>
                    <a:pt x="0" y="275"/>
                  </a:cubicBezTo>
                  <a:lnTo>
                    <a:pt x="0" y="12501"/>
                  </a:lnTo>
                  <a:cubicBezTo>
                    <a:pt x="0" y="12575"/>
                    <a:pt x="23" y="12653"/>
                    <a:pt x="79" y="12690"/>
                  </a:cubicBezTo>
                  <a:cubicBezTo>
                    <a:pt x="124" y="12736"/>
                    <a:pt x="177" y="12757"/>
                    <a:pt x="242" y="12757"/>
                  </a:cubicBezTo>
                  <a:cubicBezTo>
                    <a:pt x="263" y="12757"/>
                    <a:pt x="286" y="12755"/>
                    <a:pt x="310" y="12750"/>
                  </a:cubicBezTo>
                  <a:lnTo>
                    <a:pt x="6644" y="11651"/>
                  </a:lnTo>
                  <a:cubicBezTo>
                    <a:pt x="6760" y="11614"/>
                    <a:pt x="6857" y="11498"/>
                    <a:pt x="6857" y="11346"/>
                  </a:cubicBezTo>
                  <a:lnTo>
                    <a:pt x="6857" y="986"/>
                  </a:lnTo>
                  <a:cubicBezTo>
                    <a:pt x="6857" y="852"/>
                    <a:pt x="6760" y="718"/>
                    <a:pt x="6626" y="718"/>
                  </a:cubicBezTo>
                  <a:lnTo>
                    <a:pt x="310" y="2"/>
                  </a:lnTo>
                  <a:cubicBezTo>
                    <a:pt x="298" y="1"/>
                    <a:pt x="286" y="0"/>
                    <a:pt x="27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656954" y="867131"/>
              <a:ext cx="1851478" cy="3504244"/>
            </a:xfrm>
            <a:custGeom>
              <a:avLst/>
              <a:gdLst/>
              <a:ahLst/>
              <a:cxnLst/>
              <a:rect l="l" t="t" r="r" b="b"/>
              <a:pathLst>
                <a:path w="6197" h="11729" extrusionOk="0">
                  <a:moveTo>
                    <a:pt x="216" y="1"/>
                  </a:moveTo>
                  <a:cubicBezTo>
                    <a:pt x="97" y="1"/>
                    <a:pt x="1" y="89"/>
                    <a:pt x="1" y="215"/>
                  </a:cubicBezTo>
                  <a:lnTo>
                    <a:pt x="1" y="11536"/>
                  </a:lnTo>
                  <a:cubicBezTo>
                    <a:pt x="1" y="11656"/>
                    <a:pt x="94" y="11728"/>
                    <a:pt x="210" y="11728"/>
                  </a:cubicBezTo>
                  <a:cubicBezTo>
                    <a:pt x="223" y="11728"/>
                    <a:pt x="237" y="11727"/>
                    <a:pt x="250" y="11725"/>
                  </a:cubicBezTo>
                  <a:lnTo>
                    <a:pt x="6026" y="10783"/>
                  </a:lnTo>
                  <a:cubicBezTo>
                    <a:pt x="6123" y="10764"/>
                    <a:pt x="6197" y="10649"/>
                    <a:pt x="6197" y="10552"/>
                  </a:cubicBezTo>
                  <a:lnTo>
                    <a:pt x="6197" y="811"/>
                  </a:lnTo>
                  <a:cubicBezTo>
                    <a:pt x="6197" y="696"/>
                    <a:pt x="6123" y="599"/>
                    <a:pt x="6026" y="580"/>
                  </a:cubicBezTo>
                  <a:lnTo>
                    <a:pt x="250" y="3"/>
                  </a:lnTo>
                  <a:cubicBezTo>
                    <a:pt x="239" y="1"/>
                    <a:pt x="227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644704" y="849504"/>
              <a:ext cx="1881653" cy="3539499"/>
            </a:xfrm>
            <a:custGeom>
              <a:avLst/>
              <a:gdLst/>
              <a:ahLst/>
              <a:cxnLst/>
              <a:rect l="l" t="t" r="r" b="b"/>
              <a:pathLst>
                <a:path w="6298" h="11847" extrusionOk="0">
                  <a:moveTo>
                    <a:pt x="273" y="99"/>
                  </a:moveTo>
                  <a:lnTo>
                    <a:pt x="6067" y="695"/>
                  </a:lnTo>
                  <a:cubicBezTo>
                    <a:pt x="6122" y="695"/>
                    <a:pt x="6201" y="773"/>
                    <a:pt x="6201" y="870"/>
                  </a:cubicBezTo>
                  <a:lnTo>
                    <a:pt x="6201" y="10611"/>
                  </a:lnTo>
                  <a:cubicBezTo>
                    <a:pt x="6201" y="10689"/>
                    <a:pt x="6122" y="10786"/>
                    <a:pt x="6067" y="10786"/>
                  </a:cubicBezTo>
                  <a:lnTo>
                    <a:pt x="273" y="11747"/>
                  </a:lnTo>
                  <a:cubicBezTo>
                    <a:pt x="263" y="11749"/>
                    <a:pt x="254" y="11750"/>
                    <a:pt x="244" y="11750"/>
                  </a:cubicBezTo>
                  <a:cubicBezTo>
                    <a:pt x="161" y="11750"/>
                    <a:pt x="97" y="11678"/>
                    <a:pt x="97" y="11595"/>
                  </a:cubicBezTo>
                  <a:lnTo>
                    <a:pt x="97" y="274"/>
                  </a:lnTo>
                  <a:cubicBezTo>
                    <a:pt x="97" y="159"/>
                    <a:pt x="176" y="99"/>
                    <a:pt x="273" y="99"/>
                  </a:cubicBezTo>
                  <a:close/>
                  <a:moveTo>
                    <a:pt x="262" y="0"/>
                  </a:moveTo>
                  <a:cubicBezTo>
                    <a:pt x="118" y="0"/>
                    <a:pt x="0" y="127"/>
                    <a:pt x="0" y="274"/>
                  </a:cubicBezTo>
                  <a:lnTo>
                    <a:pt x="0" y="11595"/>
                  </a:lnTo>
                  <a:cubicBezTo>
                    <a:pt x="0" y="11736"/>
                    <a:pt x="116" y="11846"/>
                    <a:pt x="258" y="11846"/>
                  </a:cubicBezTo>
                  <a:cubicBezTo>
                    <a:pt x="269" y="11846"/>
                    <a:pt x="280" y="11846"/>
                    <a:pt x="291" y="11844"/>
                  </a:cubicBezTo>
                  <a:lnTo>
                    <a:pt x="6067" y="10879"/>
                  </a:lnTo>
                  <a:cubicBezTo>
                    <a:pt x="6201" y="10860"/>
                    <a:pt x="6298" y="10745"/>
                    <a:pt x="6298" y="10611"/>
                  </a:cubicBezTo>
                  <a:lnTo>
                    <a:pt x="6298" y="870"/>
                  </a:lnTo>
                  <a:cubicBezTo>
                    <a:pt x="6298" y="736"/>
                    <a:pt x="6201" y="621"/>
                    <a:pt x="6067" y="598"/>
                  </a:cubicBezTo>
                  <a:lnTo>
                    <a:pt x="291" y="2"/>
                  </a:lnTo>
                  <a:cubicBezTo>
                    <a:pt x="281" y="1"/>
                    <a:pt x="272" y="0"/>
                    <a:pt x="26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989783" y="4749630"/>
              <a:ext cx="661477" cy="190912"/>
            </a:xfrm>
            <a:custGeom>
              <a:avLst/>
              <a:gdLst/>
              <a:ahLst/>
              <a:cxnLst/>
              <a:rect l="l" t="t" r="r" b="b"/>
              <a:pathLst>
                <a:path w="2214" h="639" extrusionOk="0">
                  <a:moveTo>
                    <a:pt x="231" y="1"/>
                  </a:moveTo>
                  <a:cubicBezTo>
                    <a:pt x="97" y="1"/>
                    <a:pt x="0" y="116"/>
                    <a:pt x="0" y="250"/>
                  </a:cubicBezTo>
                  <a:lnTo>
                    <a:pt x="0" y="407"/>
                  </a:lnTo>
                  <a:cubicBezTo>
                    <a:pt x="0" y="541"/>
                    <a:pt x="97" y="639"/>
                    <a:pt x="231" y="639"/>
                  </a:cubicBezTo>
                  <a:lnTo>
                    <a:pt x="1964" y="639"/>
                  </a:lnTo>
                  <a:cubicBezTo>
                    <a:pt x="2098" y="639"/>
                    <a:pt x="2214" y="541"/>
                    <a:pt x="2214" y="407"/>
                  </a:cubicBezTo>
                  <a:lnTo>
                    <a:pt x="2214" y="250"/>
                  </a:lnTo>
                  <a:cubicBezTo>
                    <a:pt x="2214" y="116"/>
                    <a:pt x="2098" y="1"/>
                    <a:pt x="1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1973052" y="4738576"/>
              <a:ext cx="690756" cy="218399"/>
            </a:xfrm>
            <a:custGeom>
              <a:avLst/>
              <a:gdLst/>
              <a:ahLst/>
              <a:cxnLst/>
              <a:rect l="l" t="t" r="r" b="b"/>
              <a:pathLst>
                <a:path w="2312" h="731" extrusionOk="0">
                  <a:moveTo>
                    <a:pt x="2020" y="98"/>
                  </a:moveTo>
                  <a:cubicBezTo>
                    <a:pt x="2136" y="98"/>
                    <a:pt x="2233" y="172"/>
                    <a:pt x="2233" y="287"/>
                  </a:cubicBezTo>
                  <a:lnTo>
                    <a:pt x="2233" y="444"/>
                  </a:lnTo>
                  <a:cubicBezTo>
                    <a:pt x="2233" y="542"/>
                    <a:pt x="2136" y="634"/>
                    <a:pt x="2020" y="634"/>
                  </a:cubicBezTo>
                  <a:lnTo>
                    <a:pt x="287" y="634"/>
                  </a:lnTo>
                  <a:cubicBezTo>
                    <a:pt x="190" y="634"/>
                    <a:pt x="98" y="542"/>
                    <a:pt x="98" y="444"/>
                  </a:cubicBezTo>
                  <a:lnTo>
                    <a:pt x="98" y="287"/>
                  </a:lnTo>
                  <a:cubicBezTo>
                    <a:pt x="98" y="172"/>
                    <a:pt x="190" y="98"/>
                    <a:pt x="287" y="98"/>
                  </a:cubicBezTo>
                  <a:close/>
                  <a:moveTo>
                    <a:pt x="287" y="1"/>
                  </a:moveTo>
                  <a:cubicBezTo>
                    <a:pt x="135" y="1"/>
                    <a:pt x="1" y="135"/>
                    <a:pt x="1" y="287"/>
                  </a:cubicBezTo>
                  <a:lnTo>
                    <a:pt x="1" y="444"/>
                  </a:lnTo>
                  <a:cubicBezTo>
                    <a:pt x="1" y="597"/>
                    <a:pt x="135" y="731"/>
                    <a:pt x="287" y="731"/>
                  </a:cubicBezTo>
                  <a:lnTo>
                    <a:pt x="2020" y="731"/>
                  </a:lnTo>
                  <a:cubicBezTo>
                    <a:pt x="2196" y="731"/>
                    <a:pt x="2311" y="597"/>
                    <a:pt x="2311" y="444"/>
                  </a:cubicBezTo>
                  <a:lnTo>
                    <a:pt x="2311" y="287"/>
                  </a:lnTo>
                  <a:cubicBezTo>
                    <a:pt x="2311" y="135"/>
                    <a:pt x="2196" y="1"/>
                    <a:pt x="2020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2047744" y="4566186"/>
              <a:ext cx="1489667" cy="183742"/>
            </a:xfrm>
            <a:custGeom>
              <a:avLst/>
              <a:gdLst/>
              <a:ahLst/>
              <a:cxnLst/>
              <a:rect l="l" t="t" r="r" b="b"/>
              <a:pathLst>
                <a:path w="4986" h="615" extrusionOk="0">
                  <a:moveTo>
                    <a:pt x="3387" y="0"/>
                  </a:moveTo>
                  <a:lnTo>
                    <a:pt x="0" y="615"/>
                  </a:lnTo>
                  <a:lnTo>
                    <a:pt x="1770" y="615"/>
                  </a:lnTo>
                  <a:lnTo>
                    <a:pt x="4986" y="19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2042067" y="4555132"/>
              <a:ext cx="1501020" cy="212722"/>
            </a:xfrm>
            <a:custGeom>
              <a:avLst/>
              <a:gdLst/>
              <a:ahLst/>
              <a:cxnLst/>
              <a:rect l="l" t="t" r="r" b="b"/>
              <a:pathLst>
                <a:path w="5024" h="712" extrusionOk="0">
                  <a:moveTo>
                    <a:pt x="4524" y="93"/>
                  </a:moveTo>
                  <a:lnTo>
                    <a:pt x="1789" y="615"/>
                  </a:lnTo>
                  <a:lnTo>
                    <a:pt x="537" y="615"/>
                  </a:lnTo>
                  <a:lnTo>
                    <a:pt x="3425" y="93"/>
                  </a:lnTo>
                  <a:close/>
                  <a:moveTo>
                    <a:pt x="3406" y="0"/>
                  </a:moveTo>
                  <a:lnTo>
                    <a:pt x="1" y="615"/>
                  </a:lnTo>
                  <a:lnTo>
                    <a:pt x="19" y="712"/>
                  </a:lnTo>
                  <a:lnTo>
                    <a:pt x="1789" y="712"/>
                  </a:lnTo>
                  <a:lnTo>
                    <a:pt x="5023" y="93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3433734" y="1154845"/>
              <a:ext cx="40334" cy="420067"/>
            </a:xfrm>
            <a:custGeom>
              <a:avLst/>
              <a:gdLst/>
              <a:ahLst/>
              <a:cxnLst/>
              <a:rect l="l" t="t" r="r" b="b"/>
              <a:pathLst>
                <a:path w="135" h="1406" extrusionOk="0">
                  <a:moveTo>
                    <a:pt x="19" y="1"/>
                  </a:moveTo>
                  <a:cubicBezTo>
                    <a:pt x="0" y="19"/>
                    <a:pt x="0" y="19"/>
                    <a:pt x="0" y="61"/>
                  </a:cubicBezTo>
                  <a:cubicBezTo>
                    <a:pt x="60" y="481"/>
                    <a:pt x="60" y="925"/>
                    <a:pt x="0" y="1369"/>
                  </a:cubicBezTo>
                  <a:cubicBezTo>
                    <a:pt x="0" y="1387"/>
                    <a:pt x="19" y="1406"/>
                    <a:pt x="37" y="1406"/>
                  </a:cubicBezTo>
                  <a:cubicBezTo>
                    <a:pt x="60" y="1406"/>
                    <a:pt x="79" y="1387"/>
                    <a:pt x="79" y="1369"/>
                  </a:cubicBezTo>
                  <a:cubicBezTo>
                    <a:pt x="116" y="925"/>
                    <a:pt x="134" y="481"/>
                    <a:pt x="60" y="38"/>
                  </a:cubicBezTo>
                  <a:cubicBezTo>
                    <a:pt x="60" y="19"/>
                    <a:pt x="37" y="1"/>
                    <a:pt x="19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3364719" y="1143791"/>
              <a:ext cx="23603" cy="98593"/>
            </a:xfrm>
            <a:custGeom>
              <a:avLst/>
              <a:gdLst/>
              <a:ahLst/>
              <a:cxnLst/>
              <a:rect l="l" t="t" r="r" b="b"/>
              <a:pathLst>
                <a:path w="79" h="330" extrusionOk="0">
                  <a:moveTo>
                    <a:pt x="37" y="1"/>
                  </a:moveTo>
                  <a:cubicBezTo>
                    <a:pt x="19" y="1"/>
                    <a:pt x="0" y="19"/>
                    <a:pt x="0" y="38"/>
                  </a:cubicBezTo>
                  <a:lnTo>
                    <a:pt x="0" y="287"/>
                  </a:lnTo>
                  <a:cubicBezTo>
                    <a:pt x="0" y="306"/>
                    <a:pt x="19" y="329"/>
                    <a:pt x="37" y="329"/>
                  </a:cubicBezTo>
                  <a:cubicBezTo>
                    <a:pt x="60" y="329"/>
                    <a:pt x="79" y="306"/>
                    <a:pt x="79" y="287"/>
                  </a:cubicBezTo>
                  <a:lnTo>
                    <a:pt x="79" y="38"/>
                  </a:lnTo>
                  <a:cubicBezTo>
                    <a:pt x="79" y="19"/>
                    <a:pt x="60" y="1"/>
                    <a:pt x="37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1995161" y="303354"/>
              <a:ext cx="1956645" cy="2744478"/>
            </a:xfrm>
            <a:custGeom>
              <a:avLst/>
              <a:gdLst/>
              <a:ahLst/>
              <a:cxnLst/>
              <a:rect l="l" t="t" r="r" b="b"/>
              <a:pathLst>
                <a:path w="6549" h="9186" extrusionOk="0">
                  <a:moveTo>
                    <a:pt x="176" y="0"/>
                  </a:moveTo>
                  <a:cubicBezTo>
                    <a:pt x="79" y="0"/>
                    <a:pt x="1" y="79"/>
                    <a:pt x="1" y="157"/>
                  </a:cubicBezTo>
                  <a:lnTo>
                    <a:pt x="1" y="9010"/>
                  </a:lnTo>
                  <a:cubicBezTo>
                    <a:pt x="1" y="9107"/>
                    <a:pt x="79" y="9186"/>
                    <a:pt x="176" y="9186"/>
                  </a:cubicBezTo>
                  <a:lnTo>
                    <a:pt x="6396" y="9186"/>
                  </a:lnTo>
                  <a:cubicBezTo>
                    <a:pt x="6493" y="9186"/>
                    <a:pt x="6548" y="9107"/>
                    <a:pt x="6548" y="9010"/>
                  </a:cubicBezTo>
                  <a:lnTo>
                    <a:pt x="6548" y="157"/>
                  </a:lnTo>
                  <a:cubicBezTo>
                    <a:pt x="6548" y="79"/>
                    <a:pt x="649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1984106" y="292300"/>
              <a:ext cx="1985625" cy="2766587"/>
            </a:xfrm>
            <a:custGeom>
              <a:avLst/>
              <a:gdLst/>
              <a:ahLst/>
              <a:cxnLst/>
              <a:rect l="l" t="t" r="r" b="b"/>
              <a:pathLst>
                <a:path w="6646" h="9260" extrusionOk="0">
                  <a:moveTo>
                    <a:pt x="6433" y="97"/>
                  </a:moveTo>
                  <a:cubicBezTo>
                    <a:pt x="6488" y="97"/>
                    <a:pt x="6548" y="134"/>
                    <a:pt x="6548" y="194"/>
                  </a:cubicBezTo>
                  <a:lnTo>
                    <a:pt x="6548" y="9047"/>
                  </a:lnTo>
                  <a:cubicBezTo>
                    <a:pt x="6548" y="9126"/>
                    <a:pt x="6488" y="9163"/>
                    <a:pt x="6433" y="9163"/>
                  </a:cubicBezTo>
                  <a:lnTo>
                    <a:pt x="213" y="9163"/>
                  </a:lnTo>
                  <a:cubicBezTo>
                    <a:pt x="135" y="9163"/>
                    <a:pt x="98" y="9126"/>
                    <a:pt x="98" y="9047"/>
                  </a:cubicBezTo>
                  <a:lnTo>
                    <a:pt x="98" y="194"/>
                  </a:lnTo>
                  <a:cubicBezTo>
                    <a:pt x="98" y="134"/>
                    <a:pt x="135" y="97"/>
                    <a:pt x="213" y="97"/>
                  </a:cubicBezTo>
                  <a:close/>
                  <a:moveTo>
                    <a:pt x="213" y="0"/>
                  </a:moveTo>
                  <a:cubicBezTo>
                    <a:pt x="98" y="0"/>
                    <a:pt x="1" y="97"/>
                    <a:pt x="1" y="194"/>
                  </a:cubicBezTo>
                  <a:lnTo>
                    <a:pt x="1" y="9047"/>
                  </a:lnTo>
                  <a:cubicBezTo>
                    <a:pt x="1" y="9163"/>
                    <a:pt x="98" y="9260"/>
                    <a:pt x="213" y="9260"/>
                  </a:cubicBezTo>
                  <a:lnTo>
                    <a:pt x="6433" y="9260"/>
                  </a:lnTo>
                  <a:cubicBezTo>
                    <a:pt x="6548" y="9260"/>
                    <a:pt x="6645" y="9163"/>
                    <a:pt x="6645" y="9047"/>
                  </a:cubicBezTo>
                  <a:lnTo>
                    <a:pt x="6645" y="194"/>
                  </a:lnTo>
                  <a:cubicBezTo>
                    <a:pt x="6645" y="97"/>
                    <a:pt x="6548" y="0"/>
                    <a:pt x="643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1995161" y="303354"/>
              <a:ext cx="1956645" cy="207345"/>
            </a:xfrm>
            <a:custGeom>
              <a:avLst/>
              <a:gdLst/>
              <a:ahLst/>
              <a:cxnLst/>
              <a:rect l="l" t="t" r="r" b="b"/>
              <a:pathLst>
                <a:path w="6549" h="694" extrusionOk="0">
                  <a:moveTo>
                    <a:pt x="176" y="0"/>
                  </a:moveTo>
                  <a:cubicBezTo>
                    <a:pt x="79" y="0"/>
                    <a:pt x="1" y="79"/>
                    <a:pt x="1" y="157"/>
                  </a:cubicBezTo>
                  <a:lnTo>
                    <a:pt x="1" y="693"/>
                  </a:lnTo>
                  <a:lnTo>
                    <a:pt x="6548" y="693"/>
                  </a:lnTo>
                  <a:lnTo>
                    <a:pt x="6548" y="157"/>
                  </a:lnTo>
                  <a:cubicBezTo>
                    <a:pt x="6548" y="79"/>
                    <a:pt x="6493" y="0"/>
                    <a:pt x="6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1984106" y="292300"/>
              <a:ext cx="1985625" cy="230649"/>
            </a:xfrm>
            <a:custGeom>
              <a:avLst/>
              <a:gdLst/>
              <a:ahLst/>
              <a:cxnLst/>
              <a:rect l="l" t="t" r="r" b="b"/>
              <a:pathLst>
                <a:path w="6646" h="772" extrusionOk="0">
                  <a:moveTo>
                    <a:pt x="6433" y="97"/>
                  </a:moveTo>
                  <a:cubicBezTo>
                    <a:pt x="6488" y="97"/>
                    <a:pt x="6548" y="134"/>
                    <a:pt x="6548" y="194"/>
                  </a:cubicBezTo>
                  <a:lnTo>
                    <a:pt x="6548" y="675"/>
                  </a:lnTo>
                  <a:lnTo>
                    <a:pt x="98" y="675"/>
                  </a:lnTo>
                  <a:lnTo>
                    <a:pt x="98" y="194"/>
                  </a:lnTo>
                  <a:cubicBezTo>
                    <a:pt x="98" y="134"/>
                    <a:pt x="135" y="97"/>
                    <a:pt x="213" y="97"/>
                  </a:cubicBezTo>
                  <a:close/>
                  <a:moveTo>
                    <a:pt x="213" y="0"/>
                  </a:moveTo>
                  <a:cubicBezTo>
                    <a:pt x="98" y="0"/>
                    <a:pt x="1" y="97"/>
                    <a:pt x="1" y="194"/>
                  </a:cubicBezTo>
                  <a:lnTo>
                    <a:pt x="1" y="730"/>
                  </a:lnTo>
                  <a:lnTo>
                    <a:pt x="38" y="772"/>
                  </a:lnTo>
                  <a:lnTo>
                    <a:pt x="6585" y="772"/>
                  </a:lnTo>
                  <a:lnTo>
                    <a:pt x="6645" y="730"/>
                  </a:lnTo>
                  <a:lnTo>
                    <a:pt x="6645" y="194"/>
                  </a:lnTo>
                  <a:cubicBezTo>
                    <a:pt x="6645" y="97"/>
                    <a:pt x="6548" y="0"/>
                    <a:pt x="643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3428058" y="337713"/>
              <a:ext cx="120404" cy="121897"/>
            </a:xfrm>
            <a:custGeom>
              <a:avLst/>
              <a:gdLst/>
              <a:ahLst/>
              <a:cxnLst/>
              <a:rect l="l" t="t" r="r" b="b"/>
              <a:pathLst>
                <a:path w="403" h="408" extrusionOk="0">
                  <a:moveTo>
                    <a:pt x="213" y="1"/>
                  </a:moveTo>
                  <a:cubicBezTo>
                    <a:pt x="98" y="1"/>
                    <a:pt x="1" y="79"/>
                    <a:pt x="1" y="195"/>
                  </a:cubicBezTo>
                  <a:cubicBezTo>
                    <a:pt x="1" y="310"/>
                    <a:pt x="98" y="407"/>
                    <a:pt x="213" y="407"/>
                  </a:cubicBezTo>
                  <a:cubicBezTo>
                    <a:pt x="310" y="407"/>
                    <a:pt x="403" y="310"/>
                    <a:pt x="403" y="195"/>
                  </a:cubicBezTo>
                  <a:cubicBezTo>
                    <a:pt x="403" y="79"/>
                    <a:pt x="310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3412367" y="321281"/>
              <a:ext cx="144007" cy="149384"/>
            </a:xfrm>
            <a:custGeom>
              <a:avLst/>
              <a:gdLst/>
              <a:ahLst/>
              <a:cxnLst/>
              <a:rect l="l" t="t" r="r" b="b"/>
              <a:pathLst>
                <a:path w="482" h="500" extrusionOk="0">
                  <a:moveTo>
                    <a:pt x="250" y="97"/>
                  </a:moveTo>
                  <a:cubicBezTo>
                    <a:pt x="324" y="97"/>
                    <a:pt x="403" y="171"/>
                    <a:pt x="403" y="250"/>
                  </a:cubicBezTo>
                  <a:cubicBezTo>
                    <a:pt x="403" y="347"/>
                    <a:pt x="324" y="402"/>
                    <a:pt x="250" y="402"/>
                  </a:cubicBezTo>
                  <a:cubicBezTo>
                    <a:pt x="153" y="402"/>
                    <a:pt x="75" y="347"/>
                    <a:pt x="75" y="250"/>
                  </a:cubicBezTo>
                  <a:cubicBezTo>
                    <a:pt x="75" y="171"/>
                    <a:pt x="153" y="97"/>
                    <a:pt x="250" y="97"/>
                  </a:cubicBezTo>
                  <a:close/>
                  <a:moveTo>
                    <a:pt x="250" y="0"/>
                  </a:moveTo>
                  <a:cubicBezTo>
                    <a:pt x="93" y="0"/>
                    <a:pt x="1" y="116"/>
                    <a:pt x="1" y="250"/>
                  </a:cubicBezTo>
                  <a:cubicBezTo>
                    <a:pt x="1" y="384"/>
                    <a:pt x="93" y="499"/>
                    <a:pt x="250" y="499"/>
                  </a:cubicBezTo>
                  <a:cubicBezTo>
                    <a:pt x="384" y="499"/>
                    <a:pt x="481" y="384"/>
                    <a:pt x="481" y="250"/>
                  </a:cubicBezTo>
                  <a:cubicBezTo>
                    <a:pt x="481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3629727" y="337713"/>
              <a:ext cx="120404" cy="121897"/>
            </a:xfrm>
            <a:custGeom>
              <a:avLst/>
              <a:gdLst/>
              <a:ahLst/>
              <a:cxnLst/>
              <a:rect l="l" t="t" r="r" b="b"/>
              <a:pathLst>
                <a:path w="403" h="408" extrusionOk="0">
                  <a:moveTo>
                    <a:pt x="213" y="1"/>
                  </a:moveTo>
                  <a:cubicBezTo>
                    <a:pt x="98" y="1"/>
                    <a:pt x="0" y="79"/>
                    <a:pt x="0" y="195"/>
                  </a:cubicBezTo>
                  <a:cubicBezTo>
                    <a:pt x="0" y="310"/>
                    <a:pt x="98" y="407"/>
                    <a:pt x="213" y="407"/>
                  </a:cubicBezTo>
                  <a:cubicBezTo>
                    <a:pt x="329" y="407"/>
                    <a:pt x="402" y="310"/>
                    <a:pt x="402" y="195"/>
                  </a:cubicBezTo>
                  <a:cubicBezTo>
                    <a:pt x="402" y="79"/>
                    <a:pt x="329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3612543" y="321281"/>
              <a:ext cx="150879" cy="149384"/>
            </a:xfrm>
            <a:custGeom>
              <a:avLst/>
              <a:gdLst/>
              <a:ahLst/>
              <a:cxnLst/>
              <a:rect l="l" t="t" r="r" b="b"/>
              <a:pathLst>
                <a:path w="505" h="500" extrusionOk="0">
                  <a:moveTo>
                    <a:pt x="255" y="97"/>
                  </a:moveTo>
                  <a:cubicBezTo>
                    <a:pt x="347" y="97"/>
                    <a:pt x="408" y="171"/>
                    <a:pt x="408" y="250"/>
                  </a:cubicBezTo>
                  <a:cubicBezTo>
                    <a:pt x="408" y="347"/>
                    <a:pt x="347" y="402"/>
                    <a:pt x="255" y="402"/>
                  </a:cubicBezTo>
                  <a:cubicBezTo>
                    <a:pt x="158" y="402"/>
                    <a:pt x="98" y="347"/>
                    <a:pt x="98" y="250"/>
                  </a:cubicBezTo>
                  <a:cubicBezTo>
                    <a:pt x="98" y="171"/>
                    <a:pt x="158" y="97"/>
                    <a:pt x="255" y="97"/>
                  </a:cubicBezTo>
                  <a:close/>
                  <a:moveTo>
                    <a:pt x="255" y="0"/>
                  </a:moveTo>
                  <a:cubicBezTo>
                    <a:pt x="116" y="0"/>
                    <a:pt x="1" y="116"/>
                    <a:pt x="1" y="250"/>
                  </a:cubicBezTo>
                  <a:cubicBezTo>
                    <a:pt x="1" y="384"/>
                    <a:pt x="116" y="499"/>
                    <a:pt x="255" y="499"/>
                  </a:cubicBezTo>
                  <a:cubicBezTo>
                    <a:pt x="389" y="499"/>
                    <a:pt x="505" y="384"/>
                    <a:pt x="505" y="250"/>
                  </a:cubicBezTo>
                  <a:cubicBezTo>
                    <a:pt x="505" y="116"/>
                    <a:pt x="389" y="0"/>
                    <a:pt x="25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3778813" y="337713"/>
              <a:ext cx="121898" cy="121897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95" y="1"/>
                  </a:moveTo>
                  <a:cubicBezTo>
                    <a:pt x="79" y="1"/>
                    <a:pt x="1" y="79"/>
                    <a:pt x="1" y="195"/>
                  </a:cubicBezTo>
                  <a:cubicBezTo>
                    <a:pt x="1" y="310"/>
                    <a:pt x="79" y="407"/>
                    <a:pt x="195" y="407"/>
                  </a:cubicBezTo>
                  <a:cubicBezTo>
                    <a:pt x="310" y="407"/>
                    <a:pt x="407" y="310"/>
                    <a:pt x="407" y="195"/>
                  </a:cubicBezTo>
                  <a:cubicBezTo>
                    <a:pt x="407" y="79"/>
                    <a:pt x="310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3757745" y="321281"/>
              <a:ext cx="149385" cy="149384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97"/>
                  </a:moveTo>
                  <a:cubicBezTo>
                    <a:pt x="347" y="97"/>
                    <a:pt x="402" y="171"/>
                    <a:pt x="402" y="250"/>
                  </a:cubicBezTo>
                  <a:cubicBezTo>
                    <a:pt x="402" y="347"/>
                    <a:pt x="347" y="402"/>
                    <a:pt x="250" y="402"/>
                  </a:cubicBezTo>
                  <a:cubicBezTo>
                    <a:pt x="171" y="402"/>
                    <a:pt x="92" y="347"/>
                    <a:pt x="92" y="250"/>
                  </a:cubicBezTo>
                  <a:cubicBezTo>
                    <a:pt x="92" y="171"/>
                    <a:pt x="171" y="97"/>
                    <a:pt x="250" y="97"/>
                  </a:cubicBezTo>
                  <a:close/>
                  <a:moveTo>
                    <a:pt x="250" y="0"/>
                  </a:moveTo>
                  <a:cubicBezTo>
                    <a:pt x="116" y="0"/>
                    <a:pt x="0" y="116"/>
                    <a:pt x="0" y="250"/>
                  </a:cubicBezTo>
                  <a:cubicBezTo>
                    <a:pt x="0" y="384"/>
                    <a:pt x="116" y="499"/>
                    <a:pt x="250" y="499"/>
                  </a:cubicBezTo>
                  <a:cubicBezTo>
                    <a:pt x="384" y="499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2105705" y="597343"/>
              <a:ext cx="356433" cy="98295"/>
            </a:xfrm>
            <a:custGeom>
              <a:avLst/>
              <a:gdLst/>
              <a:ahLst/>
              <a:cxnLst/>
              <a:rect l="l" t="t" r="r" b="b"/>
              <a:pathLst>
                <a:path w="1193" h="329" extrusionOk="0">
                  <a:moveTo>
                    <a:pt x="171" y="0"/>
                  </a:moveTo>
                  <a:cubicBezTo>
                    <a:pt x="74" y="0"/>
                    <a:pt x="0" y="79"/>
                    <a:pt x="0" y="153"/>
                  </a:cubicBezTo>
                  <a:cubicBezTo>
                    <a:pt x="0" y="250"/>
                    <a:pt x="74" y="328"/>
                    <a:pt x="171" y="328"/>
                  </a:cubicBezTo>
                  <a:lnTo>
                    <a:pt x="1040" y="328"/>
                  </a:lnTo>
                  <a:cubicBezTo>
                    <a:pt x="1114" y="328"/>
                    <a:pt x="1192" y="250"/>
                    <a:pt x="1192" y="153"/>
                  </a:cubicBezTo>
                  <a:cubicBezTo>
                    <a:pt x="1192" y="79"/>
                    <a:pt x="1114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2093157" y="586288"/>
              <a:ext cx="380035" cy="120403"/>
            </a:xfrm>
            <a:custGeom>
              <a:avLst/>
              <a:gdLst/>
              <a:ahLst/>
              <a:cxnLst/>
              <a:rect l="l" t="t" r="r" b="b"/>
              <a:pathLst>
                <a:path w="1272" h="403" extrusionOk="0">
                  <a:moveTo>
                    <a:pt x="1082" y="74"/>
                  </a:moveTo>
                  <a:cubicBezTo>
                    <a:pt x="1137" y="74"/>
                    <a:pt x="1198" y="134"/>
                    <a:pt x="1198" y="190"/>
                  </a:cubicBezTo>
                  <a:cubicBezTo>
                    <a:pt x="1198" y="268"/>
                    <a:pt x="1137" y="305"/>
                    <a:pt x="1082" y="305"/>
                  </a:cubicBezTo>
                  <a:lnTo>
                    <a:pt x="213" y="305"/>
                  </a:lnTo>
                  <a:cubicBezTo>
                    <a:pt x="135" y="305"/>
                    <a:pt x="98" y="268"/>
                    <a:pt x="98" y="190"/>
                  </a:cubicBezTo>
                  <a:cubicBezTo>
                    <a:pt x="98" y="134"/>
                    <a:pt x="135" y="74"/>
                    <a:pt x="213" y="74"/>
                  </a:cubicBezTo>
                  <a:close/>
                  <a:moveTo>
                    <a:pt x="213" y="0"/>
                  </a:moveTo>
                  <a:cubicBezTo>
                    <a:pt x="98" y="0"/>
                    <a:pt x="1" y="74"/>
                    <a:pt x="1" y="190"/>
                  </a:cubicBezTo>
                  <a:cubicBezTo>
                    <a:pt x="1" y="305"/>
                    <a:pt x="98" y="402"/>
                    <a:pt x="213" y="402"/>
                  </a:cubicBezTo>
                  <a:lnTo>
                    <a:pt x="1082" y="402"/>
                  </a:lnTo>
                  <a:cubicBezTo>
                    <a:pt x="1174" y="402"/>
                    <a:pt x="1271" y="305"/>
                    <a:pt x="1271" y="190"/>
                  </a:cubicBezTo>
                  <a:cubicBezTo>
                    <a:pt x="1271" y="74"/>
                    <a:pt x="1174" y="0"/>
                    <a:pt x="108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2105705" y="1200557"/>
              <a:ext cx="356433" cy="92618"/>
            </a:xfrm>
            <a:custGeom>
              <a:avLst/>
              <a:gdLst/>
              <a:ahLst/>
              <a:cxnLst/>
              <a:rect l="l" t="t" r="r" b="b"/>
              <a:pathLst>
                <a:path w="1193" h="310" extrusionOk="0">
                  <a:moveTo>
                    <a:pt x="171" y="0"/>
                  </a:moveTo>
                  <a:cubicBezTo>
                    <a:pt x="74" y="0"/>
                    <a:pt x="0" y="60"/>
                    <a:pt x="0" y="158"/>
                  </a:cubicBezTo>
                  <a:cubicBezTo>
                    <a:pt x="0" y="255"/>
                    <a:pt x="74" y="310"/>
                    <a:pt x="171" y="310"/>
                  </a:cubicBezTo>
                  <a:lnTo>
                    <a:pt x="1040" y="310"/>
                  </a:lnTo>
                  <a:cubicBezTo>
                    <a:pt x="1114" y="310"/>
                    <a:pt x="1192" y="255"/>
                    <a:pt x="1192" y="158"/>
                  </a:cubicBezTo>
                  <a:cubicBezTo>
                    <a:pt x="1192" y="60"/>
                    <a:pt x="1114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2093157" y="1183826"/>
              <a:ext cx="380035" cy="127574"/>
            </a:xfrm>
            <a:custGeom>
              <a:avLst/>
              <a:gdLst/>
              <a:ahLst/>
              <a:cxnLst/>
              <a:rect l="l" t="t" r="r" b="b"/>
              <a:pathLst>
                <a:path w="1272" h="427" extrusionOk="0">
                  <a:moveTo>
                    <a:pt x="1082" y="98"/>
                  </a:moveTo>
                  <a:cubicBezTo>
                    <a:pt x="1137" y="98"/>
                    <a:pt x="1198" y="153"/>
                    <a:pt x="1198" y="214"/>
                  </a:cubicBezTo>
                  <a:cubicBezTo>
                    <a:pt x="1198" y="269"/>
                    <a:pt x="1137" y="329"/>
                    <a:pt x="1082" y="329"/>
                  </a:cubicBezTo>
                  <a:lnTo>
                    <a:pt x="213" y="329"/>
                  </a:lnTo>
                  <a:cubicBezTo>
                    <a:pt x="135" y="329"/>
                    <a:pt x="98" y="269"/>
                    <a:pt x="98" y="214"/>
                  </a:cubicBezTo>
                  <a:cubicBezTo>
                    <a:pt x="98" y="153"/>
                    <a:pt x="135" y="98"/>
                    <a:pt x="213" y="98"/>
                  </a:cubicBezTo>
                  <a:close/>
                  <a:moveTo>
                    <a:pt x="213" y="1"/>
                  </a:moveTo>
                  <a:cubicBezTo>
                    <a:pt x="98" y="1"/>
                    <a:pt x="1" y="98"/>
                    <a:pt x="1" y="214"/>
                  </a:cubicBezTo>
                  <a:cubicBezTo>
                    <a:pt x="1" y="329"/>
                    <a:pt x="98" y="426"/>
                    <a:pt x="213" y="426"/>
                  </a:cubicBezTo>
                  <a:lnTo>
                    <a:pt x="1082" y="426"/>
                  </a:lnTo>
                  <a:cubicBezTo>
                    <a:pt x="1174" y="426"/>
                    <a:pt x="1271" y="329"/>
                    <a:pt x="1271" y="214"/>
                  </a:cubicBezTo>
                  <a:cubicBezTo>
                    <a:pt x="1271" y="98"/>
                    <a:pt x="1174" y="1"/>
                    <a:pt x="1082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105705" y="1828569"/>
              <a:ext cx="356433" cy="97099"/>
            </a:xfrm>
            <a:custGeom>
              <a:avLst/>
              <a:gdLst/>
              <a:ahLst/>
              <a:cxnLst/>
              <a:rect l="l" t="t" r="r" b="b"/>
              <a:pathLst>
                <a:path w="1193" h="325" extrusionOk="0">
                  <a:moveTo>
                    <a:pt x="171" y="1"/>
                  </a:moveTo>
                  <a:cubicBezTo>
                    <a:pt x="74" y="1"/>
                    <a:pt x="0" y="75"/>
                    <a:pt x="0" y="172"/>
                  </a:cubicBezTo>
                  <a:cubicBezTo>
                    <a:pt x="0" y="269"/>
                    <a:pt x="74" y="324"/>
                    <a:pt x="171" y="324"/>
                  </a:cubicBezTo>
                  <a:lnTo>
                    <a:pt x="1040" y="324"/>
                  </a:lnTo>
                  <a:cubicBezTo>
                    <a:pt x="1114" y="324"/>
                    <a:pt x="1192" y="269"/>
                    <a:pt x="1192" y="172"/>
                  </a:cubicBezTo>
                  <a:cubicBezTo>
                    <a:pt x="1192" y="75"/>
                    <a:pt x="1114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093157" y="1816319"/>
              <a:ext cx="380035" cy="127275"/>
            </a:xfrm>
            <a:custGeom>
              <a:avLst/>
              <a:gdLst/>
              <a:ahLst/>
              <a:cxnLst/>
              <a:rect l="l" t="t" r="r" b="b"/>
              <a:pathLst>
                <a:path w="1272" h="426" extrusionOk="0">
                  <a:moveTo>
                    <a:pt x="1082" y="97"/>
                  </a:moveTo>
                  <a:cubicBezTo>
                    <a:pt x="1137" y="97"/>
                    <a:pt x="1198" y="134"/>
                    <a:pt x="1198" y="213"/>
                  </a:cubicBezTo>
                  <a:cubicBezTo>
                    <a:pt x="1198" y="273"/>
                    <a:pt x="1137" y="328"/>
                    <a:pt x="1082" y="328"/>
                  </a:cubicBezTo>
                  <a:lnTo>
                    <a:pt x="213" y="328"/>
                  </a:lnTo>
                  <a:cubicBezTo>
                    <a:pt x="135" y="328"/>
                    <a:pt x="98" y="273"/>
                    <a:pt x="98" y="213"/>
                  </a:cubicBezTo>
                  <a:cubicBezTo>
                    <a:pt x="98" y="134"/>
                    <a:pt x="135" y="97"/>
                    <a:pt x="213" y="97"/>
                  </a:cubicBezTo>
                  <a:close/>
                  <a:moveTo>
                    <a:pt x="213" y="0"/>
                  </a:moveTo>
                  <a:cubicBezTo>
                    <a:pt x="98" y="0"/>
                    <a:pt x="1" y="97"/>
                    <a:pt x="1" y="213"/>
                  </a:cubicBezTo>
                  <a:cubicBezTo>
                    <a:pt x="1" y="328"/>
                    <a:pt x="98" y="425"/>
                    <a:pt x="213" y="425"/>
                  </a:cubicBezTo>
                  <a:lnTo>
                    <a:pt x="1082" y="425"/>
                  </a:lnTo>
                  <a:cubicBezTo>
                    <a:pt x="1174" y="425"/>
                    <a:pt x="1271" y="328"/>
                    <a:pt x="1271" y="213"/>
                  </a:cubicBezTo>
                  <a:cubicBezTo>
                    <a:pt x="1271" y="97"/>
                    <a:pt x="1174" y="0"/>
                    <a:pt x="108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485441" y="597343"/>
              <a:ext cx="1397347" cy="98295"/>
            </a:xfrm>
            <a:custGeom>
              <a:avLst/>
              <a:gdLst/>
              <a:ahLst/>
              <a:cxnLst/>
              <a:rect l="l" t="t" r="r" b="b"/>
              <a:pathLst>
                <a:path w="4677" h="329" extrusionOk="0">
                  <a:moveTo>
                    <a:pt x="153" y="0"/>
                  </a:moveTo>
                  <a:cubicBezTo>
                    <a:pt x="74" y="0"/>
                    <a:pt x="0" y="79"/>
                    <a:pt x="0" y="153"/>
                  </a:cubicBezTo>
                  <a:cubicBezTo>
                    <a:pt x="0" y="250"/>
                    <a:pt x="74" y="328"/>
                    <a:pt x="153" y="328"/>
                  </a:cubicBezTo>
                  <a:lnTo>
                    <a:pt x="4524" y="328"/>
                  </a:lnTo>
                  <a:cubicBezTo>
                    <a:pt x="4621" y="328"/>
                    <a:pt x="4676" y="250"/>
                    <a:pt x="4676" y="153"/>
                  </a:cubicBezTo>
                  <a:cubicBezTo>
                    <a:pt x="4676" y="79"/>
                    <a:pt x="4621" y="0"/>
                    <a:pt x="4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2472893" y="586288"/>
              <a:ext cx="1427822" cy="120403"/>
            </a:xfrm>
            <a:custGeom>
              <a:avLst/>
              <a:gdLst/>
              <a:ahLst/>
              <a:cxnLst/>
              <a:rect l="l" t="t" r="r" b="b"/>
              <a:pathLst>
                <a:path w="4779" h="403" extrusionOk="0">
                  <a:moveTo>
                    <a:pt x="4566" y="74"/>
                  </a:moveTo>
                  <a:cubicBezTo>
                    <a:pt x="4640" y="74"/>
                    <a:pt x="4681" y="134"/>
                    <a:pt x="4681" y="190"/>
                  </a:cubicBezTo>
                  <a:cubicBezTo>
                    <a:pt x="4681" y="268"/>
                    <a:pt x="4640" y="305"/>
                    <a:pt x="4566" y="305"/>
                  </a:cubicBezTo>
                  <a:lnTo>
                    <a:pt x="195" y="305"/>
                  </a:lnTo>
                  <a:cubicBezTo>
                    <a:pt x="134" y="305"/>
                    <a:pt x="79" y="268"/>
                    <a:pt x="79" y="190"/>
                  </a:cubicBezTo>
                  <a:cubicBezTo>
                    <a:pt x="79" y="134"/>
                    <a:pt x="134" y="74"/>
                    <a:pt x="195" y="74"/>
                  </a:cubicBezTo>
                  <a:close/>
                  <a:moveTo>
                    <a:pt x="195" y="0"/>
                  </a:moveTo>
                  <a:cubicBezTo>
                    <a:pt x="97" y="0"/>
                    <a:pt x="0" y="74"/>
                    <a:pt x="0" y="190"/>
                  </a:cubicBezTo>
                  <a:cubicBezTo>
                    <a:pt x="0" y="305"/>
                    <a:pt x="97" y="402"/>
                    <a:pt x="195" y="402"/>
                  </a:cubicBezTo>
                  <a:lnTo>
                    <a:pt x="4566" y="402"/>
                  </a:lnTo>
                  <a:cubicBezTo>
                    <a:pt x="4681" y="402"/>
                    <a:pt x="4778" y="305"/>
                    <a:pt x="4778" y="190"/>
                  </a:cubicBezTo>
                  <a:cubicBezTo>
                    <a:pt x="4778" y="74"/>
                    <a:pt x="4681" y="0"/>
                    <a:pt x="456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2485441" y="1200557"/>
              <a:ext cx="1397347" cy="92618"/>
            </a:xfrm>
            <a:custGeom>
              <a:avLst/>
              <a:gdLst/>
              <a:ahLst/>
              <a:cxnLst/>
              <a:rect l="l" t="t" r="r" b="b"/>
              <a:pathLst>
                <a:path w="4677" h="310" extrusionOk="0">
                  <a:moveTo>
                    <a:pt x="153" y="0"/>
                  </a:moveTo>
                  <a:cubicBezTo>
                    <a:pt x="74" y="0"/>
                    <a:pt x="0" y="60"/>
                    <a:pt x="0" y="158"/>
                  </a:cubicBezTo>
                  <a:cubicBezTo>
                    <a:pt x="0" y="255"/>
                    <a:pt x="74" y="310"/>
                    <a:pt x="153" y="310"/>
                  </a:cubicBezTo>
                  <a:lnTo>
                    <a:pt x="4524" y="310"/>
                  </a:lnTo>
                  <a:cubicBezTo>
                    <a:pt x="4621" y="310"/>
                    <a:pt x="4676" y="255"/>
                    <a:pt x="4676" y="158"/>
                  </a:cubicBezTo>
                  <a:cubicBezTo>
                    <a:pt x="4676" y="60"/>
                    <a:pt x="4621" y="0"/>
                    <a:pt x="4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2472893" y="1183826"/>
              <a:ext cx="1427822" cy="127574"/>
            </a:xfrm>
            <a:custGeom>
              <a:avLst/>
              <a:gdLst/>
              <a:ahLst/>
              <a:cxnLst/>
              <a:rect l="l" t="t" r="r" b="b"/>
              <a:pathLst>
                <a:path w="4779" h="427" extrusionOk="0">
                  <a:moveTo>
                    <a:pt x="4566" y="98"/>
                  </a:moveTo>
                  <a:cubicBezTo>
                    <a:pt x="4640" y="98"/>
                    <a:pt x="4681" y="153"/>
                    <a:pt x="4681" y="214"/>
                  </a:cubicBezTo>
                  <a:cubicBezTo>
                    <a:pt x="4681" y="269"/>
                    <a:pt x="4640" y="329"/>
                    <a:pt x="4566" y="329"/>
                  </a:cubicBezTo>
                  <a:lnTo>
                    <a:pt x="195" y="329"/>
                  </a:lnTo>
                  <a:cubicBezTo>
                    <a:pt x="134" y="329"/>
                    <a:pt x="79" y="269"/>
                    <a:pt x="79" y="214"/>
                  </a:cubicBezTo>
                  <a:cubicBezTo>
                    <a:pt x="79" y="153"/>
                    <a:pt x="134" y="98"/>
                    <a:pt x="195" y="98"/>
                  </a:cubicBezTo>
                  <a:close/>
                  <a:moveTo>
                    <a:pt x="195" y="1"/>
                  </a:moveTo>
                  <a:cubicBezTo>
                    <a:pt x="97" y="1"/>
                    <a:pt x="0" y="98"/>
                    <a:pt x="0" y="214"/>
                  </a:cubicBezTo>
                  <a:cubicBezTo>
                    <a:pt x="0" y="329"/>
                    <a:pt x="97" y="426"/>
                    <a:pt x="195" y="426"/>
                  </a:cubicBezTo>
                  <a:lnTo>
                    <a:pt x="4566" y="426"/>
                  </a:lnTo>
                  <a:cubicBezTo>
                    <a:pt x="4681" y="426"/>
                    <a:pt x="4778" y="329"/>
                    <a:pt x="4778" y="214"/>
                  </a:cubicBezTo>
                  <a:cubicBezTo>
                    <a:pt x="4778" y="98"/>
                    <a:pt x="4681" y="1"/>
                    <a:pt x="4566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2485441" y="1828569"/>
              <a:ext cx="1397347" cy="97099"/>
            </a:xfrm>
            <a:custGeom>
              <a:avLst/>
              <a:gdLst/>
              <a:ahLst/>
              <a:cxnLst/>
              <a:rect l="l" t="t" r="r" b="b"/>
              <a:pathLst>
                <a:path w="4677" h="325" extrusionOk="0">
                  <a:moveTo>
                    <a:pt x="153" y="1"/>
                  </a:moveTo>
                  <a:cubicBezTo>
                    <a:pt x="74" y="1"/>
                    <a:pt x="0" y="75"/>
                    <a:pt x="0" y="172"/>
                  </a:cubicBezTo>
                  <a:cubicBezTo>
                    <a:pt x="0" y="269"/>
                    <a:pt x="74" y="324"/>
                    <a:pt x="153" y="324"/>
                  </a:cubicBezTo>
                  <a:lnTo>
                    <a:pt x="4524" y="324"/>
                  </a:lnTo>
                  <a:cubicBezTo>
                    <a:pt x="4621" y="324"/>
                    <a:pt x="4676" y="269"/>
                    <a:pt x="4676" y="172"/>
                  </a:cubicBezTo>
                  <a:cubicBezTo>
                    <a:pt x="4676" y="75"/>
                    <a:pt x="4621" y="1"/>
                    <a:pt x="4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472893" y="1816319"/>
              <a:ext cx="1427822" cy="127275"/>
            </a:xfrm>
            <a:custGeom>
              <a:avLst/>
              <a:gdLst/>
              <a:ahLst/>
              <a:cxnLst/>
              <a:rect l="l" t="t" r="r" b="b"/>
              <a:pathLst>
                <a:path w="4779" h="426" extrusionOk="0">
                  <a:moveTo>
                    <a:pt x="4566" y="97"/>
                  </a:moveTo>
                  <a:cubicBezTo>
                    <a:pt x="4640" y="97"/>
                    <a:pt x="4681" y="134"/>
                    <a:pt x="4681" y="213"/>
                  </a:cubicBezTo>
                  <a:cubicBezTo>
                    <a:pt x="4681" y="273"/>
                    <a:pt x="4640" y="328"/>
                    <a:pt x="4566" y="328"/>
                  </a:cubicBezTo>
                  <a:lnTo>
                    <a:pt x="195" y="328"/>
                  </a:lnTo>
                  <a:cubicBezTo>
                    <a:pt x="134" y="328"/>
                    <a:pt x="79" y="273"/>
                    <a:pt x="79" y="213"/>
                  </a:cubicBezTo>
                  <a:cubicBezTo>
                    <a:pt x="79" y="134"/>
                    <a:pt x="134" y="97"/>
                    <a:pt x="195" y="97"/>
                  </a:cubicBezTo>
                  <a:close/>
                  <a:moveTo>
                    <a:pt x="195" y="0"/>
                  </a:moveTo>
                  <a:cubicBezTo>
                    <a:pt x="97" y="0"/>
                    <a:pt x="0" y="97"/>
                    <a:pt x="0" y="213"/>
                  </a:cubicBezTo>
                  <a:cubicBezTo>
                    <a:pt x="0" y="328"/>
                    <a:pt x="97" y="425"/>
                    <a:pt x="195" y="425"/>
                  </a:cubicBezTo>
                  <a:lnTo>
                    <a:pt x="4566" y="425"/>
                  </a:lnTo>
                  <a:cubicBezTo>
                    <a:pt x="4681" y="425"/>
                    <a:pt x="4778" y="328"/>
                    <a:pt x="4778" y="213"/>
                  </a:cubicBezTo>
                  <a:cubicBezTo>
                    <a:pt x="4778" y="97"/>
                    <a:pt x="4681" y="0"/>
                    <a:pt x="456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2127814" y="746428"/>
              <a:ext cx="1754975" cy="98295"/>
            </a:xfrm>
            <a:custGeom>
              <a:avLst/>
              <a:gdLst/>
              <a:ahLst/>
              <a:cxnLst/>
              <a:rect l="l" t="t" r="r" b="b"/>
              <a:pathLst>
                <a:path w="5874" h="329" extrusionOk="0">
                  <a:moveTo>
                    <a:pt x="157" y="0"/>
                  </a:moveTo>
                  <a:cubicBezTo>
                    <a:pt x="79" y="0"/>
                    <a:pt x="0" y="79"/>
                    <a:pt x="0" y="157"/>
                  </a:cubicBezTo>
                  <a:lnTo>
                    <a:pt x="0" y="176"/>
                  </a:lnTo>
                  <a:cubicBezTo>
                    <a:pt x="0" y="250"/>
                    <a:pt x="79" y="328"/>
                    <a:pt x="157" y="328"/>
                  </a:cubicBezTo>
                  <a:lnTo>
                    <a:pt x="5721" y="328"/>
                  </a:lnTo>
                  <a:cubicBezTo>
                    <a:pt x="5818" y="328"/>
                    <a:pt x="5873" y="250"/>
                    <a:pt x="5873" y="176"/>
                  </a:cubicBezTo>
                  <a:lnTo>
                    <a:pt x="5873" y="157"/>
                  </a:lnTo>
                  <a:cubicBezTo>
                    <a:pt x="5873" y="79"/>
                    <a:pt x="5818" y="0"/>
                    <a:pt x="5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2116760" y="735374"/>
              <a:ext cx="1783956" cy="120403"/>
            </a:xfrm>
            <a:custGeom>
              <a:avLst/>
              <a:gdLst/>
              <a:ahLst/>
              <a:cxnLst/>
              <a:rect l="l" t="t" r="r" b="b"/>
              <a:pathLst>
                <a:path w="5971" h="403" extrusionOk="0">
                  <a:moveTo>
                    <a:pt x="5758" y="79"/>
                  </a:moveTo>
                  <a:cubicBezTo>
                    <a:pt x="5832" y="79"/>
                    <a:pt x="5873" y="134"/>
                    <a:pt x="5873" y="194"/>
                  </a:cubicBezTo>
                  <a:lnTo>
                    <a:pt x="5873" y="213"/>
                  </a:lnTo>
                  <a:cubicBezTo>
                    <a:pt x="5873" y="268"/>
                    <a:pt x="5832" y="328"/>
                    <a:pt x="5758" y="328"/>
                  </a:cubicBezTo>
                  <a:lnTo>
                    <a:pt x="194" y="328"/>
                  </a:lnTo>
                  <a:cubicBezTo>
                    <a:pt x="134" y="328"/>
                    <a:pt x="79" y="268"/>
                    <a:pt x="79" y="213"/>
                  </a:cubicBezTo>
                  <a:lnTo>
                    <a:pt x="79" y="194"/>
                  </a:lnTo>
                  <a:cubicBezTo>
                    <a:pt x="79" y="134"/>
                    <a:pt x="134" y="79"/>
                    <a:pt x="194" y="79"/>
                  </a:cubicBezTo>
                  <a:close/>
                  <a:moveTo>
                    <a:pt x="194" y="0"/>
                  </a:moveTo>
                  <a:cubicBezTo>
                    <a:pt x="79" y="0"/>
                    <a:pt x="0" y="97"/>
                    <a:pt x="0" y="194"/>
                  </a:cubicBezTo>
                  <a:lnTo>
                    <a:pt x="0" y="213"/>
                  </a:lnTo>
                  <a:cubicBezTo>
                    <a:pt x="0" y="310"/>
                    <a:pt x="79" y="402"/>
                    <a:pt x="194" y="402"/>
                  </a:cubicBezTo>
                  <a:lnTo>
                    <a:pt x="5758" y="402"/>
                  </a:lnTo>
                  <a:cubicBezTo>
                    <a:pt x="5873" y="402"/>
                    <a:pt x="5970" y="310"/>
                    <a:pt x="5970" y="213"/>
                  </a:cubicBezTo>
                  <a:lnTo>
                    <a:pt x="5970" y="194"/>
                  </a:lnTo>
                  <a:cubicBezTo>
                    <a:pt x="5970" y="97"/>
                    <a:pt x="5873" y="0"/>
                    <a:pt x="575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2127814" y="1351136"/>
              <a:ext cx="1754975" cy="98295"/>
            </a:xfrm>
            <a:custGeom>
              <a:avLst/>
              <a:gdLst/>
              <a:ahLst/>
              <a:cxnLst/>
              <a:rect l="l" t="t" r="r" b="b"/>
              <a:pathLst>
                <a:path w="5874" h="329" extrusionOk="0">
                  <a:moveTo>
                    <a:pt x="157" y="0"/>
                  </a:moveTo>
                  <a:cubicBezTo>
                    <a:pt x="79" y="0"/>
                    <a:pt x="0" y="74"/>
                    <a:pt x="0" y="153"/>
                  </a:cubicBezTo>
                  <a:cubicBezTo>
                    <a:pt x="0" y="250"/>
                    <a:pt x="79" y="328"/>
                    <a:pt x="157" y="328"/>
                  </a:cubicBezTo>
                  <a:lnTo>
                    <a:pt x="5721" y="328"/>
                  </a:lnTo>
                  <a:cubicBezTo>
                    <a:pt x="5818" y="328"/>
                    <a:pt x="5873" y="250"/>
                    <a:pt x="5873" y="153"/>
                  </a:cubicBezTo>
                  <a:cubicBezTo>
                    <a:pt x="5873" y="74"/>
                    <a:pt x="5818" y="0"/>
                    <a:pt x="5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2116760" y="1338588"/>
              <a:ext cx="1783956" cy="121897"/>
            </a:xfrm>
            <a:custGeom>
              <a:avLst/>
              <a:gdLst/>
              <a:ahLst/>
              <a:cxnLst/>
              <a:rect l="l" t="t" r="r" b="b"/>
              <a:pathLst>
                <a:path w="5971" h="408" extrusionOk="0">
                  <a:moveTo>
                    <a:pt x="5758" y="79"/>
                  </a:moveTo>
                  <a:cubicBezTo>
                    <a:pt x="5832" y="79"/>
                    <a:pt x="5873" y="139"/>
                    <a:pt x="5873" y="195"/>
                  </a:cubicBezTo>
                  <a:cubicBezTo>
                    <a:pt x="5873" y="273"/>
                    <a:pt x="5832" y="310"/>
                    <a:pt x="5758" y="310"/>
                  </a:cubicBezTo>
                  <a:lnTo>
                    <a:pt x="194" y="310"/>
                  </a:lnTo>
                  <a:cubicBezTo>
                    <a:pt x="134" y="310"/>
                    <a:pt x="79" y="273"/>
                    <a:pt x="79" y="195"/>
                  </a:cubicBezTo>
                  <a:cubicBezTo>
                    <a:pt x="79" y="139"/>
                    <a:pt x="134" y="79"/>
                    <a:pt x="194" y="79"/>
                  </a:cubicBezTo>
                  <a:close/>
                  <a:moveTo>
                    <a:pt x="194" y="0"/>
                  </a:moveTo>
                  <a:cubicBezTo>
                    <a:pt x="79" y="0"/>
                    <a:pt x="0" y="79"/>
                    <a:pt x="0" y="195"/>
                  </a:cubicBezTo>
                  <a:cubicBezTo>
                    <a:pt x="0" y="310"/>
                    <a:pt x="79" y="407"/>
                    <a:pt x="194" y="407"/>
                  </a:cubicBezTo>
                  <a:lnTo>
                    <a:pt x="5758" y="407"/>
                  </a:lnTo>
                  <a:cubicBezTo>
                    <a:pt x="5873" y="407"/>
                    <a:pt x="5970" y="310"/>
                    <a:pt x="5970" y="195"/>
                  </a:cubicBezTo>
                  <a:cubicBezTo>
                    <a:pt x="5970" y="79"/>
                    <a:pt x="5873" y="0"/>
                    <a:pt x="575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2127814" y="1983331"/>
              <a:ext cx="1754975" cy="92618"/>
            </a:xfrm>
            <a:custGeom>
              <a:avLst/>
              <a:gdLst/>
              <a:ahLst/>
              <a:cxnLst/>
              <a:rect l="l" t="t" r="r" b="b"/>
              <a:pathLst>
                <a:path w="5874" h="310" extrusionOk="0">
                  <a:moveTo>
                    <a:pt x="157" y="0"/>
                  </a:moveTo>
                  <a:cubicBezTo>
                    <a:pt x="79" y="0"/>
                    <a:pt x="0" y="60"/>
                    <a:pt x="0" y="153"/>
                  </a:cubicBezTo>
                  <a:cubicBezTo>
                    <a:pt x="0" y="250"/>
                    <a:pt x="79" y="310"/>
                    <a:pt x="157" y="310"/>
                  </a:cubicBezTo>
                  <a:lnTo>
                    <a:pt x="5721" y="310"/>
                  </a:lnTo>
                  <a:cubicBezTo>
                    <a:pt x="5818" y="310"/>
                    <a:pt x="5873" y="250"/>
                    <a:pt x="5873" y="153"/>
                  </a:cubicBezTo>
                  <a:cubicBezTo>
                    <a:pt x="5873" y="60"/>
                    <a:pt x="5818" y="0"/>
                    <a:pt x="5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2116760" y="1966600"/>
              <a:ext cx="1783956" cy="126080"/>
            </a:xfrm>
            <a:custGeom>
              <a:avLst/>
              <a:gdLst/>
              <a:ahLst/>
              <a:cxnLst/>
              <a:rect l="l" t="t" r="r" b="b"/>
              <a:pathLst>
                <a:path w="5971" h="422" extrusionOk="0">
                  <a:moveTo>
                    <a:pt x="5758" y="93"/>
                  </a:moveTo>
                  <a:cubicBezTo>
                    <a:pt x="5832" y="93"/>
                    <a:pt x="5873" y="153"/>
                    <a:pt x="5873" y="209"/>
                  </a:cubicBezTo>
                  <a:cubicBezTo>
                    <a:pt x="5873" y="287"/>
                    <a:pt x="5832" y="324"/>
                    <a:pt x="5758" y="324"/>
                  </a:cubicBezTo>
                  <a:lnTo>
                    <a:pt x="194" y="324"/>
                  </a:lnTo>
                  <a:cubicBezTo>
                    <a:pt x="134" y="324"/>
                    <a:pt x="79" y="287"/>
                    <a:pt x="79" y="209"/>
                  </a:cubicBezTo>
                  <a:cubicBezTo>
                    <a:pt x="79" y="153"/>
                    <a:pt x="134" y="93"/>
                    <a:pt x="194" y="93"/>
                  </a:cubicBezTo>
                  <a:close/>
                  <a:moveTo>
                    <a:pt x="194" y="1"/>
                  </a:moveTo>
                  <a:cubicBezTo>
                    <a:pt x="79" y="1"/>
                    <a:pt x="0" y="93"/>
                    <a:pt x="0" y="209"/>
                  </a:cubicBezTo>
                  <a:cubicBezTo>
                    <a:pt x="0" y="324"/>
                    <a:pt x="79" y="421"/>
                    <a:pt x="194" y="421"/>
                  </a:cubicBezTo>
                  <a:lnTo>
                    <a:pt x="5758" y="421"/>
                  </a:lnTo>
                  <a:cubicBezTo>
                    <a:pt x="5873" y="421"/>
                    <a:pt x="5970" y="324"/>
                    <a:pt x="5970" y="209"/>
                  </a:cubicBezTo>
                  <a:cubicBezTo>
                    <a:pt x="5970" y="93"/>
                    <a:pt x="5873" y="1"/>
                    <a:pt x="575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2127814" y="889837"/>
              <a:ext cx="1754975" cy="98295"/>
            </a:xfrm>
            <a:custGeom>
              <a:avLst/>
              <a:gdLst/>
              <a:ahLst/>
              <a:cxnLst/>
              <a:rect l="l" t="t" r="r" b="b"/>
              <a:pathLst>
                <a:path w="5874" h="329" extrusionOk="0">
                  <a:moveTo>
                    <a:pt x="157" y="1"/>
                  </a:moveTo>
                  <a:cubicBezTo>
                    <a:pt x="79" y="1"/>
                    <a:pt x="0" y="79"/>
                    <a:pt x="0" y="158"/>
                  </a:cubicBezTo>
                  <a:lnTo>
                    <a:pt x="0" y="176"/>
                  </a:lnTo>
                  <a:cubicBezTo>
                    <a:pt x="0" y="255"/>
                    <a:pt x="79" y="329"/>
                    <a:pt x="157" y="329"/>
                  </a:cubicBezTo>
                  <a:lnTo>
                    <a:pt x="5721" y="329"/>
                  </a:lnTo>
                  <a:cubicBezTo>
                    <a:pt x="5818" y="329"/>
                    <a:pt x="5873" y="255"/>
                    <a:pt x="5873" y="176"/>
                  </a:cubicBezTo>
                  <a:lnTo>
                    <a:pt x="5873" y="158"/>
                  </a:lnTo>
                  <a:cubicBezTo>
                    <a:pt x="5873" y="79"/>
                    <a:pt x="5818" y="1"/>
                    <a:pt x="5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2116760" y="878783"/>
              <a:ext cx="1783956" cy="121897"/>
            </a:xfrm>
            <a:custGeom>
              <a:avLst/>
              <a:gdLst/>
              <a:ahLst/>
              <a:cxnLst/>
              <a:rect l="l" t="t" r="r" b="b"/>
              <a:pathLst>
                <a:path w="5971" h="408" extrusionOk="0">
                  <a:moveTo>
                    <a:pt x="5758" y="79"/>
                  </a:moveTo>
                  <a:cubicBezTo>
                    <a:pt x="5832" y="79"/>
                    <a:pt x="5873" y="135"/>
                    <a:pt x="5873" y="195"/>
                  </a:cubicBezTo>
                  <a:lnTo>
                    <a:pt x="5873" y="213"/>
                  </a:lnTo>
                  <a:cubicBezTo>
                    <a:pt x="5873" y="269"/>
                    <a:pt x="5832" y="310"/>
                    <a:pt x="5758" y="310"/>
                  </a:cubicBezTo>
                  <a:lnTo>
                    <a:pt x="194" y="310"/>
                  </a:lnTo>
                  <a:cubicBezTo>
                    <a:pt x="134" y="310"/>
                    <a:pt x="79" y="269"/>
                    <a:pt x="79" y="213"/>
                  </a:cubicBezTo>
                  <a:lnTo>
                    <a:pt x="79" y="195"/>
                  </a:lnTo>
                  <a:cubicBezTo>
                    <a:pt x="79" y="135"/>
                    <a:pt x="134" y="79"/>
                    <a:pt x="194" y="79"/>
                  </a:cubicBezTo>
                  <a:close/>
                  <a:moveTo>
                    <a:pt x="194" y="1"/>
                  </a:moveTo>
                  <a:cubicBezTo>
                    <a:pt x="79" y="1"/>
                    <a:pt x="0" y="79"/>
                    <a:pt x="0" y="195"/>
                  </a:cubicBezTo>
                  <a:lnTo>
                    <a:pt x="0" y="213"/>
                  </a:lnTo>
                  <a:cubicBezTo>
                    <a:pt x="0" y="310"/>
                    <a:pt x="79" y="407"/>
                    <a:pt x="194" y="407"/>
                  </a:cubicBezTo>
                  <a:lnTo>
                    <a:pt x="5758" y="407"/>
                  </a:lnTo>
                  <a:cubicBezTo>
                    <a:pt x="5873" y="407"/>
                    <a:pt x="5970" y="310"/>
                    <a:pt x="5970" y="213"/>
                  </a:cubicBezTo>
                  <a:lnTo>
                    <a:pt x="5970" y="195"/>
                  </a:lnTo>
                  <a:cubicBezTo>
                    <a:pt x="5970" y="79"/>
                    <a:pt x="5873" y="1"/>
                    <a:pt x="575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2127814" y="1494545"/>
              <a:ext cx="1754975" cy="98295"/>
            </a:xfrm>
            <a:custGeom>
              <a:avLst/>
              <a:gdLst/>
              <a:ahLst/>
              <a:cxnLst/>
              <a:rect l="l" t="t" r="r" b="b"/>
              <a:pathLst>
                <a:path w="5874" h="329" extrusionOk="0">
                  <a:moveTo>
                    <a:pt x="157" y="1"/>
                  </a:moveTo>
                  <a:cubicBezTo>
                    <a:pt x="79" y="1"/>
                    <a:pt x="0" y="56"/>
                    <a:pt x="0" y="153"/>
                  </a:cubicBezTo>
                  <a:cubicBezTo>
                    <a:pt x="0" y="250"/>
                    <a:pt x="79" y="329"/>
                    <a:pt x="157" y="329"/>
                  </a:cubicBezTo>
                  <a:lnTo>
                    <a:pt x="5721" y="329"/>
                  </a:lnTo>
                  <a:cubicBezTo>
                    <a:pt x="5818" y="329"/>
                    <a:pt x="5873" y="250"/>
                    <a:pt x="5873" y="153"/>
                  </a:cubicBezTo>
                  <a:cubicBezTo>
                    <a:pt x="5873" y="56"/>
                    <a:pt x="5818" y="1"/>
                    <a:pt x="5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2116760" y="1476619"/>
              <a:ext cx="1783956" cy="127275"/>
            </a:xfrm>
            <a:custGeom>
              <a:avLst/>
              <a:gdLst/>
              <a:ahLst/>
              <a:cxnLst/>
              <a:rect l="l" t="t" r="r" b="b"/>
              <a:pathLst>
                <a:path w="5971" h="426" extrusionOk="0">
                  <a:moveTo>
                    <a:pt x="5758" y="98"/>
                  </a:moveTo>
                  <a:cubicBezTo>
                    <a:pt x="5832" y="98"/>
                    <a:pt x="5873" y="158"/>
                    <a:pt x="5873" y="213"/>
                  </a:cubicBezTo>
                  <a:cubicBezTo>
                    <a:pt x="5873" y="292"/>
                    <a:pt x="5832" y="329"/>
                    <a:pt x="5758" y="329"/>
                  </a:cubicBezTo>
                  <a:lnTo>
                    <a:pt x="194" y="329"/>
                  </a:lnTo>
                  <a:cubicBezTo>
                    <a:pt x="134" y="329"/>
                    <a:pt x="79" y="292"/>
                    <a:pt x="79" y="213"/>
                  </a:cubicBezTo>
                  <a:cubicBezTo>
                    <a:pt x="79" y="158"/>
                    <a:pt x="134" y="98"/>
                    <a:pt x="194" y="98"/>
                  </a:cubicBezTo>
                  <a:close/>
                  <a:moveTo>
                    <a:pt x="194" y="1"/>
                  </a:moveTo>
                  <a:cubicBezTo>
                    <a:pt x="79" y="1"/>
                    <a:pt x="0" y="98"/>
                    <a:pt x="0" y="213"/>
                  </a:cubicBezTo>
                  <a:cubicBezTo>
                    <a:pt x="0" y="329"/>
                    <a:pt x="79" y="426"/>
                    <a:pt x="194" y="426"/>
                  </a:cubicBezTo>
                  <a:lnTo>
                    <a:pt x="5758" y="426"/>
                  </a:lnTo>
                  <a:cubicBezTo>
                    <a:pt x="5873" y="426"/>
                    <a:pt x="5970" y="329"/>
                    <a:pt x="5970" y="213"/>
                  </a:cubicBezTo>
                  <a:cubicBezTo>
                    <a:pt x="5970" y="98"/>
                    <a:pt x="5873" y="1"/>
                    <a:pt x="575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2127814" y="2126740"/>
              <a:ext cx="1754975" cy="92917"/>
            </a:xfrm>
            <a:custGeom>
              <a:avLst/>
              <a:gdLst/>
              <a:ahLst/>
              <a:cxnLst/>
              <a:rect l="l" t="t" r="r" b="b"/>
              <a:pathLst>
                <a:path w="5874" h="311" extrusionOk="0">
                  <a:moveTo>
                    <a:pt x="157" y="1"/>
                  </a:moveTo>
                  <a:cubicBezTo>
                    <a:pt x="79" y="1"/>
                    <a:pt x="0" y="61"/>
                    <a:pt x="0" y="158"/>
                  </a:cubicBezTo>
                  <a:cubicBezTo>
                    <a:pt x="0" y="250"/>
                    <a:pt x="79" y="310"/>
                    <a:pt x="157" y="310"/>
                  </a:cubicBezTo>
                  <a:lnTo>
                    <a:pt x="5721" y="310"/>
                  </a:lnTo>
                  <a:cubicBezTo>
                    <a:pt x="5818" y="310"/>
                    <a:pt x="5873" y="250"/>
                    <a:pt x="5873" y="158"/>
                  </a:cubicBezTo>
                  <a:cubicBezTo>
                    <a:pt x="5873" y="61"/>
                    <a:pt x="5818" y="1"/>
                    <a:pt x="5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2116760" y="2110308"/>
              <a:ext cx="1783956" cy="125781"/>
            </a:xfrm>
            <a:custGeom>
              <a:avLst/>
              <a:gdLst/>
              <a:ahLst/>
              <a:cxnLst/>
              <a:rect l="l" t="t" r="r" b="b"/>
              <a:pathLst>
                <a:path w="5971" h="421" extrusionOk="0">
                  <a:moveTo>
                    <a:pt x="5758" y="97"/>
                  </a:moveTo>
                  <a:cubicBezTo>
                    <a:pt x="5832" y="97"/>
                    <a:pt x="5873" y="134"/>
                    <a:pt x="5873" y="213"/>
                  </a:cubicBezTo>
                  <a:cubicBezTo>
                    <a:pt x="5873" y="268"/>
                    <a:pt x="5832" y="328"/>
                    <a:pt x="5758" y="328"/>
                  </a:cubicBezTo>
                  <a:lnTo>
                    <a:pt x="194" y="328"/>
                  </a:lnTo>
                  <a:cubicBezTo>
                    <a:pt x="134" y="328"/>
                    <a:pt x="79" y="268"/>
                    <a:pt x="79" y="213"/>
                  </a:cubicBezTo>
                  <a:cubicBezTo>
                    <a:pt x="79" y="134"/>
                    <a:pt x="134" y="97"/>
                    <a:pt x="194" y="97"/>
                  </a:cubicBezTo>
                  <a:close/>
                  <a:moveTo>
                    <a:pt x="194" y="0"/>
                  </a:moveTo>
                  <a:cubicBezTo>
                    <a:pt x="79" y="0"/>
                    <a:pt x="0" y="97"/>
                    <a:pt x="0" y="213"/>
                  </a:cubicBezTo>
                  <a:cubicBezTo>
                    <a:pt x="0" y="328"/>
                    <a:pt x="79" y="421"/>
                    <a:pt x="194" y="421"/>
                  </a:cubicBezTo>
                  <a:lnTo>
                    <a:pt x="5758" y="421"/>
                  </a:lnTo>
                  <a:cubicBezTo>
                    <a:pt x="5873" y="421"/>
                    <a:pt x="5970" y="328"/>
                    <a:pt x="5970" y="213"/>
                  </a:cubicBezTo>
                  <a:cubicBezTo>
                    <a:pt x="5970" y="97"/>
                    <a:pt x="5873" y="0"/>
                    <a:pt x="575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2127814" y="1045795"/>
              <a:ext cx="875396" cy="98295"/>
            </a:xfrm>
            <a:custGeom>
              <a:avLst/>
              <a:gdLst/>
              <a:ahLst/>
              <a:cxnLst/>
              <a:rect l="l" t="t" r="r" b="b"/>
              <a:pathLst>
                <a:path w="2930" h="329" extrusionOk="0">
                  <a:moveTo>
                    <a:pt x="157" y="1"/>
                  </a:moveTo>
                  <a:cubicBezTo>
                    <a:pt x="79" y="1"/>
                    <a:pt x="0" y="56"/>
                    <a:pt x="0" y="153"/>
                  </a:cubicBezTo>
                  <a:cubicBezTo>
                    <a:pt x="0" y="250"/>
                    <a:pt x="79" y="329"/>
                    <a:pt x="157" y="329"/>
                  </a:cubicBezTo>
                  <a:lnTo>
                    <a:pt x="2754" y="329"/>
                  </a:lnTo>
                  <a:cubicBezTo>
                    <a:pt x="2851" y="329"/>
                    <a:pt x="2930" y="250"/>
                    <a:pt x="2930" y="153"/>
                  </a:cubicBezTo>
                  <a:cubicBezTo>
                    <a:pt x="2930" y="56"/>
                    <a:pt x="2851" y="1"/>
                    <a:pt x="2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2116760" y="1034740"/>
              <a:ext cx="897505" cy="120403"/>
            </a:xfrm>
            <a:custGeom>
              <a:avLst/>
              <a:gdLst/>
              <a:ahLst/>
              <a:cxnLst/>
              <a:rect l="l" t="t" r="r" b="b"/>
              <a:pathLst>
                <a:path w="3004" h="403" extrusionOk="0">
                  <a:moveTo>
                    <a:pt x="2791" y="75"/>
                  </a:moveTo>
                  <a:cubicBezTo>
                    <a:pt x="2870" y="75"/>
                    <a:pt x="2907" y="135"/>
                    <a:pt x="2907" y="190"/>
                  </a:cubicBezTo>
                  <a:cubicBezTo>
                    <a:pt x="2907" y="269"/>
                    <a:pt x="2870" y="306"/>
                    <a:pt x="2791" y="306"/>
                  </a:cubicBezTo>
                  <a:lnTo>
                    <a:pt x="194" y="306"/>
                  </a:lnTo>
                  <a:cubicBezTo>
                    <a:pt x="134" y="306"/>
                    <a:pt x="79" y="269"/>
                    <a:pt x="79" y="190"/>
                  </a:cubicBezTo>
                  <a:cubicBezTo>
                    <a:pt x="79" y="135"/>
                    <a:pt x="134" y="75"/>
                    <a:pt x="194" y="75"/>
                  </a:cubicBezTo>
                  <a:close/>
                  <a:moveTo>
                    <a:pt x="194" y="1"/>
                  </a:moveTo>
                  <a:cubicBezTo>
                    <a:pt x="79" y="1"/>
                    <a:pt x="0" y="75"/>
                    <a:pt x="0" y="190"/>
                  </a:cubicBezTo>
                  <a:cubicBezTo>
                    <a:pt x="0" y="306"/>
                    <a:pt x="79" y="403"/>
                    <a:pt x="194" y="403"/>
                  </a:cubicBezTo>
                  <a:lnTo>
                    <a:pt x="2791" y="403"/>
                  </a:lnTo>
                  <a:cubicBezTo>
                    <a:pt x="2907" y="403"/>
                    <a:pt x="3004" y="306"/>
                    <a:pt x="3004" y="190"/>
                  </a:cubicBezTo>
                  <a:cubicBezTo>
                    <a:pt x="3004" y="75"/>
                    <a:pt x="2907" y="1"/>
                    <a:pt x="279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2127814" y="1649307"/>
              <a:ext cx="875396" cy="92618"/>
            </a:xfrm>
            <a:custGeom>
              <a:avLst/>
              <a:gdLst/>
              <a:ahLst/>
              <a:cxnLst/>
              <a:rect l="l" t="t" r="r" b="b"/>
              <a:pathLst>
                <a:path w="2930" h="310" extrusionOk="0">
                  <a:moveTo>
                    <a:pt x="157" y="0"/>
                  </a:moveTo>
                  <a:cubicBezTo>
                    <a:pt x="79" y="0"/>
                    <a:pt x="0" y="60"/>
                    <a:pt x="0" y="157"/>
                  </a:cubicBezTo>
                  <a:cubicBezTo>
                    <a:pt x="0" y="254"/>
                    <a:pt x="79" y="310"/>
                    <a:pt x="157" y="310"/>
                  </a:cubicBezTo>
                  <a:lnTo>
                    <a:pt x="2754" y="310"/>
                  </a:lnTo>
                  <a:cubicBezTo>
                    <a:pt x="2851" y="310"/>
                    <a:pt x="2930" y="254"/>
                    <a:pt x="2930" y="157"/>
                  </a:cubicBezTo>
                  <a:cubicBezTo>
                    <a:pt x="2930" y="60"/>
                    <a:pt x="2851" y="0"/>
                    <a:pt x="2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2116760" y="1632576"/>
              <a:ext cx="897505" cy="127275"/>
            </a:xfrm>
            <a:custGeom>
              <a:avLst/>
              <a:gdLst/>
              <a:ahLst/>
              <a:cxnLst/>
              <a:rect l="l" t="t" r="r" b="b"/>
              <a:pathLst>
                <a:path w="3004" h="426" extrusionOk="0">
                  <a:moveTo>
                    <a:pt x="2791" y="98"/>
                  </a:moveTo>
                  <a:cubicBezTo>
                    <a:pt x="2870" y="98"/>
                    <a:pt x="2907" y="135"/>
                    <a:pt x="2907" y="213"/>
                  </a:cubicBezTo>
                  <a:cubicBezTo>
                    <a:pt x="2907" y="269"/>
                    <a:pt x="2870" y="329"/>
                    <a:pt x="2791" y="329"/>
                  </a:cubicBezTo>
                  <a:lnTo>
                    <a:pt x="194" y="329"/>
                  </a:lnTo>
                  <a:cubicBezTo>
                    <a:pt x="134" y="329"/>
                    <a:pt x="79" y="269"/>
                    <a:pt x="79" y="213"/>
                  </a:cubicBezTo>
                  <a:cubicBezTo>
                    <a:pt x="79" y="135"/>
                    <a:pt x="134" y="98"/>
                    <a:pt x="194" y="98"/>
                  </a:cubicBezTo>
                  <a:close/>
                  <a:moveTo>
                    <a:pt x="194" y="1"/>
                  </a:moveTo>
                  <a:cubicBezTo>
                    <a:pt x="79" y="1"/>
                    <a:pt x="0" y="98"/>
                    <a:pt x="0" y="213"/>
                  </a:cubicBezTo>
                  <a:cubicBezTo>
                    <a:pt x="0" y="329"/>
                    <a:pt x="79" y="426"/>
                    <a:pt x="194" y="426"/>
                  </a:cubicBezTo>
                  <a:lnTo>
                    <a:pt x="2791" y="426"/>
                  </a:lnTo>
                  <a:cubicBezTo>
                    <a:pt x="2907" y="426"/>
                    <a:pt x="3004" y="329"/>
                    <a:pt x="3004" y="213"/>
                  </a:cubicBezTo>
                  <a:cubicBezTo>
                    <a:pt x="3004" y="98"/>
                    <a:pt x="2907" y="1"/>
                    <a:pt x="279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2127814" y="2277319"/>
              <a:ext cx="875396" cy="96801"/>
            </a:xfrm>
            <a:custGeom>
              <a:avLst/>
              <a:gdLst/>
              <a:ahLst/>
              <a:cxnLst/>
              <a:rect l="l" t="t" r="r" b="b"/>
              <a:pathLst>
                <a:path w="2930" h="324" extrusionOk="0">
                  <a:moveTo>
                    <a:pt x="157" y="0"/>
                  </a:moveTo>
                  <a:cubicBezTo>
                    <a:pt x="79" y="0"/>
                    <a:pt x="0" y="74"/>
                    <a:pt x="0" y="171"/>
                  </a:cubicBezTo>
                  <a:cubicBezTo>
                    <a:pt x="0" y="250"/>
                    <a:pt x="79" y="324"/>
                    <a:pt x="157" y="324"/>
                  </a:cubicBezTo>
                  <a:lnTo>
                    <a:pt x="2754" y="324"/>
                  </a:lnTo>
                  <a:cubicBezTo>
                    <a:pt x="2851" y="324"/>
                    <a:pt x="2930" y="250"/>
                    <a:pt x="2930" y="171"/>
                  </a:cubicBezTo>
                  <a:cubicBezTo>
                    <a:pt x="2930" y="74"/>
                    <a:pt x="2851" y="0"/>
                    <a:pt x="2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2116760" y="2264771"/>
              <a:ext cx="897505" cy="121897"/>
            </a:xfrm>
            <a:custGeom>
              <a:avLst/>
              <a:gdLst/>
              <a:ahLst/>
              <a:cxnLst/>
              <a:rect l="l" t="t" r="r" b="b"/>
              <a:pathLst>
                <a:path w="3004" h="408" extrusionOk="0">
                  <a:moveTo>
                    <a:pt x="2791" y="98"/>
                  </a:moveTo>
                  <a:cubicBezTo>
                    <a:pt x="2870" y="98"/>
                    <a:pt x="2907" y="135"/>
                    <a:pt x="2907" y="213"/>
                  </a:cubicBezTo>
                  <a:cubicBezTo>
                    <a:pt x="2907" y="273"/>
                    <a:pt x="2870" y="329"/>
                    <a:pt x="2791" y="329"/>
                  </a:cubicBezTo>
                  <a:lnTo>
                    <a:pt x="194" y="329"/>
                  </a:lnTo>
                  <a:cubicBezTo>
                    <a:pt x="134" y="329"/>
                    <a:pt x="79" y="273"/>
                    <a:pt x="79" y="213"/>
                  </a:cubicBezTo>
                  <a:cubicBezTo>
                    <a:pt x="79" y="135"/>
                    <a:pt x="134" y="98"/>
                    <a:pt x="194" y="98"/>
                  </a:cubicBezTo>
                  <a:close/>
                  <a:moveTo>
                    <a:pt x="194" y="1"/>
                  </a:moveTo>
                  <a:cubicBezTo>
                    <a:pt x="79" y="1"/>
                    <a:pt x="0" y="98"/>
                    <a:pt x="0" y="213"/>
                  </a:cubicBezTo>
                  <a:cubicBezTo>
                    <a:pt x="0" y="329"/>
                    <a:pt x="79" y="407"/>
                    <a:pt x="194" y="407"/>
                  </a:cubicBezTo>
                  <a:lnTo>
                    <a:pt x="2791" y="407"/>
                  </a:lnTo>
                  <a:cubicBezTo>
                    <a:pt x="2907" y="407"/>
                    <a:pt x="3004" y="329"/>
                    <a:pt x="3004" y="213"/>
                  </a:cubicBezTo>
                  <a:cubicBezTo>
                    <a:pt x="3004" y="98"/>
                    <a:pt x="2907" y="1"/>
                    <a:pt x="279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21" name="Google Shape;21;p3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3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27;p3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474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49000"/>
            <a:ext cx="1702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20000" y="3024005"/>
            <a:ext cx="47409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68" name="Google Shape;68;p7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7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70" name="Google Shape;70;p7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7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" name="Google Shape;74;p7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" name="Google Shape;75;p7"/>
          <p:cNvSpPr txBox="1">
            <a:spLocks noGrp="1"/>
          </p:cNvSpPr>
          <p:nvPr>
            <p:ph type="subTitle" idx="1"/>
          </p:nvPr>
        </p:nvSpPr>
        <p:spPr>
          <a:xfrm>
            <a:off x="719975" y="1263375"/>
            <a:ext cx="7704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4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138" name="Google Shape;138;p14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14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140" name="Google Shape;140;p14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" name="Google Shape;143;p14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" name="Google Shape;144;p14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845122" y="3619117"/>
            <a:ext cx="4585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3845075" y="916288"/>
            <a:ext cx="45858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9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191" name="Google Shape;191;p19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19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193" name="Google Shape;193;p19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19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" name="Google Shape;197;p19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2266925" y="2027675"/>
            <a:ext cx="5507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2"/>
          </p:nvPr>
        </p:nvSpPr>
        <p:spPr>
          <a:xfrm>
            <a:off x="2266925" y="3483400"/>
            <a:ext cx="5507700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3"/>
          </p:nvPr>
        </p:nvSpPr>
        <p:spPr>
          <a:xfrm>
            <a:off x="2266925" y="1613950"/>
            <a:ext cx="5507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4"/>
          </p:nvPr>
        </p:nvSpPr>
        <p:spPr>
          <a:xfrm>
            <a:off x="2266925" y="3072700"/>
            <a:ext cx="5507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ONE_COLUMN_TEXT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0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205" name="Google Shape;205;p20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20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207" name="Google Shape;207;p20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20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1" name="Google Shape;211;p20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subTitle" idx="1"/>
          </p:nvPr>
        </p:nvSpPr>
        <p:spPr>
          <a:xfrm>
            <a:off x="4572037" y="1472900"/>
            <a:ext cx="3428400" cy="19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2"/>
          </p:nvPr>
        </p:nvSpPr>
        <p:spPr>
          <a:xfrm>
            <a:off x="1143563" y="1472900"/>
            <a:ext cx="3428400" cy="19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1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217" name="Google Shape;217;p21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21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219" name="Google Shape;219;p21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21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3" name="Google Shape;223;p21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21"/>
          <p:cNvSpPr txBox="1">
            <a:spLocks noGrp="1"/>
          </p:cNvSpPr>
          <p:nvPr>
            <p:ph type="subTitle" idx="1"/>
          </p:nvPr>
        </p:nvSpPr>
        <p:spPr>
          <a:xfrm>
            <a:off x="713375" y="3403723"/>
            <a:ext cx="2403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2"/>
          </p:nvPr>
        </p:nvSpPr>
        <p:spPr>
          <a:xfrm>
            <a:off x="3370568" y="3403723"/>
            <a:ext cx="2403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1"/>
          <p:cNvSpPr txBox="1">
            <a:spLocks noGrp="1"/>
          </p:cNvSpPr>
          <p:nvPr>
            <p:ph type="subTitle" idx="3"/>
          </p:nvPr>
        </p:nvSpPr>
        <p:spPr>
          <a:xfrm>
            <a:off x="6027768" y="3403723"/>
            <a:ext cx="24030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4"/>
          </p:nvPr>
        </p:nvSpPr>
        <p:spPr>
          <a:xfrm>
            <a:off x="713375" y="3086000"/>
            <a:ext cx="24030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5"/>
          </p:nvPr>
        </p:nvSpPr>
        <p:spPr>
          <a:xfrm>
            <a:off x="3370568" y="3086000"/>
            <a:ext cx="24030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6"/>
          </p:nvPr>
        </p:nvSpPr>
        <p:spPr>
          <a:xfrm>
            <a:off x="6027769" y="3086000"/>
            <a:ext cx="24030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2"/>
          <p:cNvGrpSpPr/>
          <p:nvPr/>
        </p:nvGrpSpPr>
        <p:grpSpPr>
          <a:xfrm>
            <a:off x="281250" y="281700"/>
            <a:ext cx="8581500" cy="4580100"/>
            <a:chOff x="281250" y="281700"/>
            <a:chExt cx="8581500" cy="4580100"/>
          </a:xfrm>
        </p:grpSpPr>
        <p:sp>
          <p:nvSpPr>
            <p:cNvPr id="233" name="Google Shape;233;p22"/>
            <p:cNvSpPr/>
            <p:nvPr/>
          </p:nvSpPr>
          <p:spPr>
            <a:xfrm>
              <a:off x="281250" y="281700"/>
              <a:ext cx="8581500" cy="4580100"/>
            </a:xfrm>
            <a:prstGeom prst="roundRect">
              <a:avLst>
                <a:gd name="adj" fmla="val 2793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22"/>
            <p:cNvGrpSpPr/>
            <p:nvPr/>
          </p:nvGrpSpPr>
          <p:grpSpPr>
            <a:xfrm>
              <a:off x="517475" y="382105"/>
              <a:ext cx="400500" cy="95700"/>
              <a:chOff x="517475" y="395577"/>
              <a:chExt cx="400500" cy="95700"/>
            </a:xfrm>
          </p:grpSpPr>
          <p:sp>
            <p:nvSpPr>
              <p:cNvPr id="235" name="Google Shape;235;p22"/>
              <p:cNvSpPr/>
              <p:nvPr/>
            </p:nvSpPr>
            <p:spPr>
              <a:xfrm>
                <a:off x="5174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6698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2"/>
              <p:cNvSpPr/>
              <p:nvPr/>
            </p:nvSpPr>
            <p:spPr>
              <a:xfrm>
                <a:off x="822275" y="395577"/>
                <a:ext cx="95700" cy="95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22"/>
            <p:cNvSpPr/>
            <p:nvPr/>
          </p:nvSpPr>
          <p:spPr>
            <a:xfrm>
              <a:off x="7552875" y="357952"/>
              <a:ext cx="1159200" cy="148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9" name="Google Shape;239;p22"/>
            <p:cNvCxnSpPr/>
            <p:nvPr/>
          </p:nvCxnSpPr>
          <p:spPr>
            <a:xfrm>
              <a:off x="283350" y="574700"/>
              <a:ext cx="857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0" name="Google Shape;240;p22"/>
          <p:cNvSpPr txBox="1">
            <a:spLocks noGrp="1"/>
          </p:cNvSpPr>
          <p:nvPr>
            <p:ph type="subTitle" idx="1"/>
          </p:nvPr>
        </p:nvSpPr>
        <p:spPr>
          <a:xfrm>
            <a:off x="720000" y="2971054"/>
            <a:ext cx="23040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2"/>
          </p:nvPr>
        </p:nvSpPr>
        <p:spPr>
          <a:xfrm>
            <a:off x="720000" y="2571750"/>
            <a:ext cx="230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3"/>
          </p:nvPr>
        </p:nvSpPr>
        <p:spPr>
          <a:xfrm>
            <a:off x="3420057" y="2971054"/>
            <a:ext cx="23040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subTitle" idx="4"/>
          </p:nvPr>
        </p:nvSpPr>
        <p:spPr>
          <a:xfrm>
            <a:off x="3420057" y="2571750"/>
            <a:ext cx="230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subTitle" idx="5"/>
          </p:nvPr>
        </p:nvSpPr>
        <p:spPr>
          <a:xfrm>
            <a:off x="6120115" y="2971054"/>
            <a:ext cx="23040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subTitle" idx="6"/>
          </p:nvPr>
        </p:nvSpPr>
        <p:spPr>
          <a:xfrm>
            <a:off x="6120115" y="2571750"/>
            <a:ext cx="230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EE2F4">
            <a:alpha val="308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0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3"/>
          <p:cNvSpPr txBox="1">
            <a:spLocks noGrp="1"/>
          </p:cNvSpPr>
          <p:nvPr>
            <p:ph type="ctrTitle"/>
          </p:nvPr>
        </p:nvSpPr>
        <p:spPr>
          <a:xfrm>
            <a:off x="3987705" y="1950420"/>
            <a:ext cx="4530600" cy="22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/>
              <a:t>Концепция </a:t>
            </a:r>
            <a:br>
              <a:rPr lang="ru-RU" sz="4400" dirty="0"/>
            </a:br>
            <a:r>
              <a:rPr lang="ru-RU" sz="4400" dirty="0"/>
              <a:t>и структура технологии SMART</a:t>
            </a:r>
            <a:endParaRPr sz="4000" b="0" i="1" dirty="0"/>
          </a:p>
        </p:txBody>
      </p:sp>
      <p:grpSp>
        <p:nvGrpSpPr>
          <p:cNvPr id="537" name="Google Shape;537;p33"/>
          <p:cNvGrpSpPr/>
          <p:nvPr/>
        </p:nvGrpSpPr>
        <p:grpSpPr>
          <a:xfrm>
            <a:off x="556725" y="779703"/>
            <a:ext cx="3208310" cy="3653947"/>
            <a:chOff x="556725" y="779703"/>
            <a:chExt cx="3208310" cy="3653947"/>
          </a:xfrm>
        </p:grpSpPr>
        <p:sp>
          <p:nvSpPr>
            <p:cNvPr id="538" name="Google Shape;538;p33"/>
            <p:cNvSpPr/>
            <p:nvPr/>
          </p:nvSpPr>
          <p:spPr>
            <a:xfrm>
              <a:off x="1745491" y="784984"/>
              <a:ext cx="119146" cy="78181"/>
            </a:xfrm>
            <a:custGeom>
              <a:avLst/>
              <a:gdLst/>
              <a:ahLst/>
              <a:cxnLst/>
              <a:rect l="l" t="t" r="r" b="b"/>
              <a:pathLst>
                <a:path w="1399" h="918" extrusionOk="0">
                  <a:moveTo>
                    <a:pt x="330" y="1"/>
                  </a:moveTo>
                  <a:cubicBezTo>
                    <a:pt x="220" y="1"/>
                    <a:pt x="131" y="69"/>
                    <a:pt x="110" y="174"/>
                  </a:cubicBezTo>
                  <a:lnTo>
                    <a:pt x="0" y="745"/>
                  </a:lnTo>
                  <a:lnTo>
                    <a:pt x="0" y="765"/>
                  </a:lnTo>
                  <a:cubicBezTo>
                    <a:pt x="0" y="854"/>
                    <a:pt x="68" y="917"/>
                    <a:pt x="152" y="917"/>
                  </a:cubicBezTo>
                  <a:lnTo>
                    <a:pt x="1267" y="917"/>
                  </a:lnTo>
                  <a:cubicBezTo>
                    <a:pt x="1356" y="917"/>
                    <a:pt x="1398" y="828"/>
                    <a:pt x="1377" y="745"/>
                  </a:cubicBezTo>
                  <a:lnTo>
                    <a:pt x="1267" y="174"/>
                  </a:lnTo>
                  <a:cubicBezTo>
                    <a:pt x="1246" y="69"/>
                    <a:pt x="115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1738337" y="779703"/>
              <a:ext cx="131665" cy="89253"/>
            </a:xfrm>
            <a:custGeom>
              <a:avLst/>
              <a:gdLst/>
              <a:ahLst/>
              <a:cxnLst/>
              <a:rect l="l" t="t" r="r" b="b"/>
              <a:pathLst>
                <a:path w="1546" h="1048" extrusionOk="0">
                  <a:moveTo>
                    <a:pt x="1131" y="105"/>
                  </a:moveTo>
                  <a:cubicBezTo>
                    <a:pt x="1220" y="105"/>
                    <a:pt x="1283" y="173"/>
                    <a:pt x="1309" y="262"/>
                  </a:cubicBezTo>
                  <a:lnTo>
                    <a:pt x="1414" y="827"/>
                  </a:lnTo>
                  <a:cubicBezTo>
                    <a:pt x="1414" y="869"/>
                    <a:pt x="1372" y="937"/>
                    <a:pt x="1330" y="937"/>
                  </a:cubicBezTo>
                  <a:lnTo>
                    <a:pt x="236" y="937"/>
                  </a:lnTo>
                  <a:cubicBezTo>
                    <a:pt x="173" y="937"/>
                    <a:pt x="131" y="869"/>
                    <a:pt x="152" y="827"/>
                  </a:cubicBezTo>
                  <a:lnTo>
                    <a:pt x="262" y="262"/>
                  </a:lnTo>
                  <a:cubicBezTo>
                    <a:pt x="262" y="173"/>
                    <a:pt x="346" y="105"/>
                    <a:pt x="414" y="105"/>
                  </a:cubicBezTo>
                  <a:close/>
                  <a:moveTo>
                    <a:pt x="414" y="0"/>
                  </a:moveTo>
                  <a:cubicBezTo>
                    <a:pt x="283" y="0"/>
                    <a:pt x="173" y="105"/>
                    <a:pt x="152" y="236"/>
                  </a:cubicBezTo>
                  <a:lnTo>
                    <a:pt x="21" y="807"/>
                  </a:lnTo>
                  <a:cubicBezTo>
                    <a:pt x="0" y="937"/>
                    <a:pt x="105" y="1047"/>
                    <a:pt x="236" y="1047"/>
                  </a:cubicBezTo>
                  <a:lnTo>
                    <a:pt x="1330" y="1047"/>
                  </a:lnTo>
                  <a:cubicBezTo>
                    <a:pt x="1461" y="1047"/>
                    <a:pt x="1545" y="937"/>
                    <a:pt x="1524" y="807"/>
                  </a:cubicBezTo>
                  <a:lnTo>
                    <a:pt x="1414" y="236"/>
                  </a:lnTo>
                  <a:cubicBezTo>
                    <a:pt x="1393" y="105"/>
                    <a:pt x="1262" y="0"/>
                    <a:pt x="113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3586532" y="1513484"/>
              <a:ext cx="122808" cy="119657"/>
            </a:xfrm>
            <a:custGeom>
              <a:avLst/>
              <a:gdLst/>
              <a:ahLst/>
              <a:cxnLst/>
              <a:rect l="l" t="t" r="r" b="b"/>
              <a:pathLst>
                <a:path w="1442" h="1405" extrusionOk="0">
                  <a:moveTo>
                    <a:pt x="685" y="1"/>
                  </a:moveTo>
                  <a:cubicBezTo>
                    <a:pt x="644" y="1"/>
                    <a:pt x="604" y="12"/>
                    <a:pt x="567" y="32"/>
                  </a:cubicBezTo>
                  <a:lnTo>
                    <a:pt x="85" y="357"/>
                  </a:lnTo>
                  <a:cubicBezTo>
                    <a:pt x="64" y="357"/>
                    <a:pt x="64" y="378"/>
                    <a:pt x="64" y="378"/>
                  </a:cubicBezTo>
                  <a:cubicBezTo>
                    <a:pt x="1" y="446"/>
                    <a:pt x="1" y="535"/>
                    <a:pt x="64" y="598"/>
                  </a:cubicBezTo>
                  <a:lnTo>
                    <a:pt x="828" y="1362"/>
                  </a:lnTo>
                  <a:cubicBezTo>
                    <a:pt x="828" y="1362"/>
                    <a:pt x="828" y="1383"/>
                    <a:pt x="849" y="1383"/>
                  </a:cubicBezTo>
                  <a:cubicBezTo>
                    <a:pt x="873" y="1398"/>
                    <a:pt x="900" y="1405"/>
                    <a:pt x="925" y="1405"/>
                  </a:cubicBezTo>
                  <a:cubicBezTo>
                    <a:pt x="972" y="1405"/>
                    <a:pt x="1018" y="1382"/>
                    <a:pt x="1048" y="1341"/>
                  </a:cubicBezTo>
                  <a:lnTo>
                    <a:pt x="1373" y="859"/>
                  </a:lnTo>
                  <a:cubicBezTo>
                    <a:pt x="1441" y="770"/>
                    <a:pt x="1415" y="666"/>
                    <a:pt x="1352" y="577"/>
                  </a:cubicBezTo>
                  <a:lnTo>
                    <a:pt x="849" y="74"/>
                  </a:lnTo>
                  <a:cubicBezTo>
                    <a:pt x="798" y="22"/>
                    <a:pt x="741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3578952" y="1508545"/>
              <a:ext cx="135668" cy="129280"/>
            </a:xfrm>
            <a:custGeom>
              <a:avLst/>
              <a:gdLst/>
              <a:ahLst/>
              <a:cxnLst/>
              <a:rect l="l" t="t" r="r" b="b"/>
              <a:pathLst>
                <a:path w="1593" h="1518" extrusionOk="0">
                  <a:moveTo>
                    <a:pt x="775" y="113"/>
                  </a:moveTo>
                  <a:cubicBezTo>
                    <a:pt x="817" y="113"/>
                    <a:pt x="859" y="130"/>
                    <a:pt x="896" y="153"/>
                  </a:cubicBezTo>
                  <a:lnTo>
                    <a:pt x="896" y="174"/>
                  </a:lnTo>
                  <a:lnTo>
                    <a:pt x="1399" y="677"/>
                  </a:lnTo>
                  <a:cubicBezTo>
                    <a:pt x="1462" y="724"/>
                    <a:pt x="1462" y="828"/>
                    <a:pt x="1420" y="896"/>
                  </a:cubicBezTo>
                  <a:lnTo>
                    <a:pt x="1090" y="1378"/>
                  </a:lnTo>
                  <a:cubicBezTo>
                    <a:pt x="1080" y="1399"/>
                    <a:pt x="1059" y="1410"/>
                    <a:pt x="1035" y="1410"/>
                  </a:cubicBezTo>
                  <a:cubicBezTo>
                    <a:pt x="1010" y="1410"/>
                    <a:pt x="983" y="1399"/>
                    <a:pt x="959" y="1378"/>
                  </a:cubicBezTo>
                  <a:lnTo>
                    <a:pt x="174" y="614"/>
                  </a:lnTo>
                  <a:cubicBezTo>
                    <a:pt x="132" y="567"/>
                    <a:pt x="153" y="504"/>
                    <a:pt x="195" y="462"/>
                  </a:cubicBezTo>
                  <a:lnTo>
                    <a:pt x="676" y="153"/>
                  </a:lnTo>
                  <a:cubicBezTo>
                    <a:pt x="707" y="124"/>
                    <a:pt x="741" y="113"/>
                    <a:pt x="775" y="113"/>
                  </a:cubicBezTo>
                  <a:close/>
                  <a:moveTo>
                    <a:pt x="768" y="0"/>
                  </a:moveTo>
                  <a:cubicBezTo>
                    <a:pt x="714" y="0"/>
                    <a:pt x="659" y="16"/>
                    <a:pt x="614" y="43"/>
                  </a:cubicBezTo>
                  <a:lnTo>
                    <a:pt x="132" y="373"/>
                  </a:lnTo>
                  <a:cubicBezTo>
                    <a:pt x="22" y="436"/>
                    <a:pt x="1" y="614"/>
                    <a:pt x="111" y="697"/>
                  </a:cubicBezTo>
                  <a:lnTo>
                    <a:pt x="875" y="1462"/>
                  </a:lnTo>
                  <a:cubicBezTo>
                    <a:pt x="911" y="1500"/>
                    <a:pt x="958" y="1518"/>
                    <a:pt x="1008" y="1518"/>
                  </a:cubicBezTo>
                  <a:cubicBezTo>
                    <a:pt x="1076" y="1518"/>
                    <a:pt x="1149" y="1484"/>
                    <a:pt x="1200" y="1420"/>
                  </a:cubicBezTo>
                  <a:lnTo>
                    <a:pt x="1504" y="959"/>
                  </a:lnTo>
                  <a:cubicBezTo>
                    <a:pt x="1593" y="828"/>
                    <a:pt x="1572" y="697"/>
                    <a:pt x="1483" y="593"/>
                  </a:cubicBezTo>
                  <a:lnTo>
                    <a:pt x="959" y="90"/>
                  </a:lnTo>
                  <a:lnTo>
                    <a:pt x="959" y="69"/>
                  </a:lnTo>
                  <a:lnTo>
                    <a:pt x="941" y="69"/>
                  </a:lnTo>
                  <a:cubicBezTo>
                    <a:pt x="894" y="21"/>
                    <a:pt x="831" y="0"/>
                    <a:pt x="76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3681148" y="1674016"/>
              <a:ext cx="78096" cy="119486"/>
            </a:xfrm>
            <a:custGeom>
              <a:avLst/>
              <a:gdLst/>
              <a:ahLst/>
              <a:cxnLst/>
              <a:rect l="l" t="t" r="r" b="b"/>
              <a:pathLst>
                <a:path w="917" h="1403" extrusionOk="0">
                  <a:moveTo>
                    <a:pt x="152" y="1"/>
                  </a:moveTo>
                  <a:cubicBezTo>
                    <a:pt x="68" y="1"/>
                    <a:pt x="0" y="64"/>
                    <a:pt x="0" y="153"/>
                  </a:cubicBezTo>
                  <a:lnTo>
                    <a:pt x="0" y="1242"/>
                  </a:lnTo>
                  <a:lnTo>
                    <a:pt x="0" y="1268"/>
                  </a:lnTo>
                  <a:cubicBezTo>
                    <a:pt x="0" y="1342"/>
                    <a:pt x="69" y="1403"/>
                    <a:pt x="142" y="1403"/>
                  </a:cubicBezTo>
                  <a:cubicBezTo>
                    <a:pt x="152" y="1403"/>
                    <a:pt x="163" y="1402"/>
                    <a:pt x="173" y="1399"/>
                  </a:cubicBezTo>
                  <a:lnTo>
                    <a:pt x="744" y="1289"/>
                  </a:lnTo>
                  <a:cubicBezTo>
                    <a:pt x="854" y="1268"/>
                    <a:pt x="917" y="1179"/>
                    <a:pt x="917" y="1069"/>
                  </a:cubicBezTo>
                  <a:lnTo>
                    <a:pt x="917" y="352"/>
                  </a:lnTo>
                  <a:cubicBezTo>
                    <a:pt x="917" y="242"/>
                    <a:pt x="854" y="132"/>
                    <a:pt x="744" y="111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3675782" y="1670099"/>
              <a:ext cx="89253" cy="126981"/>
            </a:xfrm>
            <a:custGeom>
              <a:avLst/>
              <a:gdLst/>
              <a:ahLst/>
              <a:cxnLst/>
              <a:rect l="l" t="t" r="r" b="b"/>
              <a:pathLst>
                <a:path w="1048" h="1491" extrusionOk="0">
                  <a:moveTo>
                    <a:pt x="193" y="105"/>
                  </a:moveTo>
                  <a:cubicBezTo>
                    <a:pt x="201" y="105"/>
                    <a:pt x="208" y="106"/>
                    <a:pt x="215" y="110"/>
                  </a:cubicBezTo>
                  <a:lnTo>
                    <a:pt x="786" y="220"/>
                  </a:lnTo>
                  <a:cubicBezTo>
                    <a:pt x="870" y="241"/>
                    <a:pt x="938" y="309"/>
                    <a:pt x="938" y="398"/>
                  </a:cubicBezTo>
                  <a:lnTo>
                    <a:pt x="938" y="1115"/>
                  </a:lnTo>
                  <a:cubicBezTo>
                    <a:pt x="938" y="1183"/>
                    <a:pt x="870" y="1246"/>
                    <a:pt x="786" y="1267"/>
                  </a:cubicBezTo>
                  <a:lnTo>
                    <a:pt x="215" y="1377"/>
                  </a:lnTo>
                  <a:cubicBezTo>
                    <a:pt x="208" y="1381"/>
                    <a:pt x="200" y="1382"/>
                    <a:pt x="191" y="1382"/>
                  </a:cubicBezTo>
                  <a:cubicBezTo>
                    <a:pt x="151" y="1382"/>
                    <a:pt x="105" y="1344"/>
                    <a:pt x="105" y="1288"/>
                  </a:cubicBezTo>
                  <a:lnTo>
                    <a:pt x="105" y="199"/>
                  </a:lnTo>
                  <a:cubicBezTo>
                    <a:pt x="105" y="146"/>
                    <a:pt x="153" y="105"/>
                    <a:pt x="193" y="105"/>
                  </a:cubicBezTo>
                  <a:close/>
                  <a:moveTo>
                    <a:pt x="198" y="0"/>
                  </a:moveTo>
                  <a:cubicBezTo>
                    <a:pt x="102" y="0"/>
                    <a:pt x="0" y="83"/>
                    <a:pt x="0" y="199"/>
                  </a:cubicBezTo>
                  <a:lnTo>
                    <a:pt x="0" y="1288"/>
                  </a:lnTo>
                  <a:cubicBezTo>
                    <a:pt x="0" y="1406"/>
                    <a:pt x="107" y="1490"/>
                    <a:pt x="205" y="1490"/>
                  </a:cubicBezTo>
                  <a:cubicBezTo>
                    <a:pt x="215" y="1490"/>
                    <a:pt x="226" y="1489"/>
                    <a:pt x="236" y="1487"/>
                  </a:cubicBezTo>
                  <a:lnTo>
                    <a:pt x="807" y="1377"/>
                  </a:lnTo>
                  <a:cubicBezTo>
                    <a:pt x="938" y="1356"/>
                    <a:pt x="1048" y="1246"/>
                    <a:pt x="1048" y="1115"/>
                  </a:cubicBezTo>
                  <a:lnTo>
                    <a:pt x="1048" y="398"/>
                  </a:lnTo>
                  <a:cubicBezTo>
                    <a:pt x="1048" y="241"/>
                    <a:pt x="938" y="136"/>
                    <a:pt x="807" y="110"/>
                  </a:cubicBezTo>
                  <a:lnTo>
                    <a:pt x="236" y="5"/>
                  </a:lnTo>
                  <a:cubicBezTo>
                    <a:pt x="224" y="2"/>
                    <a:pt x="211" y="0"/>
                    <a:pt x="19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3584317" y="1833357"/>
              <a:ext cx="125022" cy="120083"/>
            </a:xfrm>
            <a:custGeom>
              <a:avLst/>
              <a:gdLst/>
              <a:ahLst/>
              <a:cxnLst/>
              <a:rect l="l" t="t" r="r" b="b"/>
              <a:pathLst>
                <a:path w="1468" h="1410" extrusionOk="0">
                  <a:moveTo>
                    <a:pt x="955" y="1"/>
                  </a:moveTo>
                  <a:cubicBezTo>
                    <a:pt x="913" y="1"/>
                    <a:pt x="875" y="18"/>
                    <a:pt x="854" y="52"/>
                  </a:cubicBezTo>
                  <a:lnTo>
                    <a:pt x="69" y="811"/>
                  </a:lnTo>
                  <a:lnTo>
                    <a:pt x="69" y="837"/>
                  </a:lnTo>
                  <a:cubicBezTo>
                    <a:pt x="1" y="900"/>
                    <a:pt x="27" y="1010"/>
                    <a:pt x="111" y="1052"/>
                  </a:cubicBezTo>
                  <a:lnTo>
                    <a:pt x="572" y="1382"/>
                  </a:lnTo>
                  <a:cubicBezTo>
                    <a:pt x="616" y="1399"/>
                    <a:pt x="660" y="1409"/>
                    <a:pt x="701" y="1409"/>
                  </a:cubicBezTo>
                  <a:cubicBezTo>
                    <a:pt x="761" y="1409"/>
                    <a:pt x="814" y="1388"/>
                    <a:pt x="854" y="1335"/>
                  </a:cubicBezTo>
                  <a:lnTo>
                    <a:pt x="1378" y="837"/>
                  </a:lnTo>
                  <a:cubicBezTo>
                    <a:pt x="1441" y="769"/>
                    <a:pt x="1467" y="638"/>
                    <a:pt x="1399" y="549"/>
                  </a:cubicBezTo>
                  <a:lnTo>
                    <a:pt x="1074" y="73"/>
                  </a:lnTo>
                  <a:lnTo>
                    <a:pt x="1074" y="52"/>
                  </a:lnTo>
                  <a:cubicBezTo>
                    <a:pt x="1040" y="18"/>
                    <a:pt x="996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3578952" y="1829354"/>
              <a:ext cx="135668" cy="129280"/>
            </a:xfrm>
            <a:custGeom>
              <a:avLst/>
              <a:gdLst/>
              <a:ahLst/>
              <a:cxnLst/>
              <a:rect l="l" t="t" r="r" b="b"/>
              <a:pathLst>
                <a:path w="1593" h="1518" extrusionOk="0">
                  <a:moveTo>
                    <a:pt x="1013" y="111"/>
                  </a:moveTo>
                  <a:cubicBezTo>
                    <a:pt x="1047" y="111"/>
                    <a:pt x="1079" y="127"/>
                    <a:pt x="1090" y="162"/>
                  </a:cubicBezTo>
                  <a:lnTo>
                    <a:pt x="1420" y="622"/>
                  </a:lnTo>
                  <a:cubicBezTo>
                    <a:pt x="1462" y="706"/>
                    <a:pt x="1462" y="795"/>
                    <a:pt x="1399" y="837"/>
                  </a:cubicBezTo>
                  <a:lnTo>
                    <a:pt x="896" y="1361"/>
                  </a:lnTo>
                  <a:cubicBezTo>
                    <a:pt x="855" y="1389"/>
                    <a:pt x="808" y="1408"/>
                    <a:pt x="762" y="1408"/>
                  </a:cubicBezTo>
                  <a:cubicBezTo>
                    <a:pt x="733" y="1408"/>
                    <a:pt x="703" y="1400"/>
                    <a:pt x="676" y="1382"/>
                  </a:cubicBezTo>
                  <a:lnTo>
                    <a:pt x="195" y="1057"/>
                  </a:lnTo>
                  <a:cubicBezTo>
                    <a:pt x="153" y="1015"/>
                    <a:pt x="132" y="947"/>
                    <a:pt x="174" y="905"/>
                  </a:cubicBezTo>
                  <a:lnTo>
                    <a:pt x="938" y="141"/>
                  </a:lnTo>
                  <a:cubicBezTo>
                    <a:pt x="957" y="122"/>
                    <a:pt x="986" y="111"/>
                    <a:pt x="1013" y="111"/>
                  </a:cubicBezTo>
                  <a:close/>
                  <a:moveTo>
                    <a:pt x="1005" y="0"/>
                  </a:moveTo>
                  <a:cubicBezTo>
                    <a:pt x="956" y="0"/>
                    <a:pt x="910" y="17"/>
                    <a:pt x="875" y="52"/>
                  </a:cubicBezTo>
                  <a:lnTo>
                    <a:pt x="111" y="816"/>
                  </a:lnTo>
                  <a:cubicBezTo>
                    <a:pt x="1" y="926"/>
                    <a:pt x="22" y="1078"/>
                    <a:pt x="132" y="1146"/>
                  </a:cubicBezTo>
                  <a:lnTo>
                    <a:pt x="614" y="1471"/>
                  </a:lnTo>
                  <a:cubicBezTo>
                    <a:pt x="660" y="1501"/>
                    <a:pt x="716" y="1518"/>
                    <a:pt x="772" y="1518"/>
                  </a:cubicBezTo>
                  <a:cubicBezTo>
                    <a:pt x="843" y="1518"/>
                    <a:pt x="912" y="1491"/>
                    <a:pt x="959" y="1429"/>
                  </a:cubicBezTo>
                  <a:lnTo>
                    <a:pt x="1462" y="947"/>
                  </a:lnTo>
                  <a:lnTo>
                    <a:pt x="1483" y="926"/>
                  </a:lnTo>
                  <a:cubicBezTo>
                    <a:pt x="1572" y="837"/>
                    <a:pt x="1593" y="685"/>
                    <a:pt x="1504" y="575"/>
                  </a:cubicBezTo>
                  <a:lnTo>
                    <a:pt x="1200" y="99"/>
                  </a:lnTo>
                  <a:cubicBezTo>
                    <a:pt x="1148" y="34"/>
                    <a:pt x="1074" y="0"/>
                    <a:pt x="100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3"/>
            <p:cNvGrpSpPr/>
            <p:nvPr/>
          </p:nvGrpSpPr>
          <p:grpSpPr>
            <a:xfrm>
              <a:off x="556725" y="832334"/>
              <a:ext cx="3148535" cy="3601316"/>
              <a:chOff x="556725" y="832334"/>
              <a:chExt cx="3148535" cy="3601316"/>
            </a:xfrm>
          </p:grpSpPr>
          <p:sp>
            <p:nvSpPr>
              <p:cNvPr id="547" name="Google Shape;547;p33"/>
              <p:cNvSpPr/>
              <p:nvPr/>
            </p:nvSpPr>
            <p:spPr>
              <a:xfrm>
                <a:off x="556725" y="3838150"/>
                <a:ext cx="2424600" cy="595500"/>
              </a:xfrm>
              <a:prstGeom prst="ellipse">
                <a:avLst/>
              </a:prstGeom>
              <a:solidFill>
                <a:srgbClr val="3E285A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>
                <a:off x="914763" y="3436131"/>
                <a:ext cx="371597" cy="620974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7291" extrusionOk="0">
                    <a:moveTo>
                      <a:pt x="0" y="1"/>
                    </a:moveTo>
                    <a:lnTo>
                      <a:pt x="0" y="6332"/>
                    </a:lnTo>
                    <a:lnTo>
                      <a:pt x="4363" y="7290"/>
                    </a:lnTo>
                    <a:lnTo>
                      <a:pt x="4363" y="4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3"/>
              <p:cNvSpPr/>
              <p:nvPr/>
            </p:nvSpPr>
            <p:spPr>
              <a:xfrm>
                <a:off x="908972" y="3430765"/>
                <a:ext cx="383180" cy="631706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7417" extrusionOk="0">
                    <a:moveTo>
                      <a:pt x="131" y="132"/>
                    </a:moveTo>
                    <a:lnTo>
                      <a:pt x="4389" y="608"/>
                    </a:lnTo>
                    <a:lnTo>
                      <a:pt x="4389" y="7285"/>
                    </a:lnTo>
                    <a:lnTo>
                      <a:pt x="131" y="6348"/>
                    </a:lnTo>
                    <a:lnTo>
                      <a:pt x="131" y="132"/>
                    </a:lnTo>
                    <a:close/>
                    <a:moveTo>
                      <a:pt x="0" y="1"/>
                    </a:moveTo>
                    <a:lnTo>
                      <a:pt x="0" y="64"/>
                    </a:lnTo>
                    <a:lnTo>
                      <a:pt x="0" y="6437"/>
                    </a:lnTo>
                    <a:lnTo>
                      <a:pt x="4499" y="7416"/>
                    </a:lnTo>
                    <a:lnTo>
                      <a:pt x="4499" y="5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3"/>
              <p:cNvSpPr/>
              <p:nvPr/>
            </p:nvSpPr>
            <p:spPr>
              <a:xfrm>
                <a:off x="1286270" y="3335802"/>
                <a:ext cx="530013" cy="72130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8469" extrusionOk="0">
                    <a:moveTo>
                      <a:pt x="6222" y="0"/>
                    </a:moveTo>
                    <a:lnTo>
                      <a:pt x="1" y="1661"/>
                    </a:lnTo>
                    <a:lnTo>
                      <a:pt x="22" y="8468"/>
                    </a:lnTo>
                    <a:lnTo>
                      <a:pt x="6222" y="6725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1282693" y="3328648"/>
                <a:ext cx="537167" cy="736039"/>
              </a:xfrm>
              <a:custGeom>
                <a:avLst/>
                <a:gdLst/>
                <a:ahLst/>
                <a:cxnLst/>
                <a:rect l="l" t="t" r="r" b="b"/>
                <a:pathLst>
                  <a:path w="6307" h="8642" extrusionOk="0">
                    <a:moveTo>
                      <a:pt x="6196" y="152"/>
                    </a:moveTo>
                    <a:lnTo>
                      <a:pt x="6196" y="6761"/>
                    </a:lnTo>
                    <a:lnTo>
                      <a:pt x="132" y="8484"/>
                    </a:lnTo>
                    <a:lnTo>
                      <a:pt x="111" y="1786"/>
                    </a:lnTo>
                    <a:lnTo>
                      <a:pt x="6196" y="152"/>
                    </a:lnTo>
                    <a:close/>
                    <a:moveTo>
                      <a:pt x="6306" y="1"/>
                    </a:moveTo>
                    <a:lnTo>
                      <a:pt x="1" y="1703"/>
                    </a:lnTo>
                    <a:lnTo>
                      <a:pt x="1" y="1745"/>
                    </a:lnTo>
                    <a:lnTo>
                      <a:pt x="1" y="8642"/>
                    </a:lnTo>
                    <a:lnTo>
                      <a:pt x="6306" y="6850"/>
                    </a:lnTo>
                    <a:lnTo>
                      <a:pt x="630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914763" y="3287597"/>
                <a:ext cx="901524" cy="189674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2227" extrusionOk="0">
                    <a:moveTo>
                      <a:pt x="6656" y="1"/>
                    </a:moveTo>
                    <a:lnTo>
                      <a:pt x="0" y="1745"/>
                    </a:lnTo>
                    <a:lnTo>
                      <a:pt x="4363" y="2227"/>
                    </a:lnTo>
                    <a:lnTo>
                      <a:pt x="10584" y="566"/>
                    </a:lnTo>
                    <a:lnTo>
                      <a:pt x="66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912975" y="3281805"/>
                <a:ext cx="905102" cy="200831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2358" extrusionOk="0">
                    <a:moveTo>
                      <a:pt x="6677" y="111"/>
                    </a:moveTo>
                    <a:lnTo>
                      <a:pt x="10322" y="634"/>
                    </a:lnTo>
                    <a:lnTo>
                      <a:pt x="4384" y="2253"/>
                    </a:lnTo>
                    <a:lnTo>
                      <a:pt x="325" y="1792"/>
                    </a:lnTo>
                    <a:lnTo>
                      <a:pt x="6677" y="111"/>
                    </a:lnTo>
                    <a:close/>
                    <a:moveTo>
                      <a:pt x="6657" y="1"/>
                    </a:moveTo>
                    <a:lnTo>
                      <a:pt x="0" y="1750"/>
                    </a:lnTo>
                    <a:lnTo>
                      <a:pt x="21" y="1860"/>
                    </a:lnTo>
                    <a:lnTo>
                      <a:pt x="4384" y="2357"/>
                    </a:lnTo>
                    <a:lnTo>
                      <a:pt x="10626" y="682"/>
                    </a:lnTo>
                    <a:lnTo>
                      <a:pt x="10605" y="572"/>
                    </a:lnTo>
                    <a:lnTo>
                      <a:pt x="665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3"/>
              <p:cNvSpPr/>
              <p:nvPr/>
            </p:nvSpPr>
            <p:spPr>
              <a:xfrm>
                <a:off x="1877257" y="4176077"/>
                <a:ext cx="585714" cy="105866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1243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22" y="1"/>
                      <a:pt x="1" y="394"/>
                      <a:pt x="131" y="524"/>
                    </a:cubicBezTo>
                    <a:cubicBezTo>
                      <a:pt x="262" y="655"/>
                      <a:pt x="1750" y="1111"/>
                      <a:pt x="1964" y="1111"/>
                    </a:cubicBezTo>
                    <a:cubicBezTo>
                      <a:pt x="2163" y="1111"/>
                      <a:pt x="2184" y="828"/>
                      <a:pt x="2294" y="828"/>
                    </a:cubicBezTo>
                    <a:cubicBezTo>
                      <a:pt x="2422" y="828"/>
                      <a:pt x="4253" y="1243"/>
                      <a:pt x="5192" y="1243"/>
                    </a:cubicBezTo>
                    <a:cubicBezTo>
                      <a:pt x="5215" y="1243"/>
                      <a:pt x="5237" y="1242"/>
                      <a:pt x="5258" y="1242"/>
                    </a:cubicBezTo>
                    <a:cubicBezTo>
                      <a:pt x="6201" y="1221"/>
                      <a:pt x="6484" y="938"/>
                      <a:pt x="6678" y="718"/>
                    </a:cubicBezTo>
                    <a:cubicBezTo>
                      <a:pt x="6856" y="524"/>
                      <a:pt x="6877" y="236"/>
                      <a:pt x="6877" y="236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1873680" y="4170285"/>
                <a:ext cx="594657" cy="117364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1378" extrusionOk="0">
                    <a:moveTo>
                      <a:pt x="132" y="111"/>
                    </a:moveTo>
                    <a:lnTo>
                      <a:pt x="6830" y="352"/>
                    </a:lnTo>
                    <a:cubicBezTo>
                      <a:pt x="6830" y="414"/>
                      <a:pt x="6830" y="592"/>
                      <a:pt x="6678" y="744"/>
                    </a:cubicBezTo>
                    <a:cubicBezTo>
                      <a:pt x="6589" y="854"/>
                      <a:pt x="6458" y="985"/>
                      <a:pt x="6264" y="1069"/>
                    </a:cubicBezTo>
                    <a:cubicBezTo>
                      <a:pt x="6065" y="1179"/>
                      <a:pt x="5761" y="1247"/>
                      <a:pt x="5300" y="1268"/>
                    </a:cubicBezTo>
                    <a:cubicBezTo>
                      <a:pt x="4845" y="1268"/>
                      <a:pt x="4148" y="1158"/>
                      <a:pt x="3536" y="1048"/>
                    </a:cubicBezTo>
                    <a:cubicBezTo>
                      <a:pt x="3232" y="1006"/>
                      <a:pt x="2944" y="938"/>
                      <a:pt x="2729" y="896"/>
                    </a:cubicBezTo>
                    <a:cubicBezTo>
                      <a:pt x="2640" y="896"/>
                      <a:pt x="2551" y="875"/>
                      <a:pt x="2488" y="854"/>
                    </a:cubicBezTo>
                    <a:cubicBezTo>
                      <a:pt x="2399" y="854"/>
                      <a:pt x="2378" y="828"/>
                      <a:pt x="2336" y="828"/>
                    </a:cubicBezTo>
                    <a:cubicBezTo>
                      <a:pt x="2289" y="828"/>
                      <a:pt x="2247" y="875"/>
                      <a:pt x="2226" y="896"/>
                    </a:cubicBezTo>
                    <a:cubicBezTo>
                      <a:pt x="2205" y="938"/>
                      <a:pt x="2184" y="959"/>
                      <a:pt x="2158" y="1006"/>
                    </a:cubicBezTo>
                    <a:cubicBezTo>
                      <a:pt x="2137" y="1027"/>
                      <a:pt x="2116" y="1069"/>
                      <a:pt x="2095" y="1090"/>
                    </a:cubicBezTo>
                    <a:cubicBezTo>
                      <a:pt x="2074" y="1116"/>
                      <a:pt x="2054" y="1116"/>
                      <a:pt x="2006" y="1116"/>
                    </a:cubicBezTo>
                    <a:lnTo>
                      <a:pt x="1875" y="1116"/>
                    </a:lnTo>
                    <a:cubicBezTo>
                      <a:pt x="1813" y="1090"/>
                      <a:pt x="1745" y="1069"/>
                      <a:pt x="1661" y="1048"/>
                    </a:cubicBezTo>
                    <a:cubicBezTo>
                      <a:pt x="1483" y="1006"/>
                      <a:pt x="1289" y="938"/>
                      <a:pt x="1069" y="875"/>
                    </a:cubicBezTo>
                    <a:cubicBezTo>
                      <a:pt x="875" y="807"/>
                      <a:pt x="676" y="744"/>
                      <a:pt x="503" y="697"/>
                    </a:cubicBezTo>
                    <a:cubicBezTo>
                      <a:pt x="435" y="655"/>
                      <a:pt x="352" y="634"/>
                      <a:pt x="304" y="613"/>
                    </a:cubicBezTo>
                    <a:cubicBezTo>
                      <a:pt x="263" y="592"/>
                      <a:pt x="221" y="566"/>
                      <a:pt x="221" y="545"/>
                    </a:cubicBezTo>
                    <a:cubicBezTo>
                      <a:pt x="173" y="503"/>
                      <a:pt x="132" y="393"/>
                      <a:pt x="132" y="263"/>
                    </a:cubicBezTo>
                    <a:lnTo>
                      <a:pt x="132" y="111"/>
                    </a:lnTo>
                    <a:close/>
                    <a:moveTo>
                      <a:pt x="22" y="1"/>
                    </a:moveTo>
                    <a:lnTo>
                      <a:pt x="22" y="43"/>
                    </a:lnTo>
                    <a:cubicBezTo>
                      <a:pt x="22" y="43"/>
                      <a:pt x="1" y="153"/>
                      <a:pt x="22" y="283"/>
                    </a:cubicBezTo>
                    <a:cubicBezTo>
                      <a:pt x="22" y="414"/>
                      <a:pt x="43" y="545"/>
                      <a:pt x="132" y="634"/>
                    </a:cubicBezTo>
                    <a:cubicBezTo>
                      <a:pt x="173" y="655"/>
                      <a:pt x="194" y="676"/>
                      <a:pt x="263" y="697"/>
                    </a:cubicBezTo>
                    <a:cubicBezTo>
                      <a:pt x="304" y="744"/>
                      <a:pt x="393" y="765"/>
                      <a:pt x="456" y="786"/>
                    </a:cubicBezTo>
                    <a:cubicBezTo>
                      <a:pt x="634" y="854"/>
                      <a:pt x="828" y="917"/>
                      <a:pt x="1048" y="985"/>
                    </a:cubicBezTo>
                    <a:cubicBezTo>
                      <a:pt x="1242" y="1048"/>
                      <a:pt x="1462" y="1116"/>
                      <a:pt x="1635" y="1158"/>
                    </a:cubicBezTo>
                    <a:cubicBezTo>
                      <a:pt x="1724" y="1179"/>
                      <a:pt x="1792" y="1200"/>
                      <a:pt x="1855" y="1221"/>
                    </a:cubicBezTo>
                    <a:cubicBezTo>
                      <a:pt x="1923" y="1221"/>
                      <a:pt x="1965" y="1247"/>
                      <a:pt x="2006" y="1247"/>
                    </a:cubicBezTo>
                    <a:cubicBezTo>
                      <a:pt x="2074" y="1221"/>
                      <a:pt x="2116" y="1200"/>
                      <a:pt x="2158" y="1179"/>
                    </a:cubicBezTo>
                    <a:cubicBezTo>
                      <a:pt x="2205" y="1137"/>
                      <a:pt x="2226" y="1090"/>
                      <a:pt x="2247" y="1069"/>
                    </a:cubicBezTo>
                    <a:cubicBezTo>
                      <a:pt x="2289" y="1027"/>
                      <a:pt x="2289" y="985"/>
                      <a:pt x="2315" y="959"/>
                    </a:cubicBezTo>
                    <a:lnTo>
                      <a:pt x="2336" y="938"/>
                    </a:lnTo>
                    <a:cubicBezTo>
                      <a:pt x="2336" y="938"/>
                      <a:pt x="2399" y="959"/>
                      <a:pt x="2467" y="959"/>
                    </a:cubicBezTo>
                    <a:cubicBezTo>
                      <a:pt x="2530" y="985"/>
                      <a:pt x="2619" y="1006"/>
                      <a:pt x="2708" y="1027"/>
                    </a:cubicBezTo>
                    <a:cubicBezTo>
                      <a:pt x="2923" y="1048"/>
                      <a:pt x="3206" y="1116"/>
                      <a:pt x="3515" y="1158"/>
                    </a:cubicBezTo>
                    <a:cubicBezTo>
                      <a:pt x="4122" y="1268"/>
                      <a:pt x="4845" y="1378"/>
                      <a:pt x="5300" y="1378"/>
                    </a:cubicBezTo>
                    <a:cubicBezTo>
                      <a:pt x="5782" y="1352"/>
                      <a:pt x="6086" y="1289"/>
                      <a:pt x="6306" y="1179"/>
                    </a:cubicBezTo>
                    <a:cubicBezTo>
                      <a:pt x="6547" y="1069"/>
                      <a:pt x="6657" y="938"/>
                      <a:pt x="6767" y="828"/>
                    </a:cubicBezTo>
                    <a:cubicBezTo>
                      <a:pt x="6961" y="592"/>
                      <a:pt x="6981" y="304"/>
                      <a:pt x="6981" y="304"/>
                    </a:cubicBezTo>
                    <a:lnTo>
                      <a:pt x="6981" y="24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1860734" y="3956341"/>
                <a:ext cx="607603" cy="308571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3623" extrusionOk="0">
                    <a:moveTo>
                      <a:pt x="1008" y="1"/>
                    </a:moveTo>
                    <a:cubicBezTo>
                      <a:pt x="811" y="1"/>
                      <a:pt x="562" y="52"/>
                      <a:pt x="373" y="266"/>
                    </a:cubicBezTo>
                    <a:cubicBezTo>
                      <a:pt x="1" y="680"/>
                      <a:pt x="153" y="2293"/>
                      <a:pt x="216" y="2555"/>
                    </a:cubicBezTo>
                    <a:cubicBezTo>
                      <a:pt x="281" y="2830"/>
                      <a:pt x="1816" y="3238"/>
                      <a:pt x="2201" y="3238"/>
                    </a:cubicBezTo>
                    <a:cubicBezTo>
                      <a:pt x="2219" y="3238"/>
                      <a:pt x="2235" y="3237"/>
                      <a:pt x="2247" y="3235"/>
                    </a:cubicBezTo>
                    <a:cubicBezTo>
                      <a:pt x="2370" y="3204"/>
                      <a:pt x="2444" y="3187"/>
                      <a:pt x="2515" y="3187"/>
                    </a:cubicBezTo>
                    <a:cubicBezTo>
                      <a:pt x="2596" y="3187"/>
                      <a:pt x="2673" y="3209"/>
                      <a:pt x="2813" y="3256"/>
                    </a:cubicBezTo>
                    <a:cubicBezTo>
                      <a:pt x="3042" y="3329"/>
                      <a:pt x="4567" y="3622"/>
                      <a:pt x="5575" y="3622"/>
                    </a:cubicBezTo>
                    <a:cubicBezTo>
                      <a:pt x="5721" y="3622"/>
                      <a:pt x="5857" y="3616"/>
                      <a:pt x="5976" y="3602"/>
                    </a:cubicBezTo>
                    <a:cubicBezTo>
                      <a:pt x="6919" y="3497"/>
                      <a:pt x="7023" y="2947"/>
                      <a:pt x="7071" y="2712"/>
                    </a:cubicBezTo>
                    <a:cubicBezTo>
                      <a:pt x="7133" y="2471"/>
                      <a:pt x="7133" y="1769"/>
                      <a:pt x="6830" y="1465"/>
                    </a:cubicBezTo>
                    <a:cubicBezTo>
                      <a:pt x="6547" y="1162"/>
                      <a:pt x="4887" y="659"/>
                      <a:pt x="4536" y="528"/>
                    </a:cubicBezTo>
                    <a:cubicBezTo>
                      <a:pt x="4190" y="376"/>
                      <a:pt x="4122" y="329"/>
                      <a:pt x="3709" y="135"/>
                    </a:cubicBezTo>
                    <a:cubicBezTo>
                      <a:pt x="3522" y="41"/>
                      <a:pt x="3010" y="16"/>
                      <a:pt x="2509" y="16"/>
                    </a:cubicBezTo>
                    <a:cubicBezTo>
                      <a:pt x="1954" y="16"/>
                      <a:pt x="1411" y="46"/>
                      <a:pt x="1331" y="46"/>
                    </a:cubicBezTo>
                    <a:cubicBezTo>
                      <a:pt x="1331" y="46"/>
                      <a:pt x="1193" y="1"/>
                      <a:pt x="1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1866100" y="3950891"/>
                <a:ext cx="606240" cy="319217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3748" extrusionOk="0">
                    <a:moveTo>
                      <a:pt x="938" y="110"/>
                    </a:moveTo>
                    <a:cubicBezTo>
                      <a:pt x="1116" y="110"/>
                      <a:pt x="1247" y="178"/>
                      <a:pt x="1247" y="178"/>
                    </a:cubicBezTo>
                    <a:lnTo>
                      <a:pt x="1268" y="178"/>
                    </a:lnTo>
                    <a:cubicBezTo>
                      <a:pt x="1357" y="157"/>
                      <a:pt x="1834" y="131"/>
                      <a:pt x="2357" y="131"/>
                    </a:cubicBezTo>
                    <a:cubicBezTo>
                      <a:pt x="2619" y="131"/>
                      <a:pt x="2902" y="131"/>
                      <a:pt x="3122" y="157"/>
                    </a:cubicBezTo>
                    <a:cubicBezTo>
                      <a:pt x="3342" y="178"/>
                      <a:pt x="3536" y="199"/>
                      <a:pt x="3625" y="241"/>
                    </a:cubicBezTo>
                    <a:cubicBezTo>
                      <a:pt x="4017" y="440"/>
                      <a:pt x="4106" y="482"/>
                      <a:pt x="4452" y="634"/>
                    </a:cubicBezTo>
                    <a:cubicBezTo>
                      <a:pt x="4630" y="702"/>
                      <a:pt x="5128" y="875"/>
                      <a:pt x="5630" y="1047"/>
                    </a:cubicBezTo>
                    <a:cubicBezTo>
                      <a:pt x="5871" y="1137"/>
                      <a:pt x="6112" y="1246"/>
                      <a:pt x="6306" y="1336"/>
                    </a:cubicBezTo>
                    <a:cubicBezTo>
                      <a:pt x="6526" y="1419"/>
                      <a:pt x="6678" y="1508"/>
                      <a:pt x="6725" y="1571"/>
                    </a:cubicBezTo>
                    <a:cubicBezTo>
                      <a:pt x="6856" y="1702"/>
                      <a:pt x="6940" y="1943"/>
                      <a:pt x="6960" y="2184"/>
                    </a:cubicBezTo>
                    <a:cubicBezTo>
                      <a:pt x="7008" y="2425"/>
                      <a:pt x="6987" y="2645"/>
                      <a:pt x="6960" y="2749"/>
                    </a:cubicBezTo>
                    <a:cubicBezTo>
                      <a:pt x="6940" y="2880"/>
                      <a:pt x="6898" y="3058"/>
                      <a:pt x="6746" y="3231"/>
                    </a:cubicBezTo>
                    <a:cubicBezTo>
                      <a:pt x="6615" y="3404"/>
                      <a:pt x="6374" y="3561"/>
                      <a:pt x="5913" y="3624"/>
                    </a:cubicBezTo>
                    <a:cubicBezTo>
                      <a:pt x="5814" y="3633"/>
                      <a:pt x="5702" y="3637"/>
                      <a:pt x="5581" y="3637"/>
                    </a:cubicBezTo>
                    <a:cubicBezTo>
                      <a:pt x="5146" y="3637"/>
                      <a:pt x="4592" y="3584"/>
                      <a:pt x="4080" y="3514"/>
                    </a:cubicBezTo>
                    <a:cubicBezTo>
                      <a:pt x="3776" y="3472"/>
                      <a:pt x="3473" y="3404"/>
                      <a:pt x="3232" y="3362"/>
                    </a:cubicBezTo>
                    <a:cubicBezTo>
                      <a:pt x="2991" y="3320"/>
                      <a:pt x="2818" y="3273"/>
                      <a:pt x="2771" y="3252"/>
                    </a:cubicBezTo>
                    <a:cubicBezTo>
                      <a:pt x="2640" y="3210"/>
                      <a:pt x="2559" y="3195"/>
                      <a:pt x="2475" y="3195"/>
                    </a:cubicBezTo>
                    <a:cubicBezTo>
                      <a:pt x="2391" y="3195"/>
                      <a:pt x="2305" y="3210"/>
                      <a:pt x="2163" y="3231"/>
                    </a:cubicBezTo>
                    <a:lnTo>
                      <a:pt x="2012" y="3231"/>
                    </a:lnTo>
                    <a:cubicBezTo>
                      <a:pt x="1944" y="3231"/>
                      <a:pt x="1855" y="3210"/>
                      <a:pt x="1771" y="3189"/>
                    </a:cubicBezTo>
                    <a:cubicBezTo>
                      <a:pt x="1572" y="3168"/>
                      <a:pt x="1331" y="3100"/>
                      <a:pt x="1095" y="3038"/>
                    </a:cubicBezTo>
                    <a:cubicBezTo>
                      <a:pt x="875" y="2969"/>
                      <a:pt x="655" y="2880"/>
                      <a:pt x="482" y="2797"/>
                    </a:cubicBezTo>
                    <a:cubicBezTo>
                      <a:pt x="393" y="2776"/>
                      <a:pt x="331" y="2729"/>
                      <a:pt x="283" y="2687"/>
                    </a:cubicBezTo>
                    <a:cubicBezTo>
                      <a:pt x="242" y="2666"/>
                      <a:pt x="221" y="2619"/>
                      <a:pt x="200" y="2619"/>
                    </a:cubicBezTo>
                    <a:cubicBezTo>
                      <a:pt x="179" y="2488"/>
                      <a:pt x="132" y="2011"/>
                      <a:pt x="132" y="1529"/>
                    </a:cubicBezTo>
                    <a:cubicBezTo>
                      <a:pt x="132" y="1288"/>
                      <a:pt x="132" y="1027"/>
                      <a:pt x="179" y="833"/>
                    </a:cubicBezTo>
                    <a:cubicBezTo>
                      <a:pt x="200" y="613"/>
                      <a:pt x="262" y="440"/>
                      <a:pt x="352" y="351"/>
                    </a:cubicBezTo>
                    <a:cubicBezTo>
                      <a:pt x="524" y="178"/>
                      <a:pt x="744" y="110"/>
                      <a:pt x="938" y="110"/>
                    </a:cubicBezTo>
                    <a:close/>
                    <a:moveTo>
                      <a:pt x="917" y="0"/>
                    </a:moveTo>
                    <a:cubicBezTo>
                      <a:pt x="723" y="0"/>
                      <a:pt x="462" y="68"/>
                      <a:pt x="262" y="288"/>
                    </a:cubicBezTo>
                    <a:cubicBezTo>
                      <a:pt x="153" y="393"/>
                      <a:pt x="90" y="592"/>
                      <a:pt x="69" y="812"/>
                    </a:cubicBezTo>
                    <a:cubicBezTo>
                      <a:pt x="22" y="1027"/>
                      <a:pt x="1" y="1288"/>
                      <a:pt x="1" y="1529"/>
                    </a:cubicBezTo>
                    <a:cubicBezTo>
                      <a:pt x="1" y="2011"/>
                      <a:pt x="69" y="2488"/>
                      <a:pt x="90" y="2645"/>
                    </a:cubicBezTo>
                    <a:cubicBezTo>
                      <a:pt x="111" y="2708"/>
                      <a:pt x="153" y="2749"/>
                      <a:pt x="221" y="2797"/>
                    </a:cubicBezTo>
                    <a:cubicBezTo>
                      <a:pt x="262" y="2818"/>
                      <a:pt x="352" y="2859"/>
                      <a:pt x="441" y="2907"/>
                    </a:cubicBezTo>
                    <a:cubicBezTo>
                      <a:pt x="613" y="2990"/>
                      <a:pt x="833" y="3079"/>
                      <a:pt x="1069" y="3142"/>
                    </a:cubicBezTo>
                    <a:cubicBezTo>
                      <a:pt x="1310" y="3210"/>
                      <a:pt x="1551" y="3273"/>
                      <a:pt x="1750" y="3299"/>
                    </a:cubicBezTo>
                    <a:cubicBezTo>
                      <a:pt x="1834" y="3320"/>
                      <a:pt x="1923" y="3341"/>
                      <a:pt x="2012" y="3341"/>
                    </a:cubicBezTo>
                    <a:cubicBezTo>
                      <a:pt x="2043" y="3352"/>
                      <a:pt x="2076" y="3357"/>
                      <a:pt x="2106" y="3357"/>
                    </a:cubicBezTo>
                    <a:cubicBezTo>
                      <a:pt x="2136" y="3357"/>
                      <a:pt x="2163" y="3352"/>
                      <a:pt x="2184" y="3341"/>
                    </a:cubicBezTo>
                    <a:cubicBezTo>
                      <a:pt x="2329" y="3320"/>
                      <a:pt x="2399" y="3303"/>
                      <a:pt x="2469" y="3303"/>
                    </a:cubicBezTo>
                    <a:cubicBezTo>
                      <a:pt x="2535" y="3303"/>
                      <a:pt x="2601" y="3319"/>
                      <a:pt x="2729" y="3362"/>
                    </a:cubicBezTo>
                    <a:cubicBezTo>
                      <a:pt x="2818" y="3404"/>
                      <a:pt x="2970" y="3430"/>
                      <a:pt x="3211" y="3472"/>
                    </a:cubicBezTo>
                    <a:cubicBezTo>
                      <a:pt x="3452" y="3535"/>
                      <a:pt x="3756" y="3582"/>
                      <a:pt x="4080" y="3624"/>
                    </a:cubicBezTo>
                    <a:cubicBezTo>
                      <a:pt x="4576" y="3694"/>
                      <a:pt x="5126" y="3747"/>
                      <a:pt x="5570" y="3747"/>
                    </a:cubicBezTo>
                    <a:cubicBezTo>
                      <a:pt x="5694" y="3747"/>
                      <a:pt x="5809" y="3743"/>
                      <a:pt x="5913" y="3734"/>
                    </a:cubicBezTo>
                    <a:cubicBezTo>
                      <a:pt x="6395" y="3666"/>
                      <a:pt x="6678" y="3493"/>
                      <a:pt x="6830" y="3299"/>
                    </a:cubicBezTo>
                    <a:cubicBezTo>
                      <a:pt x="7008" y="3100"/>
                      <a:pt x="7050" y="2907"/>
                      <a:pt x="7070" y="2776"/>
                    </a:cubicBezTo>
                    <a:cubicBezTo>
                      <a:pt x="7091" y="2645"/>
                      <a:pt x="7118" y="2425"/>
                      <a:pt x="7070" y="2163"/>
                    </a:cubicBezTo>
                    <a:cubicBezTo>
                      <a:pt x="7050" y="1922"/>
                      <a:pt x="6960" y="1660"/>
                      <a:pt x="6809" y="1487"/>
                    </a:cubicBezTo>
                    <a:cubicBezTo>
                      <a:pt x="6725" y="1398"/>
                      <a:pt x="6568" y="1309"/>
                      <a:pt x="6374" y="1226"/>
                    </a:cubicBezTo>
                    <a:cubicBezTo>
                      <a:pt x="6154" y="1137"/>
                      <a:pt x="5913" y="1027"/>
                      <a:pt x="5651" y="943"/>
                    </a:cubicBezTo>
                    <a:cubicBezTo>
                      <a:pt x="5175" y="765"/>
                      <a:pt x="4651" y="592"/>
                      <a:pt x="4499" y="524"/>
                    </a:cubicBezTo>
                    <a:cubicBezTo>
                      <a:pt x="4148" y="393"/>
                      <a:pt x="4080" y="330"/>
                      <a:pt x="3666" y="157"/>
                    </a:cubicBezTo>
                    <a:cubicBezTo>
                      <a:pt x="3557" y="89"/>
                      <a:pt x="3363" y="68"/>
                      <a:pt x="3122" y="47"/>
                    </a:cubicBezTo>
                    <a:cubicBezTo>
                      <a:pt x="2902" y="26"/>
                      <a:pt x="2619" y="26"/>
                      <a:pt x="2357" y="26"/>
                    </a:cubicBezTo>
                    <a:cubicBezTo>
                      <a:pt x="1834" y="26"/>
                      <a:pt x="1357" y="47"/>
                      <a:pt x="1268" y="68"/>
                    </a:cubicBezTo>
                    <a:cubicBezTo>
                      <a:pt x="1268" y="47"/>
                      <a:pt x="1116" y="0"/>
                      <a:pt x="91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3"/>
              <p:cNvSpPr/>
              <p:nvPr/>
            </p:nvSpPr>
            <p:spPr>
              <a:xfrm>
                <a:off x="1884837" y="3895105"/>
                <a:ext cx="282424" cy="168637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980" extrusionOk="0">
                    <a:moveTo>
                      <a:pt x="3316" y="0"/>
                    </a:moveTo>
                    <a:lnTo>
                      <a:pt x="111" y="131"/>
                    </a:lnTo>
                    <a:lnTo>
                      <a:pt x="1" y="1268"/>
                    </a:lnTo>
                    <a:cubicBezTo>
                      <a:pt x="1" y="1268"/>
                      <a:pt x="173" y="1661"/>
                      <a:pt x="676" y="1901"/>
                    </a:cubicBezTo>
                    <a:cubicBezTo>
                      <a:pt x="797" y="1957"/>
                      <a:pt x="924" y="1980"/>
                      <a:pt x="1054" y="1980"/>
                    </a:cubicBezTo>
                    <a:cubicBezTo>
                      <a:pt x="1441" y="1980"/>
                      <a:pt x="1860" y="1774"/>
                      <a:pt x="2268" y="1598"/>
                    </a:cubicBezTo>
                    <a:cubicBezTo>
                      <a:pt x="2714" y="1393"/>
                      <a:pt x="3100" y="1377"/>
                      <a:pt x="3204" y="1377"/>
                    </a:cubicBezTo>
                    <a:cubicBezTo>
                      <a:pt x="3222" y="1377"/>
                      <a:pt x="3232" y="1378"/>
                      <a:pt x="3232" y="1378"/>
                    </a:cubicBezTo>
                    <a:lnTo>
                      <a:pt x="3316" y="0"/>
                    </a:ln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3"/>
              <p:cNvSpPr/>
              <p:nvPr/>
            </p:nvSpPr>
            <p:spPr>
              <a:xfrm>
                <a:off x="1881260" y="3891528"/>
                <a:ext cx="291792" cy="176387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071" extrusionOk="0">
                    <a:moveTo>
                      <a:pt x="3295" y="111"/>
                    </a:moveTo>
                    <a:lnTo>
                      <a:pt x="3227" y="1378"/>
                    </a:lnTo>
                    <a:cubicBezTo>
                      <a:pt x="3143" y="1378"/>
                      <a:pt x="2771" y="1378"/>
                      <a:pt x="2289" y="1593"/>
                    </a:cubicBezTo>
                    <a:cubicBezTo>
                      <a:pt x="2027" y="1703"/>
                      <a:pt x="1745" y="1834"/>
                      <a:pt x="1483" y="1902"/>
                    </a:cubicBezTo>
                    <a:cubicBezTo>
                      <a:pt x="1354" y="1933"/>
                      <a:pt x="1225" y="1953"/>
                      <a:pt x="1101" y="1953"/>
                    </a:cubicBezTo>
                    <a:cubicBezTo>
                      <a:pt x="973" y="1953"/>
                      <a:pt x="851" y="1931"/>
                      <a:pt x="739" y="1875"/>
                    </a:cubicBezTo>
                    <a:cubicBezTo>
                      <a:pt x="263" y="1661"/>
                      <a:pt x="105" y="1310"/>
                      <a:pt x="105" y="1289"/>
                    </a:cubicBezTo>
                    <a:lnTo>
                      <a:pt x="194" y="241"/>
                    </a:lnTo>
                    <a:lnTo>
                      <a:pt x="3295" y="111"/>
                    </a:lnTo>
                    <a:close/>
                    <a:moveTo>
                      <a:pt x="3358" y="1"/>
                    </a:moveTo>
                    <a:lnTo>
                      <a:pt x="84" y="132"/>
                    </a:lnTo>
                    <a:lnTo>
                      <a:pt x="1" y="1310"/>
                    </a:lnTo>
                    <a:lnTo>
                      <a:pt x="1" y="1331"/>
                    </a:lnTo>
                    <a:cubicBezTo>
                      <a:pt x="1" y="1331"/>
                      <a:pt x="174" y="1744"/>
                      <a:pt x="697" y="1985"/>
                    </a:cubicBezTo>
                    <a:cubicBezTo>
                      <a:pt x="835" y="2043"/>
                      <a:pt x="979" y="2071"/>
                      <a:pt x="1122" y="2071"/>
                    </a:cubicBezTo>
                    <a:cubicBezTo>
                      <a:pt x="1251" y="2071"/>
                      <a:pt x="1380" y="2049"/>
                      <a:pt x="1504" y="2006"/>
                    </a:cubicBezTo>
                    <a:cubicBezTo>
                      <a:pt x="1786" y="1943"/>
                      <a:pt x="2069" y="1813"/>
                      <a:pt x="2331" y="1682"/>
                    </a:cubicBezTo>
                    <a:cubicBezTo>
                      <a:pt x="2771" y="1497"/>
                      <a:pt x="3137" y="1482"/>
                      <a:pt x="3243" y="1482"/>
                    </a:cubicBezTo>
                    <a:cubicBezTo>
                      <a:pt x="3263" y="1482"/>
                      <a:pt x="3274" y="1483"/>
                      <a:pt x="3274" y="1483"/>
                    </a:cubicBezTo>
                    <a:lnTo>
                      <a:pt x="3337" y="1483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3"/>
              <p:cNvSpPr/>
              <p:nvPr/>
            </p:nvSpPr>
            <p:spPr>
              <a:xfrm>
                <a:off x="1427650" y="4240805"/>
                <a:ext cx="583500" cy="155350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1824" extrusionOk="0">
                    <a:moveTo>
                      <a:pt x="64" y="0"/>
                    </a:moveTo>
                    <a:cubicBezTo>
                      <a:pt x="64" y="0"/>
                      <a:pt x="1" y="393"/>
                      <a:pt x="111" y="550"/>
                    </a:cubicBezTo>
                    <a:cubicBezTo>
                      <a:pt x="242" y="681"/>
                      <a:pt x="1661" y="1309"/>
                      <a:pt x="1876" y="1309"/>
                    </a:cubicBezTo>
                    <a:cubicBezTo>
                      <a:pt x="1885" y="1310"/>
                      <a:pt x="1894" y="1311"/>
                      <a:pt x="1903" y="1311"/>
                    </a:cubicBezTo>
                    <a:cubicBezTo>
                      <a:pt x="2090" y="1311"/>
                      <a:pt x="2138" y="1072"/>
                      <a:pt x="2233" y="1072"/>
                    </a:cubicBezTo>
                    <a:cubicBezTo>
                      <a:pt x="2238" y="1072"/>
                      <a:pt x="2243" y="1073"/>
                      <a:pt x="2247" y="1074"/>
                    </a:cubicBezTo>
                    <a:cubicBezTo>
                      <a:pt x="2357" y="1074"/>
                      <a:pt x="4211" y="1728"/>
                      <a:pt x="5149" y="1812"/>
                    </a:cubicBezTo>
                    <a:cubicBezTo>
                      <a:pt x="5250" y="1820"/>
                      <a:pt x="5344" y="1823"/>
                      <a:pt x="5431" y="1823"/>
                    </a:cubicBezTo>
                    <a:cubicBezTo>
                      <a:pt x="6137" y="1823"/>
                      <a:pt x="6419" y="1596"/>
                      <a:pt x="6610" y="1419"/>
                    </a:cubicBezTo>
                    <a:cubicBezTo>
                      <a:pt x="6809" y="1246"/>
                      <a:pt x="6851" y="964"/>
                      <a:pt x="6851" y="964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3"/>
              <p:cNvSpPr/>
              <p:nvPr/>
            </p:nvSpPr>
            <p:spPr>
              <a:xfrm>
                <a:off x="1427650" y="4235439"/>
                <a:ext cx="589291" cy="165145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1939" extrusionOk="0">
                    <a:moveTo>
                      <a:pt x="132" y="131"/>
                    </a:moveTo>
                    <a:lnTo>
                      <a:pt x="6767" y="1090"/>
                    </a:lnTo>
                    <a:cubicBezTo>
                      <a:pt x="6767" y="1137"/>
                      <a:pt x="6720" y="1309"/>
                      <a:pt x="6568" y="1461"/>
                    </a:cubicBezTo>
                    <a:cubicBezTo>
                      <a:pt x="6458" y="1550"/>
                      <a:pt x="6327" y="1660"/>
                      <a:pt x="6133" y="1723"/>
                    </a:cubicBezTo>
                    <a:cubicBezTo>
                      <a:pt x="5972" y="1789"/>
                      <a:pt x="5765" y="1829"/>
                      <a:pt x="5484" y="1829"/>
                    </a:cubicBezTo>
                    <a:cubicBezTo>
                      <a:pt x="5382" y="1829"/>
                      <a:pt x="5271" y="1823"/>
                      <a:pt x="5149" y="1812"/>
                    </a:cubicBezTo>
                    <a:cubicBezTo>
                      <a:pt x="4693" y="1765"/>
                      <a:pt x="3991" y="1592"/>
                      <a:pt x="3405" y="1419"/>
                    </a:cubicBezTo>
                    <a:cubicBezTo>
                      <a:pt x="3101" y="1330"/>
                      <a:pt x="2839" y="1241"/>
                      <a:pt x="2640" y="1179"/>
                    </a:cubicBezTo>
                    <a:cubicBezTo>
                      <a:pt x="2530" y="1158"/>
                      <a:pt x="2446" y="1137"/>
                      <a:pt x="2378" y="1110"/>
                    </a:cubicBezTo>
                    <a:cubicBezTo>
                      <a:pt x="2315" y="1090"/>
                      <a:pt x="2289" y="1069"/>
                      <a:pt x="2247" y="1069"/>
                    </a:cubicBezTo>
                    <a:cubicBezTo>
                      <a:pt x="2206" y="1069"/>
                      <a:pt x="2158" y="1090"/>
                      <a:pt x="2116" y="1137"/>
                    </a:cubicBezTo>
                    <a:cubicBezTo>
                      <a:pt x="2096" y="1158"/>
                      <a:pt x="2075" y="1179"/>
                      <a:pt x="2054" y="1220"/>
                    </a:cubicBezTo>
                    <a:cubicBezTo>
                      <a:pt x="2027" y="1241"/>
                      <a:pt x="2007" y="1289"/>
                      <a:pt x="1965" y="1289"/>
                    </a:cubicBezTo>
                    <a:cubicBezTo>
                      <a:pt x="1944" y="1309"/>
                      <a:pt x="1923" y="1330"/>
                      <a:pt x="1876" y="1330"/>
                    </a:cubicBezTo>
                    <a:cubicBezTo>
                      <a:pt x="1855" y="1330"/>
                      <a:pt x="1813" y="1309"/>
                      <a:pt x="1766" y="1289"/>
                    </a:cubicBezTo>
                    <a:cubicBezTo>
                      <a:pt x="1703" y="1268"/>
                      <a:pt x="1635" y="1241"/>
                      <a:pt x="1551" y="1220"/>
                    </a:cubicBezTo>
                    <a:cubicBezTo>
                      <a:pt x="1373" y="1158"/>
                      <a:pt x="1179" y="1069"/>
                      <a:pt x="980" y="980"/>
                    </a:cubicBezTo>
                    <a:cubicBezTo>
                      <a:pt x="786" y="896"/>
                      <a:pt x="587" y="807"/>
                      <a:pt x="435" y="744"/>
                    </a:cubicBezTo>
                    <a:cubicBezTo>
                      <a:pt x="373" y="697"/>
                      <a:pt x="305" y="655"/>
                      <a:pt x="242" y="634"/>
                    </a:cubicBezTo>
                    <a:cubicBezTo>
                      <a:pt x="195" y="587"/>
                      <a:pt x="174" y="566"/>
                      <a:pt x="153" y="566"/>
                    </a:cubicBezTo>
                    <a:cubicBezTo>
                      <a:pt x="132" y="524"/>
                      <a:pt x="111" y="393"/>
                      <a:pt x="111" y="283"/>
                    </a:cubicBezTo>
                    <a:cubicBezTo>
                      <a:pt x="111" y="194"/>
                      <a:pt x="111" y="152"/>
                      <a:pt x="132" y="131"/>
                    </a:cubicBezTo>
                    <a:close/>
                    <a:moveTo>
                      <a:pt x="22" y="0"/>
                    </a:moveTo>
                    <a:lnTo>
                      <a:pt x="22" y="42"/>
                    </a:lnTo>
                    <a:cubicBezTo>
                      <a:pt x="22" y="42"/>
                      <a:pt x="1" y="152"/>
                      <a:pt x="1" y="283"/>
                    </a:cubicBezTo>
                    <a:cubicBezTo>
                      <a:pt x="1" y="393"/>
                      <a:pt x="1" y="545"/>
                      <a:pt x="90" y="634"/>
                    </a:cubicBezTo>
                    <a:cubicBezTo>
                      <a:pt x="111" y="676"/>
                      <a:pt x="132" y="697"/>
                      <a:pt x="195" y="718"/>
                    </a:cubicBezTo>
                    <a:cubicBezTo>
                      <a:pt x="242" y="765"/>
                      <a:pt x="305" y="786"/>
                      <a:pt x="394" y="828"/>
                    </a:cubicBezTo>
                    <a:cubicBezTo>
                      <a:pt x="545" y="917"/>
                      <a:pt x="744" y="1006"/>
                      <a:pt x="938" y="1090"/>
                    </a:cubicBezTo>
                    <a:cubicBezTo>
                      <a:pt x="1137" y="1179"/>
                      <a:pt x="1331" y="1268"/>
                      <a:pt x="1504" y="1330"/>
                    </a:cubicBezTo>
                    <a:cubicBezTo>
                      <a:pt x="1593" y="1351"/>
                      <a:pt x="1661" y="1372"/>
                      <a:pt x="1724" y="1399"/>
                    </a:cubicBezTo>
                    <a:cubicBezTo>
                      <a:pt x="1792" y="1419"/>
                      <a:pt x="1834" y="1440"/>
                      <a:pt x="1876" y="1440"/>
                    </a:cubicBezTo>
                    <a:cubicBezTo>
                      <a:pt x="1944" y="1440"/>
                      <a:pt x="1986" y="1419"/>
                      <a:pt x="2027" y="1399"/>
                    </a:cubicBezTo>
                    <a:cubicBezTo>
                      <a:pt x="2075" y="1351"/>
                      <a:pt x="2116" y="1330"/>
                      <a:pt x="2137" y="1289"/>
                    </a:cubicBezTo>
                    <a:cubicBezTo>
                      <a:pt x="2158" y="1268"/>
                      <a:pt x="2185" y="1220"/>
                      <a:pt x="2206" y="1200"/>
                    </a:cubicBezTo>
                    <a:cubicBezTo>
                      <a:pt x="2226" y="1179"/>
                      <a:pt x="2226" y="1179"/>
                      <a:pt x="2247" y="1179"/>
                    </a:cubicBezTo>
                    <a:cubicBezTo>
                      <a:pt x="2226" y="1179"/>
                      <a:pt x="2289" y="1200"/>
                      <a:pt x="2357" y="1220"/>
                    </a:cubicBezTo>
                    <a:cubicBezTo>
                      <a:pt x="2399" y="1241"/>
                      <a:pt x="2488" y="1268"/>
                      <a:pt x="2598" y="1289"/>
                    </a:cubicBezTo>
                    <a:cubicBezTo>
                      <a:pt x="2792" y="1351"/>
                      <a:pt x="3075" y="1440"/>
                      <a:pt x="3384" y="1529"/>
                    </a:cubicBezTo>
                    <a:cubicBezTo>
                      <a:pt x="3970" y="1702"/>
                      <a:pt x="4672" y="1875"/>
                      <a:pt x="5149" y="1922"/>
                    </a:cubicBezTo>
                    <a:cubicBezTo>
                      <a:pt x="5271" y="1933"/>
                      <a:pt x="5384" y="1939"/>
                      <a:pt x="5487" y="1939"/>
                    </a:cubicBezTo>
                    <a:cubicBezTo>
                      <a:pt x="5774" y="1939"/>
                      <a:pt x="5993" y="1899"/>
                      <a:pt x="6154" y="1833"/>
                    </a:cubicBezTo>
                    <a:cubicBezTo>
                      <a:pt x="6395" y="1744"/>
                      <a:pt x="6547" y="1634"/>
                      <a:pt x="6636" y="1529"/>
                    </a:cubicBezTo>
                    <a:cubicBezTo>
                      <a:pt x="6851" y="1330"/>
                      <a:pt x="6919" y="1048"/>
                      <a:pt x="6919" y="1048"/>
                    </a:cubicBezTo>
                    <a:lnTo>
                      <a:pt x="6919" y="98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1431228" y="4028905"/>
                <a:ext cx="595083" cy="351582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4128" extrusionOk="0">
                    <a:moveTo>
                      <a:pt x="961" y="0"/>
                    </a:moveTo>
                    <a:cubicBezTo>
                      <a:pt x="788" y="0"/>
                      <a:pt x="588" y="45"/>
                      <a:pt x="414" y="200"/>
                    </a:cubicBezTo>
                    <a:cubicBezTo>
                      <a:pt x="1" y="571"/>
                      <a:pt x="1" y="2184"/>
                      <a:pt x="22" y="2467"/>
                    </a:cubicBezTo>
                    <a:cubicBezTo>
                      <a:pt x="47" y="2741"/>
                      <a:pt x="1580" y="3344"/>
                      <a:pt x="1934" y="3344"/>
                    </a:cubicBezTo>
                    <a:cubicBezTo>
                      <a:pt x="1945" y="3344"/>
                      <a:pt x="1956" y="3343"/>
                      <a:pt x="1965" y="3342"/>
                    </a:cubicBezTo>
                    <a:cubicBezTo>
                      <a:pt x="2050" y="3335"/>
                      <a:pt x="2115" y="3331"/>
                      <a:pt x="2169" y="3331"/>
                    </a:cubicBezTo>
                    <a:cubicBezTo>
                      <a:pt x="2294" y="3331"/>
                      <a:pt x="2368" y="3354"/>
                      <a:pt x="2535" y="3431"/>
                    </a:cubicBezTo>
                    <a:cubicBezTo>
                      <a:pt x="2767" y="3559"/>
                      <a:pt x="4626" y="4128"/>
                      <a:pt x="5580" y="4128"/>
                    </a:cubicBezTo>
                    <a:cubicBezTo>
                      <a:pt x="5597" y="4128"/>
                      <a:pt x="5614" y="4128"/>
                      <a:pt x="5630" y="4127"/>
                    </a:cubicBezTo>
                    <a:cubicBezTo>
                      <a:pt x="6594" y="4127"/>
                      <a:pt x="6767" y="3583"/>
                      <a:pt x="6830" y="3342"/>
                    </a:cubicBezTo>
                    <a:cubicBezTo>
                      <a:pt x="6919" y="3122"/>
                      <a:pt x="6987" y="2425"/>
                      <a:pt x="6725" y="2095"/>
                    </a:cubicBezTo>
                    <a:cubicBezTo>
                      <a:pt x="6463" y="1750"/>
                      <a:pt x="4866" y="1074"/>
                      <a:pt x="4541" y="896"/>
                    </a:cubicBezTo>
                    <a:cubicBezTo>
                      <a:pt x="4211" y="723"/>
                      <a:pt x="4148" y="655"/>
                      <a:pt x="3756" y="440"/>
                    </a:cubicBezTo>
                    <a:cubicBezTo>
                      <a:pt x="3384" y="200"/>
                      <a:pt x="1551" y="90"/>
                      <a:pt x="1399" y="90"/>
                    </a:cubicBezTo>
                    <a:cubicBezTo>
                      <a:pt x="1399" y="90"/>
                      <a:pt x="1206" y="0"/>
                      <a:pt x="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3"/>
              <p:cNvSpPr/>
              <p:nvPr/>
            </p:nvSpPr>
            <p:spPr>
              <a:xfrm>
                <a:off x="1427650" y="4024817"/>
                <a:ext cx="596446" cy="361036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239" extrusionOk="0">
                    <a:moveTo>
                      <a:pt x="993" y="110"/>
                    </a:moveTo>
                    <a:cubicBezTo>
                      <a:pt x="1033" y="110"/>
                      <a:pt x="1073" y="112"/>
                      <a:pt x="1111" y="117"/>
                    </a:cubicBezTo>
                    <a:cubicBezTo>
                      <a:pt x="1289" y="138"/>
                      <a:pt x="1420" y="206"/>
                      <a:pt x="1420" y="206"/>
                    </a:cubicBezTo>
                    <a:lnTo>
                      <a:pt x="1441" y="206"/>
                    </a:lnTo>
                    <a:cubicBezTo>
                      <a:pt x="1504" y="206"/>
                      <a:pt x="2007" y="227"/>
                      <a:pt x="2530" y="289"/>
                    </a:cubicBezTo>
                    <a:cubicBezTo>
                      <a:pt x="2792" y="310"/>
                      <a:pt x="3054" y="337"/>
                      <a:pt x="3274" y="378"/>
                    </a:cubicBezTo>
                    <a:cubicBezTo>
                      <a:pt x="3515" y="420"/>
                      <a:pt x="3688" y="488"/>
                      <a:pt x="3777" y="530"/>
                    </a:cubicBezTo>
                    <a:cubicBezTo>
                      <a:pt x="4148" y="771"/>
                      <a:pt x="4232" y="813"/>
                      <a:pt x="4562" y="991"/>
                    </a:cubicBezTo>
                    <a:cubicBezTo>
                      <a:pt x="4735" y="1096"/>
                      <a:pt x="5196" y="1295"/>
                      <a:pt x="5672" y="1536"/>
                    </a:cubicBezTo>
                    <a:cubicBezTo>
                      <a:pt x="5913" y="1667"/>
                      <a:pt x="6154" y="1777"/>
                      <a:pt x="6327" y="1881"/>
                    </a:cubicBezTo>
                    <a:cubicBezTo>
                      <a:pt x="6526" y="1991"/>
                      <a:pt x="6678" y="2101"/>
                      <a:pt x="6720" y="2170"/>
                    </a:cubicBezTo>
                    <a:cubicBezTo>
                      <a:pt x="6830" y="2321"/>
                      <a:pt x="6872" y="2583"/>
                      <a:pt x="6898" y="2824"/>
                    </a:cubicBezTo>
                    <a:cubicBezTo>
                      <a:pt x="6898" y="3039"/>
                      <a:pt x="6851" y="3280"/>
                      <a:pt x="6830" y="3369"/>
                    </a:cubicBezTo>
                    <a:cubicBezTo>
                      <a:pt x="6788" y="3500"/>
                      <a:pt x="6720" y="3673"/>
                      <a:pt x="6568" y="3824"/>
                    </a:cubicBezTo>
                    <a:cubicBezTo>
                      <a:pt x="6395" y="3976"/>
                      <a:pt x="6154" y="4133"/>
                      <a:pt x="5672" y="4133"/>
                    </a:cubicBezTo>
                    <a:cubicBezTo>
                      <a:pt x="5238" y="4133"/>
                      <a:pt x="4515" y="3976"/>
                      <a:pt x="3887" y="3824"/>
                    </a:cubicBezTo>
                    <a:cubicBezTo>
                      <a:pt x="3578" y="3741"/>
                      <a:pt x="3274" y="3652"/>
                      <a:pt x="3054" y="3583"/>
                    </a:cubicBezTo>
                    <a:cubicBezTo>
                      <a:pt x="2813" y="3521"/>
                      <a:pt x="2661" y="3453"/>
                      <a:pt x="2598" y="3432"/>
                    </a:cubicBezTo>
                    <a:cubicBezTo>
                      <a:pt x="2436" y="3358"/>
                      <a:pt x="2343" y="3333"/>
                      <a:pt x="2220" y="3333"/>
                    </a:cubicBezTo>
                    <a:cubicBezTo>
                      <a:pt x="2160" y="3333"/>
                      <a:pt x="2092" y="3339"/>
                      <a:pt x="2007" y="3348"/>
                    </a:cubicBezTo>
                    <a:cubicBezTo>
                      <a:pt x="1986" y="3348"/>
                      <a:pt x="1923" y="3348"/>
                      <a:pt x="1855" y="3322"/>
                    </a:cubicBezTo>
                    <a:cubicBezTo>
                      <a:pt x="1792" y="3301"/>
                      <a:pt x="1703" y="3280"/>
                      <a:pt x="1614" y="3259"/>
                    </a:cubicBezTo>
                    <a:cubicBezTo>
                      <a:pt x="1420" y="3191"/>
                      <a:pt x="1179" y="3107"/>
                      <a:pt x="959" y="3018"/>
                    </a:cubicBezTo>
                    <a:cubicBezTo>
                      <a:pt x="744" y="2929"/>
                      <a:pt x="524" y="2824"/>
                      <a:pt x="373" y="2735"/>
                    </a:cubicBezTo>
                    <a:cubicBezTo>
                      <a:pt x="284" y="2693"/>
                      <a:pt x="221" y="2646"/>
                      <a:pt x="174" y="2604"/>
                    </a:cubicBezTo>
                    <a:cubicBezTo>
                      <a:pt x="132" y="2562"/>
                      <a:pt x="132" y="2515"/>
                      <a:pt x="132" y="2515"/>
                    </a:cubicBezTo>
                    <a:cubicBezTo>
                      <a:pt x="111" y="2384"/>
                      <a:pt x="111" y="1908"/>
                      <a:pt x="153" y="1426"/>
                    </a:cubicBezTo>
                    <a:cubicBezTo>
                      <a:pt x="174" y="1185"/>
                      <a:pt x="221" y="944"/>
                      <a:pt x="284" y="729"/>
                    </a:cubicBezTo>
                    <a:cubicBezTo>
                      <a:pt x="325" y="530"/>
                      <a:pt x="414" y="378"/>
                      <a:pt x="504" y="289"/>
                    </a:cubicBezTo>
                    <a:cubicBezTo>
                      <a:pt x="659" y="151"/>
                      <a:pt x="831" y="110"/>
                      <a:pt x="993" y="110"/>
                    </a:cubicBezTo>
                    <a:close/>
                    <a:moveTo>
                      <a:pt x="993" y="0"/>
                    </a:moveTo>
                    <a:cubicBezTo>
                      <a:pt x="819" y="0"/>
                      <a:pt x="613" y="45"/>
                      <a:pt x="435" y="206"/>
                    </a:cubicBezTo>
                    <a:cubicBezTo>
                      <a:pt x="305" y="310"/>
                      <a:pt x="242" y="488"/>
                      <a:pt x="174" y="703"/>
                    </a:cubicBezTo>
                    <a:cubicBezTo>
                      <a:pt x="111" y="923"/>
                      <a:pt x="64" y="1164"/>
                      <a:pt x="43" y="1405"/>
                    </a:cubicBezTo>
                    <a:cubicBezTo>
                      <a:pt x="1" y="1908"/>
                      <a:pt x="1" y="2363"/>
                      <a:pt x="1" y="2536"/>
                    </a:cubicBezTo>
                    <a:cubicBezTo>
                      <a:pt x="22" y="2583"/>
                      <a:pt x="64" y="2646"/>
                      <a:pt x="111" y="2693"/>
                    </a:cubicBezTo>
                    <a:cubicBezTo>
                      <a:pt x="153" y="2735"/>
                      <a:pt x="242" y="2777"/>
                      <a:pt x="305" y="2824"/>
                    </a:cubicBezTo>
                    <a:cubicBezTo>
                      <a:pt x="483" y="2929"/>
                      <a:pt x="697" y="3039"/>
                      <a:pt x="917" y="3128"/>
                    </a:cubicBezTo>
                    <a:cubicBezTo>
                      <a:pt x="1158" y="3217"/>
                      <a:pt x="1373" y="3301"/>
                      <a:pt x="1572" y="3369"/>
                    </a:cubicBezTo>
                    <a:cubicBezTo>
                      <a:pt x="1682" y="3390"/>
                      <a:pt x="1766" y="3411"/>
                      <a:pt x="1834" y="3432"/>
                    </a:cubicBezTo>
                    <a:cubicBezTo>
                      <a:pt x="1897" y="3453"/>
                      <a:pt x="1965" y="3453"/>
                      <a:pt x="2007" y="3453"/>
                    </a:cubicBezTo>
                    <a:cubicBezTo>
                      <a:pt x="2112" y="3445"/>
                      <a:pt x="2181" y="3437"/>
                      <a:pt x="2239" y="3437"/>
                    </a:cubicBezTo>
                    <a:cubicBezTo>
                      <a:pt x="2338" y="3437"/>
                      <a:pt x="2403" y="3459"/>
                      <a:pt x="2551" y="3542"/>
                    </a:cubicBezTo>
                    <a:cubicBezTo>
                      <a:pt x="2619" y="3563"/>
                      <a:pt x="2792" y="3631"/>
                      <a:pt x="3012" y="3693"/>
                    </a:cubicBezTo>
                    <a:cubicBezTo>
                      <a:pt x="3253" y="3762"/>
                      <a:pt x="3536" y="3845"/>
                      <a:pt x="3860" y="3934"/>
                    </a:cubicBezTo>
                    <a:cubicBezTo>
                      <a:pt x="4494" y="4086"/>
                      <a:pt x="5196" y="4238"/>
                      <a:pt x="5693" y="4238"/>
                    </a:cubicBezTo>
                    <a:cubicBezTo>
                      <a:pt x="6175" y="4238"/>
                      <a:pt x="6458" y="4086"/>
                      <a:pt x="6636" y="3913"/>
                    </a:cubicBezTo>
                    <a:cubicBezTo>
                      <a:pt x="6830" y="3741"/>
                      <a:pt x="6898" y="3521"/>
                      <a:pt x="6940" y="3411"/>
                    </a:cubicBezTo>
                    <a:cubicBezTo>
                      <a:pt x="6961" y="3280"/>
                      <a:pt x="7003" y="3060"/>
                      <a:pt x="7003" y="2798"/>
                    </a:cubicBezTo>
                    <a:cubicBezTo>
                      <a:pt x="7003" y="2562"/>
                      <a:pt x="6961" y="2300"/>
                      <a:pt x="6809" y="2101"/>
                    </a:cubicBezTo>
                    <a:cubicBezTo>
                      <a:pt x="6741" y="2012"/>
                      <a:pt x="6589" y="1908"/>
                      <a:pt x="6395" y="1798"/>
                    </a:cubicBezTo>
                    <a:cubicBezTo>
                      <a:pt x="6196" y="1667"/>
                      <a:pt x="5955" y="1557"/>
                      <a:pt x="5719" y="1426"/>
                    </a:cubicBezTo>
                    <a:cubicBezTo>
                      <a:pt x="5259" y="1206"/>
                      <a:pt x="4756" y="991"/>
                      <a:pt x="4604" y="902"/>
                    </a:cubicBezTo>
                    <a:cubicBezTo>
                      <a:pt x="4279" y="729"/>
                      <a:pt x="4211" y="661"/>
                      <a:pt x="3839" y="420"/>
                    </a:cubicBezTo>
                    <a:cubicBezTo>
                      <a:pt x="3729" y="358"/>
                      <a:pt x="3536" y="310"/>
                      <a:pt x="3295" y="269"/>
                    </a:cubicBezTo>
                    <a:cubicBezTo>
                      <a:pt x="3075" y="227"/>
                      <a:pt x="2813" y="206"/>
                      <a:pt x="2551" y="159"/>
                    </a:cubicBezTo>
                    <a:cubicBezTo>
                      <a:pt x="2027" y="117"/>
                      <a:pt x="1530" y="96"/>
                      <a:pt x="1462" y="96"/>
                    </a:cubicBezTo>
                    <a:cubicBezTo>
                      <a:pt x="1441" y="75"/>
                      <a:pt x="1310" y="28"/>
                      <a:pt x="1111" y="7"/>
                    </a:cubicBezTo>
                    <a:cubicBezTo>
                      <a:pt x="1074" y="3"/>
                      <a:pt x="1035" y="0"/>
                      <a:pt x="99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1496382" y="3966051"/>
                <a:ext cx="275269" cy="175706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2063" extrusionOk="0">
                    <a:moveTo>
                      <a:pt x="372" y="0"/>
                    </a:moveTo>
                    <a:lnTo>
                      <a:pt x="0" y="1131"/>
                    </a:lnTo>
                    <a:cubicBezTo>
                      <a:pt x="0" y="1131"/>
                      <a:pt x="199" y="1571"/>
                      <a:pt x="1090" y="1896"/>
                    </a:cubicBezTo>
                    <a:cubicBezTo>
                      <a:pt x="1436" y="2023"/>
                      <a:pt x="1798" y="2063"/>
                      <a:pt x="2113" y="2063"/>
                    </a:cubicBezTo>
                    <a:cubicBezTo>
                      <a:pt x="2612" y="2063"/>
                      <a:pt x="2991" y="1964"/>
                      <a:pt x="2991" y="1964"/>
                    </a:cubicBezTo>
                    <a:lnTo>
                      <a:pt x="3231" y="828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3"/>
              <p:cNvSpPr/>
              <p:nvPr/>
            </p:nvSpPr>
            <p:spPr>
              <a:xfrm>
                <a:off x="1492805" y="3960259"/>
                <a:ext cx="284212" cy="18694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195" extrusionOk="0">
                    <a:moveTo>
                      <a:pt x="456" y="131"/>
                    </a:moveTo>
                    <a:lnTo>
                      <a:pt x="3205" y="937"/>
                    </a:lnTo>
                    <a:lnTo>
                      <a:pt x="2991" y="1985"/>
                    </a:lnTo>
                    <a:cubicBezTo>
                      <a:pt x="2950" y="2000"/>
                      <a:pt x="2609" y="2083"/>
                      <a:pt x="2160" y="2083"/>
                    </a:cubicBezTo>
                    <a:cubicBezTo>
                      <a:pt x="1855" y="2083"/>
                      <a:pt x="1501" y="2045"/>
                      <a:pt x="1158" y="1922"/>
                    </a:cubicBezTo>
                    <a:cubicBezTo>
                      <a:pt x="718" y="1770"/>
                      <a:pt x="456" y="1571"/>
                      <a:pt x="304" y="1419"/>
                    </a:cubicBezTo>
                    <a:cubicBezTo>
                      <a:pt x="152" y="1288"/>
                      <a:pt x="110" y="1199"/>
                      <a:pt x="110" y="1199"/>
                    </a:cubicBezTo>
                    <a:lnTo>
                      <a:pt x="456" y="131"/>
                    </a:lnTo>
                    <a:close/>
                    <a:moveTo>
                      <a:pt x="372" y="0"/>
                    </a:moveTo>
                    <a:lnTo>
                      <a:pt x="372" y="47"/>
                    </a:lnTo>
                    <a:lnTo>
                      <a:pt x="0" y="1199"/>
                    </a:lnTo>
                    <a:lnTo>
                      <a:pt x="0" y="1226"/>
                    </a:lnTo>
                    <a:cubicBezTo>
                      <a:pt x="0" y="1226"/>
                      <a:pt x="42" y="1356"/>
                      <a:pt x="215" y="1508"/>
                    </a:cubicBezTo>
                    <a:cubicBezTo>
                      <a:pt x="372" y="1660"/>
                      <a:pt x="655" y="1854"/>
                      <a:pt x="1111" y="2032"/>
                    </a:cubicBezTo>
                    <a:cubicBezTo>
                      <a:pt x="1461" y="2156"/>
                      <a:pt x="1825" y="2195"/>
                      <a:pt x="2141" y="2195"/>
                    </a:cubicBezTo>
                    <a:cubicBezTo>
                      <a:pt x="2649" y="2195"/>
                      <a:pt x="3033" y="2095"/>
                      <a:pt x="3033" y="2095"/>
                    </a:cubicBezTo>
                    <a:lnTo>
                      <a:pt x="3074" y="2074"/>
                    </a:lnTo>
                    <a:lnTo>
                      <a:pt x="3336" y="854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2072634" y="3968521"/>
                <a:ext cx="390334" cy="194273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2281" extrusionOk="0">
                    <a:moveTo>
                      <a:pt x="978" y="1"/>
                    </a:moveTo>
                    <a:cubicBezTo>
                      <a:pt x="637" y="1"/>
                      <a:pt x="301" y="130"/>
                      <a:pt x="194" y="474"/>
                    </a:cubicBezTo>
                    <a:cubicBezTo>
                      <a:pt x="0" y="1060"/>
                      <a:pt x="477" y="1542"/>
                      <a:pt x="938" y="1736"/>
                    </a:cubicBezTo>
                    <a:cubicBezTo>
                      <a:pt x="1372" y="1956"/>
                      <a:pt x="3095" y="2260"/>
                      <a:pt x="3577" y="2281"/>
                    </a:cubicBezTo>
                    <a:cubicBezTo>
                      <a:pt x="4080" y="2281"/>
                      <a:pt x="4583" y="1825"/>
                      <a:pt x="4363" y="1411"/>
                    </a:cubicBezTo>
                    <a:cubicBezTo>
                      <a:pt x="4143" y="998"/>
                      <a:pt x="2488" y="537"/>
                      <a:pt x="2247" y="427"/>
                    </a:cubicBezTo>
                    <a:cubicBezTo>
                      <a:pt x="1985" y="296"/>
                      <a:pt x="1592" y="144"/>
                      <a:pt x="1592" y="144"/>
                    </a:cubicBezTo>
                    <a:cubicBezTo>
                      <a:pt x="1428" y="57"/>
                      <a:pt x="1202" y="1"/>
                      <a:pt x="9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1336690" y="2795237"/>
                <a:ext cx="957226" cy="1149369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13495" extrusionOk="0">
                    <a:moveTo>
                      <a:pt x="3729" y="0"/>
                    </a:moveTo>
                    <a:lnTo>
                      <a:pt x="456" y="241"/>
                    </a:lnTo>
                    <a:cubicBezTo>
                      <a:pt x="456" y="241"/>
                      <a:pt x="0" y="2310"/>
                      <a:pt x="1132" y="3818"/>
                    </a:cubicBezTo>
                    <a:cubicBezTo>
                      <a:pt x="2268" y="5300"/>
                      <a:pt x="2467" y="5300"/>
                      <a:pt x="3666" y="6740"/>
                    </a:cubicBezTo>
                    <a:cubicBezTo>
                      <a:pt x="4866" y="8180"/>
                      <a:pt x="5258" y="13203"/>
                      <a:pt x="5258" y="13203"/>
                    </a:cubicBezTo>
                    <a:cubicBezTo>
                      <a:pt x="6169" y="13418"/>
                      <a:pt x="7028" y="13494"/>
                      <a:pt x="7788" y="13494"/>
                    </a:cubicBezTo>
                    <a:cubicBezTo>
                      <a:pt x="9630" y="13494"/>
                      <a:pt x="10888" y="13045"/>
                      <a:pt x="10888" y="13045"/>
                    </a:cubicBezTo>
                    <a:cubicBezTo>
                      <a:pt x="10888" y="13045"/>
                      <a:pt x="11239" y="8097"/>
                      <a:pt x="10013" y="5106"/>
                    </a:cubicBezTo>
                    <a:cubicBezTo>
                      <a:pt x="8772" y="2137"/>
                      <a:pt x="5258" y="2268"/>
                      <a:pt x="4342" y="2095"/>
                    </a:cubicBezTo>
                    <a:cubicBezTo>
                      <a:pt x="3425" y="1917"/>
                      <a:pt x="3729" y="0"/>
                      <a:pt x="37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2076212" y="3963666"/>
                <a:ext cx="382754" cy="204919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2406" extrusionOk="0">
                    <a:moveTo>
                      <a:pt x="942" y="123"/>
                    </a:moveTo>
                    <a:cubicBezTo>
                      <a:pt x="1155" y="123"/>
                      <a:pt x="1374" y="183"/>
                      <a:pt x="1529" y="269"/>
                    </a:cubicBezTo>
                    <a:cubicBezTo>
                      <a:pt x="1529" y="269"/>
                      <a:pt x="1922" y="421"/>
                      <a:pt x="2184" y="531"/>
                    </a:cubicBezTo>
                    <a:cubicBezTo>
                      <a:pt x="2247" y="573"/>
                      <a:pt x="2399" y="615"/>
                      <a:pt x="2577" y="683"/>
                    </a:cubicBezTo>
                    <a:cubicBezTo>
                      <a:pt x="2771" y="746"/>
                      <a:pt x="3011" y="835"/>
                      <a:pt x="3252" y="924"/>
                    </a:cubicBezTo>
                    <a:cubicBezTo>
                      <a:pt x="3493" y="1007"/>
                      <a:pt x="3708" y="1096"/>
                      <a:pt x="3907" y="1206"/>
                    </a:cubicBezTo>
                    <a:cubicBezTo>
                      <a:pt x="4080" y="1316"/>
                      <a:pt x="4232" y="1400"/>
                      <a:pt x="4279" y="1489"/>
                    </a:cubicBezTo>
                    <a:cubicBezTo>
                      <a:pt x="4363" y="1683"/>
                      <a:pt x="4300" y="1861"/>
                      <a:pt x="4148" y="2013"/>
                    </a:cubicBezTo>
                    <a:cubicBezTo>
                      <a:pt x="4028" y="2172"/>
                      <a:pt x="3815" y="2277"/>
                      <a:pt x="3594" y="2277"/>
                    </a:cubicBezTo>
                    <a:cubicBezTo>
                      <a:pt x="3575" y="2277"/>
                      <a:pt x="3555" y="2277"/>
                      <a:pt x="3535" y="2275"/>
                    </a:cubicBezTo>
                    <a:cubicBezTo>
                      <a:pt x="3294" y="2275"/>
                      <a:pt x="2750" y="2186"/>
                      <a:pt x="2205" y="2076"/>
                    </a:cubicBezTo>
                    <a:cubicBezTo>
                      <a:pt x="1660" y="1971"/>
                      <a:pt x="1116" y="1840"/>
                      <a:pt x="917" y="1751"/>
                    </a:cubicBezTo>
                    <a:cubicBezTo>
                      <a:pt x="697" y="1641"/>
                      <a:pt x="482" y="1489"/>
                      <a:pt x="330" y="1269"/>
                    </a:cubicBezTo>
                    <a:cubicBezTo>
                      <a:pt x="173" y="1076"/>
                      <a:pt x="110" y="835"/>
                      <a:pt x="199" y="552"/>
                    </a:cubicBezTo>
                    <a:cubicBezTo>
                      <a:pt x="283" y="290"/>
                      <a:pt x="503" y="159"/>
                      <a:pt x="765" y="138"/>
                    </a:cubicBezTo>
                    <a:cubicBezTo>
                      <a:pt x="822" y="128"/>
                      <a:pt x="882" y="123"/>
                      <a:pt x="942" y="123"/>
                    </a:cubicBezTo>
                    <a:close/>
                    <a:moveTo>
                      <a:pt x="916" y="0"/>
                    </a:moveTo>
                    <a:cubicBezTo>
                      <a:pt x="865" y="0"/>
                      <a:pt x="815" y="3"/>
                      <a:pt x="765" y="7"/>
                    </a:cubicBezTo>
                    <a:cubicBezTo>
                      <a:pt x="461" y="49"/>
                      <a:pt x="199" y="201"/>
                      <a:pt x="89" y="531"/>
                    </a:cubicBezTo>
                    <a:cubicBezTo>
                      <a:pt x="0" y="835"/>
                      <a:pt x="68" y="1117"/>
                      <a:pt x="241" y="1337"/>
                    </a:cubicBezTo>
                    <a:cubicBezTo>
                      <a:pt x="393" y="1578"/>
                      <a:pt x="634" y="1751"/>
                      <a:pt x="875" y="1861"/>
                    </a:cubicBezTo>
                    <a:cubicBezTo>
                      <a:pt x="1116" y="1971"/>
                      <a:pt x="1639" y="2102"/>
                      <a:pt x="2184" y="2186"/>
                    </a:cubicBezTo>
                    <a:cubicBezTo>
                      <a:pt x="2729" y="2296"/>
                      <a:pt x="3273" y="2385"/>
                      <a:pt x="3535" y="2406"/>
                    </a:cubicBezTo>
                    <a:cubicBezTo>
                      <a:pt x="3797" y="2406"/>
                      <a:pt x="4059" y="2275"/>
                      <a:pt x="4232" y="2102"/>
                    </a:cubicBezTo>
                    <a:cubicBezTo>
                      <a:pt x="4410" y="1924"/>
                      <a:pt x="4493" y="1662"/>
                      <a:pt x="4363" y="1447"/>
                    </a:cubicBezTo>
                    <a:cubicBezTo>
                      <a:pt x="4300" y="1316"/>
                      <a:pt x="4148" y="1206"/>
                      <a:pt x="3949" y="1096"/>
                    </a:cubicBezTo>
                    <a:cubicBezTo>
                      <a:pt x="3755" y="1007"/>
                      <a:pt x="3535" y="897"/>
                      <a:pt x="3294" y="814"/>
                    </a:cubicBezTo>
                    <a:cubicBezTo>
                      <a:pt x="3053" y="725"/>
                      <a:pt x="2818" y="636"/>
                      <a:pt x="2619" y="573"/>
                    </a:cubicBezTo>
                    <a:cubicBezTo>
                      <a:pt x="2425" y="505"/>
                      <a:pt x="2268" y="463"/>
                      <a:pt x="2226" y="421"/>
                    </a:cubicBezTo>
                    <a:cubicBezTo>
                      <a:pt x="1964" y="311"/>
                      <a:pt x="1571" y="159"/>
                      <a:pt x="1571" y="159"/>
                    </a:cubicBezTo>
                    <a:cubicBezTo>
                      <a:pt x="1390" y="51"/>
                      <a:pt x="1152" y="0"/>
                      <a:pt x="91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1330899" y="2789445"/>
                <a:ext cx="944280" cy="1158993"/>
              </a:xfrm>
              <a:custGeom>
                <a:avLst/>
                <a:gdLst/>
                <a:ahLst/>
                <a:cxnLst/>
                <a:rect l="l" t="t" r="r" b="b"/>
                <a:pathLst>
                  <a:path w="11087" h="13608" extrusionOk="0">
                    <a:moveTo>
                      <a:pt x="3734" y="131"/>
                    </a:moveTo>
                    <a:cubicBezTo>
                      <a:pt x="3734" y="178"/>
                      <a:pt x="3666" y="571"/>
                      <a:pt x="3687" y="1048"/>
                    </a:cubicBezTo>
                    <a:cubicBezTo>
                      <a:pt x="3713" y="1309"/>
                      <a:pt x="3755" y="1571"/>
                      <a:pt x="3865" y="1791"/>
                    </a:cubicBezTo>
                    <a:cubicBezTo>
                      <a:pt x="3975" y="2011"/>
                      <a:pt x="4148" y="2184"/>
                      <a:pt x="4389" y="2226"/>
                    </a:cubicBezTo>
                    <a:cubicBezTo>
                      <a:pt x="5347" y="2404"/>
                      <a:pt x="8819" y="2247"/>
                      <a:pt x="10019" y="5195"/>
                    </a:cubicBezTo>
                    <a:cubicBezTo>
                      <a:pt x="10626" y="6677"/>
                      <a:pt x="10846" y="8662"/>
                      <a:pt x="10914" y="10280"/>
                    </a:cubicBezTo>
                    <a:cubicBezTo>
                      <a:pt x="10977" y="11851"/>
                      <a:pt x="10888" y="13030"/>
                      <a:pt x="10888" y="13072"/>
                    </a:cubicBezTo>
                    <a:cubicBezTo>
                      <a:pt x="10844" y="13086"/>
                      <a:pt x="9650" y="13504"/>
                      <a:pt x="7872" y="13504"/>
                    </a:cubicBezTo>
                    <a:cubicBezTo>
                      <a:pt x="7126" y="13504"/>
                      <a:pt x="6278" y="13431"/>
                      <a:pt x="5368" y="13223"/>
                    </a:cubicBezTo>
                    <a:cubicBezTo>
                      <a:pt x="5368" y="13181"/>
                      <a:pt x="5284" y="11982"/>
                      <a:pt x="5023" y="10563"/>
                    </a:cubicBezTo>
                    <a:cubicBezTo>
                      <a:pt x="4782" y="9144"/>
                      <a:pt x="4389" y="7531"/>
                      <a:pt x="3776" y="6766"/>
                    </a:cubicBezTo>
                    <a:cubicBezTo>
                      <a:pt x="2577" y="5326"/>
                      <a:pt x="2378" y="5347"/>
                      <a:pt x="1247" y="3844"/>
                    </a:cubicBezTo>
                    <a:cubicBezTo>
                      <a:pt x="152" y="2378"/>
                      <a:pt x="571" y="440"/>
                      <a:pt x="592" y="372"/>
                    </a:cubicBezTo>
                    <a:lnTo>
                      <a:pt x="3734" y="131"/>
                    </a:lnTo>
                    <a:close/>
                    <a:moveTo>
                      <a:pt x="3865" y="0"/>
                    </a:moveTo>
                    <a:lnTo>
                      <a:pt x="482" y="262"/>
                    </a:lnTo>
                    <a:lnTo>
                      <a:pt x="482" y="309"/>
                    </a:lnTo>
                    <a:cubicBezTo>
                      <a:pt x="482" y="309"/>
                      <a:pt x="0" y="2378"/>
                      <a:pt x="1158" y="3907"/>
                    </a:cubicBezTo>
                    <a:cubicBezTo>
                      <a:pt x="2294" y="5415"/>
                      <a:pt x="2488" y="5389"/>
                      <a:pt x="3687" y="6855"/>
                    </a:cubicBezTo>
                    <a:cubicBezTo>
                      <a:pt x="4279" y="7552"/>
                      <a:pt x="4672" y="9165"/>
                      <a:pt x="4913" y="10584"/>
                    </a:cubicBezTo>
                    <a:cubicBezTo>
                      <a:pt x="5174" y="12024"/>
                      <a:pt x="5258" y="13271"/>
                      <a:pt x="5258" y="13271"/>
                    </a:cubicBezTo>
                    <a:lnTo>
                      <a:pt x="5258" y="13312"/>
                    </a:lnTo>
                    <a:lnTo>
                      <a:pt x="5305" y="13312"/>
                    </a:lnTo>
                    <a:cubicBezTo>
                      <a:pt x="6233" y="13531"/>
                      <a:pt x="7103" y="13608"/>
                      <a:pt x="7869" y="13608"/>
                    </a:cubicBezTo>
                    <a:cubicBezTo>
                      <a:pt x="9714" y="13608"/>
                      <a:pt x="10956" y="13161"/>
                      <a:pt x="10956" y="13161"/>
                    </a:cubicBezTo>
                    <a:lnTo>
                      <a:pt x="10998" y="13161"/>
                    </a:lnTo>
                    <a:lnTo>
                      <a:pt x="10998" y="13113"/>
                    </a:lnTo>
                    <a:cubicBezTo>
                      <a:pt x="10998" y="13113"/>
                      <a:pt x="11087" y="11872"/>
                      <a:pt x="11019" y="10259"/>
                    </a:cubicBezTo>
                    <a:cubicBezTo>
                      <a:pt x="10956" y="8641"/>
                      <a:pt x="10736" y="6656"/>
                      <a:pt x="10129" y="5153"/>
                    </a:cubicBezTo>
                    <a:cubicBezTo>
                      <a:pt x="8882" y="2142"/>
                      <a:pt x="5305" y="2273"/>
                      <a:pt x="4410" y="2095"/>
                    </a:cubicBezTo>
                    <a:cubicBezTo>
                      <a:pt x="4190" y="2074"/>
                      <a:pt x="4059" y="1943"/>
                      <a:pt x="3975" y="1749"/>
                    </a:cubicBezTo>
                    <a:cubicBezTo>
                      <a:pt x="3865" y="1550"/>
                      <a:pt x="3818" y="1288"/>
                      <a:pt x="3797" y="1048"/>
                    </a:cubicBezTo>
                    <a:cubicBezTo>
                      <a:pt x="3776" y="545"/>
                      <a:pt x="3844" y="68"/>
                      <a:pt x="3844" y="68"/>
                    </a:cubicBezTo>
                    <a:lnTo>
                      <a:pt x="3865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1104349" y="2878617"/>
                <a:ext cx="921965" cy="1183948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3901" extrusionOk="0">
                    <a:moveTo>
                      <a:pt x="4802" y="1"/>
                    </a:moveTo>
                    <a:lnTo>
                      <a:pt x="1026" y="545"/>
                    </a:lnTo>
                    <a:cubicBezTo>
                      <a:pt x="1026" y="545"/>
                      <a:pt x="63" y="1441"/>
                      <a:pt x="21" y="2949"/>
                    </a:cubicBezTo>
                    <a:cubicBezTo>
                      <a:pt x="0" y="4452"/>
                      <a:pt x="587" y="5829"/>
                      <a:pt x="2289" y="6133"/>
                    </a:cubicBezTo>
                    <a:cubicBezTo>
                      <a:pt x="2820" y="6234"/>
                      <a:pt x="3324" y="6270"/>
                      <a:pt x="3767" y="6270"/>
                    </a:cubicBezTo>
                    <a:cubicBezTo>
                      <a:pt x="4766" y="6270"/>
                      <a:pt x="5457" y="6091"/>
                      <a:pt x="5457" y="6091"/>
                    </a:cubicBezTo>
                    <a:lnTo>
                      <a:pt x="5457" y="6091"/>
                    </a:lnTo>
                    <a:lnTo>
                      <a:pt x="3556" y="12789"/>
                    </a:lnTo>
                    <a:cubicBezTo>
                      <a:pt x="3556" y="12789"/>
                      <a:pt x="4320" y="13507"/>
                      <a:pt x="6216" y="13836"/>
                    </a:cubicBezTo>
                    <a:cubicBezTo>
                      <a:pt x="6502" y="13882"/>
                      <a:pt x="6761" y="13901"/>
                      <a:pt x="6994" y="13901"/>
                    </a:cubicBezTo>
                    <a:cubicBezTo>
                      <a:pt x="8330" y="13901"/>
                      <a:pt x="8835" y="13271"/>
                      <a:pt x="8835" y="13271"/>
                    </a:cubicBezTo>
                    <a:cubicBezTo>
                      <a:pt x="8835" y="13271"/>
                      <a:pt x="10322" y="7421"/>
                      <a:pt x="10584" y="5546"/>
                    </a:cubicBezTo>
                    <a:cubicBezTo>
                      <a:pt x="10825" y="3666"/>
                      <a:pt x="10081" y="2425"/>
                      <a:pt x="8924" y="2142"/>
                    </a:cubicBezTo>
                    <a:cubicBezTo>
                      <a:pt x="7773" y="1861"/>
                      <a:pt x="5873" y="1440"/>
                      <a:pt x="5336" y="1440"/>
                    </a:cubicBezTo>
                    <a:cubicBezTo>
                      <a:pt x="5323" y="1440"/>
                      <a:pt x="5311" y="1440"/>
                      <a:pt x="5300" y="1441"/>
                    </a:cubicBezTo>
                    <a:cubicBezTo>
                      <a:pt x="5296" y="1441"/>
                      <a:pt x="5293" y="1441"/>
                      <a:pt x="5290" y="1441"/>
                    </a:cubicBezTo>
                    <a:cubicBezTo>
                      <a:pt x="4823" y="1441"/>
                      <a:pt x="4802" y="1"/>
                      <a:pt x="4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1100772" y="2873251"/>
                <a:ext cx="919751" cy="1194083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14020" extrusionOk="0">
                    <a:moveTo>
                      <a:pt x="4797" y="132"/>
                    </a:moveTo>
                    <a:cubicBezTo>
                      <a:pt x="4797" y="194"/>
                      <a:pt x="4797" y="456"/>
                      <a:pt x="4865" y="807"/>
                    </a:cubicBezTo>
                    <a:cubicBezTo>
                      <a:pt x="4886" y="980"/>
                      <a:pt x="4949" y="1179"/>
                      <a:pt x="5017" y="1310"/>
                    </a:cubicBezTo>
                    <a:cubicBezTo>
                      <a:pt x="5059" y="1394"/>
                      <a:pt x="5106" y="1441"/>
                      <a:pt x="5148" y="1483"/>
                    </a:cubicBezTo>
                    <a:cubicBezTo>
                      <a:pt x="5211" y="1551"/>
                      <a:pt x="5279" y="1572"/>
                      <a:pt x="5342" y="1572"/>
                    </a:cubicBezTo>
                    <a:cubicBezTo>
                      <a:pt x="5362" y="1568"/>
                      <a:pt x="5386" y="1566"/>
                      <a:pt x="5413" y="1566"/>
                    </a:cubicBezTo>
                    <a:cubicBezTo>
                      <a:pt x="5534" y="1566"/>
                      <a:pt x="5720" y="1600"/>
                      <a:pt x="5934" y="1635"/>
                    </a:cubicBezTo>
                    <a:cubicBezTo>
                      <a:pt x="6195" y="1656"/>
                      <a:pt x="6520" y="1724"/>
                      <a:pt x="6871" y="1813"/>
                    </a:cubicBezTo>
                    <a:cubicBezTo>
                      <a:pt x="7567" y="1944"/>
                      <a:pt x="8353" y="2116"/>
                      <a:pt x="8945" y="2268"/>
                    </a:cubicBezTo>
                    <a:cubicBezTo>
                      <a:pt x="9510" y="2399"/>
                      <a:pt x="9971" y="2771"/>
                      <a:pt x="10275" y="3337"/>
                    </a:cubicBezTo>
                    <a:cubicBezTo>
                      <a:pt x="10558" y="3907"/>
                      <a:pt x="10689" y="4667"/>
                      <a:pt x="10558" y="5609"/>
                    </a:cubicBezTo>
                    <a:cubicBezTo>
                      <a:pt x="10317" y="7463"/>
                      <a:pt x="8856" y="13287"/>
                      <a:pt x="8835" y="13308"/>
                    </a:cubicBezTo>
                    <a:cubicBezTo>
                      <a:pt x="8835" y="13308"/>
                      <a:pt x="8683" y="13507"/>
                      <a:pt x="8269" y="13680"/>
                    </a:cubicBezTo>
                    <a:cubicBezTo>
                      <a:pt x="8000" y="13802"/>
                      <a:pt x="7607" y="13902"/>
                      <a:pt x="7084" y="13902"/>
                    </a:cubicBezTo>
                    <a:cubicBezTo>
                      <a:pt x="6845" y="13902"/>
                      <a:pt x="6579" y="13881"/>
                      <a:pt x="6284" y="13831"/>
                    </a:cubicBezTo>
                    <a:cubicBezTo>
                      <a:pt x="5321" y="13680"/>
                      <a:pt x="4666" y="13418"/>
                      <a:pt x="4232" y="13203"/>
                    </a:cubicBezTo>
                    <a:cubicBezTo>
                      <a:pt x="3839" y="12983"/>
                      <a:pt x="3687" y="12831"/>
                      <a:pt x="3666" y="12831"/>
                    </a:cubicBezTo>
                    <a:lnTo>
                      <a:pt x="5583" y="6065"/>
                    </a:lnTo>
                    <a:lnTo>
                      <a:pt x="5473" y="6086"/>
                    </a:lnTo>
                    <a:cubicBezTo>
                      <a:pt x="5473" y="6086"/>
                      <a:pt x="4760" y="6273"/>
                      <a:pt x="3737" y="6273"/>
                    </a:cubicBezTo>
                    <a:cubicBezTo>
                      <a:pt x="3320" y="6273"/>
                      <a:pt x="2850" y="6242"/>
                      <a:pt x="2357" y="6154"/>
                    </a:cubicBezTo>
                    <a:cubicBezTo>
                      <a:pt x="1503" y="5976"/>
                      <a:pt x="938" y="5583"/>
                      <a:pt x="587" y="5018"/>
                    </a:cubicBezTo>
                    <a:cubicBezTo>
                      <a:pt x="236" y="4452"/>
                      <a:pt x="105" y="3750"/>
                      <a:pt x="131" y="3012"/>
                    </a:cubicBezTo>
                    <a:cubicBezTo>
                      <a:pt x="173" y="1551"/>
                      <a:pt x="1068" y="697"/>
                      <a:pt x="1089" y="676"/>
                    </a:cubicBezTo>
                    <a:lnTo>
                      <a:pt x="4797" y="132"/>
                    </a:lnTo>
                    <a:close/>
                    <a:moveTo>
                      <a:pt x="4907" y="1"/>
                    </a:moveTo>
                    <a:lnTo>
                      <a:pt x="1021" y="566"/>
                    </a:lnTo>
                    <a:lnTo>
                      <a:pt x="1021" y="587"/>
                    </a:lnTo>
                    <a:cubicBezTo>
                      <a:pt x="1021" y="587"/>
                      <a:pt x="42" y="1483"/>
                      <a:pt x="21" y="3012"/>
                    </a:cubicBezTo>
                    <a:cubicBezTo>
                      <a:pt x="0" y="3777"/>
                      <a:pt x="131" y="4494"/>
                      <a:pt x="498" y="5086"/>
                    </a:cubicBezTo>
                    <a:cubicBezTo>
                      <a:pt x="869" y="5651"/>
                      <a:pt x="1461" y="6086"/>
                      <a:pt x="2331" y="6264"/>
                    </a:cubicBezTo>
                    <a:cubicBezTo>
                      <a:pt x="2842" y="6359"/>
                      <a:pt x="3322" y="6392"/>
                      <a:pt x="3744" y="6392"/>
                    </a:cubicBezTo>
                    <a:cubicBezTo>
                      <a:pt x="4674" y="6392"/>
                      <a:pt x="5326" y="6231"/>
                      <a:pt x="5431" y="6217"/>
                    </a:cubicBezTo>
                    <a:lnTo>
                      <a:pt x="5431" y="6217"/>
                    </a:lnTo>
                    <a:lnTo>
                      <a:pt x="3535" y="12852"/>
                    </a:lnTo>
                    <a:lnTo>
                      <a:pt x="3556" y="12873"/>
                    </a:lnTo>
                    <a:cubicBezTo>
                      <a:pt x="3556" y="12873"/>
                      <a:pt x="3750" y="13072"/>
                      <a:pt x="4190" y="13287"/>
                    </a:cubicBezTo>
                    <a:cubicBezTo>
                      <a:pt x="4624" y="13528"/>
                      <a:pt x="5300" y="13790"/>
                      <a:pt x="6258" y="13941"/>
                    </a:cubicBezTo>
                    <a:cubicBezTo>
                      <a:pt x="6559" y="13997"/>
                      <a:pt x="6832" y="14020"/>
                      <a:pt x="7077" y="14020"/>
                    </a:cubicBezTo>
                    <a:cubicBezTo>
                      <a:pt x="7618" y="14020"/>
                      <a:pt x="8026" y="13908"/>
                      <a:pt x="8311" y="13790"/>
                    </a:cubicBezTo>
                    <a:cubicBezTo>
                      <a:pt x="8746" y="13617"/>
                      <a:pt x="8924" y="13376"/>
                      <a:pt x="8924" y="13376"/>
                    </a:cubicBezTo>
                    <a:lnTo>
                      <a:pt x="8945" y="13376"/>
                    </a:lnTo>
                    <a:lnTo>
                      <a:pt x="8945" y="13355"/>
                    </a:lnTo>
                    <a:cubicBezTo>
                      <a:pt x="8945" y="13355"/>
                      <a:pt x="10427" y="7505"/>
                      <a:pt x="10668" y="5630"/>
                    </a:cubicBezTo>
                    <a:cubicBezTo>
                      <a:pt x="10799" y="4667"/>
                      <a:pt x="10668" y="3881"/>
                      <a:pt x="10364" y="3274"/>
                    </a:cubicBezTo>
                    <a:cubicBezTo>
                      <a:pt x="10055" y="2682"/>
                      <a:pt x="9578" y="2289"/>
                      <a:pt x="8966" y="2158"/>
                    </a:cubicBezTo>
                    <a:cubicBezTo>
                      <a:pt x="8379" y="2006"/>
                      <a:pt x="7594" y="1834"/>
                      <a:pt x="6892" y="1682"/>
                    </a:cubicBezTo>
                    <a:cubicBezTo>
                      <a:pt x="6546" y="1614"/>
                      <a:pt x="6216" y="1551"/>
                      <a:pt x="5954" y="1504"/>
                    </a:cubicBezTo>
                    <a:cubicBezTo>
                      <a:pt x="5672" y="1462"/>
                      <a:pt x="5473" y="1441"/>
                      <a:pt x="5342" y="1441"/>
                    </a:cubicBezTo>
                    <a:cubicBezTo>
                      <a:pt x="5331" y="1446"/>
                      <a:pt x="5320" y="1449"/>
                      <a:pt x="5309" y="1449"/>
                    </a:cubicBezTo>
                    <a:cubicBezTo>
                      <a:pt x="5277" y="1449"/>
                      <a:pt x="5246" y="1428"/>
                      <a:pt x="5211" y="1394"/>
                    </a:cubicBezTo>
                    <a:cubicBezTo>
                      <a:pt x="5190" y="1373"/>
                      <a:pt x="5148" y="1331"/>
                      <a:pt x="5127" y="1263"/>
                    </a:cubicBezTo>
                    <a:cubicBezTo>
                      <a:pt x="5059" y="1132"/>
                      <a:pt x="4996" y="959"/>
                      <a:pt x="4975" y="786"/>
                    </a:cubicBezTo>
                    <a:cubicBezTo>
                      <a:pt x="4907" y="435"/>
                      <a:pt x="4907" y="64"/>
                      <a:pt x="4907" y="64"/>
                    </a:cubicBezTo>
                    <a:lnTo>
                      <a:pt x="490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3"/>
              <p:cNvSpPr/>
              <p:nvPr/>
            </p:nvSpPr>
            <p:spPr>
              <a:xfrm>
                <a:off x="1639551" y="4063143"/>
                <a:ext cx="378155" cy="219398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2576" extrusionOk="0">
                    <a:moveTo>
                      <a:pt x="927" y="1"/>
                    </a:moveTo>
                    <a:cubicBezTo>
                      <a:pt x="639" y="1"/>
                      <a:pt x="367" y="113"/>
                      <a:pt x="241" y="410"/>
                    </a:cubicBezTo>
                    <a:cubicBezTo>
                      <a:pt x="0" y="976"/>
                      <a:pt x="414" y="1500"/>
                      <a:pt x="828" y="1740"/>
                    </a:cubicBezTo>
                    <a:cubicBezTo>
                      <a:pt x="1268" y="2002"/>
                      <a:pt x="2922" y="2505"/>
                      <a:pt x="3404" y="2568"/>
                    </a:cubicBezTo>
                    <a:cubicBezTo>
                      <a:pt x="3441" y="2573"/>
                      <a:pt x="3477" y="2575"/>
                      <a:pt x="3514" y="2575"/>
                    </a:cubicBezTo>
                    <a:cubicBezTo>
                      <a:pt x="3982" y="2575"/>
                      <a:pt x="4439" y="2186"/>
                      <a:pt x="4279" y="1782"/>
                    </a:cubicBezTo>
                    <a:cubicBezTo>
                      <a:pt x="4101" y="1348"/>
                      <a:pt x="2509" y="714"/>
                      <a:pt x="2268" y="562"/>
                    </a:cubicBezTo>
                    <a:cubicBezTo>
                      <a:pt x="2053" y="431"/>
                      <a:pt x="1660" y="232"/>
                      <a:pt x="1660" y="232"/>
                    </a:cubicBezTo>
                    <a:cubicBezTo>
                      <a:pt x="1472" y="97"/>
                      <a:pt x="1193" y="1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3"/>
              <p:cNvSpPr/>
              <p:nvPr/>
            </p:nvSpPr>
            <p:spPr>
              <a:xfrm>
                <a:off x="1643128" y="4058799"/>
                <a:ext cx="373811" cy="227745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2674" extrusionOk="0">
                    <a:moveTo>
                      <a:pt x="854" y="110"/>
                    </a:moveTo>
                    <a:cubicBezTo>
                      <a:pt x="1116" y="110"/>
                      <a:pt x="1419" y="199"/>
                      <a:pt x="1592" y="330"/>
                    </a:cubicBezTo>
                    <a:cubicBezTo>
                      <a:pt x="1592" y="330"/>
                      <a:pt x="1985" y="524"/>
                      <a:pt x="2205" y="676"/>
                    </a:cubicBezTo>
                    <a:cubicBezTo>
                      <a:pt x="2273" y="723"/>
                      <a:pt x="2425" y="786"/>
                      <a:pt x="2598" y="854"/>
                    </a:cubicBezTo>
                    <a:cubicBezTo>
                      <a:pt x="2797" y="938"/>
                      <a:pt x="3011" y="1048"/>
                      <a:pt x="3231" y="1158"/>
                    </a:cubicBezTo>
                    <a:cubicBezTo>
                      <a:pt x="3451" y="1289"/>
                      <a:pt x="3687" y="1399"/>
                      <a:pt x="3865" y="1530"/>
                    </a:cubicBezTo>
                    <a:cubicBezTo>
                      <a:pt x="4038" y="1640"/>
                      <a:pt x="4148" y="1771"/>
                      <a:pt x="4190" y="1854"/>
                    </a:cubicBezTo>
                    <a:cubicBezTo>
                      <a:pt x="4258" y="2032"/>
                      <a:pt x="4190" y="2226"/>
                      <a:pt x="4017" y="2357"/>
                    </a:cubicBezTo>
                    <a:cubicBezTo>
                      <a:pt x="3883" y="2491"/>
                      <a:pt x="3663" y="2560"/>
                      <a:pt x="3463" y="2560"/>
                    </a:cubicBezTo>
                    <a:cubicBezTo>
                      <a:pt x="3436" y="2560"/>
                      <a:pt x="3409" y="2559"/>
                      <a:pt x="3383" y="2556"/>
                    </a:cubicBezTo>
                    <a:cubicBezTo>
                      <a:pt x="3142" y="2530"/>
                      <a:pt x="2598" y="2378"/>
                      <a:pt x="2074" y="2226"/>
                    </a:cubicBezTo>
                    <a:cubicBezTo>
                      <a:pt x="1550" y="2053"/>
                      <a:pt x="1027" y="1854"/>
                      <a:pt x="833" y="1744"/>
                    </a:cubicBezTo>
                    <a:cubicBezTo>
                      <a:pt x="613" y="1613"/>
                      <a:pt x="414" y="1441"/>
                      <a:pt x="283" y="1221"/>
                    </a:cubicBezTo>
                    <a:cubicBezTo>
                      <a:pt x="178" y="985"/>
                      <a:pt x="131" y="744"/>
                      <a:pt x="241" y="482"/>
                    </a:cubicBezTo>
                    <a:cubicBezTo>
                      <a:pt x="351" y="220"/>
                      <a:pt x="592" y="131"/>
                      <a:pt x="854" y="110"/>
                    </a:cubicBezTo>
                    <a:close/>
                    <a:moveTo>
                      <a:pt x="854" y="0"/>
                    </a:moveTo>
                    <a:cubicBezTo>
                      <a:pt x="545" y="0"/>
                      <a:pt x="262" y="131"/>
                      <a:pt x="131" y="435"/>
                    </a:cubicBezTo>
                    <a:cubicBezTo>
                      <a:pt x="0" y="744"/>
                      <a:pt x="68" y="1027"/>
                      <a:pt x="199" y="1268"/>
                    </a:cubicBezTo>
                    <a:cubicBezTo>
                      <a:pt x="330" y="1509"/>
                      <a:pt x="545" y="1702"/>
                      <a:pt x="765" y="1833"/>
                    </a:cubicBezTo>
                    <a:cubicBezTo>
                      <a:pt x="985" y="1964"/>
                      <a:pt x="1508" y="2163"/>
                      <a:pt x="2053" y="2336"/>
                    </a:cubicBezTo>
                    <a:cubicBezTo>
                      <a:pt x="2577" y="2488"/>
                      <a:pt x="3100" y="2640"/>
                      <a:pt x="3362" y="2661"/>
                    </a:cubicBezTo>
                    <a:cubicBezTo>
                      <a:pt x="3409" y="2669"/>
                      <a:pt x="3457" y="2673"/>
                      <a:pt x="3504" y="2673"/>
                    </a:cubicBezTo>
                    <a:cubicBezTo>
                      <a:pt x="3722" y="2673"/>
                      <a:pt x="3938" y="2588"/>
                      <a:pt x="4080" y="2446"/>
                    </a:cubicBezTo>
                    <a:cubicBezTo>
                      <a:pt x="4279" y="2294"/>
                      <a:pt x="4389" y="2053"/>
                      <a:pt x="4300" y="1812"/>
                    </a:cubicBezTo>
                    <a:cubicBezTo>
                      <a:pt x="4237" y="1681"/>
                      <a:pt x="4106" y="1551"/>
                      <a:pt x="3907" y="1420"/>
                    </a:cubicBezTo>
                    <a:cubicBezTo>
                      <a:pt x="3734" y="1310"/>
                      <a:pt x="3514" y="1179"/>
                      <a:pt x="3273" y="1069"/>
                    </a:cubicBezTo>
                    <a:cubicBezTo>
                      <a:pt x="3059" y="959"/>
                      <a:pt x="2839" y="854"/>
                      <a:pt x="2640" y="765"/>
                    </a:cubicBezTo>
                    <a:cubicBezTo>
                      <a:pt x="2467" y="676"/>
                      <a:pt x="2315" y="613"/>
                      <a:pt x="2273" y="566"/>
                    </a:cubicBezTo>
                    <a:cubicBezTo>
                      <a:pt x="2032" y="435"/>
                      <a:pt x="1660" y="241"/>
                      <a:pt x="1660" y="241"/>
                    </a:cubicBezTo>
                    <a:cubicBezTo>
                      <a:pt x="1440" y="89"/>
                      <a:pt x="1137" y="0"/>
                      <a:pt x="85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1901360" y="3100907"/>
                <a:ext cx="85681" cy="108762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277" extrusionOk="0">
                    <a:moveTo>
                      <a:pt x="67" y="0"/>
                    </a:moveTo>
                    <a:cubicBezTo>
                      <a:pt x="45" y="0"/>
                      <a:pt x="19" y="15"/>
                      <a:pt x="0" y="30"/>
                    </a:cubicBezTo>
                    <a:cubicBezTo>
                      <a:pt x="0" y="56"/>
                      <a:pt x="0" y="98"/>
                      <a:pt x="27" y="119"/>
                    </a:cubicBezTo>
                    <a:cubicBezTo>
                      <a:pt x="461" y="360"/>
                      <a:pt x="702" y="795"/>
                      <a:pt x="896" y="1234"/>
                    </a:cubicBezTo>
                    <a:cubicBezTo>
                      <a:pt x="896" y="1276"/>
                      <a:pt x="943" y="1276"/>
                      <a:pt x="964" y="1276"/>
                    </a:cubicBezTo>
                    <a:cubicBezTo>
                      <a:pt x="985" y="1255"/>
                      <a:pt x="1006" y="1234"/>
                      <a:pt x="985" y="1187"/>
                    </a:cubicBezTo>
                    <a:cubicBezTo>
                      <a:pt x="812" y="732"/>
                      <a:pt x="550" y="292"/>
                      <a:pt x="89" y="9"/>
                    </a:cubicBezTo>
                    <a:cubicBezTo>
                      <a:pt x="83" y="3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3"/>
              <p:cNvSpPr/>
              <p:nvPr/>
            </p:nvSpPr>
            <p:spPr>
              <a:xfrm>
                <a:off x="1975797" y="3219973"/>
                <a:ext cx="18823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221" h="926" extrusionOk="0">
                    <a:moveTo>
                      <a:pt x="68" y="1"/>
                    </a:moveTo>
                    <a:cubicBezTo>
                      <a:pt x="60" y="1"/>
                      <a:pt x="50" y="3"/>
                      <a:pt x="43" y="9"/>
                    </a:cubicBezTo>
                    <a:cubicBezTo>
                      <a:pt x="22" y="9"/>
                      <a:pt x="1" y="51"/>
                      <a:pt x="22" y="72"/>
                    </a:cubicBezTo>
                    <a:cubicBezTo>
                      <a:pt x="111" y="313"/>
                      <a:pt x="69" y="596"/>
                      <a:pt x="90" y="884"/>
                    </a:cubicBezTo>
                    <a:cubicBezTo>
                      <a:pt x="90" y="905"/>
                      <a:pt x="111" y="926"/>
                      <a:pt x="132" y="926"/>
                    </a:cubicBezTo>
                    <a:cubicBezTo>
                      <a:pt x="174" y="926"/>
                      <a:pt x="200" y="905"/>
                      <a:pt x="200" y="884"/>
                    </a:cubicBezTo>
                    <a:cubicBezTo>
                      <a:pt x="174" y="596"/>
                      <a:pt x="221" y="313"/>
                      <a:pt x="111" y="30"/>
                    </a:cubicBezTo>
                    <a:cubicBezTo>
                      <a:pt x="111" y="15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3"/>
              <p:cNvSpPr/>
              <p:nvPr/>
            </p:nvSpPr>
            <p:spPr>
              <a:xfrm>
                <a:off x="1975797" y="3086599"/>
                <a:ext cx="106292" cy="23422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275" extrusionOk="0">
                    <a:moveTo>
                      <a:pt x="878" y="1"/>
                    </a:moveTo>
                    <a:cubicBezTo>
                      <a:pt x="588" y="1"/>
                      <a:pt x="316" y="60"/>
                      <a:pt x="43" y="156"/>
                    </a:cubicBezTo>
                    <a:cubicBezTo>
                      <a:pt x="1" y="177"/>
                      <a:pt x="1" y="198"/>
                      <a:pt x="1" y="245"/>
                    </a:cubicBezTo>
                    <a:cubicBezTo>
                      <a:pt x="16" y="260"/>
                      <a:pt x="31" y="275"/>
                      <a:pt x="55" y="275"/>
                    </a:cubicBezTo>
                    <a:cubicBezTo>
                      <a:pt x="65" y="275"/>
                      <a:pt x="76" y="272"/>
                      <a:pt x="90" y="266"/>
                    </a:cubicBezTo>
                    <a:cubicBezTo>
                      <a:pt x="342" y="170"/>
                      <a:pt x="598" y="108"/>
                      <a:pt x="870" y="108"/>
                    </a:cubicBezTo>
                    <a:cubicBezTo>
                      <a:pt x="971" y="108"/>
                      <a:pt x="1073" y="117"/>
                      <a:pt x="1179" y="135"/>
                    </a:cubicBezTo>
                    <a:cubicBezTo>
                      <a:pt x="1200" y="135"/>
                      <a:pt x="1247" y="114"/>
                      <a:pt x="1247" y="93"/>
                    </a:cubicBezTo>
                    <a:cubicBezTo>
                      <a:pt x="1247" y="46"/>
                      <a:pt x="1221" y="25"/>
                      <a:pt x="1200" y="25"/>
                    </a:cubicBezTo>
                    <a:cubicBezTo>
                      <a:pt x="1090" y="8"/>
                      <a:pt x="983" y="1"/>
                      <a:pt x="878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3"/>
              <p:cNvSpPr/>
              <p:nvPr/>
            </p:nvSpPr>
            <p:spPr>
              <a:xfrm>
                <a:off x="1992746" y="3132590"/>
                <a:ext cx="38923" cy="10118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188" extrusionOk="0">
                    <a:moveTo>
                      <a:pt x="54" y="0"/>
                    </a:moveTo>
                    <a:cubicBezTo>
                      <a:pt x="45" y="0"/>
                      <a:pt x="34" y="3"/>
                      <a:pt x="22" y="9"/>
                    </a:cubicBezTo>
                    <a:cubicBezTo>
                      <a:pt x="1" y="30"/>
                      <a:pt x="1" y="77"/>
                      <a:pt x="22" y="98"/>
                    </a:cubicBezTo>
                    <a:cubicBezTo>
                      <a:pt x="263" y="402"/>
                      <a:pt x="284" y="752"/>
                      <a:pt x="347" y="1145"/>
                    </a:cubicBezTo>
                    <a:cubicBezTo>
                      <a:pt x="347" y="1166"/>
                      <a:pt x="368" y="1187"/>
                      <a:pt x="415" y="1187"/>
                    </a:cubicBezTo>
                    <a:cubicBezTo>
                      <a:pt x="436" y="1187"/>
                      <a:pt x="457" y="1145"/>
                      <a:pt x="457" y="1124"/>
                    </a:cubicBezTo>
                    <a:cubicBezTo>
                      <a:pt x="394" y="752"/>
                      <a:pt x="368" y="360"/>
                      <a:pt x="106" y="30"/>
                    </a:cubicBezTo>
                    <a:cubicBezTo>
                      <a:pt x="91" y="15"/>
                      <a:pt x="76" y="0"/>
                      <a:pt x="5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3"/>
              <p:cNvSpPr/>
              <p:nvPr/>
            </p:nvSpPr>
            <p:spPr>
              <a:xfrm>
                <a:off x="1147104" y="2760062"/>
                <a:ext cx="620549" cy="204664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2403" extrusionOk="0">
                    <a:moveTo>
                      <a:pt x="5489" y="1"/>
                    </a:moveTo>
                    <a:cubicBezTo>
                      <a:pt x="5252" y="1"/>
                      <a:pt x="4993" y="18"/>
                      <a:pt x="4714" y="62"/>
                    </a:cubicBezTo>
                    <a:cubicBezTo>
                      <a:pt x="3316" y="282"/>
                      <a:pt x="132" y="586"/>
                      <a:pt x="132" y="586"/>
                    </a:cubicBezTo>
                    <a:cubicBezTo>
                      <a:pt x="132" y="586"/>
                      <a:pt x="1" y="1702"/>
                      <a:pt x="43" y="2047"/>
                    </a:cubicBezTo>
                    <a:cubicBezTo>
                      <a:pt x="85" y="2377"/>
                      <a:pt x="587" y="2377"/>
                      <a:pt x="1917" y="2398"/>
                    </a:cubicBezTo>
                    <a:cubicBezTo>
                      <a:pt x="2008" y="2401"/>
                      <a:pt x="2109" y="2402"/>
                      <a:pt x="2219" y="2402"/>
                    </a:cubicBezTo>
                    <a:cubicBezTo>
                      <a:pt x="3743" y="2402"/>
                      <a:pt x="7011" y="2145"/>
                      <a:pt x="7133" y="1984"/>
                    </a:cubicBezTo>
                    <a:cubicBezTo>
                      <a:pt x="7264" y="1806"/>
                      <a:pt x="7285" y="1110"/>
                      <a:pt x="7023" y="282"/>
                    </a:cubicBezTo>
                    <a:cubicBezTo>
                      <a:pt x="7023" y="282"/>
                      <a:pt x="6437" y="1"/>
                      <a:pt x="5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3"/>
              <p:cNvSpPr/>
              <p:nvPr/>
            </p:nvSpPr>
            <p:spPr>
              <a:xfrm>
                <a:off x="1143101" y="2755292"/>
                <a:ext cx="624552" cy="214884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2523" extrusionOk="0">
                    <a:moveTo>
                      <a:pt x="5698" y="118"/>
                    </a:moveTo>
                    <a:cubicBezTo>
                      <a:pt x="6526" y="139"/>
                      <a:pt x="7008" y="380"/>
                      <a:pt x="7029" y="380"/>
                    </a:cubicBezTo>
                    <a:cubicBezTo>
                      <a:pt x="7139" y="773"/>
                      <a:pt x="7201" y="1145"/>
                      <a:pt x="7201" y="1428"/>
                    </a:cubicBezTo>
                    <a:cubicBezTo>
                      <a:pt x="7228" y="1579"/>
                      <a:pt x="7201" y="1710"/>
                      <a:pt x="7201" y="1799"/>
                    </a:cubicBezTo>
                    <a:cubicBezTo>
                      <a:pt x="7180" y="1909"/>
                      <a:pt x="7159" y="1972"/>
                      <a:pt x="7139" y="2019"/>
                    </a:cubicBezTo>
                    <a:cubicBezTo>
                      <a:pt x="7139" y="2011"/>
                      <a:pt x="7136" y="2008"/>
                      <a:pt x="7132" y="2008"/>
                    </a:cubicBezTo>
                    <a:cubicBezTo>
                      <a:pt x="7125" y="2008"/>
                      <a:pt x="7111" y="2019"/>
                      <a:pt x="7097" y="2019"/>
                    </a:cubicBezTo>
                    <a:cubicBezTo>
                      <a:pt x="7070" y="2040"/>
                      <a:pt x="7029" y="2040"/>
                      <a:pt x="6966" y="2061"/>
                    </a:cubicBezTo>
                    <a:cubicBezTo>
                      <a:pt x="6856" y="2082"/>
                      <a:pt x="6678" y="2103"/>
                      <a:pt x="6484" y="2124"/>
                    </a:cubicBezTo>
                    <a:cubicBezTo>
                      <a:pt x="6112" y="2192"/>
                      <a:pt x="5588" y="2234"/>
                      <a:pt x="5023" y="2281"/>
                    </a:cubicBezTo>
                    <a:cubicBezTo>
                      <a:pt x="4046" y="2355"/>
                      <a:pt x="2956" y="2416"/>
                      <a:pt x="2261" y="2416"/>
                    </a:cubicBezTo>
                    <a:cubicBezTo>
                      <a:pt x="2162" y="2416"/>
                      <a:pt x="2072" y="2415"/>
                      <a:pt x="1991" y="2412"/>
                    </a:cubicBezTo>
                    <a:cubicBezTo>
                      <a:pt x="1310" y="2386"/>
                      <a:pt x="854" y="2386"/>
                      <a:pt x="551" y="2344"/>
                    </a:cubicBezTo>
                    <a:cubicBezTo>
                      <a:pt x="420" y="2323"/>
                      <a:pt x="310" y="2281"/>
                      <a:pt x="242" y="2234"/>
                    </a:cubicBezTo>
                    <a:cubicBezTo>
                      <a:pt x="179" y="2192"/>
                      <a:pt x="158" y="2150"/>
                      <a:pt x="132" y="2082"/>
                    </a:cubicBezTo>
                    <a:cubicBezTo>
                      <a:pt x="111" y="1930"/>
                      <a:pt x="132" y="1559"/>
                      <a:pt x="179" y="1255"/>
                    </a:cubicBezTo>
                    <a:cubicBezTo>
                      <a:pt x="200" y="946"/>
                      <a:pt x="221" y="731"/>
                      <a:pt x="221" y="684"/>
                    </a:cubicBezTo>
                    <a:cubicBezTo>
                      <a:pt x="289" y="684"/>
                      <a:pt x="3384" y="401"/>
                      <a:pt x="4761" y="186"/>
                    </a:cubicBezTo>
                    <a:cubicBezTo>
                      <a:pt x="5107" y="118"/>
                      <a:pt x="5437" y="118"/>
                      <a:pt x="5698" y="118"/>
                    </a:cubicBezTo>
                    <a:close/>
                    <a:moveTo>
                      <a:pt x="5502" y="1"/>
                    </a:moveTo>
                    <a:cubicBezTo>
                      <a:pt x="5273" y="1"/>
                      <a:pt x="5022" y="25"/>
                      <a:pt x="4761" y="76"/>
                    </a:cubicBezTo>
                    <a:cubicBezTo>
                      <a:pt x="3363" y="291"/>
                      <a:pt x="179" y="579"/>
                      <a:pt x="179" y="579"/>
                    </a:cubicBezTo>
                    <a:lnTo>
                      <a:pt x="111" y="600"/>
                    </a:lnTo>
                    <a:lnTo>
                      <a:pt x="111" y="642"/>
                    </a:lnTo>
                    <a:cubicBezTo>
                      <a:pt x="111" y="642"/>
                      <a:pt x="90" y="904"/>
                      <a:pt x="48" y="1234"/>
                    </a:cubicBezTo>
                    <a:cubicBezTo>
                      <a:pt x="27" y="1559"/>
                      <a:pt x="1" y="1909"/>
                      <a:pt x="27" y="2103"/>
                    </a:cubicBezTo>
                    <a:cubicBezTo>
                      <a:pt x="48" y="2192"/>
                      <a:pt x="90" y="2281"/>
                      <a:pt x="179" y="2344"/>
                    </a:cubicBezTo>
                    <a:cubicBezTo>
                      <a:pt x="262" y="2386"/>
                      <a:pt x="372" y="2433"/>
                      <a:pt x="551" y="2454"/>
                    </a:cubicBezTo>
                    <a:cubicBezTo>
                      <a:pt x="854" y="2496"/>
                      <a:pt x="1310" y="2496"/>
                      <a:pt x="1964" y="2517"/>
                    </a:cubicBezTo>
                    <a:cubicBezTo>
                      <a:pt x="2065" y="2521"/>
                      <a:pt x="2178" y="2523"/>
                      <a:pt x="2301" y="2523"/>
                    </a:cubicBezTo>
                    <a:cubicBezTo>
                      <a:pt x="3014" y="2523"/>
                      <a:pt x="4075" y="2462"/>
                      <a:pt x="5044" y="2386"/>
                    </a:cubicBezTo>
                    <a:cubicBezTo>
                      <a:pt x="5588" y="2344"/>
                      <a:pt x="6112" y="2302"/>
                      <a:pt x="6505" y="2234"/>
                    </a:cubicBezTo>
                    <a:cubicBezTo>
                      <a:pt x="6704" y="2213"/>
                      <a:pt x="6877" y="2192"/>
                      <a:pt x="6987" y="2171"/>
                    </a:cubicBezTo>
                    <a:cubicBezTo>
                      <a:pt x="7050" y="2150"/>
                      <a:pt x="7097" y="2150"/>
                      <a:pt x="7139" y="2124"/>
                    </a:cubicBezTo>
                    <a:cubicBezTo>
                      <a:pt x="7180" y="2124"/>
                      <a:pt x="7201" y="2103"/>
                      <a:pt x="7228" y="2082"/>
                    </a:cubicBezTo>
                    <a:cubicBezTo>
                      <a:pt x="7269" y="2019"/>
                      <a:pt x="7290" y="1930"/>
                      <a:pt x="7311" y="1820"/>
                    </a:cubicBezTo>
                    <a:cubicBezTo>
                      <a:pt x="7332" y="1710"/>
                      <a:pt x="7332" y="1579"/>
                      <a:pt x="7332" y="1428"/>
                    </a:cubicBezTo>
                    <a:cubicBezTo>
                      <a:pt x="7311" y="1124"/>
                      <a:pt x="7269" y="731"/>
                      <a:pt x="7139" y="317"/>
                    </a:cubicBezTo>
                    <a:lnTo>
                      <a:pt x="7118" y="291"/>
                    </a:lnTo>
                    <a:lnTo>
                      <a:pt x="7097" y="291"/>
                    </a:lnTo>
                    <a:cubicBezTo>
                      <a:pt x="7097" y="291"/>
                      <a:pt x="6573" y="29"/>
                      <a:pt x="5719" y="8"/>
                    </a:cubicBezTo>
                    <a:cubicBezTo>
                      <a:pt x="5650" y="3"/>
                      <a:pt x="5577" y="1"/>
                      <a:pt x="550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3"/>
              <p:cNvSpPr/>
              <p:nvPr/>
            </p:nvSpPr>
            <p:spPr>
              <a:xfrm>
                <a:off x="1230766" y="1096491"/>
                <a:ext cx="2248867" cy="2399609"/>
              </a:xfrm>
              <a:custGeom>
                <a:avLst/>
                <a:gdLst/>
                <a:ahLst/>
                <a:cxnLst/>
                <a:rect l="l" t="t" r="r" b="b"/>
                <a:pathLst>
                  <a:path w="26406" h="28176" extrusionOk="0">
                    <a:moveTo>
                      <a:pt x="6960" y="0"/>
                    </a:moveTo>
                    <a:lnTo>
                      <a:pt x="1" y="28175"/>
                    </a:lnTo>
                    <a:lnTo>
                      <a:pt x="21540" y="28175"/>
                    </a:lnTo>
                    <a:lnTo>
                      <a:pt x="264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3"/>
              <p:cNvSpPr/>
              <p:nvPr/>
            </p:nvSpPr>
            <p:spPr>
              <a:xfrm>
                <a:off x="1225401" y="1091126"/>
                <a:ext cx="2259513" cy="2408466"/>
              </a:xfrm>
              <a:custGeom>
                <a:avLst/>
                <a:gdLst/>
                <a:ahLst/>
                <a:cxnLst/>
                <a:rect l="l" t="t" r="r" b="b"/>
                <a:pathLst>
                  <a:path w="26531" h="28280" extrusionOk="0">
                    <a:moveTo>
                      <a:pt x="26400" y="132"/>
                    </a:moveTo>
                    <a:lnTo>
                      <a:pt x="21556" y="28170"/>
                    </a:lnTo>
                    <a:lnTo>
                      <a:pt x="153" y="28170"/>
                    </a:lnTo>
                    <a:lnTo>
                      <a:pt x="7071" y="132"/>
                    </a:lnTo>
                    <a:close/>
                    <a:moveTo>
                      <a:pt x="6982" y="1"/>
                    </a:moveTo>
                    <a:lnTo>
                      <a:pt x="6961" y="42"/>
                    </a:lnTo>
                    <a:lnTo>
                      <a:pt x="1" y="28280"/>
                    </a:lnTo>
                    <a:lnTo>
                      <a:pt x="21645" y="28280"/>
                    </a:lnTo>
                    <a:lnTo>
                      <a:pt x="2653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3"/>
              <p:cNvSpPr/>
              <p:nvPr/>
            </p:nvSpPr>
            <p:spPr>
              <a:xfrm>
                <a:off x="1905597" y="1163344"/>
                <a:ext cx="1445506" cy="65236"/>
              </a:xfrm>
              <a:custGeom>
                <a:avLst/>
                <a:gdLst/>
                <a:ahLst/>
                <a:cxnLst/>
                <a:rect l="l" t="t" r="r" b="b"/>
                <a:pathLst>
                  <a:path w="16973" h="766" extrusionOk="0">
                    <a:moveTo>
                      <a:pt x="173" y="1"/>
                    </a:moveTo>
                    <a:lnTo>
                      <a:pt x="0" y="766"/>
                    </a:lnTo>
                    <a:lnTo>
                      <a:pt x="16842" y="766"/>
                    </a:lnTo>
                    <a:lnTo>
                      <a:pt x="169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3"/>
              <p:cNvSpPr/>
              <p:nvPr/>
            </p:nvSpPr>
            <p:spPr>
              <a:xfrm>
                <a:off x="1899721" y="1159852"/>
                <a:ext cx="1457173" cy="72731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854" extrusionOk="0">
                    <a:moveTo>
                      <a:pt x="16979" y="110"/>
                    </a:moveTo>
                    <a:lnTo>
                      <a:pt x="16869" y="744"/>
                    </a:lnTo>
                    <a:lnTo>
                      <a:pt x="132" y="744"/>
                    </a:lnTo>
                    <a:lnTo>
                      <a:pt x="284" y="110"/>
                    </a:lnTo>
                    <a:close/>
                    <a:moveTo>
                      <a:pt x="200" y="0"/>
                    </a:moveTo>
                    <a:lnTo>
                      <a:pt x="200" y="42"/>
                    </a:lnTo>
                    <a:lnTo>
                      <a:pt x="1" y="854"/>
                    </a:lnTo>
                    <a:lnTo>
                      <a:pt x="16958" y="854"/>
                    </a:lnTo>
                    <a:lnTo>
                      <a:pt x="17110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1881070" y="1267754"/>
                <a:ext cx="1451808" cy="65151"/>
              </a:xfrm>
              <a:custGeom>
                <a:avLst/>
                <a:gdLst/>
                <a:ahLst/>
                <a:cxnLst/>
                <a:rect l="l" t="t" r="r" b="b"/>
                <a:pathLst>
                  <a:path w="17047" h="765" extrusionOk="0">
                    <a:moveTo>
                      <a:pt x="178" y="0"/>
                    </a:moveTo>
                    <a:lnTo>
                      <a:pt x="0" y="765"/>
                    </a:lnTo>
                    <a:lnTo>
                      <a:pt x="16915" y="765"/>
                    </a:lnTo>
                    <a:lnTo>
                      <a:pt x="170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1873916" y="1261963"/>
                <a:ext cx="1464242" cy="74519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75" extrusionOk="0">
                    <a:moveTo>
                      <a:pt x="17062" y="110"/>
                    </a:moveTo>
                    <a:lnTo>
                      <a:pt x="16952" y="765"/>
                    </a:lnTo>
                    <a:lnTo>
                      <a:pt x="152" y="765"/>
                    </a:lnTo>
                    <a:lnTo>
                      <a:pt x="304" y="110"/>
                    </a:lnTo>
                    <a:close/>
                    <a:moveTo>
                      <a:pt x="215" y="0"/>
                    </a:moveTo>
                    <a:lnTo>
                      <a:pt x="215" y="47"/>
                    </a:lnTo>
                    <a:lnTo>
                      <a:pt x="0" y="875"/>
                    </a:lnTo>
                    <a:lnTo>
                      <a:pt x="17041" y="875"/>
                    </a:lnTo>
                    <a:lnTo>
                      <a:pt x="17193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1855181" y="1371653"/>
                <a:ext cx="1458962" cy="65236"/>
              </a:xfrm>
              <a:custGeom>
                <a:avLst/>
                <a:gdLst/>
                <a:ahLst/>
                <a:cxnLst/>
                <a:rect l="l" t="t" r="r" b="b"/>
                <a:pathLst>
                  <a:path w="17131" h="766" extrusionOk="0">
                    <a:moveTo>
                      <a:pt x="199" y="1"/>
                    </a:moveTo>
                    <a:lnTo>
                      <a:pt x="0" y="765"/>
                    </a:lnTo>
                    <a:lnTo>
                      <a:pt x="16999" y="765"/>
                    </a:lnTo>
                    <a:lnTo>
                      <a:pt x="171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1849815" y="1366288"/>
                <a:ext cx="1469607" cy="74179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871" extrusionOk="0">
                    <a:moveTo>
                      <a:pt x="17125" y="106"/>
                    </a:moveTo>
                    <a:lnTo>
                      <a:pt x="17020" y="760"/>
                    </a:lnTo>
                    <a:lnTo>
                      <a:pt x="131" y="760"/>
                    </a:lnTo>
                    <a:lnTo>
                      <a:pt x="304" y="106"/>
                    </a:lnTo>
                    <a:close/>
                    <a:moveTo>
                      <a:pt x="215" y="1"/>
                    </a:moveTo>
                    <a:lnTo>
                      <a:pt x="194" y="43"/>
                    </a:lnTo>
                    <a:lnTo>
                      <a:pt x="0" y="870"/>
                    </a:lnTo>
                    <a:lnTo>
                      <a:pt x="17104" y="870"/>
                    </a:lnTo>
                    <a:lnTo>
                      <a:pt x="1725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1829291" y="1475552"/>
                <a:ext cx="832318" cy="65236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766" extrusionOk="0">
                    <a:moveTo>
                      <a:pt x="194" y="1"/>
                    </a:moveTo>
                    <a:lnTo>
                      <a:pt x="1" y="765"/>
                    </a:lnTo>
                    <a:lnTo>
                      <a:pt x="9621" y="765"/>
                    </a:lnTo>
                    <a:lnTo>
                      <a:pt x="97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1823500" y="1470187"/>
                <a:ext cx="845688" cy="76393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897" extrusionOk="0">
                    <a:moveTo>
                      <a:pt x="9778" y="111"/>
                    </a:moveTo>
                    <a:lnTo>
                      <a:pt x="9647" y="787"/>
                    </a:lnTo>
                    <a:lnTo>
                      <a:pt x="152" y="787"/>
                    </a:lnTo>
                    <a:lnTo>
                      <a:pt x="309" y="111"/>
                    </a:lnTo>
                    <a:close/>
                    <a:moveTo>
                      <a:pt x="220" y="1"/>
                    </a:moveTo>
                    <a:lnTo>
                      <a:pt x="199" y="43"/>
                    </a:lnTo>
                    <a:lnTo>
                      <a:pt x="0" y="896"/>
                    </a:lnTo>
                    <a:lnTo>
                      <a:pt x="9736" y="896"/>
                    </a:lnTo>
                    <a:lnTo>
                      <a:pt x="993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1805190" y="1581750"/>
                <a:ext cx="1471907" cy="66940"/>
              </a:xfrm>
              <a:custGeom>
                <a:avLst/>
                <a:gdLst/>
                <a:ahLst/>
                <a:cxnLst/>
                <a:rect l="l" t="t" r="r" b="b"/>
                <a:pathLst>
                  <a:path w="17283" h="786" extrusionOk="0">
                    <a:moveTo>
                      <a:pt x="174" y="0"/>
                    </a:moveTo>
                    <a:lnTo>
                      <a:pt x="1" y="786"/>
                    </a:lnTo>
                    <a:lnTo>
                      <a:pt x="17152" y="786"/>
                    </a:lnTo>
                    <a:lnTo>
                      <a:pt x="172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1797610" y="1575959"/>
                <a:ext cx="1484852" cy="76308"/>
              </a:xfrm>
              <a:custGeom>
                <a:avLst/>
                <a:gdLst/>
                <a:ahLst/>
                <a:cxnLst/>
                <a:rect l="l" t="t" r="r" b="b"/>
                <a:pathLst>
                  <a:path w="17435" h="896" extrusionOk="0">
                    <a:moveTo>
                      <a:pt x="17303" y="110"/>
                    </a:moveTo>
                    <a:lnTo>
                      <a:pt x="17173" y="786"/>
                    </a:lnTo>
                    <a:lnTo>
                      <a:pt x="153" y="786"/>
                    </a:lnTo>
                    <a:lnTo>
                      <a:pt x="304" y="110"/>
                    </a:lnTo>
                    <a:close/>
                    <a:moveTo>
                      <a:pt x="221" y="0"/>
                    </a:moveTo>
                    <a:lnTo>
                      <a:pt x="221" y="47"/>
                    </a:lnTo>
                    <a:lnTo>
                      <a:pt x="1" y="896"/>
                    </a:lnTo>
                    <a:lnTo>
                      <a:pt x="17282" y="896"/>
                    </a:lnTo>
                    <a:lnTo>
                      <a:pt x="1743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1778875" y="1687438"/>
                <a:ext cx="1479486" cy="6694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86" extrusionOk="0">
                    <a:moveTo>
                      <a:pt x="179" y="0"/>
                    </a:moveTo>
                    <a:lnTo>
                      <a:pt x="1" y="786"/>
                    </a:lnTo>
                    <a:lnTo>
                      <a:pt x="17220" y="786"/>
                    </a:lnTo>
                    <a:lnTo>
                      <a:pt x="17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1771721" y="1683861"/>
                <a:ext cx="1492006" cy="76308"/>
              </a:xfrm>
              <a:custGeom>
                <a:avLst/>
                <a:gdLst/>
                <a:ahLst/>
                <a:cxnLst/>
                <a:rect l="l" t="t" r="r" b="b"/>
                <a:pathLst>
                  <a:path w="17519" h="896" extrusionOk="0">
                    <a:moveTo>
                      <a:pt x="17387" y="110"/>
                    </a:moveTo>
                    <a:lnTo>
                      <a:pt x="17257" y="786"/>
                    </a:lnTo>
                    <a:lnTo>
                      <a:pt x="153" y="786"/>
                    </a:lnTo>
                    <a:lnTo>
                      <a:pt x="305" y="110"/>
                    </a:lnTo>
                    <a:close/>
                    <a:moveTo>
                      <a:pt x="216" y="0"/>
                    </a:moveTo>
                    <a:lnTo>
                      <a:pt x="216" y="42"/>
                    </a:lnTo>
                    <a:lnTo>
                      <a:pt x="1" y="896"/>
                    </a:lnTo>
                    <a:lnTo>
                      <a:pt x="17367" y="896"/>
                    </a:lnTo>
                    <a:lnTo>
                      <a:pt x="17518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1751282" y="1795339"/>
                <a:ext cx="1486555" cy="68813"/>
              </a:xfrm>
              <a:custGeom>
                <a:avLst/>
                <a:gdLst/>
                <a:ahLst/>
                <a:cxnLst/>
                <a:rect l="l" t="t" r="r" b="b"/>
                <a:pathLst>
                  <a:path w="17455" h="808" extrusionOk="0">
                    <a:moveTo>
                      <a:pt x="194" y="1"/>
                    </a:moveTo>
                    <a:lnTo>
                      <a:pt x="0" y="807"/>
                    </a:lnTo>
                    <a:lnTo>
                      <a:pt x="17324" y="807"/>
                    </a:lnTo>
                    <a:lnTo>
                      <a:pt x="174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1745491" y="1791762"/>
                <a:ext cx="1499926" cy="76393"/>
              </a:xfrm>
              <a:custGeom>
                <a:avLst/>
                <a:gdLst/>
                <a:ahLst/>
                <a:cxnLst/>
                <a:rect l="l" t="t" r="r" b="b"/>
                <a:pathLst>
                  <a:path w="17612" h="897" extrusionOk="0">
                    <a:moveTo>
                      <a:pt x="17460" y="111"/>
                    </a:moveTo>
                    <a:lnTo>
                      <a:pt x="17350" y="786"/>
                    </a:lnTo>
                    <a:lnTo>
                      <a:pt x="152" y="786"/>
                    </a:lnTo>
                    <a:lnTo>
                      <a:pt x="309" y="111"/>
                    </a:lnTo>
                    <a:close/>
                    <a:moveTo>
                      <a:pt x="220" y="1"/>
                    </a:moveTo>
                    <a:lnTo>
                      <a:pt x="220" y="43"/>
                    </a:lnTo>
                    <a:lnTo>
                      <a:pt x="0" y="896"/>
                    </a:lnTo>
                    <a:lnTo>
                      <a:pt x="17434" y="896"/>
                    </a:lnTo>
                    <a:lnTo>
                      <a:pt x="1761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1724966" y="1905029"/>
                <a:ext cx="1291698" cy="68813"/>
              </a:xfrm>
              <a:custGeom>
                <a:avLst/>
                <a:gdLst/>
                <a:ahLst/>
                <a:cxnLst/>
                <a:rect l="l" t="t" r="r" b="b"/>
                <a:pathLst>
                  <a:path w="15167" h="808" extrusionOk="0">
                    <a:moveTo>
                      <a:pt x="199" y="1"/>
                    </a:moveTo>
                    <a:lnTo>
                      <a:pt x="0" y="807"/>
                    </a:lnTo>
                    <a:lnTo>
                      <a:pt x="15014" y="807"/>
                    </a:lnTo>
                    <a:lnTo>
                      <a:pt x="151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1719601" y="1899238"/>
                <a:ext cx="1302854" cy="78181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918" extrusionOk="0">
                    <a:moveTo>
                      <a:pt x="15166" y="111"/>
                    </a:moveTo>
                    <a:lnTo>
                      <a:pt x="15035" y="813"/>
                    </a:lnTo>
                    <a:lnTo>
                      <a:pt x="152" y="813"/>
                    </a:lnTo>
                    <a:lnTo>
                      <a:pt x="304" y="111"/>
                    </a:lnTo>
                    <a:close/>
                    <a:moveTo>
                      <a:pt x="220" y="1"/>
                    </a:moveTo>
                    <a:lnTo>
                      <a:pt x="220" y="48"/>
                    </a:lnTo>
                    <a:lnTo>
                      <a:pt x="0" y="917"/>
                    </a:lnTo>
                    <a:lnTo>
                      <a:pt x="15145" y="917"/>
                    </a:lnTo>
                    <a:lnTo>
                      <a:pt x="1529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1699077" y="2014804"/>
                <a:ext cx="1501714" cy="68728"/>
              </a:xfrm>
              <a:custGeom>
                <a:avLst/>
                <a:gdLst/>
                <a:ahLst/>
                <a:cxnLst/>
                <a:rect l="l" t="t" r="r" b="b"/>
                <a:pathLst>
                  <a:path w="17633" h="807" extrusionOk="0">
                    <a:moveTo>
                      <a:pt x="199" y="0"/>
                    </a:moveTo>
                    <a:lnTo>
                      <a:pt x="0" y="807"/>
                    </a:lnTo>
                    <a:lnTo>
                      <a:pt x="17481" y="807"/>
                    </a:lnTo>
                    <a:lnTo>
                      <a:pt x="176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1693712" y="2009013"/>
                <a:ext cx="1512445" cy="7988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938" extrusionOk="0">
                    <a:moveTo>
                      <a:pt x="17607" y="110"/>
                    </a:moveTo>
                    <a:lnTo>
                      <a:pt x="17497" y="807"/>
                    </a:lnTo>
                    <a:lnTo>
                      <a:pt x="131" y="807"/>
                    </a:lnTo>
                    <a:lnTo>
                      <a:pt x="304" y="110"/>
                    </a:lnTo>
                    <a:close/>
                    <a:moveTo>
                      <a:pt x="215" y="0"/>
                    </a:moveTo>
                    <a:lnTo>
                      <a:pt x="194" y="47"/>
                    </a:lnTo>
                    <a:lnTo>
                      <a:pt x="1" y="938"/>
                    </a:lnTo>
                    <a:lnTo>
                      <a:pt x="17586" y="938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1671399" y="2124494"/>
                <a:ext cx="1508953" cy="70517"/>
              </a:xfrm>
              <a:custGeom>
                <a:avLst/>
                <a:gdLst/>
                <a:ahLst/>
                <a:cxnLst/>
                <a:rect l="l" t="t" r="r" b="b"/>
                <a:pathLst>
                  <a:path w="17718" h="828" extrusionOk="0">
                    <a:moveTo>
                      <a:pt x="194" y="1"/>
                    </a:moveTo>
                    <a:lnTo>
                      <a:pt x="1" y="828"/>
                    </a:lnTo>
                    <a:lnTo>
                      <a:pt x="17565" y="828"/>
                    </a:lnTo>
                    <a:lnTo>
                      <a:pt x="177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1665608" y="2120492"/>
                <a:ext cx="1520025" cy="79885"/>
              </a:xfrm>
              <a:custGeom>
                <a:avLst/>
                <a:gdLst/>
                <a:ahLst/>
                <a:cxnLst/>
                <a:rect l="l" t="t" r="r" b="b"/>
                <a:pathLst>
                  <a:path w="17848" h="938" extrusionOk="0">
                    <a:moveTo>
                      <a:pt x="17717" y="110"/>
                    </a:moveTo>
                    <a:lnTo>
                      <a:pt x="17586" y="807"/>
                    </a:lnTo>
                    <a:lnTo>
                      <a:pt x="152" y="807"/>
                    </a:lnTo>
                    <a:lnTo>
                      <a:pt x="331" y="110"/>
                    </a:lnTo>
                    <a:close/>
                    <a:moveTo>
                      <a:pt x="221" y="0"/>
                    </a:moveTo>
                    <a:lnTo>
                      <a:pt x="221" y="48"/>
                    </a:lnTo>
                    <a:lnTo>
                      <a:pt x="1" y="938"/>
                    </a:lnTo>
                    <a:lnTo>
                      <a:pt x="17675" y="938"/>
                    </a:lnTo>
                    <a:lnTo>
                      <a:pt x="17848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1645084" y="2237761"/>
                <a:ext cx="1514745" cy="70602"/>
              </a:xfrm>
              <a:custGeom>
                <a:avLst/>
                <a:gdLst/>
                <a:ahLst/>
                <a:cxnLst/>
                <a:rect l="l" t="t" r="r" b="b"/>
                <a:pathLst>
                  <a:path w="17786" h="829" extrusionOk="0">
                    <a:moveTo>
                      <a:pt x="200" y="1"/>
                    </a:moveTo>
                    <a:lnTo>
                      <a:pt x="1" y="828"/>
                    </a:lnTo>
                    <a:lnTo>
                      <a:pt x="17633" y="828"/>
                    </a:lnTo>
                    <a:lnTo>
                      <a:pt x="17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1637930" y="2231970"/>
                <a:ext cx="1527690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17938" h="939" extrusionOk="0">
                    <a:moveTo>
                      <a:pt x="17806" y="111"/>
                    </a:moveTo>
                    <a:lnTo>
                      <a:pt x="17675" y="833"/>
                    </a:lnTo>
                    <a:lnTo>
                      <a:pt x="153" y="833"/>
                    </a:lnTo>
                    <a:lnTo>
                      <a:pt x="326" y="111"/>
                    </a:lnTo>
                    <a:close/>
                    <a:moveTo>
                      <a:pt x="237" y="1"/>
                    </a:moveTo>
                    <a:lnTo>
                      <a:pt x="216" y="48"/>
                    </a:lnTo>
                    <a:lnTo>
                      <a:pt x="1" y="938"/>
                    </a:lnTo>
                    <a:lnTo>
                      <a:pt x="17780" y="938"/>
                    </a:lnTo>
                    <a:lnTo>
                      <a:pt x="1793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1617491" y="2349240"/>
                <a:ext cx="919697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850" extrusionOk="0">
                    <a:moveTo>
                      <a:pt x="194" y="1"/>
                    </a:moveTo>
                    <a:lnTo>
                      <a:pt x="0" y="849"/>
                    </a:lnTo>
                    <a:lnTo>
                      <a:pt x="10626" y="849"/>
                    </a:lnTo>
                    <a:lnTo>
                      <a:pt x="107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1611615" y="2345237"/>
                <a:ext cx="931364" cy="80396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944" extrusionOk="0">
                    <a:moveTo>
                      <a:pt x="10805" y="111"/>
                    </a:moveTo>
                    <a:lnTo>
                      <a:pt x="10653" y="833"/>
                    </a:lnTo>
                    <a:lnTo>
                      <a:pt x="132" y="833"/>
                    </a:lnTo>
                    <a:lnTo>
                      <a:pt x="310" y="111"/>
                    </a:lnTo>
                    <a:close/>
                    <a:moveTo>
                      <a:pt x="221" y="1"/>
                    </a:moveTo>
                    <a:lnTo>
                      <a:pt x="221" y="48"/>
                    </a:lnTo>
                    <a:lnTo>
                      <a:pt x="1" y="943"/>
                    </a:lnTo>
                    <a:lnTo>
                      <a:pt x="10737" y="943"/>
                    </a:lnTo>
                    <a:lnTo>
                      <a:pt x="1093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1589387" y="2464380"/>
                <a:ext cx="1531607" cy="72731"/>
              </a:xfrm>
              <a:custGeom>
                <a:avLst/>
                <a:gdLst/>
                <a:ahLst/>
                <a:cxnLst/>
                <a:rect l="l" t="t" r="r" b="b"/>
                <a:pathLst>
                  <a:path w="17984" h="854" extrusionOk="0">
                    <a:moveTo>
                      <a:pt x="199" y="0"/>
                    </a:moveTo>
                    <a:lnTo>
                      <a:pt x="0" y="854"/>
                    </a:lnTo>
                    <a:lnTo>
                      <a:pt x="17826" y="854"/>
                    </a:lnTo>
                    <a:lnTo>
                      <a:pt x="179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1584022" y="2459015"/>
                <a:ext cx="1542338" cy="81673"/>
              </a:xfrm>
              <a:custGeom>
                <a:avLst/>
                <a:gdLst/>
                <a:ahLst/>
                <a:cxnLst/>
                <a:rect l="l" t="t" r="r" b="b"/>
                <a:pathLst>
                  <a:path w="18110" h="959" extrusionOk="0">
                    <a:moveTo>
                      <a:pt x="17958" y="105"/>
                    </a:moveTo>
                    <a:lnTo>
                      <a:pt x="17827" y="849"/>
                    </a:lnTo>
                    <a:lnTo>
                      <a:pt x="131" y="849"/>
                    </a:lnTo>
                    <a:lnTo>
                      <a:pt x="304" y="105"/>
                    </a:lnTo>
                    <a:close/>
                    <a:moveTo>
                      <a:pt x="215" y="0"/>
                    </a:moveTo>
                    <a:lnTo>
                      <a:pt x="215" y="42"/>
                    </a:lnTo>
                    <a:lnTo>
                      <a:pt x="0" y="959"/>
                    </a:lnTo>
                    <a:lnTo>
                      <a:pt x="17937" y="959"/>
                    </a:lnTo>
                    <a:lnTo>
                      <a:pt x="1810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1561709" y="2579435"/>
                <a:ext cx="1536973" cy="72731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854" extrusionOk="0">
                    <a:moveTo>
                      <a:pt x="194" y="0"/>
                    </a:moveTo>
                    <a:lnTo>
                      <a:pt x="0" y="854"/>
                    </a:lnTo>
                    <a:lnTo>
                      <a:pt x="17916" y="854"/>
                    </a:lnTo>
                    <a:lnTo>
                      <a:pt x="18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1555918" y="2574070"/>
                <a:ext cx="1549918" cy="81673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959" extrusionOk="0">
                    <a:moveTo>
                      <a:pt x="18047" y="110"/>
                    </a:moveTo>
                    <a:lnTo>
                      <a:pt x="17916" y="849"/>
                    </a:lnTo>
                    <a:lnTo>
                      <a:pt x="131" y="849"/>
                    </a:lnTo>
                    <a:lnTo>
                      <a:pt x="330" y="110"/>
                    </a:lnTo>
                    <a:close/>
                    <a:moveTo>
                      <a:pt x="220" y="0"/>
                    </a:moveTo>
                    <a:lnTo>
                      <a:pt x="220" y="42"/>
                    </a:lnTo>
                    <a:lnTo>
                      <a:pt x="0" y="959"/>
                    </a:lnTo>
                    <a:lnTo>
                      <a:pt x="18026" y="959"/>
                    </a:lnTo>
                    <a:lnTo>
                      <a:pt x="1819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1533605" y="2694917"/>
                <a:ext cx="1544552" cy="74094"/>
              </a:xfrm>
              <a:custGeom>
                <a:avLst/>
                <a:gdLst/>
                <a:ahLst/>
                <a:cxnLst/>
                <a:rect l="l" t="t" r="r" b="b"/>
                <a:pathLst>
                  <a:path w="18136" h="870" extrusionOk="0">
                    <a:moveTo>
                      <a:pt x="199" y="1"/>
                    </a:moveTo>
                    <a:lnTo>
                      <a:pt x="0" y="870"/>
                    </a:lnTo>
                    <a:lnTo>
                      <a:pt x="17984" y="870"/>
                    </a:lnTo>
                    <a:lnTo>
                      <a:pt x="181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1528240" y="2690914"/>
                <a:ext cx="1555283" cy="82184"/>
              </a:xfrm>
              <a:custGeom>
                <a:avLst/>
                <a:gdLst/>
                <a:ahLst/>
                <a:cxnLst/>
                <a:rect l="l" t="t" r="r" b="b"/>
                <a:pathLst>
                  <a:path w="18262" h="965" extrusionOk="0">
                    <a:moveTo>
                      <a:pt x="18131" y="110"/>
                    </a:moveTo>
                    <a:lnTo>
                      <a:pt x="18000" y="854"/>
                    </a:lnTo>
                    <a:lnTo>
                      <a:pt x="132" y="854"/>
                    </a:lnTo>
                    <a:lnTo>
                      <a:pt x="304" y="110"/>
                    </a:lnTo>
                    <a:close/>
                    <a:moveTo>
                      <a:pt x="215" y="0"/>
                    </a:moveTo>
                    <a:lnTo>
                      <a:pt x="215" y="48"/>
                    </a:lnTo>
                    <a:lnTo>
                      <a:pt x="1" y="964"/>
                    </a:lnTo>
                    <a:lnTo>
                      <a:pt x="18110" y="964"/>
                    </a:lnTo>
                    <a:lnTo>
                      <a:pt x="1826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1504139" y="2813549"/>
                <a:ext cx="1553495" cy="72816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855" extrusionOk="0">
                    <a:moveTo>
                      <a:pt x="216" y="1"/>
                    </a:moveTo>
                    <a:lnTo>
                      <a:pt x="1" y="854"/>
                    </a:lnTo>
                    <a:lnTo>
                      <a:pt x="18089" y="854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1498348" y="2808183"/>
                <a:ext cx="1564651" cy="83547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981" extrusionOk="0">
                    <a:moveTo>
                      <a:pt x="18241" y="111"/>
                    </a:moveTo>
                    <a:lnTo>
                      <a:pt x="18110" y="875"/>
                    </a:lnTo>
                    <a:lnTo>
                      <a:pt x="153" y="875"/>
                    </a:lnTo>
                    <a:lnTo>
                      <a:pt x="331" y="111"/>
                    </a:lnTo>
                    <a:close/>
                    <a:moveTo>
                      <a:pt x="242" y="1"/>
                    </a:moveTo>
                    <a:lnTo>
                      <a:pt x="242" y="43"/>
                    </a:lnTo>
                    <a:lnTo>
                      <a:pt x="1" y="980"/>
                    </a:lnTo>
                    <a:lnTo>
                      <a:pt x="18199" y="980"/>
                    </a:lnTo>
                    <a:lnTo>
                      <a:pt x="1837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1476035" y="2930818"/>
                <a:ext cx="804724" cy="76393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97" extrusionOk="0">
                    <a:moveTo>
                      <a:pt x="221" y="1"/>
                    </a:moveTo>
                    <a:lnTo>
                      <a:pt x="1" y="896"/>
                    </a:lnTo>
                    <a:lnTo>
                      <a:pt x="9255" y="896"/>
                    </a:lnTo>
                    <a:lnTo>
                      <a:pt x="9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1470755" y="2927241"/>
                <a:ext cx="815796" cy="83547"/>
              </a:xfrm>
              <a:custGeom>
                <a:avLst/>
                <a:gdLst/>
                <a:ahLst/>
                <a:cxnLst/>
                <a:rect l="l" t="t" r="r" b="b"/>
                <a:pathLst>
                  <a:path w="9579" h="981" extrusionOk="0">
                    <a:moveTo>
                      <a:pt x="9426" y="106"/>
                    </a:moveTo>
                    <a:lnTo>
                      <a:pt x="9269" y="870"/>
                    </a:lnTo>
                    <a:lnTo>
                      <a:pt x="131" y="870"/>
                    </a:lnTo>
                    <a:lnTo>
                      <a:pt x="325" y="106"/>
                    </a:lnTo>
                    <a:close/>
                    <a:moveTo>
                      <a:pt x="236" y="1"/>
                    </a:moveTo>
                    <a:lnTo>
                      <a:pt x="215" y="43"/>
                    </a:lnTo>
                    <a:lnTo>
                      <a:pt x="0" y="980"/>
                    </a:lnTo>
                    <a:lnTo>
                      <a:pt x="9358" y="980"/>
                    </a:lnTo>
                    <a:lnTo>
                      <a:pt x="957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1446228" y="3051750"/>
                <a:ext cx="1568654" cy="74094"/>
              </a:xfrm>
              <a:custGeom>
                <a:avLst/>
                <a:gdLst/>
                <a:ahLst/>
                <a:cxnLst/>
                <a:rect l="l" t="t" r="r" b="b"/>
                <a:pathLst>
                  <a:path w="18419" h="870" extrusionOk="0">
                    <a:moveTo>
                      <a:pt x="220" y="0"/>
                    </a:moveTo>
                    <a:lnTo>
                      <a:pt x="0" y="869"/>
                    </a:lnTo>
                    <a:lnTo>
                      <a:pt x="18266" y="869"/>
                    </a:lnTo>
                    <a:lnTo>
                      <a:pt x="18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1440863" y="3045959"/>
                <a:ext cx="1579811" cy="85676"/>
              </a:xfrm>
              <a:custGeom>
                <a:avLst/>
                <a:gdLst/>
                <a:ahLst/>
                <a:cxnLst/>
                <a:rect l="l" t="t" r="r" b="b"/>
                <a:pathLst>
                  <a:path w="18550" h="1006" extrusionOk="0">
                    <a:moveTo>
                      <a:pt x="18418" y="110"/>
                    </a:moveTo>
                    <a:lnTo>
                      <a:pt x="18287" y="896"/>
                    </a:lnTo>
                    <a:lnTo>
                      <a:pt x="152" y="896"/>
                    </a:lnTo>
                    <a:lnTo>
                      <a:pt x="325" y="110"/>
                    </a:lnTo>
                    <a:close/>
                    <a:moveTo>
                      <a:pt x="241" y="0"/>
                    </a:moveTo>
                    <a:lnTo>
                      <a:pt x="241" y="47"/>
                    </a:lnTo>
                    <a:lnTo>
                      <a:pt x="0" y="1005"/>
                    </a:lnTo>
                    <a:lnTo>
                      <a:pt x="18371" y="1005"/>
                    </a:lnTo>
                    <a:lnTo>
                      <a:pt x="1854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1416762" y="3172596"/>
                <a:ext cx="1577596" cy="75882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891" extrusionOk="0">
                    <a:moveTo>
                      <a:pt x="215" y="0"/>
                    </a:moveTo>
                    <a:lnTo>
                      <a:pt x="0" y="891"/>
                    </a:lnTo>
                    <a:lnTo>
                      <a:pt x="18350" y="891"/>
                    </a:lnTo>
                    <a:lnTo>
                      <a:pt x="185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1410971" y="3166805"/>
                <a:ext cx="1589179" cy="87464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1027" extrusionOk="0">
                    <a:moveTo>
                      <a:pt x="18528" y="131"/>
                    </a:moveTo>
                    <a:lnTo>
                      <a:pt x="18377" y="896"/>
                    </a:lnTo>
                    <a:lnTo>
                      <a:pt x="152" y="896"/>
                    </a:lnTo>
                    <a:lnTo>
                      <a:pt x="330" y="131"/>
                    </a:lnTo>
                    <a:close/>
                    <a:moveTo>
                      <a:pt x="241" y="0"/>
                    </a:moveTo>
                    <a:lnTo>
                      <a:pt x="241" y="42"/>
                    </a:lnTo>
                    <a:lnTo>
                      <a:pt x="0" y="1027"/>
                    </a:lnTo>
                    <a:lnTo>
                      <a:pt x="18481" y="1027"/>
                    </a:lnTo>
                    <a:lnTo>
                      <a:pt x="1865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1386870" y="3295231"/>
                <a:ext cx="1585176" cy="75882"/>
              </a:xfrm>
              <a:custGeom>
                <a:avLst/>
                <a:gdLst/>
                <a:ahLst/>
                <a:cxnLst/>
                <a:rect l="l" t="t" r="r" b="b"/>
                <a:pathLst>
                  <a:path w="18613" h="891" extrusionOk="0">
                    <a:moveTo>
                      <a:pt x="241" y="0"/>
                    </a:moveTo>
                    <a:lnTo>
                      <a:pt x="1" y="891"/>
                    </a:lnTo>
                    <a:lnTo>
                      <a:pt x="18461" y="891"/>
                    </a:lnTo>
                    <a:lnTo>
                      <a:pt x="186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1381504" y="3289440"/>
                <a:ext cx="1596333" cy="87464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027" extrusionOk="0">
                    <a:moveTo>
                      <a:pt x="18613" y="110"/>
                    </a:moveTo>
                    <a:lnTo>
                      <a:pt x="18482" y="896"/>
                    </a:lnTo>
                    <a:lnTo>
                      <a:pt x="153" y="896"/>
                    </a:lnTo>
                    <a:lnTo>
                      <a:pt x="346" y="110"/>
                    </a:lnTo>
                    <a:close/>
                    <a:moveTo>
                      <a:pt x="236" y="0"/>
                    </a:moveTo>
                    <a:lnTo>
                      <a:pt x="236" y="42"/>
                    </a:lnTo>
                    <a:lnTo>
                      <a:pt x="1" y="1027"/>
                    </a:lnTo>
                    <a:lnTo>
                      <a:pt x="18565" y="1027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1593390" y="1951443"/>
                <a:ext cx="53569" cy="1961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2303" extrusionOk="0">
                    <a:moveTo>
                      <a:pt x="566" y="1"/>
                    </a:moveTo>
                    <a:cubicBezTo>
                      <a:pt x="545" y="1"/>
                      <a:pt x="498" y="22"/>
                      <a:pt x="498" y="43"/>
                    </a:cubicBezTo>
                    <a:lnTo>
                      <a:pt x="0" y="2226"/>
                    </a:lnTo>
                    <a:cubicBezTo>
                      <a:pt x="0" y="2268"/>
                      <a:pt x="0" y="2294"/>
                      <a:pt x="42" y="2294"/>
                    </a:cubicBezTo>
                    <a:cubicBezTo>
                      <a:pt x="48" y="2300"/>
                      <a:pt x="55" y="2302"/>
                      <a:pt x="62" y="2302"/>
                    </a:cubicBezTo>
                    <a:cubicBezTo>
                      <a:pt x="82" y="2302"/>
                      <a:pt x="105" y="2282"/>
                      <a:pt x="105" y="2247"/>
                    </a:cubicBezTo>
                    <a:lnTo>
                      <a:pt x="608" y="69"/>
                    </a:lnTo>
                    <a:cubicBezTo>
                      <a:pt x="629" y="43"/>
                      <a:pt x="608" y="1"/>
                      <a:pt x="56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1972306" y="1752431"/>
                <a:ext cx="492453" cy="652573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7662" extrusionOk="0">
                    <a:moveTo>
                      <a:pt x="5520" y="0"/>
                    </a:moveTo>
                    <a:cubicBezTo>
                      <a:pt x="5321" y="0"/>
                      <a:pt x="5059" y="351"/>
                      <a:pt x="4451" y="896"/>
                    </a:cubicBezTo>
                    <a:cubicBezTo>
                      <a:pt x="4142" y="1179"/>
                      <a:pt x="3839" y="1509"/>
                      <a:pt x="3598" y="1791"/>
                    </a:cubicBezTo>
                    <a:cubicBezTo>
                      <a:pt x="3619" y="1749"/>
                      <a:pt x="3645" y="1702"/>
                      <a:pt x="3645" y="1640"/>
                    </a:cubicBezTo>
                    <a:cubicBezTo>
                      <a:pt x="3661" y="1422"/>
                      <a:pt x="3497" y="1266"/>
                      <a:pt x="3361" y="1266"/>
                    </a:cubicBezTo>
                    <a:cubicBezTo>
                      <a:pt x="3320" y="1266"/>
                      <a:pt x="3282" y="1280"/>
                      <a:pt x="3252" y="1310"/>
                    </a:cubicBezTo>
                    <a:cubicBezTo>
                      <a:pt x="3121" y="1440"/>
                      <a:pt x="2901" y="1619"/>
                      <a:pt x="2529" y="1833"/>
                    </a:cubicBezTo>
                    <a:cubicBezTo>
                      <a:pt x="2137" y="2032"/>
                      <a:pt x="1985" y="2357"/>
                      <a:pt x="1812" y="2729"/>
                    </a:cubicBezTo>
                    <a:cubicBezTo>
                      <a:pt x="1655" y="3101"/>
                      <a:pt x="1634" y="3321"/>
                      <a:pt x="1482" y="3645"/>
                    </a:cubicBezTo>
                    <a:cubicBezTo>
                      <a:pt x="1288" y="3886"/>
                      <a:pt x="848" y="4389"/>
                      <a:pt x="608" y="4583"/>
                    </a:cubicBezTo>
                    <a:cubicBezTo>
                      <a:pt x="262" y="4824"/>
                      <a:pt x="0" y="4735"/>
                      <a:pt x="283" y="5436"/>
                    </a:cubicBezTo>
                    <a:cubicBezTo>
                      <a:pt x="566" y="6133"/>
                      <a:pt x="869" y="6656"/>
                      <a:pt x="1393" y="7117"/>
                    </a:cubicBezTo>
                    <a:cubicBezTo>
                      <a:pt x="1896" y="7552"/>
                      <a:pt x="2509" y="7662"/>
                      <a:pt x="2509" y="7662"/>
                    </a:cubicBezTo>
                    <a:cubicBezTo>
                      <a:pt x="2509" y="7662"/>
                      <a:pt x="3053" y="7222"/>
                      <a:pt x="3446" y="6855"/>
                    </a:cubicBezTo>
                    <a:cubicBezTo>
                      <a:pt x="3708" y="6615"/>
                      <a:pt x="3949" y="6264"/>
                      <a:pt x="4080" y="6070"/>
                    </a:cubicBezTo>
                    <a:cubicBezTo>
                      <a:pt x="4320" y="6002"/>
                      <a:pt x="4603" y="5850"/>
                      <a:pt x="4907" y="5588"/>
                    </a:cubicBezTo>
                    <a:cubicBezTo>
                      <a:pt x="5389" y="5195"/>
                      <a:pt x="5520" y="4892"/>
                      <a:pt x="5347" y="4389"/>
                    </a:cubicBezTo>
                    <a:cubicBezTo>
                      <a:pt x="5190" y="3865"/>
                      <a:pt x="4645" y="3163"/>
                      <a:pt x="4514" y="2949"/>
                    </a:cubicBezTo>
                    <a:cubicBezTo>
                      <a:pt x="4383" y="2729"/>
                      <a:pt x="4755" y="2378"/>
                      <a:pt x="4907" y="2184"/>
                    </a:cubicBezTo>
                    <a:cubicBezTo>
                      <a:pt x="5085" y="2011"/>
                      <a:pt x="5562" y="1268"/>
                      <a:pt x="5672" y="854"/>
                    </a:cubicBezTo>
                    <a:cubicBezTo>
                      <a:pt x="5782" y="414"/>
                      <a:pt x="5761" y="131"/>
                      <a:pt x="5583" y="21"/>
                    </a:cubicBezTo>
                    <a:cubicBezTo>
                      <a:pt x="5562" y="21"/>
                      <a:pt x="5541" y="0"/>
                      <a:pt x="5520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2271504" y="1748854"/>
                <a:ext cx="195039" cy="5277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6196" extrusionOk="0">
                    <a:moveTo>
                      <a:pt x="2007" y="0"/>
                    </a:moveTo>
                    <a:cubicBezTo>
                      <a:pt x="1965" y="0"/>
                      <a:pt x="1918" y="0"/>
                      <a:pt x="1897" y="21"/>
                    </a:cubicBezTo>
                    <a:cubicBezTo>
                      <a:pt x="1808" y="42"/>
                      <a:pt x="1745" y="110"/>
                      <a:pt x="1656" y="173"/>
                    </a:cubicBezTo>
                    <a:cubicBezTo>
                      <a:pt x="1483" y="351"/>
                      <a:pt x="1242" y="587"/>
                      <a:pt x="891" y="917"/>
                    </a:cubicBezTo>
                    <a:cubicBezTo>
                      <a:pt x="608" y="1158"/>
                      <a:pt x="347" y="1462"/>
                      <a:pt x="132" y="1723"/>
                    </a:cubicBezTo>
                    <a:cubicBezTo>
                      <a:pt x="132" y="1723"/>
                      <a:pt x="85" y="1854"/>
                      <a:pt x="1" y="2053"/>
                    </a:cubicBezTo>
                    <a:cubicBezTo>
                      <a:pt x="237" y="1744"/>
                      <a:pt x="608" y="1331"/>
                      <a:pt x="980" y="980"/>
                    </a:cubicBezTo>
                    <a:cubicBezTo>
                      <a:pt x="1331" y="676"/>
                      <a:pt x="1572" y="414"/>
                      <a:pt x="1724" y="262"/>
                    </a:cubicBezTo>
                    <a:cubicBezTo>
                      <a:pt x="1808" y="194"/>
                      <a:pt x="1876" y="152"/>
                      <a:pt x="1939" y="131"/>
                    </a:cubicBezTo>
                    <a:cubicBezTo>
                      <a:pt x="1986" y="110"/>
                      <a:pt x="2007" y="110"/>
                      <a:pt x="2028" y="110"/>
                    </a:cubicBezTo>
                    <a:cubicBezTo>
                      <a:pt x="2117" y="173"/>
                      <a:pt x="2159" y="241"/>
                      <a:pt x="2159" y="372"/>
                    </a:cubicBezTo>
                    <a:cubicBezTo>
                      <a:pt x="2180" y="503"/>
                      <a:pt x="2159" y="676"/>
                      <a:pt x="2096" y="875"/>
                    </a:cubicBezTo>
                    <a:cubicBezTo>
                      <a:pt x="1986" y="1289"/>
                      <a:pt x="1504" y="2027"/>
                      <a:pt x="1352" y="2205"/>
                    </a:cubicBezTo>
                    <a:cubicBezTo>
                      <a:pt x="1284" y="2289"/>
                      <a:pt x="1132" y="2420"/>
                      <a:pt x="1048" y="2577"/>
                    </a:cubicBezTo>
                    <a:cubicBezTo>
                      <a:pt x="1001" y="2640"/>
                      <a:pt x="959" y="2729"/>
                      <a:pt x="938" y="2792"/>
                    </a:cubicBezTo>
                    <a:cubicBezTo>
                      <a:pt x="917" y="2881"/>
                      <a:pt x="917" y="2944"/>
                      <a:pt x="959" y="3033"/>
                    </a:cubicBezTo>
                    <a:cubicBezTo>
                      <a:pt x="1022" y="3143"/>
                      <a:pt x="1200" y="3363"/>
                      <a:pt x="1352" y="3624"/>
                    </a:cubicBezTo>
                    <a:cubicBezTo>
                      <a:pt x="1525" y="3907"/>
                      <a:pt x="1703" y="4190"/>
                      <a:pt x="1787" y="4452"/>
                    </a:cubicBezTo>
                    <a:cubicBezTo>
                      <a:pt x="1855" y="4693"/>
                      <a:pt x="1876" y="4886"/>
                      <a:pt x="1808" y="5065"/>
                    </a:cubicBezTo>
                    <a:cubicBezTo>
                      <a:pt x="1745" y="5237"/>
                      <a:pt x="1593" y="5389"/>
                      <a:pt x="1352" y="5588"/>
                    </a:cubicBezTo>
                    <a:cubicBezTo>
                      <a:pt x="1069" y="5824"/>
                      <a:pt x="787" y="6002"/>
                      <a:pt x="546" y="6065"/>
                    </a:cubicBezTo>
                    <a:lnTo>
                      <a:pt x="546" y="6086"/>
                    </a:lnTo>
                    <a:lnTo>
                      <a:pt x="478" y="6196"/>
                    </a:lnTo>
                    <a:cubicBezTo>
                      <a:pt x="760" y="6133"/>
                      <a:pt x="1090" y="5955"/>
                      <a:pt x="1441" y="5672"/>
                    </a:cubicBezTo>
                    <a:cubicBezTo>
                      <a:pt x="1677" y="5478"/>
                      <a:pt x="1834" y="5300"/>
                      <a:pt x="1897" y="5085"/>
                    </a:cubicBezTo>
                    <a:cubicBezTo>
                      <a:pt x="1986" y="4886"/>
                      <a:pt x="1986" y="4672"/>
                      <a:pt x="1897" y="4410"/>
                    </a:cubicBezTo>
                    <a:cubicBezTo>
                      <a:pt x="1808" y="4148"/>
                      <a:pt x="1635" y="3839"/>
                      <a:pt x="1462" y="3577"/>
                    </a:cubicBezTo>
                    <a:cubicBezTo>
                      <a:pt x="1284" y="3294"/>
                      <a:pt x="1111" y="3075"/>
                      <a:pt x="1048" y="2970"/>
                    </a:cubicBezTo>
                    <a:cubicBezTo>
                      <a:pt x="1022" y="2923"/>
                      <a:pt x="1022" y="2881"/>
                      <a:pt x="1048" y="2813"/>
                    </a:cubicBezTo>
                    <a:cubicBezTo>
                      <a:pt x="1048" y="2771"/>
                      <a:pt x="1090" y="2708"/>
                      <a:pt x="1132" y="2640"/>
                    </a:cubicBezTo>
                    <a:cubicBezTo>
                      <a:pt x="1221" y="2509"/>
                      <a:pt x="1352" y="2357"/>
                      <a:pt x="1441" y="2268"/>
                    </a:cubicBezTo>
                    <a:cubicBezTo>
                      <a:pt x="1614" y="2074"/>
                      <a:pt x="2096" y="1352"/>
                      <a:pt x="2200" y="917"/>
                    </a:cubicBezTo>
                    <a:cubicBezTo>
                      <a:pt x="2269" y="697"/>
                      <a:pt x="2290" y="503"/>
                      <a:pt x="2269" y="351"/>
                    </a:cubicBezTo>
                    <a:cubicBezTo>
                      <a:pt x="2269" y="220"/>
                      <a:pt x="2200" y="89"/>
                      <a:pt x="2096" y="21"/>
                    </a:cubicBezTo>
                    <a:cubicBezTo>
                      <a:pt x="2070" y="0"/>
                      <a:pt x="2028" y="0"/>
                      <a:pt x="200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1981674" y="2044134"/>
                <a:ext cx="349282" cy="366231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4300" extrusionOk="0">
                    <a:moveTo>
                      <a:pt x="1482" y="0"/>
                    </a:moveTo>
                    <a:lnTo>
                      <a:pt x="1440" y="47"/>
                    </a:lnTo>
                    <a:cubicBezTo>
                      <a:pt x="1440" y="47"/>
                      <a:pt x="1283" y="241"/>
                      <a:pt x="1068" y="482"/>
                    </a:cubicBezTo>
                    <a:cubicBezTo>
                      <a:pt x="869" y="723"/>
                      <a:pt x="607" y="985"/>
                      <a:pt x="456" y="1095"/>
                    </a:cubicBezTo>
                    <a:cubicBezTo>
                      <a:pt x="304" y="1226"/>
                      <a:pt x="152" y="1247"/>
                      <a:pt x="63" y="1378"/>
                    </a:cubicBezTo>
                    <a:cubicBezTo>
                      <a:pt x="21" y="1440"/>
                      <a:pt x="0" y="1509"/>
                      <a:pt x="0" y="1618"/>
                    </a:cubicBezTo>
                    <a:cubicBezTo>
                      <a:pt x="21" y="1728"/>
                      <a:pt x="42" y="1859"/>
                      <a:pt x="131" y="2032"/>
                    </a:cubicBezTo>
                    <a:cubicBezTo>
                      <a:pt x="414" y="2729"/>
                      <a:pt x="717" y="3273"/>
                      <a:pt x="1241" y="3734"/>
                    </a:cubicBezTo>
                    <a:cubicBezTo>
                      <a:pt x="1765" y="4190"/>
                      <a:pt x="2399" y="4300"/>
                      <a:pt x="2399" y="4300"/>
                    </a:cubicBezTo>
                    <a:lnTo>
                      <a:pt x="2419" y="4300"/>
                    </a:lnTo>
                    <a:lnTo>
                      <a:pt x="2440" y="4279"/>
                    </a:lnTo>
                    <a:cubicBezTo>
                      <a:pt x="2440" y="4279"/>
                      <a:pt x="2964" y="3844"/>
                      <a:pt x="3357" y="3472"/>
                    </a:cubicBezTo>
                    <a:cubicBezTo>
                      <a:pt x="3771" y="3101"/>
                      <a:pt x="4101" y="2556"/>
                      <a:pt x="4101" y="2556"/>
                    </a:cubicBezTo>
                    <a:lnTo>
                      <a:pt x="4101" y="2535"/>
                    </a:lnTo>
                    <a:lnTo>
                      <a:pt x="3928" y="2598"/>
                    </a:lnTo>
                    <a:cubicBezTo>
                      <a:pt x="3839" y="2729"/>
                      <a:pt x="3598" y="3121"/>
                      <a:pt x="3294" y="3383"/>
                    </a:cubicBezTo>
                    <a:cubicBezTo>
                      <a:pt x="2922" y="3734"/>
                      <a:pt x="2399" y="4148"/>
                      <a:pt x="2378" y="4169"/>
                    </a:cubicBezTo>
                    <a:cubicBezTo>
                      <a:pt x="2357" y="4169"/>
                      <a:pt x="1807" y="4059"/>
                      <a:pt x="1330" y="3645"/>
                    </a:cubicBezTo>
                    <a:cubicBezTo>
                      <a:pt x="827" y="3190"/>
                      <a:pt x="498" y="2666"/>
                      <a:pt x="236" y="1990"/>
                    </a:cubicBezTo>
                    <a:cubicBezTo>
                      <a:pt x="152" y="1812"/>
                      <a:pt x="131" y="1681"/>
                      <a:pt x="105" y="1598"/>
                    </a:cubicBezTo>
                    <a:cubicBezTo>
                      <a:pt x="105" y="1509"/>
                      <a:pt x="131" y="1467"/>
                      <a:pt x="152" y="1440"/>
                    </a:cubicBezTo>
                    <a:cubicBezTo>
                      <a:pt x="194" y="1378"/>
                      <a:pt x="346" y="1336"/>
                      <a:pt x="524" y="1205"/>
                    </a:cubicBezTo>
                    <a:cubicBezTo>
                      <a:pt x="697" y="1074"/>
                      <a:pt x="958" y="812"/>
                      <a:pt x="1152" y="571"/>
                    </a:cubicBezTo>
                    <a:cubicBezTo>
                      <a:pt x="1241" y="461"/>
                      <a:pt x="1309" y="393"/>
                      <a:pt x="1351" y="330"/>
                    </a:cubicBezTo>
                    <a:lnTo>
                      <a:pt x="1393" y="262"/>
                    </a:lnTo>
                    <a:cubicBezTo>
                      <a:pt x="1440" y="220"/>
                      <a:pt x="1482" y="178"/>
                      <a:pt x="1482" y="157"/>
                    </a:cubicBezTo>
                    <a:lnTo>
                      <a:pt x="1503" y="26"/>
                    </a:lnTo>
                    <a:lnTo>
                      <a:pt x="148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1533345" y="2170780"/>
                <a:ext cx="617397" cy="401236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4711" extrusionOk="0">
                    <a:moveTo>
                      <a:pt x="5395" y="1"/>
                    </a:moveTo>
                    <a:cubicBezTo>
                      <a:pt x="5395" y="1"/>
                      <a:pt x="5086" y="372"/>
                      <a:pt x="3798" y="739"/>
                    </a:cubicBezTo>
                    <a:cubicBezTo>
                      <a:pt x="2536" y="1111"/>
                      <a:pt x="917" y="1111"/>
                      <a:pt x="917" y="1111"/>
                    </a:cubicBezTo>
                    <a:cubicBezTo>
                      <a:pt x="917" y="1111"/>
                      <a:pt x="1" y="1703"/>
                      <a:pt x="111" y="3054"/>
                    </a:cubicBezTo>
                    <a:cubicBezTo>
                      <a:pt x="200" y="4384"/>
                      <a:pt x="1158" y="4646"/>
                      <a:pt x="1467" y="4693"/>
                    </a:cubicBezTo>
                    <a:cubicBezTo>
                      <a:pt x="1539" y="4703"/>
                      <a:pt x="1695" y="4710"/>
                      <a:pt x="1909" y="4710"/>
                    </a:cubicBezTo>
                    <a:cubicBezTo>
                      <a:pt x="2600" y="4710"/>
                      <a:pt x="3903" y="4632"/>
                      <a:pt x="5002" y="4300"/>
                    </a:cubicBezTo>
                    <a:cubicBezTo>
                      <a:pt x="6416" y="3860"/>
                      <a:pt x="7249" y="3143"/>
                      <a:pt x="7249" y="3143"/>
                    </a:cubicBezTo>
                    <a:lnTo>
                      <a:pt x="53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1529853" y="2163200"/>
                <a:ext cx="628044" cy="413841"/>
              </a:xfrm>
              <a:custGeom>
                <a:avLst/>
                <a:gdLst/>
                <a:ahLst/>
                <a:cxnLst/>
                <a:rect l="l" t="t" r="r" b="b"/>
                <a:pathLst>
                  <a:path w="7374" h="4859" extrusionOk="0">
                    <a:moveTo>
                      <a:pt x="5410" y="173"/>
                    </a:moveTo>
                    <a:lnTo>
                      <a:pt x="7222" y="3211"/>
                    </a:lnTo>
                    <a:cubicBezTo>
                      <a:pt x="7180" y="3253"/>
                      <a:pt x="6394" y="3907"/>
                      <a:pt x="5017" y="4321"/>
                    </a:cubicBezTo>
                    <a:cubicBezTo>
                      <a:pt x="4320" y="4541"/>
                      <a:pt x="3514" y="4651"/>
                      <a:pt x="2859" y="4714"/>
                    </a:cubicBezTo>
                    <a:cubicBezTo>
                      <a:pt x="2464" y="4738"/>
                      <a:pt x="2120" y="4748"/>
                      <a:pt x="1877" y="4748"/>
                    </a:cubicBezTo>
                    <a:cubicBezTo>
                      <a:pt x="1705" y="4748"/>
                      <a:pt x="1583" y="4743"/>
                      <a:pt x="1529" y="4735"/>
                    </a:cubicBezTo>
                    <a:cubicBezTo>
                      <a:pt x="1377" y="4714"/>
                      <a:pt x="1068" y="4625"/>
                      <a:pt x="786" y="4410"/>
                    </a:cubicBezTo>
                    <a:cubicBezTo>
                      <a:pt x="503" y="4169"/>
                      <a:pt x="241" y="3797"/>
                      <a:pt x="199" y="3143"/>
                    </a:cubicBezTo>
                    <a:cubicBezTo>
                      <a:pt x="110" y="1833"/>
                      <a:pt x="958" y="1268"/>
                      <a:pt x="985" y="1247"/>
                    </a:cubicBezTo>
                    <a:cubicBezTo>
                      <a:pt x="1026" y="1247"/>
                      <a:pt x="2598" y="1247"/>
                      <a:pt x="3865" y="875"/>
                    </a:cubicBezTo>
                    <a:cubicBezTo>
                      <a:pt x="4493" y="697"/>
                      <a:pt x="4912" y="503"/>
                      <a:pt x="5148" y="372"/>
                    </a:cubicBezTo>
                    <a:cubicBezTo>
                      <a:pt x="5347" y="262"/>
                      <a:pt x="5389" y="200"/>
                      <a:pt x="5410" y="173"/>
                    </a:cubicBezTo>
                    <a:close/>
                    <a:moveTo>
                      <a:pt x="5436" y="1"/>
                    </a:moveTo>
                    <a:lnTo>
                      <a:pt x="5389" y="69"/>
                    </a:lnTo>
                    <a:cubicBezTo>
                      <a:pt x="5389" y="69"/>
                      <a:pt x="5326" y="131"/>
                      <a:pt x="5085" y="283"/>
                    </a:cubicBezTo>
                    <a:cubicBezTo>
                      <a:pt x="4865" y="414"/>
                      <a:pt x="4472" y="592"/>
                      <a:pt x="3839" y="765"/>
                    </a:cubicBezTo>
                    <a:cubicBezTo>
                      <a:pt x="2577" y="1137"/>
                      <a:pt x="958" y="1137"/>
                      <a:pt x="958" y="1137"/>
                    </a:cubicBezTo>
                    <a:lnTo>
                      <a:pt x="937" y="1137"/>
                    </a:lnTo>
                    <a:lnTo>
                      <a:pt x="937" y="1158"/>
                    </a:lnTo>
                    <a:cubicBezTo>
                      <a:pt x="937" y="1158"/>
                      <a:pt x="0" y="1771"/>
                      <a:pt x="89" y="3143"/>
                    </a:cubicBezTo>
                    <a:cubicBezTo>
                      <a:pt x="131" y="3818"/>
                      <a:pt x="414" y="4258"/>
                      <a:pt x="723" y="4494"/>
                    </a:cubicBezTo>
                    <a:cubicBezTo>
                      <a:pt x="1006" y="4735"/>
                      <a:pt x="1351" y="4824"/>
                      <a:pt x="1508" y="4845"/>
                    </a:cubicBezTo>
                    <a:cubicBezTo>
                      <a:pt x="1580" y="4853"/>
                      <a:pt x="1708" y="4858"/>
                      <a:pt x="1882" y="4858"/>
                    </a:cubicBezTo>
                    <a:cubicBezTo>
                      <a:pt x="2127" y="4858"/>
                      <a:pt x="2464" y="4848"/>
                      <a:pt x="2859" y="4824"/>
                    </a:cubicBezTo>
                    <a:cubicBezTo>
                      <a:pt x="3535" y="4782"/>
                      <a:pt x="4341" y="4651"/>
                      <a:pt x="5064" y="4431"/>
                    </a:cubicBezTo>
                    <a:cubicBezTo>
                      <a:pt x="6504" y="3996"/>
                      <a:pt x="7332" y="3253"/>
                      <a:pt x="7332" y="3253"/>
                    </a:cubicBezTo>
                    <a:lnTo>
                      <a:pt x="7374" y="3232"/>
                    </a:lnTo>
                    <a:lnTo>
                      <a:pt x="543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1907151" y="2140374"/>
                <a:ext cx="308741" cy="349282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1" extrusionOk="0">
                    <a:moveTo>
                      <a:pt x="1294" y="0"/>
                    </a:moveTo>
                    <a:cubicBezTo>
                      <a:pt x="1119" y="0"/>
                      <a:pt x="821" y="288"/>
                      <a:pt x="503" y="399"/>
                    </a:cubicBezTo>
                    <a:cubicBezTo>
                      <a:pt x="131" y="530"/>
                      <a:pt x="0" y="965"/>
                      <a:pt x="220" y="1405"/>
                    </a:cubicBezTo>
                    <a:cubicBezTo>
                      <a:pt x="435" y="1819"/>
                      <a:pt x="1833" y="3845"/>
                      <a:pt x="2027" y="4002"/>
                    </a:cubicBezTo>
                    <a:cubicBezTo>
                      <a:pt x="2110" y="4063"/>
                      <a:pt x="2168" y="4101"/>
                      <a:pt x="2242" y="4101"/>
                    </a:cubicBezTo>
                    <a:cubicBezTo>
                      <a:pt x="2326" y="4101"/>
                      <a:pt x="2432" y="4052"/>
                      <a:pt x="2619" y="3934"/>
                    </a:cubicBezTo>
                    <a:cubicBezTo>
                      <a:pt x="2944" y="3714"/>
                      <a:pt x="3404" y="3322"/>
                      <a:pt x="3514" y="3170"/>
                    </a:cubicBezTo>
                    <a:cubicBezTo>
                      <a:pt x="3624" y="2997"/>
                      <a:pt x="3624" y="2866"/>
                      <a:pt x="3624" y="2866"/>
                    </a:cubicBezTo>
                    <a:lnTo>
                      <a:pt x="3624" y="2866"/>
                    </a:lnTo>
                    <a:cubicBezTo>
                      <a:pt x="3624" y="2866"/>
                      <a:pt x="3582" y="2941"/>
                      <a:pt x="3502" y="2941"/>
                    </a:cubicBezTo>
                    <a:cubicBezTo>
                      <a:pt x="3453" y="2941"/>
                      <a:pt x="3391" y="2913"/>
                      <a:pt x="3315" y="2824"/>
                    </a:cubicBezTo>
                    <a:cubicBezTo>
                      <a:pt x="3122" y="2604"/>
                      <a:pt x="1833" y="1054"/>
                      <a:pt x="1572" y="619"/>
                    </a:cubicBezTo>
                    <a:cubicBezTo>
                      <a:pt x="1331" y="206"/>
                      <a:pt x="1373" y="28"/>
                      <a:pt x="1373" y="28"/>
                    </a:cubicBezTo>
                    <a:cubicBezTo>
                      <a:pt x="1350" y="9"/>
                      <a:pt x="1324" y="0"/>
                      <a:pt x="1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1908940" y="2136201"/>
                <a:ext cx="312318" cy="35805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204" extrusionOk="0">
                    <a:moveTo>
                      <a:pt x="1259" y="112"/>
                    </a:moveTo>
                    <a:cubicBezTo>
                      <a:pt x="1279" y="112"/>
                      <a:pt x="1289" y="124"/>
                      <a:pt x="1289" y="124"/>
                    </a:cubicBezTo>
                    <a:cubicBezTo>
                      <a:pt x="1310" y="145"/>
                      <a:pt x="1310" y="187"/>
                      <a:pt x="1310" y="229"/>
                    </a:cubicBezTo>
                    <a:cubicBezTo>
                      <a:pt x="1331" y="338"/>
                      <a:pt x="1399" y="490"/>
                      <a:pt x="1509" y="689"/>
                    </a:cubicBezTo>
                    <a:cubicBezTo>
                      <a:pt x="1640" y="930"/>
                      <a:pt x="2032" y="1407"/>
                      <a:pt x="2399" y="1889"/>
                    </a:cubicBezTo>
                    <a:cubicBezTo>
                      <a:pt x="2771" y="2349"/>
                      <a:pt x="3143" y="2805"/>
                      <a:pt x="3253" y="2915"/>
                    </a:cubicBezTo>
                    <a:cubicBezTo>
                      <a:pt x="3294" y="2978"/>
                      <a:pt x="3362" y="3025"/>
                      <a:pt x="3404" y="3025"/>
                    </a:cubicBezTo>
                    <a:cubicBezTo>
                      <a:pt x="3425" y="3036"/>
                      <a:pt x="3442" y="3041"/>
                      <a:pt x="3457" y="3041"/>
                    </a:cubicBezTo>
                    <a:cubicBezTo>
                      <a:pt x="3471" y="3041"/>
                      <a:pt x="3483" y="3036"/>
                      <a:pt x="3493" y="3025"/>
                    </a:cubicBezTo>
                    <a:lnTo>
                      <a:pt x="3493" y="3025"/>
                    </a:lnTo>
                    <a:cubicBezTo>
                      <a:pt x="3493" y="3088"/>
                      <a:pt x="3493" y="3109"/>
                      <a:pt x="3446" y="3177"/>
                    </a:cubicBezTo>
                    <a:cubicBezTo>
                      <a:pt x="3404" y="3240"/>
                      <a:pt x="3273" y="3397"/>
                      <a:pt x="3101" y="3528"/>
                    </a:cubicBezTo>
                    <a:cubicBezTo>
                      <a:pt x="2923" y="3680"/>
                      <a:pt x="2729" y="3811"/>
                      <a:pt x="2556" y="3921"/>
                    </a:cubicBezTo>
                    <a:cubicBezTo>
                      <a:pt x="2399" y="4025"/>
                      <a:pt x="2294" y="4093"/>
                      <a:pt x="2226" y="4093"/>
                    </a:cubicBezTo>
                    <a:cubicBezTo>
                      <a:pt x="2184" y="4093"/>
                      <a:pt x="2137" y="4072"/>
                      <a:pt x="2032" y="4004"/>
                    </a:cubicBezTo>
                    <a:cubicBezTo>
                      <a:pt x="2032" y="3983"/>
                      <a:pt x="1985" y="3941"/>
                      <a:pt x="1922" y="3873"/>
                    </a:cubicBezTo>
                    <a:cubicBezTo>
                      <a:pt x="1875" y="3811"/>
                      <a:pt x="1791" y="3701"/>
                      <a:pt x="1723" y="3591"/>
                    </a:cubicBezTo>
                    <a:cubicBezTo>
                      <a:pt x="1551" y="3397"/>
                      <a:pt x="1352" y="3109"/>
                      <a:pt x="1158" y="2826"/>
                    </a:cubicBezTo>
                    <a:cubicBezTo>
                      <a:pt x="765" y="2239"/>
                      <a:pt x="351" y="1627"/>
                      <a:pt x="241" y="1433"/>
                    </a:cubicBezTo>
                    <a:cubicBezTo>
                      <a:pt x="131" y="1213"/>
                      <a:pt x="131" y="1014"/>
                      <a:pt x="173" y="862"/>
                    </a:cubicBezTo>
                    <a:cubicBezTo>
                      <a:pt x="220" y="689"/>
                      <a:pt x="330" y="558"/>
                      <a:pt x="503" y="490"/>
                    </a:cubicBezTo>
                    <a:cubicBezTo>
                      <a:pt x="697" y="428"/>
                      <a:pt x="875" y="297"/>
                      <a:pt x="1027" y="208"/>
                    </a:cubicBezTo>
                    <a:cubicBezTo>
                      <a:pt x="1116" y="166"/>
                      <a:pt x="1179" y="124"/>
                      <a:pt x="1221" y="124"/>
                    </a:cubicBezTo>
                    <a:cubicBezTo>
                      <a:pt x="1236" y="115"/>
                      <a:pt x="1249" y="112"/>
                      <a:pt x="1259" y="112"/>
                    </a:cubicBezTo>
                    <a:close/>
                    <a:moveTo>
                      <a:pt x="1282" y="0"/>
                    </a:moveTo>
                    <a:cubicBezTo>
                      <a:pt x="1255" y="0"/>
                      <a:pt x="1228" y="5"/>
                      <a:pt x="1200" y="14"/>
                    </a:cubicBezTo>
                    <a:cubicBezTo>
                      <a:pt x="1116" y="35"/>
                      <a:pt x="1048" y="56"/>
                      <a:pt x="985" y="124"/>
                    </a:cubicBezTo>
                    <a:cubicBezTo>
                      <a:pt x="828" y="208"/>
                      <a:pt x="634" y="318"/>
                      <a:pt x="461" y="407"/>
                    </a:cubicBezTo>
                    <a:cubicBezTo>
                      <a:pt x="262" y="469"/>
                      <a:pt x="131" y="621"/>
                      <a:pt x="68" y="820"/>
                    </a:cubicBezTo>
                    <a:cubicBezTo>
                      <a:pt x="0" y="1014"/>
                      <a:pt x="21" y="1255"/>
                      <a:pt x="152" y="1475"/>
                    </a:cubicBezTo>
                    <a:cubicBezTo>
                      <a:pt x="262" y="1695"/>
                      <a:pt x="655" y="2302"/>
                      <a:pt x="1069" y="2873"/>
                    </a:cubicBezTo>
                    <a:cubicBezTo>
                      <a:pt x="1268" y="3177"/>
                      <a:pt x="1461" y="3460"/>
                      <a:pt x="1613" y="3680"/>
                    </a:cubicBezTo>
                    <a:cubicBezTo>
                      <a:pt x="1702" y="3790"/>
                      <a:pt x="1770" y="3873"/>
                      <a:pt x="1833" y="3941"/>
                    </a:cubicBezTo>
                    <a:cubicBezTo>
                      <a:pt x="1901" y="4004"/>
                      <a:pt x="1922" y="4051"/>
                      <a:pt x="1964" y="4093"/>
                    </a:cubicBezTo>
                    <a:cubicBezTo>
                      <a:pt x="2074" y="4156"/>
                      <a:pt x="2137" y="4203"/>
                      <a:pt x="2247" y="4203"/>
                    </a:cubicBezTo>
                    <a:cubicBezTo>
                      <a:pt x="2357" y="4203"/>
                      <a:pt x="2446" y="4135"/>
                      <a:pt x="2619" y="4025"/>
                    </a:cubicBezTo>
                    <a:cubicBezTo>
                      <a:pt x="2792" y="3921"/>
                      <a:pt x="2991" y="3763"/>
                      <a:pt x="3163" y="3612"/>
                    </a:cubicBezTo>
                    <a:cubicBezTo>
                      <a:pt x="3342" y="3460"/>
                      <a:pt x="3493" y="3329"/>
                      <a:pt x="3535" y="3240"/>
                    </a:cubicBezTo>
                    <a:cubicBezTo>
                      <a:pt x="3645" y="3088"/>
                      <a:pt x="3645" y="2957"/>
                      <a:pt x="3645" y="2936"/>
                    </a:cubicBezTo>
                    <a:lnTo>
                      <a:pt x="3666" y="2915"/>
                    </a:lnTo>
                    <a:lnTo>
                      <a:pt x="3556" y="2873"/>
                    </a:lnTo>
                    <a:cubicBezTo>
                      <a:pt x="3556" y="2873"/>
                      <a:pt x="3535" y="2915"/>
                      <a:pt x="3493" y="2936"/>
                    </a:cubicBezTo>
                    <a:lnTo>
                      <a:pt x="3446" y="2936"/>
                    </a:lnTo>
                    <a:cubicBezTo>
                      <a:pt x="3404" y="2915"/>
                      <a:pt x="3383" y="2894"/>
                      <a:pt x="3342" y="2847"/>
                    </a:cubicBezTo>
                    <a:cubicBezTo>
                      <a:pt x="3232" y="2716"/>
                      <a:pt x="2860" y="2281"/>
                      <a:pt x="2488" y="1800"/>
                    </a:cubicBezTo>
                    <a:cubicBezTo>
                      <a:pt x="2116" y="1344"/>
                      <a:pt x="1723" y="841"/>
                      <a:pt x="1613" y="647"/>
                    </a:cubicBezTo>
                    <a:cubicBezTo>
                      <a:pt x="1482" y="428"/>
                      <a:pt x="1441" y="297"/>
                      <a:pt x="1420" y="208"/>
                    </a:cubicBezTo>
                    <a:lnTo>
                      <a:pt x="1420" y="98"/>
                    </a:lnTo>
                    <a:lnTo>
                      <a:pt x="1420" y="56"/>
                    </a:lnTo>
                    <a:lnTo>
                      <a:pt x="1399" y="35"/>
                    </a:lnTo>
                    <a:cubicBezTo>
                      <a:pt x="1359" y="10"/>
                      <a:pt x="1321" y="0"/>
                      <a:pt x="128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2093160" y="1854548"/>
                <a:ext cx="194954" cy="286427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3363" extrusionOk="0">
                    <a:moveTo>
                      <a:pt x="1938" y="1"/>
                    </a:moveTo>
                    <a:cubicBezTo>
                      <a:pt x="1896" y="1"/>
                      <a:pt x="1833" y="27"/>
                      <a:pt x="1786" y="69"/>
                    </a:cubicBezTo>
                    <a:cubicBezTo>
                      <a:pt x="1676" y="200"/>
                      <a:pt x="1461" y="372"/>
                      <a:pt x="1069" y="592"/>
                    </a:cubicBezTo>
                    <a:cubicBezTo>
                      <a:pt x="676" y="812"/>
                      <a:pt x="524" y="1137"/>
                      <a:pt x="346" y="1509"/>
                    </a:cubicBezTo>
                    <a:cubicBezTo>
                      <a:pt x="173" y="1902"/>
                      <a:pt x="152" y="2122"/>
                      <a:pt x="0" y="2467"/>
                    </a:cubicBezTo>
                    <a:lnTo>
                      <a:pt x="0" y="2488"/>
                    </a:lnTo>
                    <a:cubicBezTo>
                      <a:pt x="0" y="2488"/>
                      <a:pt x="0" y="2535"/>
                      <a:pt x="21" y="2577"/>
                    </a:cubicBezTo>
                    <a:lnTo>
                      <a:pt x="105" y="2467"/>
                    </a:lnTo>
                    <a:cubicBezTo>
                      <a:pt x="262" y="2142"/>
                      <a:pt x="283" y="1923"/>
                      <a:pt x="456" y="1551"/>
                    </a:cubicBezTo>
                    <a:cubicBezTo>
                      <a:pt x="608" y="1179"/>
                      <a:pt x="760" y="875"/>
                      <a:pt x="1131" y="681"/>
                    </a:cubicBezTo>
                    <a:cubicBezTo>
                      <a:pt x="1524" y="461"/>
                      <a:pt x="1744" y="289"/>
                      <a:pt x="1875" y="158"/>
                    </a:cubicBezTo>
                    <a:cubicBezTo>
                      <a:pt x="1890" y="139"/>
                      <a:pt x="1905" y="123"/>
                      <a:pt x="1929" y="123"/>
                    </a:cubicBezTo>
                    <a:cubicBezTo>
                      <a:pt x="1939" y="123"/>
                      <a:pt x="1951" y="126"/>
                      <a:pt x="1964" y="132"/>
                    </a:cubicBezTo>
                    <a:cubicBezTo>
                      <a:pt x="1985" y="132"/>
                      <a:pt x="2027" y="132"/>
                      <a:pt x="2048" y="158"/>
                    </a:cubicBezTo>
                    <a:cubicBezTo>
                      <a:pt x="2116" y="221"/>
                      <a:pt x="2179" y="310"/>
                      <a:pt x="2158" y="441"/>
                    </a:cubicBezTo>
                    <a:cubicBezTo>
                      <a:pt x="2158" y="571"/>
                      <a:pt x="2095" y="681"/>
                      <a:pt x="2027" y="812"/>
                    </a:cubicBezTo>
                    <a:cubicBezTo>
                      <a:pt x="1964" y="943"/>
                      <a:pt x="1875" y="1074"/>
                      <a:pt x="1833" y="1247"/>
                    </a:cubicBezTo>
                    <a:cubicBezTo>
                      <a:pt x="1744" y="1572"/>
                      <a:pt x="1786" y="1881"/>
                      <a:pt x="1702" y="2425"/>
                    </a:cubicBezTo>
                    <a:cubicBezTo>
                      <a:pt x="1655" y="2708"/>
                      <a:pt x="1634" y="2991"/>
                      <a:pt x="1524" y="3211"/>
                    </a:cubicBezTo>
                    <a:cubicBezTo>
                      <a:pt x="1503" y="3253"/>
                      <a:pt x="1482" y="3321"/>
                      <a:pt x="1440" y="3363"/>
                    </a:cubicBezTo>
                    <a:cubicBezTo>
                      <a:pt x="1545" y="3342"/>
                      <a:pt x="1634" y="3253"/>
                      <a:pt x="1634" y="3253"/>
                    </a:cubicBezTo>
                    <a:cubicBezTo>
                      <a:pt x="1744" y="3012"/>
                      <a:pt x="1786" y="2729"/>
                      <a:pt x="1833" y="2446"/>
                    </a:cubicBezTo>
                    <a:cubicBezTo>
                      <a:pt x="1917" y="1881"/>
                      <a:pt x="1854" y="1572"/>
                      <a:pt x="1938" y="1268"/>
                    </a:cubicBezTo>
                    <a:cubicBezTo>
                      <a:pt x="1985" y="1116"/>
                      <a:pt x="2048" y="985"/>
                      <a:pt x="2116" y="875"/>
                    </a:cubicBezTo>
                    <a:cubicBezTo>
                      <a:pt x="2200" y="744"/>
                      <a:pt x="2268" y="613"/>
                      <a:pt x="2268" y="441"/>
                    </a:cubicBezTo>
                    <a:cubicBezTo>
                      <a:pt x="2289" y="289"/>
                      <a:pt x="2226" y="158"/>
                      <a:pt x="2116" y="69"/>
                    </a:cubicBezTo>
                    <a:cubicBezTo>
                      <a:pt x="2069" y="48"/>
                      <a:pt x="2027" y="27"/>
                      <a:pt x="196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2421827" y="2018242"/>
                <a:ext cx="117449" cy="16378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923" extrusionOk="0">
                    <a:moveTo>
                      <a:pt x="938" y="1"/>
                    </a:moveTo>
                    <a:cubicBezTo>
                      <a:pt x="938" y="1"/>
                      <a:pt x="676" y="200"/>
                      <a:pt x="415" y="592"/>
                    </a:cubicBezTo>
                    <a:cubicBezTo>
                      <a:pt x="153" y="959"/>
                      <a:pt x="132" y="985"/>
                      <a:pt x="69" y="1310"/>
                    </a:cubicBezTo>
                    <a:cubicBezTo>
                      <a:pt x="1" y="1640"/>
                      <a:pt x="263" y="1922"/>
                      <a:pt x="483" y="1922"/>
                    </a:cubicBezTo>
                    <a:cubicBezTo>
                      <a:pt x="697" y="1922"/>
                      <a:pt x="1179" y="1158"/>
                      <a:pt x="1289" y="807"/>
                    </a:cubicBezTo>
                    <a:cubicBezTo>
                      <a:pt x="1378" y="461"/>
                      <a:pt x="1289" y="304"/>
                      <a:pt x="938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2420038" y="2012877"/>
                <a:ext cx="121027" cy="1727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028" extrusionOk="0">
                    <a:moveTo>
                      <a:pt x="959" y="153"/>
                    </a:moveTo>
                    <a:cubicBezTo>
                      <a:pt x="1090" y="283"/>
                      <a:pt x="1200" y="393"/>
                      <a:pt x="1242" y="477"/>
                    </a:cubicBezTo>
                    <a:cubicBezTo>
                      <a:pt x="1289" y="587"/>
                      <a:pt x="1289" y="697"/>
                      <a:pt x="1242" y="870"/>
                    </a:cubicBezTo>
                    <a:cubicBezTo>
                      <a:pt x="1200" y="1022"/>
                      <a:pt x="1069" y="1310"/>
                      <a:pt x="917" y="1525"/>
                    </a:cubicBezTo>
                    <a:cubicBezTo>
                      <a:pt x="828" y="1635"/>
                      <a:pt x="745" y="1745"/>
                      <a:pt x="676" y="1807"/>
                    </a:cubicBezTo>
                    <a:cubicBezTo>
                      <a:pt x="587" y="1896"/>
                      <a:pt x="525" y="1917"/>
                      <a:pt x="504" y="1917"/>
                    </a:cubicBezTo>
                    <a:cubicBezTo>
                      <a:pt x="415" y="1917"/>
                      <a:pt x="305" y="1876"/>
                      <a:pt x="242" y="1766"/>
                    </a:cubicBezTo>
                    <a:cubicBezTo>
                      <a:pt x="153" y="1677"/>
                      <a:pt x="111" y="1546"/>
                      <a:pt x="153" y="1394"/>
                    </a:cubicBezTo>
                    <a:cubicBezTo>
                      <a:pt x="221" y="1069"/>
                      <a:pt x="221" y="1069"/>
                      <a:pt x="483" y="676"/>
                    </a:cubicBezTo>
                    <a:cubicBezTo>
                      <a:pt x="718" y="325"/>
                      <a:pt x="938" y="174"/>
                      <a:pt x="959" y="153"/>
                    </a:cubicBezTo>
                    <a:close/>
                    <a:moveTo>
                      <a:pt x="959" y="1"/>
                    </a:moveTo>
                    <a:lnTo>
                      <a:pt x="938" y="22"/>
                    </a:lnTo>
                    <a:cubicBezTo>
                      <a:pt x="938" y="22"/>
                      <a:pt x="655" y="215"/>
                      <a:pt x="394" y="608"/>
                    </a:cubicBezTo>
                    <a:cubicBezTo>
                      <a:pt x="132" y="1001"/>
                      <a:pt x="111" y="1048"/>
                      <a:pt x="22" y="1373"/>
                    </a:cubicBezTo>
                    <a:cubicBezTo>
                      <a:pt x="1" y="1546"/>
                      <a:pt x="43" y="1724"/>
                      <a:pt x="132" y="1834"/>
                    </a:cubicBezTo>
                    <a:cubicBezTo>
                      <a:pt x="242" y="1965"/>
                      <a:pt x="373" y="2027"/>
                      <a:pt x="504" y="2027"/>
                    </a:cubicBezTo>
                    <a:cubicBezTo>
                      <a:pt x="587" y="2027"/>
                      <a:pt x="676" y="1985"/>
                      <a:pt x="745" y="1896"/>
                    </a:cubicBezTo>
                    <a:cubicBezTo>
                      <a:pt x="828" y="1807"/>
                      <a:pt x="917" y="1703"/>
                      <a:pt x="1006" y="1593"/>
                    </a:cubicBezTo>
                    <a:cubicBezTo>
                      <a:pt x="1158" y="1352"/>
                      <a:pt x="1310" y="1090"/>
                      <a:pt x="1352" y="891"/>
                    </a:cubicBezTo>
                    <a:cubicBezTo>
                      <a:pt x="1399" y="718"/>
                      <a:pt x="1420" y="566"/>
                      <a:pt x="1352" y="435"/>
                    </a:cubicBezTo>
                    <a:cubicBezTo>
                      <a:pt x="1289" y="304"/>
                      <a:pt x="1179" y="174"/>
                      <a:pt x="1006" y="22"/>
                    </a:cubicBezTo>
                    <a:lnTo>
                      <a:pt x="95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2379072" y="1946019"/>
                <a:ext cx="130310" cy="18217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139" extrusionOk="0">
                    <a:moveTo>
                      <a:pt x="1047" y="0"/>
                    </a:moveTo>
                    <a:cubicBezTo>
                      <a:pt x="1047" y="0"/>
                      <a:pt x="613" y="608"/>
                      <a:pt x="440" y="938"/>
                    </a:cubicBezTo>
                    <a:cubicBezTo>
                      <a:pt x="262" y="1241"/>
                      <a:pt x="0" y="1461"/>
                      <a:pt x="262" y="1896"/>
                    </a:cubicBezTo>
                    <a:cubicBezTo>
                      <a:pt x="351" y="2067"/>
                      <a:pt x="458" y="2138"/>
                      <a:pt x="570" y="2138"/>
                    </a:cubicBezTo>
                    <a:cubicBezTo>
                      <a:pt x="760" y="2138"/>
                      <a:pt x="964" y="1932"/>
                      <a:pt x="1116" y="1655"/>
                    </a:cubicBezTo>
                    <a:cubicBezTo>
                      <a:pt x="1330" y="1241"/>
                      <a:pt x="1508" y="979"/>
                      <a:pt x="1508" y="697"/>
                    </a:cubicBezTo>
                    <a:cubicBezTo>
                      <a:pt x="1529" y="435"/>
                      <a:pt x="1356" y="194"/>
                      <a:pt x="1047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2384864" y="1940228"/>
                <a:ext cx="128096" cy="19231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258" extrusionOk="0">
                    <a:moveTo>
                      <a:pt x="979" y="152"/>
                    </a:moveTo>
                    <a:cubicBezTo>
                      <a:pt x="1262" y="351"/>
                      <a:pt x="1393" y="524"/>
                      <a:pt x="1393" y="765"/>
                    </a:cubicBezTo>
                    <a:cubicBezTo>
                      <a:pt x="1393" y="1027"/>
                      <a:pt x="1220" y="1288"/>
                      <a:pt x="979" y="1702"/>
                    </a:cubicBezTo>
                    <a:cubicBezTo>
                      <a:pt x="869" y="1901"/>
                      <a:pt x="718" y="2074"/>
                      <a:pt x="608" y="2116"/>
                    </a:cubicBezTo>
                    <a:cubicBezTo>
                      <a:pt x="572" y="2143"/>
                      <a:pt x="534" y="2154"/>
                      <a:pt x="496" y="2154"/>
                    </a:cubicBezTo>
                    <a:cubicBezTo>
                      <a:pt x="469" y="2154"/>
                      <a:pt x="441" y="2148"/>
                      <a:pt x="414" y="2137"/>
                    </a:cubicBezTo>
                    <a:cubicBezTo>
                      <a:pt x="372" y="2116"/>
                      <a:pt x="304" y="2053"/>
                      <a:pt x="241" y="1943"/>
                    </a:cubicBezTo>
                    <a:cubicBezTo>
                      <a:pt x="131" y="1744"/>
                      <a:pt x="131" y="1592"/>
                      <a:pt x="173" y="1461"/>
                    </a:cubicBezTo>
                    <a:cubicBezTo>
                      <a:pt x="215" y="1330"/>
                      <a:pt x="325" y="1178"/>
                      <a:pt x="414" y="1027"/>
                    </a:cubicBezTo>
                    <a:cubicBezTo>
                      <a:pt x="566" y="723"/>
                      <a:pt x="938" y="220"/>
                      <a:pt x="979" y="152"/>
                    </a:cubicBezTo>
                    <a:close/>
                    <a:moveTo>
                      <a:pt x="959" y="0"/>
                    </a:moveTo>
                    <a:lnTo>
                      <a:pt x="917" y="42"/>
                    </a:lnTo>
                    <a:cubicBezTo>
                      <a:pt x="917" y="42"/>
                      <a:pt x="503" y="634"/>
                      <a:pt x="304" y="958"/>
                    </a:cubicBezTo>
                    <a:cubicBezTo>
                      <a:pt x="215" y="1136"/>
                      <a:pt x="131" y="1267"/>
                      <a:pt x="63" y="1419"/>
                    </a:cubicBezTo>
                    <a:cubicBezTo>
                      <a:pt x="0" y="1592"/>
                      <a:pt x="21" y="1770"/>
                      <a:pt x="152" y="2006"/>
                    </a:cubicBezTo>
                    <a:cubicBezTo>
                      <a:pt x="215" y="2116"/>
                      <a:pt x="283" y="2205"/>
                      <a:pt x="372" y="2226"/>
                    </a:cubicBezTo>
                    <a:cubicBezTo>
                      <a:pt x="414" y="2247"/>
                      <a:pt x="462" y="2257"/>
                      <a:pt x="511" y="2257"/>
                    </a:cubicBezTo>
                    <a:cubicBezTo>
                      <a:pt x="561" y="2257"/>
                      <a:pt x="610" y="2247"/>
                      <a:pt x="655" y="2226"/>
                    </a:cubicBezTo>
                    <a:cubicBezTo>
                      <a:pt x="807" y="2163"/>
                      <a:pt x="959" y="1985"/>
                      <a:pt x="1089" y="1770"/>
                    </a:cubicBezTo>
                    <a:cubicBezTo>
                      <a:pt x="1330" y="1330"/>
                      <a:pt x="1503" y="1068"/>
                      <a:pt x="1503" y="765"/>
                    </a:cubicBezTo>
                    <a:cubicBezTo>
                      <a:pt x="1503" y="482"/>
                      <a:pt x="1330" y="241"/>
                      <a:pt x="1000" y="21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2340235" y="1867920"/>
                <a:ext cx="141042" cy="199383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341" extrusionOk="0">
                    <a:moveTo>
                      <a:pt x="1090" y="1"/>
                    </a:moveTo>
                    <a:cubicBezTo>
                      <a:pt x="1090" y="1"/>
                      <a:pt x="849" y="153"/>
                      <a:pt x="608" y="456"/>
                    </a:cubicBezTo>
                    <a:cubicBezTo>
                      <a:pt x="346" y="786"/>
                      <a:pt x="283" y="1069"/>
                      <a:pt x="152" y="1394"/>
                    </a:cubicBezTo>
                    <a:cubicBezTo>
                      <a:pt x="0" y="1724"/>
                      <a:pt x="131" y="1965"/>
                      <a:pt x="325" y="2226"/>
                    </a:cubicBezTo>
                    <a:cubicBezTo>
                      <a:pt x="379" y="2306"/>
                      <a:pt x="443" y="2341"/>
                      <a:pt x="513" y="2341"/>
                    </a:cubicBezTo>
                    <a:cubicBezTo>
                      <a:pt x="673" y="2341"/>
                      <a:pt x="865" y="2156"/>
                      <a:pt x="1048" y="1896"/>
                    </a:cubicBezTo>
                    <a:cubicBezTo>
                      <a:pt x="1289" y="1525"/>
                      <a:pt x="1634" y="1153"/>
                      <a:pt x="1634" y="786"/>
                    </a:cubicBezTo>
                    <a:cubicBezTo>
                      <a:pt x="1655" y="435"/>
                      <a:pt x="1503" y="215"/>
                      <a:pt x="1090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2340235" y="1862128"/>
                <a:ext cx="145045" cy="209092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455" extrusionOk="0">
                    <a:moveTo>
                      <a:pt x="1090" y="132"/>
                    </a:moveTo>
                    <a:cubicBezTo>
                      <a:pt x="1263" y="242"/>
                      <a:pt x="1393" y="331"/>
                      <a:pt x="1483" y="435"/>
                    </a:cubicBezTo>
                    <a:cubicBezTo>
                      <a:pt x="1572" y="566"/>
                      <a:pt x="1592" y="676"/>
                      <a:pt x="1592" y="854"/>
                    </a:cubicBezTo>
                    <a:cubicBezTo>
                      <a:pt x="1572" y="1179"/>
                      <a:pt x="1242" y="1551"/>
                      <a:pt x="1001" y="1923"/>
                    </a:cubicBezTo>
                    <a:cubicBezTo>
                      <a:pt x="870" y="2116"/>
                      <a:pt x="739" y="2247"/>
                      <a:pt x="634" y="2315"/>
                    </a:cubicBezTo>
                    <a:cubicBezTo>
                      <a:pt x="586" y="2330"/>
                      <a:pt x="551" y="2345"/>
                      <a:pt x="518" y="2345"/>
                    </a:cubicBezTo>
                    <a:cubicBezTo>
                      <a:pt x="504" y="2345"/>
                      <a:pt x="491" y="2342"/>
                      <a:pt x="477" y="2336"/>
                    </a:cubicBezTo>
                    <a:cubicBezTo>
                      <a:pt x="435" y="2336"/>
                      <a:pt x="393" y="2315"/>
                      <a:pt x="372" y="2247"/>
                    </a:cubicBezTo>
                    <a:cubicBezTo>
                      <a:pt x="283" y="2116"/>
                      <a:pt x="194" y="2006"/>
                      <a:pt x="152" y="1875"/>
                    </a:cubicBezTo>
                    <a:cubicBezTo>
                      <a:pt x="131" y="1771"/>
                      <a:pt x="131" y="1640"/>
                      <a:pt x="194" y="1483"/>
                    </a:cubicBezTo>
                    <a:cubicBezTo>
                      <a:pt x="346" y="1137"/>
                      <a:pt x="393" y="896"/>
                      <a:pt x="655" y="566"/>
                    </a:cubicBezTo>
                    <a:cubicBezTo>
                      <a:pt x="870" y="262"/>
                      <a:pt x="1069" y="152"/>
                      <a:pt x="1090" y="132"/>
                    </a:cubicBezTo>
                    <a:close/>
                    <a:moveTo>
                      <a:pt x="1069" y="1"/>
                    </a:moveTo>
                    <a:lnTo>
                      <a:pt x="1048" y="22"/>
                    </a:lnTo>
                    <a:cubicBezTo>
                      <a:pt x="1048" y="22"/>
                      <a:pt x="807" y="173"/>
                      <a:pt x="566" y="503"/>
                    </a:cubicBezTo>
                    <a:cubicBezTo>
                      <a:pt x="304" y="828"/>
                      <a:pt x="241" y="1116"/>
                      <a:pt x="84" y="1441"/>
                    </a:cubicBezTo>
                    <a:cubicBezTo>
                      <a:pt x="21" y="1614"/>
                      <a:pt x="0" y="1771"/>
                      <a:pt x="42" y="1923"/>
                    </a:cubicBezTo>
                    <a:cubicBezTo>
                      <a:pt x="84" y="2053"/>
                      <a:pt x="173" y="2184"/>
                      <a:pt x="262" y="2315"/>
                    </a:cubicBezTo>
                    <a:cubicBezTo>
                      <a:pt x="325" y="2399"/>
                      <a:pt x="393" y="2446"/>
                      <a:pt x="456" y="2446"/>
                    </a:cubicBezTo>
                    <a:cubicBezTo>
                      <a:pt x="476" y="2452"/>
                      <a:pt x="497" y="2455"/>
                      <a:pt x="519" y="2455"/>
                    </a:cubicBezTo>
                    <a:cubicBezTo>
                      <a:pt x="572" y="2455"/>
                      <a:pt x="628" y="2440"/>
                      <a:pt x="676" y="2425"/>
                    </a:cubicBezTo>
                    <a:cubicBezTo>
                      <a:pt x="828" y="2336"/>
                      <a:pt x="959" y="2184"/>
                      <a:pt x="1090" y="1985"/>
                    </a:cubicBezTo>
                    <a:cubicBezTo>
                      <a:pt x="1331" y="1614"/>
                      <a:pt x="1682" y="1247"/>
                      <a:pt x="1702" y="854"/>
                    </a:cubicBezTo>
                    <a:cubicBezTo>
                      <a:pt x="1702" y="676"/>
                      <a:pt x="1655" y="503"/>
                      <a:pt x="1572" y="372"/>
                    </a:cubicBezTo>
                    <a:cubicBezTo>
                      <a:pt x="1462" y="242"/>
                      <a:pt x="1331" y="132"/>
                      <a:pt x="1111" y="22"/>
                    </a:cubicBezTo>
                    <a:lnTo>
                      <a:pt x="106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1031615" y="2202633"/>
                <a:ext cx="758354" cy="758780"/>
              </a:xfrm>
              <a:custGeom>
                <a:avLst/>
                <a:gdLst/>
                <a:ahLst/>
                <a:cxnLst/>
                <a:rect l="l" t="t" r="r" b="b"/>
                <a:pathLst>
                  <a:path w="8904" h="8909" extrusionOk="0">
                    <a:moveTo>
                      <a:pt x="1517" y="0"/>
                    </a:moveTo>
                    <a:cubicBezTo>
                      <a:pt x="1174" y="0"/>
                      <a:pt x="1088" y="135"/>
                      <a:pt x="786" y="606"/>
                    </a:cubicBezTo>
                    <a:cubicBezTo>
                      <a:pt x="330" y="1350"/>
                      <a:pt x="0" y="4581"/>
                      <a:pt x="419" y="6497"/>
                    </a:cubicBezTo>
                    <a:cubicBezTo>
                      <a:pt x="854" y="8419"/>
                      <a:pt x="1226" y="8723"/>
                      <a:pt x="2708" y="8875"/>
                    </a:cubicBezTo>
                    <a:cubicBezTo>
                      <a:pt x="2968" y="8898"/>
                      <a:pt x="3317" y="8909"/>
                      <a:pt x="3716" y="8909"/>
                    </a:cubicBezTo>
                    <a:cubicBezTo>
                      <a:pt x="5597" y="8909"/>
                      <a:pt x="8601" y="8668"/>
                      <a:pt x="8709" y="8309"/>
                    </a:cubicBezTo>
                    <a:cubicBezTo>
                      <a:pt x="8861" y="7875"/>
                      <a:pt x="8903" y="7021"/>
                      <a:pt x="8359" y="5780"/>
                    </a:cubicBezTo>
                    <a:cubicBezTo>
                      <a:pt x="7814" y="4513"/>
                      <a:pt x="7641" y="4078"/>
                      <a:pt x="7683" y="2983"/>
                    </a:cubicBezTo>
                    <a:cubicBezTo>
                      <a:pt x="7751" y="1915"/>
                      <a:pt x="7814" y="784"/>
                      <a:pt x="6856" y="391"/>
                    </a:cubicBezTo>
                    <a:cubicBezTo>
                      <a:pt x="6856" y="391"/>
                      <a:pt x="3472" y="192"/>
                      <a:pt x="2336" y="82"/>
                    </a:cubicBezTo>
                    <a:cubicBezTo>
                      <a:pt x="1947" y="37"/>
                      <a:pt x="1697" y="0"/>
                      <a:pt x="1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1042772" y="2197608"/>
                <a:ext cx="752988" cy="769341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9033" extrusionOk="0">
                    <a:moveTo>
                      <a:pt x="1373" y="124"/>
                    </a:moveTo>
                    <a:cubicBezTo>
                      <a:pt x="1544" y="124"/>
                      <a:pt x="1803" y="155"/>
                      <a:pt x="2205" y="188"/>
                    </a:cubicBezTo>
                    <a:cubicBezTo>
                      <a:pt x="3341" y="293"/>
                      <a:pt x="6704" y="513"/>
                      <a:pt x="6725" y="513"/>
                    </a:cubicBezTo>
                    <a:cubicBezTo>
                      <a:pt x="7159" y="686"/>
                      <a:pt x="7379" y="1058"/>
                      <a:pt x="7463" y="1518"/>
                    </a:cubicBezTo>
                    <a:cubicBezTo>
                      <a:pt x="7552" y="1953"/>
                      <a:pt x="7531" y="2519"/>
                      <a:pt x="7510" y="3042"/>
                    </a:cubicBezTo>
                    <a:cubicBezTo>
                      <a:pt x="7442" y="4137"/>
                      <a:pt x="7641" y="4593"/>
                      <a:pt x="8186" y="5860"/>
                    </a:cubicBezTo>
                    <a:cubicBezTo>
                      <a:pt x="8709" y="7101"/>
                      <a:pt x="8688" y="7934"/>
                      <a:pt x="8536" y="8347"/>
                    </a:cubicBezTo>
                    <a:cubicBezTo>
                      <a:pt x="8536" y="8368"/>
                      <a:pt x="8510" y="8389"/>
                      <a:pt x="8489" y="8410"/>
                    </a:cubicBezTo>
                    <a:cubicBezTo>
                      <a:pt x="8447" y="8436"/>
                      <a:pt x="8406" y="8457"/>
                      <a:pt x="8337" y="8478"/>
                    </a:cubicBezTo>
                    <a:cubicBezTo>
                      <a:pt x="8186" y="8520"/>
                      <a:pt x="8013" y="8567"/>
                      <a:pt x="7793" y="8609"/>
                    </a:cubicBezTo>
                    <a:cubicBezTo>
                      <a:pt x="7332" y="8698"/>
                      <a:pt x="6725" y="8761"/>
                      <a:pt x="6070" y="8829"/>
                    </a:cubicBezTo>
                    <a:cubicBezTo>
                      <a:pt x="5271" y="8881"/>
                      <a:pt x="4405" y="8919"/>
                      <a:pt x="3685" y="8919"/>
                    </a:cubicBezTo>
                    <a:cubicBezTo>
                      <a:pt x="3245" y="8919"/>
                      <a:pt x="2859" y="8905"/>
                      <a:pt x="2577" y="8871"/>
                    </a:cubicBezTo>
                    <a:cubicBezTo>
                      <a:pt x="1833" y="8803"/>
                      <a:pt x="1399" y="8698"/>
                      <a:pt x="1074" y="8368"/>
                    </a:cubicBezTo>
                    <a:cubicBezTo>
                      <a:pt x="744" y="8044"/>
                      <a:pt x="550" y="7494"/>
                      <a:pt x="351" y="6535"/>
                    </a:cubicBezTo>
                    <a:cubicBezTo>
                      <a:pt x="131" y="5598"/>
                      <a:pt x="110" y="4310"/>
                      <a:pt x="199" y="3173"/>
                    </a:cubicBezTo>
                    <a:cubicBezTo>
                      <a:pt x="241" y="2608"/>
                      <a:pt x="330" y="2084"/>
                      <a:pt x="419" y="1649"/>
                    </a:cubicBezTo>
                    <a:cubicBezTo>
                      <a:pt x="503" y="1210"/>
                      <a:pt x="592" y="864"/>
                      <a:pt x="702" y="712"/>
                    </a:cubicBezTo>
                    <a:cubicBezTo>
                      <a:pt x="812" y="513"/>
                      <a:pt x="896" y="382"/>
                      <a:pt x="985" y="293"/>
                    </a:cubicBezTo>
                    <a:cubicBezTo>
                      <a:pt x="1048" y="209"/>
                      <a:pt x="1116" y="162"/>
                      <a:pt x="1205" y="141"/>
                    </a:cubicBezTo>
                    <a:cubicBezTo>
                      <a:pt x="1249" y="129"/>
                      <a:pt x="1304" y="124"/>
                      <a:pt x="1373" y="124"/>
                    </a:cubicBezTo>
                    <a:close/>
                    <a:moveTo>
                      <a:pt x="1411" y="0"/>
                    </a:moveTo>
                    <a:cubicBezTo>
                      <a:pt x="1314" y="0"/>
                      <a:pt x="1233" y="10"/>
                      <a:pt x="1158" y="31"/>
                    </a:cubicBezTo>
                    <a:cubicBezTo>
                      <a:pt x="1048" y="78"/>
                      <a:pt x="964" y="120"/>
                      <a:pt x="896" y="230"/>
                    </a:cubicBezTo>
                    <a:cubicBezTo>
                      <a:pt x="812" y="340"/>
                      <a:pt x="723" y="471"/>
                      <a:pt x="613" y="644"/>
                    </a:cubicBezTo>
                    <a:cubicBezTo>
                      <a:pt x="482" y="843"/>
                      <a:pt x="393" y="1189"/>
                      <a:pt x="288" y="1628"/>
                    </a:cubicBezTo>
                    <a:cubicBezTo>
                      <a:pt x="199" y="2063"/>
                      <a:pt x="131" y="2587"/>
                      <a:pt x="89" y="3152"/>
                    </a:cubicBezTo>
                    <a:cubicBezTo>
                      <a:pt x="0" y="4310"/>
                      <a:pt x="27" y="5598"/>
                      <a:pt x="241" y="6577"/>
                    </a:cubicBezTo>
                    <a:cubicBezTo>
                      <a:pt x="440" y="7541"/>
                      <a:pt x="634" y="8107"/>
                      <a:pt x="985" y="8457"/>
                    </a:cubicBezTo>
                    <a:cubicBezTo>
                      <a:pt x="1336" y="8803"/>
                      <a:pt x="1812" y="8913"/>
                      <a:pt x="2556" y="9002"/>
                    </a:cubicBezTo>
                    <a:cubicBezTo>
                      <a:pt x="2808" y="9023"/>
                      <a:pt x="3136" y="9032"/>
                      <a:pt x="3510" y="9032"/>
                    </a:cubicBezTo>
                    <a:cubicBezTo>
                      <a:pt x="4268" y="9032"/>
                      <a:pt x="5214" y="8994"/>
                      <a:pt x="6091" y="8934"/>
                    </a:cubicBezTo>
                    <a:cubicBezTo>
                      <a:pt x="6745" y="8871"/>
                      <a:pt x="7332" y="8803"/>
                      <a:pt x="7793" y="8719"/>
                    </a:cubicBezTo>
                    <a:cubicBezTo>
                      <a:pt x="8034" y="8672"/>
                      <a:pt x="8228" y="8630"/>
                      <a:pt x="8358" y="8588"/>
                    </a:cubicBezTo>
                    <a:cubicBezTo>
                      <a:pt x="8447" y="8567"/>
                      <a:pt x="8489" y="8520"/>
                      <a:pt x="8536" y="8499"/>
                    </a:cubicBezTo>
                    <a:cubicBezTo>
                      <a:pt x="8578" y="8478"/>
                      <a:pt x="8620" y="8436"/>
                      <a:pt x="8641" y="8389"/>
                    </a:cubicBezTo>
                    <a:cubicBezTo>
                      <a:pt x="8798" y="7934"/>
                      <a:pt x="8840" y="7080"/>
                      <a:pt x="8296" y="5818"/>
                    </a:cubicBezTo>
                    <a:cubicBezTo>
                      <a:pt x="7751" y="4551"/>
                      <a:pt x="7573" y="4137"/>
                      <a:pt x="7620" y="3069"/>
                    </a:cubicBezTo>
                    <a:cubicBezTo>
                      <a:pt x="7641" y="2519"/>
                      <a:pt x="7662" y="1953"/>
                      <a:pt x="7573" y="1471"/>
                    </a:cubicBezTo>
                    <a:cubicBezTo>
                      <a:pt x="7489" y="1016"/>
                      <a:pt x="7248" y="602"/>
                      <a:pt x="6745" y="403"/>
                    </a:cubicBezTo>
                    <a:lnTo>
                      <a:pt x="6725" y="403"/>
                    </a:lnTo>
                    <a:cubicBezTo>
                      <a:pt x="6725" y="403"/>
                      <a:pt x="3341" y="188"/>
                      <a:pt x="2205" y="78"/>
                    </a:cubicBezTo>
                    <a:cubicBezTo>
                      <a:pt x="1834" y="34"/>
                      <a:pt x="1594" y="0"/>
                      <a:pt x="141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1118998" y="2069770"/>
                <a:ext cx="535379" cy="319388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3750" extrusionOk="0">
                    <a:moveTo>
                      <a:pt x="1108" y="0"/>
                    </a:moveTo>
                    <a:cubicBezTo>
                      <a:pt x="909" y="0"/>
                      <a:pt x="745" y="32"/>
                      <a:pt x="614" y="118"/>
                    </a:cubicBezTo>
                    <a:cubicBezTo>
                      <a:pt x="310" y="333"/>
                      <a:pt x="90" y="1056"/>
                      <a:pt x="48" y="1380"/>
                    </a:cubicBezTo>
                    <a:cubicBezTo>
                      <a:pt x="1" y="1731"/>
                      <a:pt x="90" y="1951"/>
                      <a:pt x="504" y="2082"/>
                    </a:cubicBezTo>
                    <a:cubicBezTo>
                      <a:pt x="938" y="2234"/>
                      <a:pt x="1902" y="2475"/>
                      <a:pt x="2577" y="2758"/>
                    </a:cubicBezTo>
                    <a:cubicBezTo>
                      <a:pt x="3232" y="3040"/>
                      <a:pt x="3819" y="3475"/>
                      <a:pt x="4128" y="3653"/>
                    </a:cubicBezTo>
                    <a:cubicBezTo>
                      <a:pt x="4243" y="3719"/>
                      <a:pt x="4337" y="3750"/>
                      <a:pt x="4418" y="3750"/>
                    </a:cubicBezTo>
                    <a:cubicBezTo>
                      <a:pt x="4551" y="3750"/>
                      <a:pt x="4651" y="3668"/>
                      <a:pt x="4761" y="3522"/>
                    </a:cubicBezTo>
                    <a:cubicBezTo>
                      <a:pt x="4934" y="3281"/>
                      <a:pt x="5416" y="2669"/>
                      <a:pt x="5850" y="2234"/>
                    </a:cubicBezTo>
                    <a:cubicBezTo>
                      <a:pt x="6285" y="1820"/>
                      <a:pt x="6285" y="1621"/>
                      <a:pt x="6264" y="1380"/>
                    </a:cubicBezTo>
                    <a:cubicBezTo>
                      <a:pt x="6243" y="1118"/>
                      <a:pt x="5678" y="878"/>
                      <a:pt x="5238" y="726"/>
                    </a:cubicBezTo>
                    <a:cubicBezTo>
                      <a:pt x="4824" y="574"/>
                      <a:pt x="3473" y="249"/>
                      <a:pt x="2949" y="118"/>
                    </a:cubicBezTo>
                    <a:cubicBezTo>
                      <a:pt x="2782" y="82"/>
                      <a:pt x="2629" y="69"/>
                      <a:pt x="2499" y="69"/>
                    </a:cubicBezTo>
                    <a:cubicBezTo>
                      <a:pt x="2240" y="69"/>
                      <a:pt x="2075" y="118"/>
                      <a:pt x="2075" y="118"/>
                    </a:cubicBezTo>
                    <a:cubicBezTo>
                      <a:pt x="1691" y="56"/>
                      <a:pt x="1370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1115421" y="2064659"/>
                <a:ext cx="544747" cy="329693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3871" extrusionOk="0">
                    <a:moveTo>
                      <a:pt x="1242" y="110"/>
                    </a:moveTo>
                    <a:cubicBezTo>
                      <a:pt x="1462" y="131"/>
                      <a:pt x="1766" y="178"/>
                      <a:pt x="2096" y="241"/>
                    </a:cubicBezTo>
                    <a:lnTo>
                      <a:pt x="2159" y="241"/>
                    </a:lnTo>
                    <a:lnTo>
                      <a:pt x="2159" y="220"/>
                    </a:lnTo>
                    <a:cubicBezTo>
                      <a:pt x="2201" y="220"/>
                      <a:pt x="2333" y="186"/>
                      <a:pt x="2536" y="186"/>
                    </a:cubicBezTo>
                    <a:cubicBezTo>
                      <a:pt x="2662" y="186"/>
                      <a:pt x="2815" y="199"/>
                      <a:pt x="2991" y="241"/>
                    </a:cubicBezTo>
                    <a:cubicBezTo>
                      <a:pt x="3494" y="351"/>
                      <a:pt x="4866" y="676"/>
                      <a:pt x="5259" y="833"/>
                    </a:cubicBezTo>
                    <a:cubicBezTo>
                      <a:pt x="5479" y="917"/>
                      <a:pt x="5720" y="1027"/>
                      <a:pt x="5913" y="1116"/>
                    </a:cubicBezTo>
                    <a:cubicBezTo>
                      <a:pt x="6023" y="1178"/>
                      <a:pt x="6112" y="1226"/>
                      <a:pt x="6154" y="1288"/>
                    </a:cubicBezTo>
                    <a:cubicBezTo>
                      <a:pt x="6217" y="1330"/>
                      <a:pt x="6243" y="1398"/>
                      <a:pt x="6264" y="1440"/>
                    </a:cubicBezTo>
                    <a:cubicBezTo>
                      <a:pt x="6264" y="1571"/>
                      <a:pt x="6264" y="1660"/>
                      <a:pt x="6217" y="1770"/>
                    </a:cubicBezTo>
                    <a:cubicBezTo>
                      <a:pt x="6175" y="1901"/>
                      <a:pt x="6065" y="2053"/>
                      <a:pt x="5851" y="2273"/>
                    </a:cubicBezTo>
                    <a:cubicBezTo>
                      <a:pt x="5411" y="2708"/>
                      <a:pt x="4934" y="3320"/>
                      <a:pt x="4756" y="3556"/>
                    </a:cubicBezTo>
                    <a:cubicBezTo>
                      <a:pt x="4672" y="3666"/>
                      <a:pt x="4604" y="3734"/>
                      <a:pt x="4515" y="3755"/>
                    </a:cubicBezTo>
                    <a:cubicBezTo>
                      <a:pt x="4496" y="3760"/>
                      <a:pt x="4476" y="3763"/>
                      <a:pt x="4455" y="3763"/>
                    </a:cubicBezTo>
                    <a:cubicBezTo>
                      <a:pt x="4386" y="3763"/>
                      <a:pt x="4307" y="3734"/>
                      <a:pt x="4190" y="3666"/>
                    </a:cubicBezTo>
                    <a:cubicBezTo>
                      <a:pt x="3908" y="3493"/>
                      <a:pt x="3316" y="3059"/>
                      <a:pt x="2640" y="2771"/>
                    </a:cubicBezTo>
                    <a:cubicBezTo>
                      <a:pt x="1965" y="2488"/>
                      <a:pt x="980" y="2226"/>
                      <a:pt x="567" y="2095"/>
                    </a:cubicBezTo>
                    <a:cubicBezTo>
                      <a:pt x="373" y="2032"/>
                      <a:pt x="263" y="1943"/>
                      <a:pt x="195" y="1833"/>
                    </a:cubicBezTo>
                    <a:cubicBezTo>
                      <a:pt x="132" y="1749"/>
                      <a:pt x="132" y="1618"/>
                      <a:pt x="153" y="1461"/>
                    </a:cubicBezTo>
                    <a:cubicBezTo>
                      <a:pt x="174" y="1288"/>
                      <a:pt x="242" y="1027"/>
                      <a:pt x="326" y="786"/>
                    </a:cubicBezTo>
                    <a:cubicBezTo>
                      <a:pt x="415" y="545"/>
                      <a:pt x="546" y="330"/>
                      <a:pt x="677" y="241"/>
                    </a:cubicBezTo>
                    <a:cubicBezTo>
                      <a:pt x="807" y="131"/>
                      <a:pt x="1006" y="110"/>
                      <a:pt x="1242" y="110"/>
                    </a:cubicBezTo>
                    <a:close/>
                    <a:moveTo>
                      <a:pt x="1242" y="0"/>
                    </a:moveTo>
                    <a:cubicBezTo>
                      <a:pt x="980" y="0"/>
                      <a:pt x="786" y="21"/>
                      <a:pt x="614" y="131"/>
                    </a:cubicBezTo>
                    <a:cubicBezTo>
                      <a:pt x="436" y="262"/>
                      <a:pt x="305" y="503"/>
                      <a:pt x="221" y="744"/>
                    </a:cubicBezTo>
                    <a:cubicBezTo>
                      <a:pt x="132" y="1006"/>
                      <a:pt x="64" y="1268"/>
                      <a:pt x="43" y="1440"/>
                    </a:cubicBezTo>
                    <a:cubicBezTo>
                      <a:pt x="1" y="1618"/>
                      <a:pt x="22" y="1770"/>
                      <a:pt x="111" y="1901"/>
                    </a:cubicBezTo>
                    <a:cubicBezTo>
                      <a:pt x="174" y="2032"/>
                      <a:pt x="326" y="2116"/>
                      <a:pt x="546" y="2205"/>
                    </a:cubicBezTo>
                    <a:cubicBezTo>
                      <a:pt x="959" y="2336"/>
                      <a:pt x="1944" y="2598"/>
                      <a:pt x="2598" y="2880"/>
                    </a:cubicBezTo>
                    <a:cubicBezTo>
                      <a:pt x="3253" y="3142"/>
                      <a:pt x="3819" y="3582"/>
                      <a:pt x="4122" y="3755"/>
                    </a:cubicBezTo>
                    <a:cubicBezTo>
                      <a:pt x="4270" y="3829"/>
                      <a:pt x="4385" y="3870"/>
                      <a:pt x="4483" y="3870"/>
                    </a:cubicBezTo>
                    <a:cubicBezTo>
                      <a:pt x="4503" y="3870"/>
                      <a:pt x="4523" y="3869"/>
                      <a:pt x="4541" y="3865"/>
                    </a:cubicBezTo>
                    <a:cubicBezTo>
                      <a:pt x="4672" y="3844"/>
                      <a:pt x="4756" y="3755"/>
                      <a:pt x="4845" y="3624"/>
                    </a:cubicBezTo>
                    <a:cubicBezTo>
                      <a:pt x="5018" y="3383"/>
                      <a:pt x="5500" y="2771"/>
                      <a:pt x="5934" y="2336"/>
                    </a:cubicBezTo>
                    <a:cubicBezTo>
                      <a:pt x="6154" y="2116"/>
                      <a:pt x="6264" y="1964"/>
                      <a:pt x="6327" y="1812"/>
                    </a:cubicBezTo>
                    <a:cubicBezTo>
                      <a:pt x="6395" y="1681"/>
                      <a:pt x="6374" y="1550"/>
                      <a:pt x="6374" y="1419"/>
                    </a:cubicBezTo>
                    <a:cubicBezTo>
                      <a:pt x="6348" y="1330"/>
                      <a:pt x="6306" y="1268"/>
                      <a:pt x="6243" y="1199"/>
                    </a:cubicBezTo>
                    <a:cubicBezTo>
                      <a:pt x="6175" y="1137"/>
                      <a:pt x="6086" y="1069"/>
                      <a:pt x="5981" y="1027"/>
                    </a:cubicBezTo>
                    <a:cubicBezTo>
                      <a:pt x="5782" y="917"/>
                      <a:pt x="5521" y="807"/>
                      <a:pt x="5301" y="744"/>
                    </a:cubicBezTo>
                    <a:cubicBezTo>
                      <a:pt x="4866" y="571"/>
                      <a:pt x="3536" y="241"/>
                      <a:pt x="3012" y="131"/>
                    </a:cubicBezTo>
                    <a:cubicBezTo>
                      <a:pt x="2817" y="82"/>
                      <a:pt x="2645" y="67"/>
                      <a:pt x="2506" y="67"/>
                    </a:cubicBezTo>
                    <a:cubicBezTo>
                      <a:pt x="2273" y="67"/>
                      <a:pt x="2130" y="110"/>
                      <a:pt x="2117" y="110"/>
                    </a:cubicBezTo>
                    <a:cubicBezTo>
                      <a:pt x="1766" y="68"/>
                      <a:pt x="1483" y="21"/>
                      <a:pt x="124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1225204" y="2086974"/>
                <a:ext cx="343916" cy="23421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750" extrusionOk="0">
                    <a:moveTo>
                      <a:pt x="1440" y="0"/>
                    </a:moveTo>
                    <a:cubicBezTo>
                      <a:pt x="1440" y="0"/>
                      <a:pt x="807" y="89"/>
                      <a:pt x="435" y="110"/>
                    </a:cubicBezTo>
                    <a:cubicBezTo>
                      <a:pt x="84" y="152"/>
                      <a:pt x="0" y="262"/>
                      <a:pt x="173" y="503"/>
                    </a:cubicBezTo>
                    <a:cubicBezTo>
                      <a:pt x="325" y="765"/>
                      <a:pt x="566" y="875"/>
                      <a:pt x="1131" y="1267"/>
                    </a:cubicBezTo>
                    <a:cubicBezTo>
                      <a:pt x="1681" y="1660"/>
                      <a:pt x="2812" y="2467"/>
                      <a:pt x="2901" y="2577"/>
                    </a:cubicBezTo>
                    <a:cubicBezTo>
                      <a:pt x="2991" y="2687"/>
                      <a:pt x="3032" y="2749"/>
                      <a:pt x="3032" y="2749"/>
                    </a:cubicBezTo>
                    <a:cubicBezTo>
                      <a:pt x="3032" y="2749"/>
                      <a:pt x="3666" y="1964"/>
                      <a:pt x="3860" y="1550"/>
                    </a:cubicBezTo>
                    <a:cubicBezTo>
                      <a:pt x="4038" y="1115"/>
                      <a:pt x="3970" y="896"/>
                      <a:pt x="3776" y="765"/>
                    </a:cubicBezTo>
                    <a:cubicBezTo>
                      <a:pt x="3577" y="634"/>
                      <a:pt x="2551" y="283"/>
                      <a:pt x="2116" y="131"/>
                    </a:cubicBezTo>
                    <a:cubicBezTo>
                      <a:pt x="1681" y="0"/>
                      <a:pt x="1440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1226993" y="2081608"/>
                <a:ext cx="342128" cy="247163"/>
              </a:xfrm>
              <a:custGeom>
                <a:avLst/>
                <a:gdLst/>
                <a:ahLst/>
                <a:cxnLst/>
                <a:rect l="l" t="t" r="r" b="b"/>
                <a:pathLst>
                  <a:path w="4017" h="2902" extrusionOk="0">
                    <a:moveTo>
                      <a:pt x="1419" y="110"/>
                    </a:moveTo>
                    <a:cubicBezTo>
                      <a:pt x="1440" y="110"/>
                      <a:pt x="1660" y="110"/>
                      <a:pt x="2074" y="262"/>
                    </a:cubicBezTo>
                    <a:cubicBezTo>
                      <a:pt x="2289" y="325"/>
                      <a:pt x="2661" y="456"/>
                      <a:pt x="2990" y="566"/>
                    </a:cubicBezTo>
                    <a:cubicBezTo>
                      <a:pt x="3163" y="634"/>
                      <a:pt x="3315" y="697"/>
                      <a:pt x="3446" y="739"/>
                    </a:cubicBezTo>
                    <a:cubicBezTo>
                      <a:pt x="3577" y="807"/>
                      <a:pt x="3687" y="849"/>
                      <a:pt x="3708" y="870"/>
                    </a:cubicBezTo>
                    <a:cubicBezTo>
                      <a:pt x="3818" y="938"/>
                      <a:pt x="3860" y="1000"/>
                      <a:pt x="3886" y="1110"/>
                    </a:cubicBezTo>
                    <a:cubicBezTo>
                      <a:pt x="3907" y="1220"/>
                      <a:pt x="3886" y="1372"/>
                      <a:pt x="3797" y="1571"/>
                    </a:cubicBezTo>
                    <a:cubicBezTo>
                      <a:pt x="3687" y="1786"/>
                      <a:pt x="3493" y="2074"/>
                      <a:pt x="3315" y="2336"/>
                    </a:cubicBezTo>
                    <a:cubicBezTo>
                      <a:pt x="3163" y="2551"/>
                      <a:pt x="3053" y="2681"/>
                      <a:pt x="3011" y="2702"/>
                    </a:cubicBezTo>
                    <a:cubicBezTo>
                      <a:pt x="2990" y="2681"/>
                      <a:pt x="2990" y="2681"/>
                      <a:pt x="2922" y="2598"/>
                    </a:cubicBezTo>
                    <a:cubicBezTo>
                      <a:pt x="2901" y="2572"/>
                      <a:pt x="2880" y="2551"/>
                      <a:pt x="2839" y="2530"/>
                    </a:cubicBezTo>
                    <a:cubicBezTo>
                      <a:pt x="2791" y="2488"/>
                      <a:pt x="2750" y="2441"/>
                      <a:pt x="2681" y="2399"/>
                    </a:cubicBezTo>
                    <a:cubicBezTo>
                      <a:pt x="2551" y="2310"/>
                      <a:pt x="2378" y="2179"/>
                      <a:pt x="2205" y="2048"/>
                    </a:cubicBezTo>
                    <a:cubicBezTo>
                      <a:pt x="1833" y="1786"/>
                      <a:pt x="1419" y="1482"/>
                      <a:pt x="1137" y="1288"/>
                    </a:cubicBezTo>
                    <a:cubicBezTo>
                      <a:pt x="587" y="896"/>
                      <a:pt x="351" y="786"/>
                      <a:pt x="194" y="545"/>
                    </a:cubicBezTo>
                    <a:cubicBezTo>
                      <a:pt x="152" y="477"/>
                      <a:pt x="131" y="435"/>
                      <a:pt x="110" y="393"/>
                    </a:cubicBezTo>
                    <a:cubicBezTo>
                      <a:pt x="110" y="372"/>
                      <a:pt x="110" y="346"/>
                      <a:pt x="131" y="325"/>
                    </a:cubicBezTo>
                    <a:cubicBezTo>
                      <a:pt x="152" y="304"/>
                      <a:pt x="262" y="262"/>
                      <a:pt x="435" y="241"/>
                    </a:cubicBezTo>
                    <a:cubicBezTo>
                      <a:pt x="786" y="194"/>
                      <a:pt x="1419" y="110"/>
                      <a:pt x="1419" y="110"/>
                    </a:cubicBezTo>
                    <a:close/>
                    <a:moveTo>
                      <a:pt x="1419" y="0"/>
                    </a:moveTo>
                    <a:cubicBezTo>
                      <a:pt x="1419" y="0"/>
                      <a:pt x="786" y="84"/>
                      <a:pt x="414" y="131"/>
                    </a:cubicBezTo>
                    <a:cubicBezTo>
                      <a:pt x="241" y="131"/>
                      <a:pt x="110" y="173"/>
                      <a:pt x="42" y="262"/>
                    </a:cubicBezTo>
                    <a:cubicBezTo>
                      <a:pt x="0" y="304"/>
                      <a:pt x="0" y="372"/>
                      <a:pt x="0" y="435"/>
                    </a:cubicBezTo>
                    <a:cubicBezTo>
                      <a:pt x="21" y="477"/>
                      <a:pt x="42" y="545"/>
                      <a:pt x="89" y="608"/>
                    </a:cubicBezTo>
                    <a:cubicBezTo>
                      <a:pt x="283" y="870"/>
                      <a:pt x="524" y="979"/>
                      <a:pt x="1069" y="1372"/>
                    </a:cubicBezTo>
                    <a:cubicBezTo>
                      <a:pt x="1351" y="1571"/>
                      <a:pt x="1765" y="1875"/>
                      <a:pt x="2137" y="2137"/>
                    </a:cubicBezTo>
                    <a:cubicBezTo>
                      <a:pt x="2315" y="2268"/>
                      <a:pt x="2488" y="2399"/>
                      <a:pt x="2619" y="2488"/>
                    </a:cubicBezTo>
                    <a:cubicBezTo>
                      <a:pt x="2661" y="2551"/>
                      <a:pt x="2729" y="2572"/>
                      <a:pt x="2770" y="2619"/>
                    </a:cubicBezTo>
                    <a:cubicBezTo>
                      <a:pt x="2812" y="2640"/>
                      <a:pt x="2839" y="2681"/>
                      <a:pt x="2839" y="2681"/>
                    </a:cubicBezTo>
                    <a:cubicBezTo>
                      <a:pt x="2922" y="2791"/>
                      <a:pt x="2970" y="2833"/>
                      <a:pt x="2970" y="2833"/>
                    </a:cubicBezTo>
                    <a:lnTo>
                      <a:pt x="3011" y="2901"/>
                    </a:lnTo>
                    <a:lnTo>
                      <a:pt x="3053" y="2833"/>
                    </a:lnTo>
                    <a:cubicBezTo>
                      <a:pt x="3053" y="2833"/>
                      <a:pt x="3231" y="2640"/>
                      <a:pt x="3404" y="2399"/>
                    </a:cubicBezTo>
                    <a:cubicBezTo>
                      <a:pt x="3577" y="2137"/>
                      <a:pt x="3797" y="1854"/>
                      <a:pt x="3886" y="1634"/>
                    </a:cubicBezTo>
                    <a:cubicBezTo>
                      <a:pt x="3991" y="1419"/>
                      <a:pt x="4017" y="1241"/>
                      <a:pt x="3991" y="1089"/>
                    </a:cubicBezTo>
                    <a:cubicBezTo>
                      <a:pt x="3970" y="959"/>
                      <a:pt x="3886" y="849"/>
                      <a:pt x="3776" y="786"/>
                    </a:cubicBezTo>
                    <a:cubicBezTo>
                      <a:pt x="3729" y="739"/>
                      <a:pt x="3624" y="697"/>
                      <a:pt x="3493" y="634"/>
                    </a:cubicBezTo>
                    <a:cubicBezTo>
                      <a:pt x="3362" y="587"/>
                      <a:pt x="3205" y="524"/>
                      <a:pt x="3032" y="456"/>
                    </a:cubicBezTo>
                    <a:cubicBezTo>
                      <a:pt x="2708" y="346"/>
                      <a:pt x="2336" y="215"/>
                      <a:pt x="2116" y="152"/>
                    </a:cubicBezTo>
                    <a:cubicBezTo>
                      <a:pt x="1681" y="0"/>
                      <a:pt x="1419" y="0"/>
                      <a:pt x="141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1351424" y="2215408"/>
                <a:ext cx="186096" cy="105781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6" y="414"/>
                      <a:pt x="1351" y="980"/>
                      <a:pt x="1419" y="1069"/>
                    </a:cubicBezTo>
                    <a:cubicBezTo>
                      <a:pt x="1509" y="1179"/>
                      <a:pt x="1550" y="1241"/>
                      <a:pt x="1550" y="1241"/>
                    </a:cubicBezTo>
                    <a:cubicBezTo>
                      <a:pt x="1550" y="1241"/>
                      <a:pt x="1922" y="786"/>
                      <a:pt x="2184" y="372"/>
                    </a:cubicBezTo>
                    <a:cubicBezTo>
                      <a:pt x="2032" y="325"/>
                      <a:pt x="1854" y="283"/>
                      <a:pt x="1639" y="215"/>
                    </a:cubicBezTo>
                    <a:cubicBezTo>
                      <a:pt x="1179" y="110"/>
                      <a:pt x="482" y="4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1332687" y="2209617"/>
                <a:ext cx="211903" cy="119153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399" extrusionOk="0">
                    <a:moveTo>
                      <a:pt x="419" y="152"/>
                    </a:moveTo>
                    <a:cubicBezTo>
                      <a:pt x="875" y="199"/>
                      <a:pt x="1440" y="262"/>
                      <a:pt x="1859" y="351"/>
                    </a:cubicBezTo>
                    <a:cubicBezTo>
                      <a:pt x="2032" y="393"/>
                      <a:pt x="2184" y="440"/>
                      <a:pt x="2315" y="482"/>
                    </a:cubicBezTo>
                    <a:cubicBezTo>
                      <a:pt x="2074" y="833"/>
                      <a:pt x="1812" y="1158"/>
                      <a:pt x="1770" y="1199"/>
                    </a:cubicBezTo>
                    <a:cubicBezTo>
                      <a:pt x="1749" y="1178"/>
                      <a:pt x="1749" y="1178"/>
                      <a:pt x="1681" y="1095"/>
                    </a:cubicBezTo>
                    <a:cubicBezTo>
                      <a:pt x="1660" y="1069"/>
                      <a:pt x="1598" y="1027"/>
                      <a:pt x="1509" y="938"/>
                    </a:cubicBezTo>
                    <a:cubicBezTo>
                      <a:pt x="1399" y="875"/>
                      <a:pt x="1289" y="786"/>
                      <a:pt x="1158" y="676"/>
                    </a:cubicBezTo>
                    <a:cubicBezTo>
                      <a:pt x="917" y="524"/>
                      <a:pt x="655" y="330"/>
                      <a:pt x="419" y="152"/>
                    </a:cubicBezTo>
                    <a:close/>
                    <a:moveTo>
                      <a:pt x="0" y="0"/>
                    </a:moveTo>
                    <a:lnTo>
                      <a:pt x="178" y="131"/>
                    </a:lnTo>
                    <a:cubicBezTo>
                      <a:pt x="461" y="330"/>
                      <a:pt x="812" y="571"/>
                      <a:pt x="1074" y="786"/>
                    </a:cubicBezTo>
                    <a:cubicBezTo>
                      <a:pt x="1226" y="875"/>
                      <a:pt x="1336" y="964"/>
                      <a:pt x="1440" y="1048"/>
                    </a:cubicBezTo>
                    <a:cubicBezTo>
                      <a:pt x="1529" y="1116"/>
                      <a:pt x="1598" y="1158"/>
                      <a:pt x="1598" y="1178"/>
                    </a:cubicBezTo>
                    <a:cubicBezTo>
                      <a:pt x="1681" y="1288"/>
                      <a:pt x="1729" y="1330"/>
                      <a:pt x="1729" y="1330"/>
                    </a:cubicBezTo>
                    <a:lnTo>
                      <a:pt x="1770" y="1398"/>
                    </a:lnTo>
                    <a:lnTo>
                      <a:pt x="1812" y="1330"/>
                    </a:lnTo>
                    <a:cubicBezTo>
                      <a:pt x="1812" y="1330"/>
                      <a:pt x="2184" y="875"/>
                      <a:pt x="2446" y="482"/>
                    </a:cubicBezTo>
                    <a:lnTo>
                      <a:pt x="2488" y="414"/>
                    </a:lnTo>
                    <a:lnTo>
                      <a:pt x="2425" y="393"/>
                    </a:lnTo>
                    <a:cubicBezTo>
                      <a:pt x="2273" y="351"/>
                      <a:pt x="2095" y="283"/>
                      <a:pt x="1880" y="241"/>
                    </a:cubicBezTo>
                    <a:cubicBezTo>
                      <a:pt x="1399" y="131"/>
                      <a:pt x="723" y="68"/>
                      <a:pt x="220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1288059" y="2086974"/>
                <a:ext cx="200831" cy="181582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132" extrusionOk="0">
                    <a:moveTo>
                      <a:pt x="702" y="0"/>
                    </a:moveTo>
                    <a:cubicBezTo>
                      <a:pt x="592" y="199"/>
                      <a:pt x="352" y="634"/>
                      <a:pt x="200" y="833"/>
                    </a:cubicBezTo>
                    <a:cubicBezTo>
                      <a:pt x="132" y="937"/>
                      <a:pt x="69" y="985"/>
                      <a:pt x="1" y="1006"/>
                    </a:cubicBezTo>
                    <a:cubicBezTo>
                      <a:pt x="111" y="1068"/>
                      <a:pt x="242" y="1157"/>
                      <a:pt x="393" y="1267"/>
                    </a:cubicBezTo>
                    <a:cubicBezTo>
                      <a:pt x="681" y="1487"/>
                      <a:pt x="1158" y="1812"/>
                      <a:pt x="1551" y="2095"/>
                    </a:cubicBezTo>
                    <a:cubicBezTo>
                      <a:pt x="1572" y="2095"/>
                      <a:pt x="1598" y="2116"/>
                      <a:pt x="1619" y="2116"/>
                    </a:cubicBezTo>
                    <a:cubicBezTo>
                      <a:pt x="1702" y="2127"/>
                      <a:pt x="1777" y="2132"/>
                      <a:pt x="1845" y="2132"/>
                    </a:cubicBezTo>
                    <a:cubicBezTo>
                      <a:pt x="2193" y="2132"/>
                      <a:pt x="2357" y="2011"/>
                      <a:pt x="2357" y="2011"/>
                    </a:cubicBezTo>
                    <a:cubicBezTo>
                      <a:pt x="2357" y="2011"/>
                      <a:pt x="2122" y="1660"/>
                      <a:pt x="2095" y="1440"/>
                    </a:cubicBezTo>
                    <a:cubicBezTo>
                      <a:pt x="2074" y="1246"/>
                      <a:pt x="2095" y="1136"/>
                      <a:pt x="2315" y="723"/>
                    </a:cubicBezTo>
                    <a:lnTo>
                      <a:pt x="2294" y="702"/>
                    </a:lnTo>
                    <a:cubicBezTo>
                      <a:pt x="2294" y="702"/>
                      <a:pt x="1902" y="524"/>
                      <a:pt x="1467" y="330"/>
                    </a:cubicBezTo>
                    <a:cubicBezTo>
                      <a:pt x="1247" y="241"/>
                      <a:pt x="1074" y="110"/>
                      <a:pt x="943" y="21"/>
                    </a:cubicBezTo>
                    <a:cubicBezTo>
                      <a:pt x="786" y="0"/>
                      <a:pt x="702" y="0"/>
                      <a:pt x="702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1279116" y="2081608"/>
                <a:ext cx="217354" cy="191547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249" extrusionOk="0">
                    <a:moveTo>
                      <a:pt x="828" y="110"/>
                    </a:moveTo>
                    <a:cubicBezTo>
                      <a:pt x="828" y="110"/>
                      <a:pt x="891" y="110"/>
                      <a:pt x="1022" y="131"/>
                    </a:cubicBezTo>
                    <a:cubicBezTo>
                      <a:pt x="1153" y="241"/>
                      <a:pt x="1331" y="346"/>
                      <a:pt x="1546" y="435"/>
                    </a:cubicBezTo>
                    <a:cubicBezTo>
                      <a:pt x="1965" y="634"/>
                      <a:pt x="2358" y="807"/>
                      <a:pt x="2358" y="807"/>
                    </a:cubicBezTo>
                    <a:cubicBezTo>
                      <a:pt x="2268" y="979"/>
                      <a:pt x="2200" y="1110"/>
                      <a:pt x="2158" y="1220"/>
                    </a:cubicBezTo>
                    <a:cubicBezTo>
                      <a:pt x="2138" y="1330"/>
                      <a:pt x="2138" y="1419"/>
                      <a:pt x="2158" y="1503"/>
                    </a:cubicBezTo>
                    <a:cubicBezTo>
                      <a:pt x="2158" y="1634"/>
                      <a:pt x="2227" y="1765"/>
                      <a:pt x="2289" y="1896"/>
                    </a:cubicBezTo>
                    <a:cubicBezTo>
                      <a:pt x="2331" y="1985"/>
                      <a:pt x="2358" y="2006"/>
                      <a:pt x="2378" y="2048"/>
                    </a:cubicBezTo>
                    <a:cubicBezTo>
                      <a:pt x="2358" y="2048"/>
                      <a:pt x="2358" y="2074"/>
                      <a:pt x="2268" y="2095"/>
                    </a:cubicBezTo>
                    <a:cubicBezTo>
                      <a:pt x="2193" y="2109"/>
                      <a:pt x="2087" y="2134"/>
                      <a:pt x="1943" y="2134"/>
                    </a:cubicBezTo>
                    <a:cubicBezTo>
                      <a:pt x="1878" y="2134"/>
                      <a:pt x="1805" y="2129"/>
                      <a:pt x="1724" y="2116"/>
                    </a:cubicBezTo>
                    <a:lnTo>
                      <a:pt x="1677" y="2116"/>
                    </a:lnTo>
                    <a:cubicBezTo>
                      <a:pt x="1284" y="1833"/>
                      <a:pt x="828" y="1503"/>
                      <a:pt x="525" y="1288"/>
                    </a:cubicBezTo>
                    <a:cubicBezTo>
                      <a:pt x="415" y="1199"/>
                      <a:pt x="305" y="1131"/>
                      <a:pt x="216" y="1069"/>
                    </a:cubicBezTo>
                    <a:cubicBezTo>
                      <a:pt x="263" y="1048"/>
                      <a:pt x="305" y="1000"/>
                      <a:pt x="347" y="938"/>
                    </a:cubicBezTo>
                    <a:cubicBezTo>
                      <a:pt x="498" y="718"/>
                      <a:pt x="718" y="325"/>
                      <a:pt x="828" y="110"/>
                    </a:cubicBezTo>
                    <a:close/>
                    <a:moveTo>
                      <a:pt x="786" y="0"/>
                    </a:moveTo>
                    <a:lnTo>
                      <a:pt x="760" y="21"/>
                    </a:lnTo>
                    <a:lnTo>
                      <a:pt x="739" y="42"/>
                    </a:lnTo>
                    <a:cubicBezTo>
                      <a:pt x="629" y="241"/>
                      <a:pt x="415" y="655"/>
                      <a:pt x="263" y="870"/>
                    </a:cubicBezTo>
                    <a:cubicBezTo>
                      <a:pt x="195" y="959"/>
                      <a:pt x="153" y="1000"/>
                      <a:pt x="85" y="1027"/>
                    </a:cubicBezTo>
                    <a:lnTo>
                      <a:pt x="1" y="1048"/>
                    </a:lnTo>
                    <a:lnTo>
                      <a:pt x="85" y="1110"/>
                    </a:lnTo>
                    <a:cubicBezTo>
                      <a:pt x="195" y="1199"/>
                      <a:pt x="305" y="1262"/>
                      <a:pt x="457" y="1372"/>
                    </a:cubicBezTo>
                    <a:cubicBezTo>
                      <a:pt x="760" y="1592"/>
                      <a:pt x="1221" y="1917"/>
                      <a:pt x="1614" y="2205"/>
                    </a:cubicBezTo>
                    <a:lnTo>
                      <a:pt x="1635" y="2226"/>
                    </a:lnTo>
                    <a:lnTo>
                      <a:pt x="1724" y="2226"/>
                    </a:lnTo>
                    <a:cubicBezTo>
                      <a:pt x="1824" y="2242"/>
                      <a:pt x="1914" y="2249"/>
                      <a:pt x="1993" y="2249"/>
                    </a:cubicBezTo>
                    <a:cubicBezTo>
                      <a:pt x="2121" y="2249"/>
                      <a:pt x="2221" y="2231"/>
                      <a:pt x="2289" y="2205"/>
                    </a:cubicBezTo>
                    <a:cubicBezTo>
                      <a:pt x="2420" y="2158"/>
                      <a:pt x="2509" y="2116"/>
                      <a:pt x="2509" y="2116"/>
                    </a:cubicBezTo>
                    <a:lnTo>
                      <a:pt x="2551" y="2074"/>
                    </a:lnTo>
                    <a:lnTo>
                      <a:pt x="2509" y="2027"/>
                    </a:lnTo>
                    <a:cubicBezTo>
                      <a:pt x="2509" y="2027"/>
                      <a:pt x="2462" y="1943"/>
                      <a:pt x="2399" y="1833"/>
                    </a:cubicBezTo>
                    <a:cubicBezTo>
                      <a:pt x="2331" y="1723"/>
                      <a:pt x="2268" y="1592"/>
                      <a:pt x="2268" y="1503"/>
                    </a:cubicBezTo>
                    <a:cubicBezTo>
                      <a:pt x="2248" y="1393"/>
                      <a:pt x="2248" y="1330"/>
                      <a:pt x="2268" y="1241"/>
                    </a:cubicBezTo>
                    <a:cubicBezTo>
                      <a:pt x="2310" y="1158"/>
                      <a:pt x="2358" y="1027"/>
                      <a:pt x="2488" y="828"/>
                    </a:cubicBezTo>
                    <a:lnTo>
                      <a:pt x="2509" y="765"/>
                    </a:lnTo>
                    <a:lnTo>
                      <a:pt x="2420" y="718"/>
                    </a:lnTo>
                    <a:cubicBezTo>
                      <a:pt x="2420" y="718"/>
                      <a:pt x="2028" y="524"/>
                      <a:pt x="1593" y="346"/>
                    </a:cubicBezTo>
                    <a:cubicBezTo>
                      <a:pt x="1373" y="241"/>
                      <a:pt x="1200" y="131"/>
                      <a:pt x="1069" y="42"/>
                    </a:cubicBezTo>
                    <a:lnTo>
                      <a:pt x="1069" y="21"/>
                    </a:lnTo>
                    <a:lnTo>
                      <a:pt x="1048" y="21"/>
                    </a:lnTo>
                    <a:cubicBezTo>
                      <a:pt x="891" y="0"/>
                      <a:pt x="807" y="0"/>
                      <a:pt x="80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1371950" y="2671742"/>
                <a:ext cx="377388" cy="253381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2975" extrusionOk="0">
                    <a:moveTo>
                      <a:pt x="3510" y="1"/>
                    </a:moveTo>
                    <a:cubicBezTo>
                      <a:pt x="3444" y="1"/>
                      <a:pt x="3372" y="4"/>
                      <a:pt x="3294" y="10"/>
                    </a:cubicBezTo>
                    <a:lnTo>
                      <a:pt x="3231" y="10"/>
                    </a:lnTo>
                    <a:cubicBezTo>
                      <a:pt x="3231" y="10"/>
                      <a:pt x="2074" y="293"/>
                      <a:pt x="1268" y="382"/>
                    </a:cubicBezTo>
                    <a:cubicBezTo>
                      <a:pt x="1092" y="400"/>
                      <a:pt x="945" y="405"/>
                      <a:pt x="822" y="405"/>
                    </a:cubicBezTo>
                    <a:cubicBezTo>
                      <a:pt x="660" y="405"/>
                      <a:pt x="538" y="396"/>
                      <a:pt x="444" y="396"/>
                    </a:cubicBezTo>
                    <a:cubicBezTo>
                      <a:pt x="278" y="396"/>
                      <a:pt x="197" y="424"/>
                      <a:pt x="131" y="576"/>
                    </a:cubicBezTo>
                    <a:cubicBezTo>
                      <a:pt x="0" y="858"/>
                      <a:pt x="152" y="1429"/>
                      <a:pt x="173" y="2168"/>
                    </a:cubicBezTo>
                    <a:cubicBezTo>
                      <a:pt x="194" y="2911"/>
                      <a:pt x="393" y="2974"/>
                      <a:pt x="896" y="2974"/>
                    </a:cubicBezTo>
                    <a:cubicBezTo>
                      <a:pt x="1398" y="2974"/>
                      <a:pt x="3928" y="2780"/>
                      <a:pt x="4190" y="2560"/>
                    </a:cubicBezTo>
                    <a:cubicBezTo>
                      <a:pt x="4431" y="2367"/>
                      <a:pt x="4169" y="1450"/>
                      <a:pt x="4148" y="775"/>
                    </a:cubicBezTo>
                    <a:cubicBezTo>
                      <a:pt x="4125" y="162"/>
                      <a:pt x="3959" y="1"/>
                      <a:pt x="3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1371950" y="2666206"/>
                <a:ext cx="369808" cy="263516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3094" extrusionOk="0">
                    <a:moveTo>
                      <a:pt x="3481" y="110"/>
                    </a:moveTo>
                    <a:cubicBezTo>
                      <a:pt x="3682" y="110"/>
                      <a:pt x="3821" y="141"/>
                      <a:pt x="3907" y="227"/>
                    </a:cubicBezTo>
                    <a:cubicBezTo>
                      <a:pt x="4017" y="316"/>
                      <a:pt x="4080" y="489"/>
                      <a:pt x="4080" y="840"/>
                    </a:cubicBezTo>
                    <a:cubicBezTo>
                      <a:pt x="4080" y="1185"/>
                      <a:pt x="4169" y="1578"/>
                      <a:pt x="4211" y="1908"/>
                    </a:cubicBezTo>
                    <a:cubicBezTo>
                      <a:pt x="4232" y="2081"/>
                      <a:pt x="4232" y="2233"/>
                      <a:pt x="4232" y="2364"/>
                    </a:cubicBezTo>
                    <a:cubicBezTo>
                      <a:pt x="4211" y="2474"/>
                      <a:pt x="4190" y="2563"/>
                      <a:pt x="4148" y="2584"/>
                    </a:cubicBezTo>
                    <a:cubicBezTo>
                      <a:pt x="4122" y="2605"/>
                      <a:pt x="4059" y="2625"/>
                      <a:pt x="3970" y="2646"/>
                    </a:cubicBezTo>
                    <a:cubicBezTo>
                      <a:pt x="3886" y="2694"/>
                      <a:pt x="3776" y="2715"/>
                      <a:pt x="3624" y="2735"/>
                    </a:cubicBezTo>
                    <a:cubicBezTo>
                      <a:pt x="3336" y="2777"/>
                      <a:pt x="2990" y="2824"/>
                      <a:pt x="2640" y="2866"/>
                    </a:cubicBezTo>
                    <a:cubicBezTo>
                      <a:pt x="1896" y="2934"/>
                      <a:pt x="1137" y="2976"/>
                      <a:pt x="896" y="2976"/>
                    </a:cubicBezTo>
                    <a:cubicBezTo>
                      <a:pt x="634" y="2976"/>
                      <a:pt x="482" y="2955"/>
                      <a:pt x="393" y="2866"/>
                    </a:cubicBezTo>
                    <a:cubicBezTo>
                      <a:pt x="304" y="2777"/>
                      <a:pt x="241" y="2584"/>
                      <a:pt x="220" y="2233"/>
                    </a:cubicBezTo>
                    <a:cubicBezTo>
                      <a:pt x="220" y="1861"/>
                      <a:pt x="173" y="1536"/>
                      <a:pt x="152" y="1274"/>
                    </a:cubicBezTo>
                    <a:cubicBezTo>
                      <a:pt x="131" y="992"/>
                      <a:pt x="131" y="793"/>
                      <a:pt x="194" y="662"/>
                    </a:cubicBezTo>
                    <a:cubicBezTo>
                      <a:pt x="220" y="599"/>
                      <a:pt x="241" y="552"/>
                      <a:pt x="283" y="531"/>
                    </a:cubicBezTo>
                    <a:cubicBezTo>
                      <a:pt x="325" y="531"/>
                      <a:pt x="372" y="510"/>
                      <a:pt x="456" y="510"/>
                    </a:cubicBezTo>
                    <a:cubicBezTo>
                      <a:pt x="561" y="510"/>
                      <a:pt x="712" y="519"/>
                      <a:pt x="917" y="519"/>
                    </a:cubicBezTo>
                    <a:cubicBezTo>
                      <a:pt x="1020" y="519"/>
                      <a:pt x="1137" y="517"/>
                      <a:pt x="1268" y="510"/>
                    </a:cubicBezTo>
                    <a:cubicBezTo>
                      <a:pt x="2074" y="421"/>
                      <a:pt x="3205" y="138"/>
                      <a:pt x="3231" y="117"/>
                    </a:cubicBezTo>
                    <a:lnTo>
                      <a:pt x="3294" y="117"/>
                    </a:lnTo>
                    <a:cubicBezTo>
                      <a:pt x="3362" y="112"/>
                      <a:pt x="3424" y="110"/>
                      <a:pt x="3481" y="110"/>
                    </a:cubicBezTo>
                    <a:close/>
                    <a:moveTo>
                      <a:pt x="3477" y="0"/>
                    </a:moveTo>
                    <a:cubicBezTo>
                      <a:pt x="3420" y="0"/>
                      <a:pt x="3359" y="3"/>
                      <a:pt x="3294" y="7"/>
                    </a:cubicBezTo>
                    <a:lnTo>
                      <a:pt x="3205" y="7"/>
                    </a:lnTo>
                    <a:cubicBezTo>
                      <a:pt x="3205" y="7"/>
                      <a:pt x="2053" y="316"/>
                      <a:pt x="1268" y="379"/>
                    </a:cubicBezTo>
                    <a:cubicBezTo>
                      <a:pt x="1071" y="400"/>
                      <a:pt x="913" y="405"/>
                      <a:pt x="781" y="405"/>
                    </a:cubicBezTo>
                    <a:cubicBezTo>
                      <a:pt x="650" y="405"/>
                      <a:pt x="545" y="400"/>
                      <a:pt x="456" y="400"/>
                    </a:cubicBezTo>
                    <a:cubicBezTo>
                      <a:pt x="372" y="400"/>
                      <a:pt x="283" y="400"/>
                      <a:pt x="241" y="447"/>
                    </a:cubicBezTo>
                    <a:cubicBezTo>
                      <a:pt x="173" y="468"/>
                      <a:pt x="131" y="531"/>
                      <a:pt x="89" y="620"/>
                    </a:cubicBezTo>
                    <a:cubicBezTo>
                      <a:pt x="0" y="772"/>
                      <a:pt x="21" y="1013"/>
                      <a:pt x="42" y="1274"/>
                    </a:cubicBezTo>
                    <a:cubicBezTo>
                      <a:pt x="63" y="1557"/>
                      <a:pt x="110" y="1861"/>
                      <a:pt x="110" y="2233"/>
                    </a:cubicBezTo>
                    <a:cubicBezTo>
                      <a:pt x="131" y="2605"/>
                      <a:pt x="173" y="2824"/>
                      <a:pt x="304" y="2955"/>
                    </a:cubicBezTo>
                    <a:cubicBezTo>
                      <a:pt x="407" y="3058"/>
                      <a:pt x="552" y="3093"/>
                      <a:pt x="737" y="3093"/>
                    </a:cubicBezTo>
                    <a:cubicBezTo>
                      <a:pt x="787" y="3093"/>
                      <a:pt x="840" y="3091"/>
                      <a:pt x="896" y="3086"/>
                    </a:cubicBezTo>
                    <a:cubicBezTo>
                      <a:pt x="1158" y="3086"/>
                      <a:pt x="1922" y="3039"/>
                      <a:pt x="2640" y="2976"/>
                    </a:cubicBezTo>
                    <a:cubicBezTo>
                      <a:pt x="3011" y="2934"/>
                      <a:pt x="3362" y="2887"/>
                      <a:pt x="3645" y="2845"/>
                    </a:cubicBezTo>
                    <a:cubicBezTo>
                      <a:pt x="3797" y="2824"/>
                      <a:pt x="3907" y="2804"/>
                      <a:pt x="4017" y="2756"/>
                    </a:cubicBezTo>
                    <a:cubicBezTo>
                      <a:pt x="4101" y="2735"/>
                      <a:pt x="4169" y="2715"/>
                      <a:pt x="4211" y="2673"/>
                    </a:cubicBezTo>
                    <a:cubicBezTo>
                      <a:pt x="4300" y="2605"/>
                      <a:pt x="4321" y="2495"/>
                      <a:pt x="4342" y="2364"/>
                    </a:cubicBezTo>
                    <a:cubicBezTo>
                      <a:pt x="4342" y="2233"/>
                      <a:pt x="4342" y="2081"/>
                      <a:pt x="4321" y="1908"/>
                    </a:cubicBezTo>
                    <a:cubicBezTo>
                      <a:pt x="4279" y="1557"/>
                      <a:pt x="4211" y="1164"/>
                      <a:pt x="4190" y="840"/>
                    </a:cubicBezTo>
                    <a:cubicBezTo>
                      <a:pt x="4190" y="468"/>
                      <a:pt x="4122" y="248"/>
                      <a:pt x="3970" y="138"/>
                    </a:cubicBezTo>
                    <a:cubicBezTo>
                      <a:pt x="3850" y="35"/>
                      <a:pt x="3689" y="0"/>
                      <a:pt x="347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1883049" y="3010628"/>
                <a:ext cx="514853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677" extrusionOk="0">
                    <a:moveTo>
                      <a:pt x="43" y="1"/>
                    </a:moveTo>
                    <a:cubicBezTo>
                      <a:pt x="43" y="1"/>
                      <a:pt x="22" y="22"/>
                      <a:pt x="22" y="43"/>
                    </a:cubicBezTo>
                    <a:lnTo>
                      <a:pt x="1" y="393"/>
                    </a:lnTo>
                    <a:cubicBezTo>
                      <a:pt x="1" y="414"/>
                      <a:pt x="22" y="435"/>
                      <a:pt x="43" y="435"/>
                    </a:cubicBezTo>
                    <a:lnTo>
                      <a:pt x="6002" y="676"/>
                    </a:lnTo>
                    <a:cubicBezTo>
                      <a:pt x="6023" y="676"/>
                      <a:pt x="6023" y="676"/>
                      <a:pt x="6023" y="655"/>
                    </a:cubicBezTo>
                    <a:lnTo>
                      <a:pt x="6044" y="283"/>
                    </a:lnTo>
                    <a:cubicBezTo>
                      <a:pt x="6044" y="263"/>
                      <a:pt x="6023" y="263"/>
                      <a:pt x="6023" y="263"/>
                    </a:cubicBez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1879046" y="3007051"/>
                <a:ext cx="524136" cy="67029"/>
              </a:xfrm>
              <a:custGeom>
                <a:avLst/>
                <a:gdLst/>
                <a:ahLst/>
                <a:cxnLst/>
                <a:rect l="l" t="t" r="r" b="b"/>
                <a:pathLst>
                  <a:path w="6154" h="787" extrusionOk="0">
                    <a:moveTo>
                      <a:pt x="131" y="111"/>
                    </a:moveTo>
                    <a:lnTo>
                      <a:pt x="6023" y="346"/>
                    </a:lnTo>
                    <a:lnTo>
                      <a:pt x="6023" y="676"/>
                    </a:lnTo>
                    <a:lnTo>
                      <a:pt x="110" y="415"/>
                    </a:lnTo>
                    <a:lnTo>
                      <a:pt x="131" y="111"/>
                    </a:lnTo>
                    <a:close/>
                    <a:moveTo>
                      <a:pt x="110" y="1"/>
                    </a:moveTo>
                    <a:cubicBezTo>
                      <a:pt x="48" y="1"/>
                      <a:pt x="1" y="22"/>
                      <a:pt x="1" y="85"/>
                    </a:cubicBezTo>
                    <a:lnTo>
                      <a:pt x="1" y="435"/>
                    </a:lnTo>
                    <a:cubicBezTo>
                      <a:pt x="1" y="477"/>
                      <a:pt x="27" y="524"/>
                      <a:pt x="90" y="545"/>
                    </a:cubicBezTo>
                    <a:lnTo>
                      <a:pt x="6049" y="786"/>
                    </a:lnTo>
                    <a:cubicBezTo>
                      <a:pt x="6091" y="786"/>
                      <a:pt x="6133" y="739"/>
                      <a:pt x="6133" y="697"/>
                    </a:cubicBezTo>
                    <a:lnTo>
                      <a:pt x="6154" y="325"/>
                    </a:lnTo>
                    <a:cubicBezTo>
                      <a:pt x="6154" y="284"/>
                      <a:pt x="6112" y="242"/>
                      <a:pt x="6070" y="242"/>
                    </a:cubicBez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3"/>
              <p:cNvSpPr/>
              <p:nvPr/>
            </p:nvSpPr>
            <p:spPr>
              <a:xfrm>
                <a:off x="1884837" y="3032942"/>
                <a:ext cx="514767" cy="35346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415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lnTo>
                      <a:pt x="1" y="393"/>
                    </a:lnTo>
                    <a:cubicBezTo>
                      <a:pt x="1" y="414"/>
                      <a:pt x="22" y="414"/>
                      <a:pt x="42" y="414"/>
                    </a:cubicBezTo>
                    <a:lnTo>
                      <a:pt x="6002" y="414"/>
                    </a:lnTo>
                    <a:cubicBezTo>
                      <a:pt x="6023" y="414"/>
                      <a:pt x="6044" y="414"/>
                      <a:pt x="6044" y="393"/>
                    </a:cubicBezTo>
                    <a:lnTo>
                      <a:pt x="6044" y="21"/>
                    </a:lnTo>
                    <a:cubicBezTo>
                      <a:pt x="6044" y="1"/>
                      <a:pt x="6023" y="1"/>
                      <a:pt x="6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3"/>
              <p:cNvSpPr/>
              <p:nvPr/>
            </p:nvSpPr>
            <p:spPr>
              <a:xfrm>
                <a:off x="1881260" y="3027577"/>
                <a:ext cx="521922" cy="46503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546" extrusionOk="0">
                    <a:moveTo>
                      <a:pt x="6023" y="105"/>
                    </a:moveTo>
                    <a:lnTo>
                      <a:pt x="6023" y="435"/>
                    </a:lnTo>
                    <a:lnTo>
                      <a:pt x="105" y="435"/>
                    </a:lnTo>
                    <a:lnTo>
                      <a:pt x="105" y="105"/>
                    </a:lnTo>
                    <a:close/>
                    <a:moveTo>
                      <a:pt x="84" y="1"/>
                    </a:moveTo>
                    <a:cubicBezTo>
                      <a:pt x="43" y="1"/>
                      <a:pt x="1" y="43"/>
                      <a:pt x="1" y="84"/>
                    </a:cubicBezTo>
                    <a:lnTo>
                      <a:pt x="1" y="456"/>
                    </a:lnTo>
                    <a:cubicBezTo>
                      <a:pt x="1" y="498"/>
                      <a:pt x="43" y="545"/>
                      <a:pt x="84" y="545"/>
                    </a:cubicBezTo>
                    <a:lnTo>
                      <a:pt x="6044" y="545"/>
                    </a:lnTo>
                    <a:cubicBezTo>
                      <a:pt x="6086" y="545"/>
                      <a:pt x="6128" y="498"/>
                      <a:pt x="6128" y="456"/>
                    </a:cubicBezTo>
                    <a:lnTo>
                      <a:pt x="6128" y="84"/>
                    </a:lnTo>
                    <a:cubicBezTo>
                      <a:pt x="6128" y="43"/>
                      <a:pt x="6086" y="1"/>
                      <a:pt x="604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3"/>
              <p:cNvSpPr/>
              <p:nvPr/>
            </p:nvSpPr>
            <p:spPr>
              <a:xfrm>
                <a:off x="1427650" y="3010628"/>
                <a:ext cx="514853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677" extrusionOk="0">
                    <a:moveTo>
                      <a:pt x="64" y="1"/>
                    </a:moveTo>
                    <a:cubicBezTo>
                      <a:pt x="43" y="1"/>
                      <a:pt x="22" y="22"/>
                      <a:pt x="22" y="43"/>
                    </a:cubicBezTo>
                    <a:lnTo>
                      <a:pt x="1" y="393"/>
                    </a:lnTo>
                    <a:cubicBezTo>
                      <a:pt x="1" y="414"/>
                      <a:pt x="22" y="435"/>
                      <a:pt x="43" y="435"/>
                    </a:cubicBezTo>
                    <a:lnTo>
                      <a:pt x="6002" y="676"/>
                    </a:lnTo>
                    <a:cubicBezTo>
                      <a:pt x="6023" y="676"/>
                      <a:pt x="6023" y="676"/>
                      <a:pt x="6023" y="655"/>
                    </a:cubicBezTo>
                    <a:lnTo>
                      <a:pt x="6044" y="283"/>
                    </a:lnTo>
                    <a:cubicBezTo>
                      <a:pt x="6044" y="263"/>
                      <a:pt x="6023" y="263"/>
                      <a:pt x="6023" y="263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3"/>
              <p:cNvSpPr/>
              <p:nvPr/>
            </p:nvSpPr>
            <p:spPr>
              <a:xfrm>
                <a:off x="1424073" y="3007051"/>
                <a:ext cx="524221" cy="67029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787" extrusionOk="0">
                    <a:moveTo>
                      <a:pt x="132" y="111"/>
                    </a:moveTo>
                    <a:lnTo>
                      <a:pt x="6023" y="346"/>
                    </a:lnTo>
                    <a:lnTo>
                      <a:pt x="6023" y="676"/>
                    </a:lnTo>
                    <a:lnTo>
                      <a:pt x="106" y="415"/>
                    </a:lnTo>
                    <a:lnTo>
                      <a:pt x="132" y="111"/>
                    </a:lnTo>
                    <a:close/>
                    <a:moveTo>
                      <a:pt x="106" y="1"/>
                    </a:moveTo>
                    <a:cubicBezTo>
                      <a:pt x="43" y="1"/>
                      <a:pt x="22" y="22"/>
                      <a:pt x="1" y="64"/>
                    </a:cubicBezTo>
                    <a:lnTo>
                      <a:pt x="1" y="435"/>
                    </a:lnTo>
                    <a:cubicBezTo>
                      <a:pt x="1" y="477"/>
                      <a:pt x="22" y="524"/>
                      <a:pt x="85" y="524"/>
                    </a:cubicBezTo>
                    <a:lnTo>
                      <a:pt x="6044" y="786"/>
                    </a:lnTo>
                    <a:cubicBezTo>
                      <a:pt x="6086" y="786"/>
                      <a:pt x="6128" y="739"/>
                      <a:pt x="6128" y="697"/>
                    </a:cubicBezTo>
                    <a:lnTo>
                      <a:pt x="6154" y="325"/>
                    </a:lnTo>
                    <a:cubicBezTo>
                      <a:pt x="6154" y="284"/>
                      <a:pt x="6107" y="242"/>
                      <a:pt x="6065" y="242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1429439" y="3010628"/>
                <a:ext cx="968468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263" extrusionOk="0">
                    <a:moveTo>
                      <a:pt x="1" y="1"/>
                    </a:moveTo>
                    <a:lnTo>
                      <a:pt x="6023" y="263"/>
                    </a:lnTo>
                    <a:lnTo>
                      <a:pt x="11370" y="263"/>
                    </a:lnTo>
                    <a:lnTo>
                      <a:pt x="53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3"/>
              <p:cNvSpPr/>
              <p:nvPr/>
            </p:nvSpPr>
            <p:spPr>
              <a:xfrm>
                <a:off x="1429439" y="3007618"/>
                <a:ext cx="968468" cy="29554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347" extrusionOk="0">
                    <a:moveTo>
                      <a:pt x="5348" y="111"/>
                    </a:moveTo>
                    <a:lnTo>
                      <a:pt x="8663" y="242"/>
                    </a:lnTo>
                    <a:lnTo>
                      <a:pt x="6023" y="242"/>
                    </a:lnTo>
                    <a:lnTo>
                      <a:pt x="2729" y="111"/>
                    </a:lnTo>
                    <a:close/>
                    <a:moveTo>
                      <a:pt x="1" y="1"/>
                    </a:moveTo>
                    <a:lnTo>
                      <a:pt x="1" y="111"/>
                    </a:lnTo>
                    <a:lnTo>
                      <a:pt x="22" y="111"/>
                    </a:lnTo>
                    <a:lnTo>
                      <a:pt x="6023" y="346"/>
                    </a:lnTo>
                    <a:lnTo>
                      <a:pt x="11370" y="346"/>
                    </a:lnTo>
                    <a:lnTo>
                      <a:pt x="11370" y="242"/>
                    </a:lnTo>
                    <a:lnTo>
                      <a:pt x="534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1908940" y="2592705"/>
                <a:ext cx="256532" cy="475589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5584" extrusionOk="0">
                    <a:moveTo>
                      <a:pt x="2661" y="1"/>
                    </a:moveTo>
                    <a:cubicBezTo>
                      <a:pt x="2640" y="1"/>
                      <a:pt x="2619" y="1"/>
                      <a:pt x="2619" y="22"/>
                    </a:cubicBezTo>
                    <a:lnTo>
                      <a:pt x="0" y="5369"/>
                    </a:lnTo>
                    <a:cubicBezTo>
                      <a:pt x="0" y="5389"/>
                      <a:pt x="0" y="5410"/>
                      <a:pt x="21" y="5410"/>
                    </a:cubicBezTo>
                    <a:lnTo>
                      <a:pt x="351" y="5583"/>
                    </a:lnTo>
                    <a:cubicBezTo>
                      <a:pt x="372" y="5583"/>
                      <a:pt x="393" y="5583"/>
                      <a:pt x="393" y="5562"/>
                    </a:cubicBezTo>
                    <a:lnTo>
                      <a:pt x="2991" y="194"/>
                    </a:lnTo>
                    <a:cubicBezTo>
                      <a:pt x="3012" y="174"/>
                      <a:pt x="3012" y="174"/>
                      <a:pt x="2991" y="153"/>
                    </a:cubicBezTo>
                    <a:lnTo>
                      <a:pt x="2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1903574" y="2587510"/>
                <a:ext cx="267689" cy="485469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700" extrusionOk="0">
                    <a:moveTo>
                      <a:pt x="2724" y="125"/>
                    </a:moveTo>
                    <a:lnTo>
                      <a:pt x="3012" y="255"/>
                    </a:lnTo>
                    <a:lnTo>
                      <a:pt x="414" y="5581"/>
                    </a:lnTo>
                    <a:lnTo>
                      <a:pt x="131" y="5450"/>
                    </a:lnTo>
                    <a:lnTo>
                      <a:pt x="2724" y="125"/>
                    </a:lnTo>
                    <a:close/>
                    <a:moveTo>
                      <a:pt x="2687" y="1"/>
                    </a:moveTo>
                    <a:cubicBezTo>
                      <a:pt x="2658" y="1"/>
                      <a:pt x="2631" y="11"/>
                      <a:pt x="2619" y="36"/>
                    </a:cubicBezTo>
                    <a:lnTo>
                      <a:pt x="22" y="5403"/>
                    </a:lnTo>
                    <a:cubicBezTo>
                      <a:pt x="1" y="5450"/>
                      <a:pt x="22" y="5513"/>
                      <a:pt x="63" y="5534"/>
                    </a:cubicBezTo>
                    <a:lnTo>
                      <a:pt x="393" y="5691"/>
                    </a:lnTo>
                    <a:cubicBezTo>
                      <a:pt x="404" y="5697"/>
                      <a:pt x="415" y="5700"/>
                      <a:pt x="426" y="5700"/>
                    </a:cubicBezTo>
                    <a:cubicBezTo>
                      <a:pt x="456" y="5700"/>
                      <a:pt x="483" y="5679"/>
                      <a:pt x="498" y="5644"/>
                    </a:cubicBezTo>
                    <a:lnTo>
                      <a:pt x="3117" y="276"/>
                    </a:lnTo>
                    <a:cubicBezTo>
                      <a:pt x="3143" y="235"/>
                      <a:pt x="3117" y="193"/>
                      <a:pt x="3075" y="166"/>
                    </a:cubicBezTo>
                    <a:lnTo>
                      <a:pt x="2750" y="15"/>
                    </a:lnTo>
                    <a:cubicBezTo>
                      <a:pt x="2730" y="6"/>
                      <a:pt x="2708" y="1"/>
                      <a:pt x="268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2364338" y="2592705"/>
                <a:ext cx="256532" cy="475589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5584" extrusionOk="0">
                    <a:moveTo>
                      <a:pt x="2661" y="1"/>
                    </a:moveTo>
                    <a:cubicBezTo>
                      <a:pt x="2640" y="1"/>
                      <a:pt x="2640" y="1"/>
                      <a:pt x="2619" y="22"/>
                    </a:cubicBezTo>
                    <a:lnTo>
                      <a:pt x="21" y="5369"/>
                    </a:lnTo>
                    <a:cubicBezTo>
                      <a:pt x="0" y="5389"/>
                      <a:pt x="21" y="5410"/>
                      <a:pt x="21" y="5410"/>
                    </a:cubicBezTo>
                    <a:lnTo>
                      <a:pt x="372" y="5583"/>
                    </a:lnTo>
                    <a:cubicBezTo>
                      <a:pt x="372" y="5583"/>
                      <a:pt x="393" y="5583"/>
                      <a:pt x="393" y="5562"/>
                    </a:cubicBezTo>
                    <a:lnTo>
                      <a:pt x="3011" y="194"/>
                    </a:lnTo>
                    <a:cubicBezTo>
                      <a:pt x="3011" y="174"/>
                      <a:pt x="3011" y="174"/>
                      <a:pt x="2991" y="153"/>
                    </a:cubicBez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2358546" y="2587510"/>
                <a:ext cx="267689" cy="485469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700" extrusionOk="0">
                    <a:moveTo>
                      <a:pt x="2729" y="125"/>
                    </a:moveTo>
                    <a:lnTo>
                      <a:pt x="3011" y="255"/>
                    </a:lnTo>
                    <a:lnTo>
                      <a:pt x="440" y="5581"/>
                    </a:lnTo>
                    <a:lnTo>
                      <a:pt x="157" y="5450"/>
                    </a:lnTo>
                    <a:lnTo>
                      <a:pt x="2729" y="125"/>
                    </a:lnTo>
                    <a:close/>
                    <a:moveTo>
                      <a:pt x="2699" y="1"/>
                    </a:moveTo>
                    <a:cubicBezTo>
                      <a:pt x="2677" y="1"/>
                      <a:pt x="2657" y="11"/>
                      <a:pt x="2645" y="36"/>
                    </a:cubicBezTo>
                    <a:lnTo>
                      <a:pt x="26" y="5403"/>
                    </a:lnTo>
                    <a:cubicBezTo>
                      <a:pt x="0" y="5450"/>
                      <a:pt x="26" y="5513"/>
                      <a:pt x="68" y="5534"/>
                    </a:cubicBezTo>
                    <a:lnTo>
                      <a:pt x="393" y="5691"/>
                    </a:lnTo>
                    <a:cubicBezTo>
                      <a:pt x="405" y="5697"/>
                      <a:pt x="419" y="5700"/>
                      <a:pt x="432" y="5700"/>
                    </a:cubicBezTo>
                    <a:cubicBezTo>
                      <a:pt x="470" y="5700"/>
                      <a:pt x="508" y="5679"/>
                      <a:pt x="524" y="5644"/>
                    </a:cubicBezTo>
                    <a:lnTo>
                      <a:pt x="3121" y="276"/>
                    </a:lnTo>
                    <a:cubicBezTo>
                      <a:pt x="3142" y="235"/>
                      <a:pt x="3121" y="193"/>
                      <a:pt x="3079" y="166"/>
                    </a:cubicBezTo>
                    <a:lnTo>
                      <a:pt x="2750" y="15"/>
                    </a:lnTo>
                    <a:cubicBezTo>
                      <a:pt x="2732" y="6"/>
                      <a:pt x="2715" y="1"/>
                      <a:pt x="269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>
                <a:off x="2131912" y="2590491"/>
                <a:ext cx="490750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5762" h="200" extrusionOk="0">
                    <a:moveTo>
                      <a:pt x="1" y="1"/>
                    </a:moveTo>
                    <a:lnTo>
                      <a:pt x="394" y="200"/>
                    </a:lnTo>
                    <a:lnTo>
                      <a:pt x="5761" y="200"/>
                    </a:lnTo>
                    <a:lnTo>
                      <a:pt x="53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3"/>
              <p:cNvSpPr/>
              <p:nvPr/>
            </p:nvSpPr>
            <p:spPr>
              <a:xfrm>
                <a:off x="2130123" y="2586914"/>
                <a:ext cx="494327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05" extrusionOk="0">
                    <a:moveTo>
                      <a:pt x="5369" y="111"/>
                    </a:moveTo>
                    <a:lnTo>
                      <a:pt x="5521" y="173"/>
                    </a:lnTo>
                    <a:lnTo>
                      <a:pt x="436" y="173"/>
                    </a:lnTo>
                    <a:lnTo>
                      <a:pt x="284" y="111"/>
                    </a:lnTo>
                    <a:close/>
                    <a:moveTo>
                      <a:pt x="22" y="1"/>
                    </a:moveTo>
                    <a:lnTo>
                      <a:pt x="1" y="111"/>
                    </a:lnTo>
                    <a:lnTo>
                      <a:pt x="415" y="304"/>
                    </a:lnTo>
                    <a:lnTo>
                      <a:pt x="5782" y="304"/>
                    </a:lnTo>
                    <a:lnTo>
                      <a:pt x="5803" y="200"/>
                    </a:lnTo>
                    <a:lnTo>
                      <a:pt x="539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3"/>
              <p:cNvSpPr/>
              <p:nvPr/>
            </p:nvSpPr>
            <p:spPr>
              <a:xfrm>
                <a:off x="1940623" y="2607440"/>
                <a:ext cx="682041" cy="460855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5411" extrusionOk="0">
                    <a:moveTo>
                      <a:pt x="2640" y="1"/>
                    </a:moveTo>
                    <a:lnTo>
                      <a:pt x="0" y="5410"/>
                    </a:lnTo>
                    <a:lnTo>
                      <a:pt x="5347" y="5410"/>
                    </a:lnTo>
                    <a:lnTo>
                      <a:pt x="80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3"/>
              <p:cNvSpPr/>
              <p:nvPr/>
            </p:nvSpPr>
            <p:spPr>
              <a:xfrm>
                <a:off x="1933043" y="2601648"/>
                <a:ext cx="697202" cy="472438"/>
              </a:xfrm>
              <a:custGeom>
                <a:avLst/>
                <a:gdLst/>
                <a:ahLst/>
                <a:cxnLst/>
                <a:rect l="l" t="t" r="r" b="b"/>
                <a:pathLst>
                  <a:path w="8186" h="5547" extrusionOk="0">
                    <a:moveTo>
                      <a:pt x="7986" y="131"/>
                    </a:moveTo>
                    <a:lnTo>
                      <a:pt x="5415" y="5436"/>
                    </a:lnTo>
                    <a:lnTo>
                      <a:pt x="178" y="5436"/>
                    </a:lnTo>
                    <a:lnTo>
                      <a:pt x="2771" y="131"/>
                    </a:lnTo>
                    <a:close/>
                    <a:moveTo>
                      <a:pt x="2687" y="0"/>
                    </a:moveTo>
                    <a:lnTo>
                      <a:pt x="0" y="5546"/>
                    </a:lnTo>
                    <a:lnTo>
                      <a:pt x="5478" y="5546"/>
                    </a:lnTo>
                    <a:lnTo>
                      <a:pt x="8185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3"/>
              <p:cNvSpPr/>
              <p:nvPr/>
            </p:nvSpPr>
            <p:spPr>
              <a:xfrm>
                <a:off x="1533345" y="2748223"/>
                <a:ext cx="260620" cy="104418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226" extrusionOk="0">
                    <a:moveTo>
                      <a:pt x="958" y="0"/>
                    </a:moveTo>
                    <a:cubicBezTo>
                      <a:pt x="472" y="0"/>
                      <a:pt x="158" y="159"/>
                      <a:pt x="158" y="159"/>
                    </a:cubicBezTo>
                    <a:cubicBezTo>
                      <a:pt x="158" y="159"/>
                      <a:pt x="1" y="374"/>
                      <a:pt x="48" y="683"/>
                    </a:cubicBezTo>
                    <a:cubicBezTo>
                      <a:pt x="90" y="987"/>
                      <a:pt x="200" y="1055"/>
                      <a:pt x="766" y="1186"/>
                    </a:cubicBezTo>
                    <a:cubicBezTo>
                      <a:pt x="884" y="1213"/>
                      <a:pt x="1034" y="1225"/>
                      <a:pt x="1199" y="1225"/>
                    </a:cubicBezTo>
                    <a:cubicBezTo>
                      <a:pt x="1825" y="1225"/>
                      <a:pt x="2665" y="1051"/>
                      <a:pt x="2839" y="877"/>
                    </a:cubicBezTo>
                    <a:cubicBezTo>
                      <a:pt x="3059" y="636"/>
                      <a:pt x="2860" y="29"/>
                      <a:pt x="2557" y="8"/>
                    </a:cubicBezTo>
                    <a:cubicBezTo>
                      <a:pt x="2500" y="3"/>
                      <a:pt x="2439" y="1"/>
                      <a:pt x="2374" y="1"/>
                    </a:cubicBezTo>
                    <a:cubicBezTo>
                      <a:pt x="2150" y="1"/>
                      <a:pt x="1873" y="22"/>
                      <a:pt x="1558" y="22"/>
                    </a:cubicBezTo>
                    <a:cubicBezTo>
                      <a:pt x="1424" y="22"/>
                      <a:pt x="1284" y="18"/>
                      <a:pt x="1137" y="8"/>
                    </a:cubicBezTo>
                    <a:cubicBezTo>
                      <a:pt x="1075" y="3"/>
                      <a:pt x="1015" y="0"/>
                      <a:pt x="958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3"/>
              <p:cNvSpPr/>
              <p:nvPr/>
            </p:nvSpPr>
            <p:spPr>
              <a:xfrm>
                <a:off x="1528065" y="2742602"/>
                <a:ext cx="261898" cy="115405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355" extrusionOk="0">
                    <a:moveTo>
                      <a:pt x="1025" y="109"/>
                    </a:moveTo>
                    <a:cubicBezTo>
                      <a:pt x="1080" y="109"/>
                      <a:pt x="1139" y="111"/>
                      <a:pt x="1199" y="116"/>
                    </a:cubicBezTo>
                    <a:cubicBezTo>
                      <a:pt x="1417" y="138"/>
                      <a:pt x="1621" y="144"/>
                      <a:pt x="1806" y="144"/>
                    </a:cubicBezTo>
                    <a:cubicBezTo>
                      <a:pt x="2063" y="144"/>
                      <a:pt x="2285" y="132"/>
                      <a:pt x="2463" y="132"/>
                    </a:cubicBezTo>
                    <a:cubicBezTo>
                      <a:pt x="2520" y="132"/>
                      <a:pt x="2571" y="133"/>
                      <a:pt x="2619" y="136"/>
                    </a:cubicBezTo>
                    <a:cubicBezTo>
                      <a:pt x="2660" y="136"/>
                      <a:pt x="2729" y="157"/>
                      <a:pt x="2791" y="225"/>
                    </a:cubicBezTo>
                    <a:cubicBezTo>
                      <a:pt x="2838" y="267"/>
                      <a:pt x="2880" y="356"/>
                      <a:pt x="2901" y="440"/>
                    </a:cubicBezTo>
                    <a:cubicBezTo>
                      <a:pt x="2969" y="618"/>
                      <a:pt x="2943" y="812"/>
                      <a:pt x="2880" y="901"/>
                    </a:cubicBezTo>
                    <a:cubicBezTo>
                      <a:pt x="2838" y="943"/>
                      <a:pt x="2708" y="1011"/>
                      <a:pt x="2550" y="1053"/>
                    </a:cubicBezTo>
                    <a:cubicBezTo>
                      <a:pt x="2399" y="1095"/>
                      <a:pt x="2205" y="1142"/>
                      <a:pt x="1985" y="1184"/>
                    </a:cubicBezTo>
                    <a:cubicBezTo>
                      <a:pt x="1747" y="1223"/>
                      <a:pt x="1493" y="1247"/>
                      <a:pt x="1271" y="1247"/>
                    </a:cubicBezTo>
                    <a:cubicBezTo>
                      <a:pt x="1107" y="1247"/>
                      <a:pt x="960" y="1234"/>
                      <a:pt x="848" y="1205"/>
                    </a:cubicBezTo>
                    <a:cubicBezTo>
                      <a:pt x="566" y="1142"/>
                      <a:pt x="393" y="1074"/>
                      <a:pt x="304" y="1011"/>
                    </a:cubicBezTo>
                    <a:cubicBezTo>
                      <a:pt x="220" y="943"/>
                      <a:pt x="194" y="880"/>
                      <a:pt x="173" y="728"/>
                    </a:cubicBezTo>
                    <a:cubicBezTo>
                      <a:pt x="110" y="466"/>
                      <a:pt x="262" y="267"/>
                      <a:pt x="262" y="267"/>
                    </a:cubicBezTo>
                    <a:cubicBezTo>
                      <a:pt x="281" y="249"/>
                      <a:pt x="562" y="109"/>
                      <a:pt x="1025" y="109"/>
                    </a:cubicBezTo>
                    <a:close/>
                    <a:moveTo>
                      <a:pt x="1041" y="0"/>
                    </a:moveTo>
                    <a:cubicBezTo>
                      <a:pt x="520" y="0"/>
                      <a:pt x="194" y="178"/>
                      <a:pt x="194" y="178"/>
                    </a:cubicBezTo>
                    <a:lnTo>
                      <a:pt x="173" y="178"/>
                    </a:lnTo>
                    <a:cubicBezTo>
                      <a:pt x="173" y="178"/>
                      <a:pt x="0" y="419"/>
                      <a:pt x="42" y="749"/>
                    </a:cubicBezTo>
                    <a:cubicBezTo>
                      <a:pt x="89" y="901"/>
                      <a:pt x="131" y="1032"/>
                      <a:pt x="241" y="1095"/>
                    </a:cubicBezTo>
                    <a:cubicBezTo>
                      <a:pt x="351" y="1184"/>
                      <a:pt x="524" y="1252"/>
                      <a:pt x="807" y="1315"/>
                    </a:cubicBezTo>
                    <a:cubicBezTo>
                      <a:pt x="932" y="1343"/>
                      <a:pt x="1088" y="1355"/>
                      <a:pt x="1257" y="1355"/>
                    </a:cubicBezTo>
                    <a:cubicBezTo>
                      <a:pt x="1497" y="1355"/>
                      <a:pt x="1763" y="1331"/>
                      <a:pt x="2006" y="1294"/>
                    </a:cubicBezTo>
                    <a:cubicBezTo>
                      <a:pt x="2226" y="1252"/>
                      <a:pt x="2420" y="1205"/>
                      <a:pt x="2598" y="1163"/>
                    </a:cubicBezTo>
                    <a:cubicBezTo>
                      <a:pt x="2749" y="1121"/>
                      <a:pt x="2880" y="1053"/>
                      <a:pt x="2943" y="990"/>
                    </a:cubicBezTo>
                    <a:cubicBezTo>
                      <a:pt x="3074" y="833"/>
                      <a:pt x="3074" y="597"/>
                      <a:pt x="3011" y="398"/>
                    </a:cubicBezTo>
                    <a:cubicBezTo>
                      <a:pt x="2990" y="309"/>
                      <a:pt x="2922" y="225"/>
                      <a:pt x="2859" y="136"/>
                    </a:cubicBezTo>
                    <a:cubicBezTo>
                      <a:pt x="2791" y="74"/>
                      <a:pt x="2708" y="26"/>
                      <a:pt x="2619" y="6"/>
                    </a:cubicBezTo>
                    <a:cubicBezTo>
                      <a:pt x="2399" y="6"/>
                      <a:pt x="2104" y="36"/>
                      <a:pt x="1757" y="36"/>
                    </a:cubicBezTo>
                    <a:cubicBezTo>
                      <a:pt x="1583" y="36"/>
                      <a:pt x="1397" y="28"/>
                      <a:pt x="1199" y="6"/>
                    </a:cubicBezTo>
                    <a:cubicBezTo>
                      <a:pt x="1145" y="2"/>
                      <a:pt x="1092" y="0"/>
                      <a:pt x="104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3"/>
              <p:cNvSpPr/>
              <p:nvPr/>
            </p:nvSpPr>
            <p:spPr>
              <a:xfrm>
                <a:off x="879503" y="2206125"/>
                <a:ext cx="446120" cy="75469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8861" extrusionOk="0">
                    <a:moveTo>
                      <a:pt x="2648" y="1"/>
                    </a:moveTo>
                    <a:cubicBezTo>
                      <a:pt x="1953" y="1"/>
                      <a:pt x="841" y="1226"/>
                      <a:pt x="435" y="2838"/>
                    </a:cubicBezTo>
                    <a:cubicBezTo>
                      <a:pt x="1" y="4561"/>
                      <a:pt x="739" y="6938"/>
                      <a:pt x="2048" y="7897"/>
                    </a:cubicBezTo>
                    <a:cubicBezTo>
                      <a:pt x="3357" y="8860"/>
                      <a:pt x="3928" y="8860"/>
                      <a:pt x="3928" y="8860"/>
                    </a:cubicBezTo>
                    <a:lnTo>
                      <a:pt x="5238" y="5891"/>
                    </a:lnTo>
                    <a:cubicBezTo>
                      <a:pt x="5238" y="5891"/>
                      <a:pt x="4143" y="5367"/>
                      <a:pt x="3729" y="4644"/>
                    </a:cubicBezTo>
                    <a:cubicBezTo>
                      <a:pt x="3316" y="3927"/>
                      <a:pt x="3515" y="2136"/>
                      <a:pt x="3646" y="1570"/>
                    </a:cubicBezTo>
                    <a:cubicBezTo>
                      <a:pt x="3776" y="979"/>
                      <a:pt x="3488" y="219"/>
                      <a:pt x="2792" y="20"/>
                    </a:cubicBezTo>
                    <a:cubicBezTo>
                      <a:pt x="2747" y="7"/>
                      <a:pt x="2699" y="1"/>
                      <a:pt x="2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3"/>
              <p:cNvSpPr/>
              <p:nvPr/>
            </p:nvSpPr>
            <p:spPr>
              <a:xfrm>
                <a:off x="890661" y="2200929"/>
                <a:ext cx="438540" cy="763464"/>
              </a:xfrm>
              <a:custGeom>
                <a:avLst/>
                <a:gdLst/>
                <a:ahLst/>
                <a:cxnLst/>
                <a:rect l="l" t="t" r="r" b="b"/>
                <a:pathLst>
                  <a:path w="5149" h="8964" extrusionOk="0">
                    <a:moveTo>
                      <a:pt x="2519" y="108"/>
                    </a:moveTo>
                    <a:cubicBezTo>
                      <a:pt x="2562" y="108"/>
                      <a:pt x="2602" y="113"/>
                      <a:pt x="2640" y="123"/>
                    </a:cubicBezTo>
                    <a:cubicBezTo>
                      <a:pt x="2944" y="212"/>
                      <a:pt x="3185" y="453"/>
                      <a:pt x="3316" y="736"/>
                    </a:cubicBezTo>
                    <a:cubicBezTo>
                      <a:pt x="3446" y="998"/>
                      <a:pt x="3488" y="1328"/>
                      <a:pt x="3425" y="1610"/>
                    </a:cubicBezTo>
                    <a:cubicBezTo>
                      <a:pt x="3357" y="1893"/>
                      <a:pt x="3274" y="2480"/>
                      <a:pt x="3274" y="3092"/>
                    </a:cubicBezTo>
                    <a:cubicBezTo>
                      <a:pt x="3253" y="3726"/>
                      <a:pt x="3316" y="4360"/>
                      <a:pt x="3535" y="4732"/>
                    </a:cubicBezTo>
                    <a:cubicBezTo>
                      <a:pt x="3750" y="5098"/>
                      <a:pt x="4122" y="5428"/>
                      <a:pt x="4452" y="5648"/>
                    </a:cubicBezTo>
                    <a:cubicBezTo>
                      <a:pt x="4735" y="5863"/>
                      <a:pt x="4955" y="5952"/>
                      <a:pt x="4997" y="5973"/>
                    </a:cubicBezTo>
                    <a:lnTo>
                      <a:pt x="3729" y="8853"/>
                    </a:lnTo>
                    <a:cubicBezTo>
                      <a:pt x="3708" y="8853"/>
                      <a:pt x="3708" y="8853"/>
                      <a:pt x="3666" y="8832"/>
                    </a:cubicBezTo>
                    <a:cubicBezTo>
                      <a:pt x="3598" y="8832"/>
                      <a:pt x="3488" y="8790"/>
                      <a:pt x="3336" y="8743"/>
                    </a:cubicBezTo>
                    <a:cubicBezTo>
                      <a:pt x="3033" y="8612"/>
                      <a:pt x="2572" y="8371"/>
                      <a:pt x="1917" y="7895"/>
                    </a:cubicBezTo>
                    <a:cubicBezTo>
                      <a:pt x="1289" y="7434"/>
                      <a:pt x="786" y="6606"/>
                      <a:pt x="477" y="5690"/>
                    </a:cubicBezTo>
                    <a:cubicBezTo>
                      <a:pt x="194" y="4774"/>
                      <a:pt x="131" y="3768"/>
                      <a:pt x="346" y="2920"/>
                    </a:cubicBezTo>
                    <a:cubicBezTo>
                      <a:pt x="545" y="2066"/>
                      <a:pt x="980" y="1328"/>
                      <a:pt x="1420" y="804"/>
                    </a:cubicBezTo>
                    <a:cubicBezTo>
                      <a:pt x="1634" y="563"/>
                      <a:pt x="1875" y="364"/>
                      <a:pt x="2074" y="254"/>
                    </a:cubicBezTo>
                    <a:cubicBezTo>
                      <a:pt x="2236" y="156"/>
                      <a:pt x="2388" y="108"/>
                      <a:pt x="2519" y="108"/>
                    </a:cubicBezTo>
                    <a:close/>
                    <a:moveTo>
                      <a:pt x="2509" y="1"/>
                    </a:moveTo>
                    <a:cubicBezTo>
                      <a:pt x="2356" y="1"/>
                      <a:pt x="2191" y="52"/>
                      <a:pt x="2027" y="149"/>
                    </a:cubicBezTo>
                    <a:cubicBezTo>
                      <a:pt x="1786" y="280"/>
                      <a:pt x="1551" y="474"/>
                      <a:pt x="1331" y="736"/>
                    </a:cubicBezTo>
                    <a:cubicBezTo>
                      <a:pt x="870" y="1260"/>
                      <a:pt x="456" y="2024"/>
                      <a:pt x="241" y="2873"/>
                    </a:cubicBezTo>
                    <a:cubicBezTo>
                      <a:pt x="1" y="3768"/>
                      <a:pt x="84" y="4794"/>
                      <a:pt x="393" y="5732"/>
                    </a:cubicBezTo>
                    <a:cubicBezTo>
                      <a:pt x="676" y="6669"/>
                      <a:pt x="1200" y="7502"/>
                      <a:pt x="1854" y="8005"/>
                    </a:cubicBezTo>
                    <a:cubicBezTo>
                      <a:pt x="2509" y="8481"/>
                      <a:pt x="2991" y="8722"/>
                      <a:pt x="3295" y="8832"/>
                    </a:cubicBezTo>
                    <a:cubicBezTo>
                      <a:pt x="3446" y="8895"/>
                      <a:pt x="3556" y="8942"/>
                      <a:pt x="3645" y="8942"/>
                    </a:cubicBezTo>
                    <a:cubicBezTo>
                      <a:pt x="3729" y="8963"/>
                      <a:pt x="3776" y="8963"/>
                      <a:pt x="3776" y="8963"/>
                    </a:cubicBezTo>
                    <a:lnTo>
                      <a:pt x="3797" y="8963"/>
                    </a:lnTo>
                    <a:lnTo>
                      <a:pt x="5148" y="5931"/>
                    </a:lnTo>
                    <a:lnTo>
                      <a:pt x="5086" y="5910"/>
                    </a:lnTo>
                    <a:cubicBezTo>
                      <a:pt x="5086" y="5910"/>
                      <a:pt x="4824" y="5779"/>
                      <a:pt x="4515" y="5559"/>
                    </a:cubicBezTo>
                    <a:cubicBezTo>
                      <a:pt x="4190" y="5339"/>
                      <a:pt x="3818" y="5035"/>
                      <a:pt x="3619" y="4684"/>
                    </a:cubicBezTo>
                    <a:cubicBezTo>
                      <a:pt x="3425" y="4339"/>
                      <a:pt x="3384" y="3705"/>
                      <a:pt x="3384" y="3113"/>
                    </a:cubicBezTo>
                    <a:cubicBezTo>
                      <a:pt x="3384" y="2506"/>
                      <a:pt x="3467" y="1914"/>
                      <a:pt x="3535" y="1631"/>
                    </a:cubicBezTo>
                    <a:cubicBezTo>
                      <a:pt x="3598" y="1328"/>
                      <a:pt x="3556" y="977"/>
                      <a:pt x="3425" y="673"/>
                    </a:cubicBezTo>
                    <a:cubicBezTo>
                      <a:pt x="3274" y="385"/>
                      <a:pt x="3012" y="123"/>
                      <a:pt x="2661" y="18"/>
                    </a:cubicBezTo>
                    <a:cubicBezTo>
                      <a:pt x="2612" y="6"/>
                      <a:pt x="2561" y="1"/>
                      <a:pt x="250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3"/>
              <p:cNvSpPr/>
              <p:nvPr/>
            </p:nvSpPr>
            <p:spPr>
              <a:xfrm>
                <a:off x="1044987" y="2600882"/>
                <a:ext cx="408646" cy="446376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5241" extrusionOk="0">
                    <a:moveTo>
                      <a:pt x="2732" y="1"/>
                    </a:moveTo>
                    <a:cubicBezTo>
                      <a:pt x="2614" y="1"/>
                      <a:pt x="2485" y="52"/>
                      <a:pt x="2310" y="167"/>
                    </a:cubicBezTo>
                    <a:cubicBezTo>
                      <a:pt x="1875" y="449"/>
                      <a:pt x="1022" y="753"/>
                      <a:pt x="676" y="1256"/>
                    </a:cubicBezTo>
                    <a:cubicBezTo>
                      <a:pt x="325" y="1759"/>
                      <a:pt x="456" y="2628"/>
                      <a:pt x="236" y="3199"/>
                    </a:cubicBezTo>
                    <a:cubicBezTo>
                      <a:pt x="1" y="3764"/>
                      <a:pt x="84" y="4199"/>
                      <a:pt x="435" y="4419"/>
                    </a:cubicBezTo>
                    <a:cubicBezTo>
                      <a:pt x="807" y="4660"/>
                      <a:pt x="1331" y="4571"/>
                      <a:pt x="1786" y="4854"/>
                    </a:cubicBezTo>
                    <a:cubicBezTo>
                      <a:pt x="2146" y="5095"/>
                      <a:pt x="2451" y="5240"/>
                      <a:pt x="2693" y="5240"/>
                    </a:cubicBezTo>
                    <a:cubicBezTo>
                      <a:pt x="2760" y="5240"/>
                      <a:pt x="2823" y="5229"/>
                      <a:pt x="2881" y="5204"/>
                    </a:cubicBezTo>
                    <a:cubicBezTo>
                      <a:pt x="3143" y="5094"/>
                      <a:pt x="3467" y="4660"/>
                      <a:pt x="3771" y="4246"/>
                    </a:cubicBezTo>
                    <a:cubicBezTo>
                      <a:pt x="4059" y="3853"/>
                      <a:pt x="4253" y="3047"/>
                      <a:pt x="4384" y="2654"/>
                    </a:cubicBezTo>
                    <a:cubicBezTo>
                      <a:pt x="4515" y="2235"/>
                      <a:pt x="4452" y="1759"/>
                      <a:pt x="4452" y="1759"/>
                    </a:cubicBezTo>
                    <a:cubicBezTo>
                      <a:pt x="4452" y="1759"/>
                      <a:pt x="4798" y="1298"/>
                      <a:pt x="4405" y="994"/>
                    </a:cubicBezTo>
                    <a:cubicBezTo>
                      <a:pt x="4012" y="690"/>
                      <a:pt x="3729" y="643"/>
                      <a:pt x="3315" y="318"/>
                    </a:cubicBezTo>
                    <a:cubicBezTo>
                      <a:pt x="3066" y="120"/>
                      <a:pt x="2912" y="1"/>
                      <a:pt x="27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3"/>
              <p:cNvSpPr/>
              <p:nvPr/>
            </p:nvSpPr>
            <p:spPr>
              <a:xfrm>
                <a:off x="1046775" y="2595857"/>
                <a:ext cx="395700" cy="455489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5348" extrusionOk="0">
                    <a:moveTo>
                      <a:pt x="2693" y="121"/>
                    </a:moveTo>
                    <a:cubicBezTo>
                      <a:pt x="2727" y="121"/>
                      <a:pt x="2759" y="126"/>
                      <a:pt x="2792" y="137"/>
                    </a:cubicBezTo>
                    <a:cubicBezTo>
                      <a:pt x="2923" y="157"/>
                      <a:pt x="3054" y="246"/>
                      <a:pt x="3253" y="419"/>
                    </a:cubicBezTo>
                    <a:cubicBezTo>
                      <a:pt x="3666" y="749"/>
                      <a:pt x="3970" y="791"/>
                      <a:pt x="4342" y="1095"/>
                    </a:cubicBezTo>
                    <a:cubicBezTo>
                      <a:pt x="4515" y="1226"/>
                      <a:pt x="4536" y="1404"/>
                      <a:pt x="4494" y="1535"/>
                    </a:cubicBezTo>
                    <a:cubicBezTo>
                      <a:pt x="4473" y="1666"/>
                      <a:pt x="4384" y="1770"/>
                      <a:pt x="4384" y="1770"/>
                    </a:cubicBezTo>
                    <a:lnTo>
                      <a:pt x="4384" y="1797"/>
                    </a:lnTo>
                    <a:lnTo>
                      <a:pt x="4384" y="1818"/>
                    </a:lnTo>
                    <a:cubicBezTo>
                      <a:pt x="4384" y="1818"/>
                      <a:pt x="4431" y="2294"/>
                      <a:pt x="4321" y="2687"/>
                    </a:cubicBezTo>
                    <a:cubicBezTo>
                      <a:pt x="4190" y="3080"/>
                      <a:pt x="3991" y="3891"/>
                      <a:pt x="3708" y="4284"/>
                    </a:cubicBezTo>
                    <a:cubicBezTo>
                      <a:pt x="3556" y="4478"/>
                      <a:pt x="3404" y="4698"/>
                      <a:pt x="3253" y="4850"/>
                    </a:cubicBezTo>
                    <a:cubicBezTo>
                      <a:pt x="3095" y="5023"/>
                      <a:pt x="2944" y="5153"/>
                      <a:pt x="2834" y="5201"/>
                    </a:cubicBezTo>
                    <a:cubicBezTo>
                      <a:pt x="2786" y="5229"/>
                      <a:pt x="2728" y="5240"/>
                      <a:pt x="2663" y="5240"/>
                    </a:cubicBezTo>
                    <a:cubicBezTo>
                      <a:pt x="2584" y="5240"/>
                      <a:pt x="2494" y="5224"/>
                      <a:pt x="2399" y="5201"/>
                    </a:cubicBezTo>
                    <a:cubicBezTo>
                      <a:pt x="2226" y="5133"/>
                      <a:pt x="2027" y="5023"/>
                      <a:pt x="1786" y="4871"/>
                    </a:cubicBezTo>
                    <a:cubicBezTo>
                      <a:pt x="1551" y="4719"/>
                      <a:pt x="1310" y="4677"/>
                      <a:pt x="1069" y="4630"/>
                    </a:cubicBezTo>
                    <a:cubicBezTo>
                      <a:pt x="828" y="4588"/>
                      <a:pt x="608" y="4546"/>
                      <a:pt x="456" y="4436"/>
                    </a:cubicBezTo>
                    <a:cubicBezTo>
                      <a:pt x="283" y="4326"/>
                      <a:pt x="173" y="4174"/>
                      <a:pt x="152" y="3975"/>
                    </a:cubicBezTo>
                    <a:cubicBezTo>
                      <a:pt x="110" y="3781"/>
                      <a:pt x="152" y="3541"/>
                      <a:pt x="262" y="3279"/>
                    </a:cubicBezTo>
                    <a:cubicBezTo>
                      <a:pt x="393" y="2975"/>
                      <a:pt x="414" y="2624"/>
                      <a:pt x="456" y="2273"/>
                    </a:cubicBezTo>
                    <a:cubicBezTo>
                      <a:pt x="477" y="1928"/>
                      <a:pt x="545" y="1598"/>
                      <a:pt x="697" y="1357"/>
                    </a:cubicBezTo>
                    <a:cubicBezTo>
                      <a:pt x="870" y="1116"/>
                      <a:pt x="1158" y="901"/>
                      <a:pt x="1462" y="723"/>
                    </a:cubicBezTo>
                    <a:cubicBezTo>
                      <a:pt x="1765" y="550"/>
                      <a:pt x="2095" y="419"/>
                      <a:pt x="2310" y="267"/>
                    </a:cubicBezTo>
                    <a:cubicBezTo>
                      <a:pt x="2475" y="169"/>
                      <a:pt x="2590" y="121"/>
                      <a:pt x="2693" y="121"/>
                    </a:cubicBezTo>
                    <a:close/>
                    <a:moveTo>
                      <a:pt x="2739" y="1"/>
                    </a:moveTo>
                    <a:cubicBezTo>
                      <a:pt x="2605" y="1"/>
                      <a:pt x="2453" y="50"/>
                      <a:pt x="2268" y="178"/>
                    </a:cubicBezTo>
                    <a:cubicBezTo>
                      <a:pt x="2048" y="309"/>
                      <a:pt x="1723" y="461"/>
                      <a:pt x="1420" y="639"/>
                    </a:cubicBezTo>
                    <a:cubicBezTo>
                      <a:pt x="1090" y="812"/>
                      <a:pt x="807" y="1011"/>
                      <a:pt x="608" y="1294"/>
                    </a:cubicBezTo>
                    <a:cubicBezTo>
                      <a:pt x="435" y="1556"/>
                      <a:pt x="372" y="1901"/>
                      <a:pt x="325" y="2252"/>
                    </a:cubicBezTo>
                    <a:cubicBezTo>
                      <a:pt x="304" y="2603"/>
                      <a:pt x="262" y="2949"/>
                      <a:pt x="152" y="3237"/>
                    </a:cubicBezTo>
                    <a:cubicBezTo>
                      <a:pt x="42" y="3520"/>
                      <a:pt x="0" y="3781"/>
                      <a:pt x="42" y="3996"/>
                    </a:cubicBezTo>
                    <a:cubicBezTo>
                      <a:pt x="63" y="4216"/>
                      <a:pt x="194" y="4415"/>
                      <a:pt x="393" y="4546"/>
                    </a:cubicBezTo>
                    <a:cubicBezTo>
                      <a:pt x="587" y="4651"/>
                      <a:pt x="807" y="4698"/>
                      <a:pt x="1048" y="4740"/>
                    </a:cubicBezTo>
                    <a:cubicBezTo>
                      <a:pt x="1289" y="4782"/>
                      <a:pt x="1503" y="4829"/>
                      <a:pt x="1723" y="4960"/>
                    </a:cubicBezTo>
                    <a:cubicBezTo>
                      <a:pt x="1964" y="5112"/>
                      <a:pt x="2179" y="5243"/>
                      <a:pt x="2378" y="5284"/>
                    </a:cubicBezTo>
                    <a:cubicBezTo>
                      <a:pt x="2477" y="5324"/>
                      <a:pt x="2579" y="5347"/>
                      <a:pt x="2675" y="5347"/>
                    </a:cubicBezTo>
                    <a:cubicBezTo>
                      <a:pt x="2747" y="5347"/>
                      <a:pt x="2816" y="5334"/>
                      <a:pt x="2881" y="5305"/>
                    </a:cubicBezTo>
                    <a:cubicBezTo>
                      <a:pt x="3033" y="5243"/>
                      <a:pt x="3185" y="5112"/>
                      <a:pt x="3336" y="4939"/>
                    </a:cubicBezTo>
                    <a:cubicBezTo>
                      <a:pt x="3488" y="4761"/>
                      <a:pt x="3645" y="4546"/>
                      <a:pt x="3797" y="4347"/>
                    </a:cubicBezTo>
                    <a:cubicBezTo>
                      <a:pt x="4101" y="3933"/>
                      <a:pt x="4300" y="3127"/>
                      <a:pt x="4431" y="2713"/>
                    </a:cubicBezTo>
                    <a:cubicBezTo>
                      <a:pt x="4536" y="2294"/>
                      <a:pt x="4494" y="1839"/>
                      <a:pt x="4494" y="1818"/>
                    </a:cubicBezTo>
                    <a:cubicBezTo>
                      <a:pt x="4494" y="1818"/>
                      <a:pt x="4583" y="1708"/>
                      <a:pt x="4604" y="1556"/>
                    </a:cubicBezTo>
                    <a:cubicBezTo>
                      <a:pt x="4646" y="1404"/>
                      <a:pt x="4625" y="1163"/>
                      <a:pt x="4405" y="1011"/>
                    </a:cubicBezTo>
                    <a:cubicBezTo>
                      <a:pt x="4012" y="681"/>
                      <a:pt x="3729" y="639"/>
                      <a:pt x="3336" y="330"/>
                    </a:cubicBezTo>
                    <a:cubicBezTo>
                      <a:pt x="3122" y="157"/>
                      <a:pt x="2991" y="47"/>
                      <a:pt x="2813" y="6"/>
                    </a:cubicBezTo>
                    <a:cubicBezTo>
                      <a:pt x="2789" y="2"/>
                      <a:pt x="2764" y="1"/>
                      <a:pt x="273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>
                <a:off x="1249307" y="2741240"/>
                <a:ext cx="590995" cy="301161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536" extrusionOk="0">
                    <a:moveTo>
                      <a:pt x="1683" y="0"/>
                    </a:moveTo>
                    <a:cubicBezTo>
                      <a:pt x="1509" y="0"/>
                      <a:pt x="1297" y="25"/>
                      <a:pt x="1089" y="111"/>
                    </a:cubicBezTo>
                    <a:cubicBezTo>
                      <a:pt x="613" y="283"/>
                      <a:pt x="283" y="917"/>
                      <a:pt x="152" y="1682"/>
                    </a:cubicBezTo>
                    <a:cubicBezTo>
                      <a:pt x="0" y="2467"/>
                      <a:pt x="456" y="2708"/>
                      <a:pt x="456" y="2708"/>
                    </a:cubicBezTo>
                    <a:cubicBezTo>
                      <a:pt x="456" y="2708"/>
                      <a:pt x="1765" y="2970"/>
                      <a:pt x="1875" y="3012"/>
                    </a:cubicBezTo>
                    <a:cubicBezTo>
                      <a:pt x="1952" y="3048"/>
                      <a:pt x="2293" y="3105"/>
                      <a:pt x="2566" y="3105"/>
                    </a:cubicBezTo>
                    <a:cubicBezTo>
                      <a:pt x="2606" y="3105"/>
                      <a:pt x="2645" y="3104"/>
                      <a:pt x="2681" y="3101"/>
                    </a:cubicBezTo>
                    <a:cubicBezTo>
                      <a:pt x="2969" y="3054"/>
                      <a:pt x="3818" y="2970"/>
                      <a:pt x="3928" y="2970"/>
                    </a:cubicBezTo>
                    <a:cubicBezTo>
                      <a:pt x="4038" y="2991"/>
                      <a:pt x="4645" y="3012"/>
                      <a:pt x="5085" y="3232"/>
                    </a:cubicBezTo>
                    <a:cubicBezTo>
                      <a:pt x="5520" y="3426"/>
                      <a:pt x="5672" y="3515"/>
                      <a:pt x="5871" y="3536"/>
                    </a:cubicBezTo>
                    <a:cubicBezTo>
                      <a:pt x="6064" y="3536"/>
                      <a:pt x="6195" y="3363"/>
                      <a:pt x="6242" y="3295"/>
                    </a:cubicBezTo>
                    <a:cubicBezTo>
                      <a:pt x="6305" y="3206"/>
                      <a:pt x="6284" y="3075"/>
                      <a:pt x="6284" y="3075"/>
                    </a:cubicBezTo>
                    <a:cubicBezTo>
                      <a:pt x="6284" y="3075"/>
                      <a:pt x="6394" y="3012"/>
                      <a:pt x="6478" y="2923"/>
                    </a:cubicBezTo>
                    <a:cubicBezTo>
                      <a:pt x="6588" y="2813"/>
                      <a:pt x="6588" y="2708"/>
                      <a:pt x="6588" y="2708"/>
                    </a:cubicBezTo>
                    <a:cubicBezTo>
                      <a:pt x="6588" y="2708"/>
                      <a:pt x="6740" y="2577"/>
                      <a:pt x="6850" y="2399"/>
                    </a:cubicBezTo>
                    <a:cubicBezTo>
                      <a:pt x="6939" y="2205"/>
                      <a:pt x="6871" y="1834"/>
                      <a:pt x="6871" y="1834"/>
                    </a:cubicBezTo>
                    <a:cubicBezTo>
                      <a:pt x="6871" y="1834"/>
                      <a:pt x="6918" y="1792"/>
                      <a:pt x="6871" y="1572"/>
                    </a:cubicBezTo>
                    <a:cubicBezTo>
                      <a:pt x="6850" y="1352"/>
                      <a:pt x="6677" y="1006"/>
                      <a:pt x="6436" y="828"/>
                    </a:cubicBezTo>
                    <a:cubicBezTo>
                      <a:pt x="6174" y="634"/>
                      <a:pt x="5803" y="545"/>
                      <a:pt x="5499" y="482"/>
                    </a:cubicBezTo>
                    <a:cubicBezTo>
                      <a:pt x="5216" y="393"/>
                      <a:pt x="4776" y="393"/>
                      <a:pt x="4472" y="304"/>
                    </a:cubicBezTo>
                    <a:cubicBezTo>
                      <a:pt x="4190" y="241"/>
                      <a:pt x="3598" y="221"/>
                      <a:pt x="3142" y="173"/>
                    </a:cubicBezTo>
                    <a:cubicBezTo>
                      <a:pt x="2681" y="132"/>
                      <a:pt x="2074" y="42"/>
                      <a:pt x="2074" y="42"/>
                    </a:cubicBezTo>
                    <a:cubicBezTo>
                      <a:pt x="2074" y="42"/>
                      <a:pt x="1912" y="0"/>
                      <a:pt x="1683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>
                <a:off x="1251010" y="2736811"/>
                <a:ext cx="591080" cy="309252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631" extrusionOk="0">
                    <a:moveTo>
                      <a:pt x="1593" y="108"/>
                    </a:moveTo>
                    <a:cubicBezTo>
                      <a:pt x="1640" y="108"/>
                      <a:pt x="1684" y="111"/>
                      <a:pt x="1724" y="115"/>
                    </a:cubicBezTo>
                    <a:cubicBezTo>
                      <a:pt x="1902" y="115"/>
                      <a:pt x="2033" y="163"/>
                      <a:pt x="2033" y="163"/>
                    </a:cubicBezTo>
                    <a:lnTo>
                      <a:pt x="2054" y="163"/>
                    </a:lnTo>
                    <a:cubicBezTo>
                      <a:pt x="2054" y="163"/>
                      <a:pt x="2661" y="246"/>
                      <a:pt x="3122" y="273"/>
                    </a:cubicBezTo>
                    <a:cubicBezTo>
                      <a:pt x="3578" y="314"/>
                      <a:pt x="4170" y="356"/>
                      <a:pt x="4452" y="424"/>
                    </a:cubicBezTo>
                    <a:cubicBezTo>
                      <a:pt x="4756" y="487"/>
                      <a:pt x="5196" y="508"/>
                      <a:pt x="5479" y="576"/>
                    </a:cubicBezTo>
                    <a:cubicBezTo>
                      <a:pt x="5762" y="665"/>
                      <a:pt x="6133" y="749"/>
                      <a:pt x="6374" y="927"/>
                    </a:cubicBezTo>
                    <a:cubicBezTo>
                      <a:pt x="6615" y="1100"/>
                      <a:pt x="6788" y="1451"/>
                      <a:pt x="6809" y="1645"/>
                    </a:cubicBezTo>
                    <a:lnTo>
                      <a:pt x="6809" y="1817"/>
                    </a:lnTo>
                    <a:lnTo>
                      <a:pt x="6809" y="1844"/>
                    </a:lnTo>
                    <a:lnTo>
                      <a:pt x="6788" y="1865"/>
                    </a:lnTo>
                    <a:lnTo>
                      <a:pt x="6809" y="1886"/>
                    </a:lnTo>
                    <a:lnTo>
                      <a:pt x="6809" y="2079"/>
                    </a:lnTo>
                    <a:cubicBezTo>
                      <a:pt x="6830" y="2210"/>
                      <a:pt x="6809" y="2341"/>
                      <a:pt x="6767" y="2409"/>
                    </a:cubicBezTo>
                    <a:cubicBezTo>
                      <a:pt x="6678" y="2582"/>
                      <a:pt x="6526" y="2713"/>
                      <a:pt x="6526" y="2713"/>
                    </a:cubicBezTo>
                    <a:lnTo>
                      <a:pt x="6505" y="2734"/>
                    </a:lnTo>
                    <a:lnTo>
                      <a:pt x="6505" y="2760"/>
                    </a:lnTo>
                    <a:cubicBezTo>
                      <a:pt x="6505" y="2760"/>
                      <a:pt x="6505" y="2844"/>
                      <a:pt x="6437" y="2933"/>
                    </a:cubicBezTo>
                    <a:cubicBezTo>
                      <a:pt x="6327" y="3022"/>
                      <a:pt x="6243" y="3085"/>
                      <a:pt x="6243" y="3085"/>
                    </a:cubicBezTo>
                    <a:lnTo>
                      <a:pt x="6196" y="3106"/>
                    </a:lnTo>
                    <a:lnTo>
                      <a:pt x="6196" y="3127"/>
                    </a:lnTo>
                    <a:lnTo>
                      <a:pt x="6196" y="3195"/>
                    </a:lnTo>
                    <a:cubicBezTo>
                      <a:pt x="6196" y="3237"/>
                      <a:pt x="6196" y="3284"/>
                      <a:pt x="6175" y="3305"/>
                    </a:cubicBezTo>
                    <a:cubicBezTo>
                      <a:pt x="6117" y="3382"/>
                      <a:pt x="6019" y="3522"/>
                      <a:pt x="5884" y="3522"/>
                    </a:cubicBezTo>
                    <a:cubicBezTo>
                      <a:pt x="5873" y="3522"/>
                      <a:pt x="5862" y="3521"/>
                      <a:pt x="5851" y="3519"/>
                    </a:cubicBezTo>
                    <a:cubicBezTo>
                      <a:pt x="5673" y="3519"/>
                      <a:pt x="5521" y="3436"/>
                      <a:pt x="5086" y="3237"/>
                    </a:cubicBezTo>
                    <a:cubicBezTo>
                      <a:pt x="4866" y="3106"/>
                      <a:pt x="4604" y="3064"/>
                      <a:pt x="4363" y="3022"/>
                    </a:cubicBezTo>
                    <a:cubicBezTo>
                      <a:pt x="4149" y="2975"/>
                      <a:pt x="3950" y="2975"/>
                      <a:pt x="3908" y="2975"/>
                    </a:cubicBezTo>
                    <a:cubicBezTo>
                      <a:pt x="3894" y="2968"/>
                      <a:pt x="3877" y="2965"/>
                      <a:pt x="3856" y="2965"/>
                    </a:cubicBezTo>
                    <a:cubicBezTo>
                      <a:pt x="3816" y="2965"/>
                      <a:pt x="3761" y="2975"/>
                      <a:pt x="3688" y="2975"/>
                    </a:cubicBezTo>
                    <a:cubicBezTo>
                      <a:pt x="3604" y="2975"/>
                      <a:pt x="3473" y="2996"/>
                      <a:pt x="3342" y="3022"/>
                    </a:cubicBezTo>
                    <a:cubicBezTo>
                      <a:pt x="3080" y="3043"/>
                      <a:pt x="2792" y="3064"/>
                      <a:pt x="2640" y="3085"/>
                    </a:cubicBezTo>
                    <a:cubicBezTo>
                      <a:pt x="2602" y="3091"/>
                      <a:pt x="2560" y="3093"/>
                      <a:pt x="2516" y="3093"/>
                    </a:cubicBezTo>
                    <a:cubicBezTo>
                      <a:pt x="2410" y="3093"/>
                      <a:pt x="2292" y="3079"/>
                      <a:pt x="2185" y="3064"/>
                    </a:cubicBezTo>
                    <a:cubicBezTo>
                      <a:pt x="2033" y="3064"/>
                      <a:pt x="1902" y="3022"/>
                      <a:pt x="1876" y="2996"/>
                    </a:cubicBezTo>
                    <a:cubicBezTo>
                      <a:pt x="1855" y="2996"/>
                      <a:pt x="1813" y="2996"/>
                      <a:pt x="1771" y="2975"/>
                    </a:cubicBezTo>
                    <a:cubicBezTo>
                      <a:pt x="1724" y="2975"/>
                      <a:pt x="1661" y="2954"/>
                      <a:pt x="1593" y="2933"/>
                    </a:cubicBezTo>
                    <a:cubicBezTo>
                      <a:pt x="1462" y="2912"/>
                      <a:pt x="1289" y="2865"/>
                      <a:pt x="1116" y="2823"/>
                    </a:cubicBezTo>
                    <a:cubicBezTo>
                      <a:pt x="787" y="2760"/>
                      <a:pt x="483" y="2692"/>
                      <a:pt x="462" y="2692"/>
                    </a:cubicBezTo>
                    <a:cubicBezTo>
                      <a:pt x="462" y="2692"/>
                      <a:pt x="373" y="2650"/>
                      <a:pt x="284" y="2498"/>
                    </a:cubicBezTo>
                    <a:cubicBezTo>
                      <a:pt x="200" y="2367"/>
                      <a:pt x="111" y="2126"/>
                      <a:pt x="174" y="1755"/>
                    </a:cubicBezTo>
                    <a:cubicBezTo>
                      <a:pt x="305" y="990"/>
                      <a:pt x="635" y="377"/>
                      <a:pt x="1090" y="204"/>
                    </a:cubicBezTo>
                    <a:cubicBezTo>
                      <a:pt x="1259" y="136"/>
                      <a:pt x="1440" y="108"/>
                      <a:pt x="1593" y="108"/>
                    </a:cubicBezTo>
                    <a:close/>
                    <a:moveTo>
                      <a:pt x="1590" y="1"/>
                    </a:moveTo>
                    <a:cubicBezTo>
                      <a:pt x="1423" y="1"/>
                      <a:pt x="1230" y="31"/>
                      <a:pt x="1048" y="94"/>
                    </a:cubicBezTo>
                    <a:cubicBezTo>
                      <a:pt x="546" y="314"/>
                      <a:pt x="200" y="948"/>
                      <a:pt x="69" y="1734"/>
                    </a:cubicBezTo>
                    <a:cubicBezTo>
                      <a:pt x="1" y="2126"/>
                      <a:pt x="90" y="2409"/>
                      <a:pt x="174" y="2561"/>
                    </a:cubicBezTo>
                    <a:cubicBezTo>
                      <a:pt x="284" y="2734"/>
                      <a:pt x="415" y="2802"/>
                      <a:pt x="415" y="2802"/>
                    </a:cubicBezTo>
                    <a:lnTo>
                      <a:pt x="436" y="2802"/>
                    </a:lnTo>
                    <a:cubicBezTo>
                      <a:pt x="436" y="2802"/>
                      <a:pt x="766" y="2865"/>
                      <a:pt x="1090" y="2954"/>
                    </a:cubicBezTo>
                    <a:cubicBezTo>
                      <a:pt x="1268" y="2975"/>
                      <a:pt x="1441" y="3022"/>
                      <a:pt x="1572" y="3043"/>
                    </a:cubicBezTo>
                    <a:cubicBezTo>
                      <a:pt x="1640" y="3064"/>
                      <a:pt x="1703" y="3085"/>
                      <a:pt x="1745" y="3085"/>
                    </a:cubicBezTo>
                    <a:cubicBezTo>
                      <a:pt x="1792" y="3106"/>
                      <a:pt x="1834" y="3106"/>
                      <a:pt x="1834" y="3106"/>
                    </a:cubicBezTo>
                    <a:cubicBezTo>
                      <a:pt x="1902" y="3127"/>
                      <a:pt x="2007" y="3174"/>
                      <a:pt x="2185" y="3195"/>
                    </a:cubicBezTo>
                    <a:cubicBezTo>
                      <a:pt x="2286" y="3195"/>
                      <a:pt x="2397" y="3204"/>
                      <a:pt x="2504" y="3204"/>
                    </a:cubicBezTo>
                    <a:cubicBezTo>
                      <a:pt x="2558" y="3204"/>
                      <a:pt x="2611" y="3202"/>
                      <a:pt x="2661" y="3195"/>
                    </a:cubicBezTo>
                    <a:cubicBezTo>
                      <a:pt x="2792" y="3174"/>
                      <a:pt x="3080" y="3153"/>
                      <a:pt x="3342" y="3127"/>
                    </a:cubicBezTo>
                    <a:cubicBezTo>
                      <a:pt x="3473" y="3106"/>
                      <a:pt x="3604" y="3106"/>
                      <a:pt x="3709" y="3085"/>
                    </a:cubicBezTo>
                    <a:lnTo>
                      <a:pt x="3908" y="3085"/>
                    </a:lnTo>
                    <a:cubicBezTo>
                      <a:pt x="3971" y="3085"/>
                      <a:pt x="4128" y="3106"/>
                      <a:pt x="4363" y="3127"/>
                    </a:cubicBezTo>
                    <a:cubicBezTo>
                      <a:pt x="4583" y="3174"/>
                      <a:pt x="4824" y="3237"/>
                      <a:pt x="5044" y="3326"/>
                    </a:cubicBezTo>
                    <a:cubicBezTo>
                      <a:pt x="5479" y="3546"/>
                      <a:pt x="5631" y="3629"/>
                      <a:pt x="5851" y="3629"/>
                    </a:cubicBezTo>
                    <a:cubicBezTo>
                      <a:pt x="5861" y="3630"/>
                      <a:pt x="5872" y="3631"/>
                      <a:pt x="5883" y="3631"/>
                    </a:cubicBezTo>
                    <a:cubicBezTo>
                      <a:pt x="6081" y="3631"/>
                      <a:pt x="6225" y="3452"/>
                      <a:pt x="6264" y="3368"/>
                    </a:cubicBezTo>
                    <a:cubicBezTo>
                      <a:pt x="6306" y="3326"/>
                      <a:pt x="6306" y="3258"/>
                      <a:pt x="6327" y="3216"/>
                    </a:cubicBezTo>
                    <a:lnTo>
                      <a:pt x="6327" y="3153"/>
                    </a:lnTo>
                    <a:cubicBezTo>
                      <a:pt x="6353" y="3153"/>
                      <a:pt x="6416" y="3106"/>
                      <a:pt x="6505" y="3022"/>
                    </a:cubicBezTo>
                    <a:cubicBezTo>
                      <a:pt x="6615" y="2912"/>
                      <a:pt x="6615" y="2823"/>
                      <a:pt x="6615" y="2802"/>
                    </a:cubicBezTo>
                    <a:cubicBezTo>
                      <a:pt x="6615" y="2781"/>
                      <a:pt x="6788" y="2671"/>
                      <a:pt x="6877" y="2472"/>
                    </a:cubicBezTo>
                    <a:cubicBezTo>
                      <a:pt x="6940" y="2367"/>
                      <a:pt x="6940" y="2210"/>
                      <a:pt x="6940" y="2079"/>
                    </a:cubicBezTo>
                    <a:cubicBezTo>
                      <a:pt x="6919" y="1975"/>
                      <a:pt x="6919" y="1906"/>
                      <a:pt x="6919" y="1886"/>
                    </a:cubicBezTo>
                    <a:lnTo>
                      <a:pt x="6919" y="1844"/>
                    </a:lnTo>
                    <a:cubicBezTo>
                      <a:pt x="6940" y="1796"/>
                      <a:pt x="6940" y="1734"/>
                      <a:pt x="6919" y="1624"/>
                    </a:cubicBezTo>
                    <a:cubicBezTo>
                      <a:pt x="6898" y="1383"/>
                      <a:pt x="6720" y="1032"/>
                      <a:pt x="6437" y="838"/>
                    </a:cubicBezTo>
                    <a:cubicBezTo>
                      <a:pt x="6175" y="639"/>
                      <a:pt x="5783" y="555"/>
                      <a:pt x="5500" y="466"/>
                    </a:cubicBezTo>
                    <a:cubicBezTo>
                      <a:pt x="5196" y="403"/>
                      <a:pt x="4756" y="377"/>
                      <a:pt x="4473" y="314"/>
                    </a:cubicBezTo>
                    <a:cubicBezTo>
                      <a:pt x="4170" y="246"/>
                      <a:pt x="3578" y="204"/>
                      <a:pt x="3122" y="163"/>
                    </a:cubicBezTo>
                    <a:cubicBezTo>
                      <a:pt x="2661" y="115"/>
                      <a:pt x="2054" y="53"/>
                      <a:pt x="2054" y="53"/>
                    </a:cubicBezTo>
                    <a:cubicBezTo>
                      <a:pt x="2033" y="53"/>
                      <a:pt x="1923" y="11"/>
                      <a:pt x="1745" y="11"/>
                    </a:cubicBezTo>
                    <a:cubicBezTo>
                      <a:pt x="1697" y="4"/>
                      <a:pt x="1645" y="1"/>
                      <a:pt x="159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>
                <a:off x="1600288" y="2890285"/>
                <a:ext cx="187885" cy="11642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67" extrusionOk="0">
                    <a:moveTo>
                      <a:pt x="281" y="0"/>
                    </a:moveTo>
                    <a:cubicBezTo>
                      <a:pt x="150" y="0"/>
                      <a:pt x="69" y="15"/>
                      <a:pt x="69" y="15"/>
                    </a:cubicBezTo>
                    <a:cubicBezTo>
                      <a:pt x="27" y="15"/>
                      <a:pt x="0" y="63"/>
                      <a:pt x="27" y="84"/>
                    </a:cubicBezTo>
                    <a:cubicBezTo>
                      <a:pt x="27" y="104"/>
                      <a:pt x="48" y="125"/>
                      <a:pt x="89" y="125"/>
                    </a:cubicBezTo>
                    <a:cubicBezTo>
                      <a:pt x="89" y="125"/>
                      <a:pt x="156" y="114"/>
                      <a:pt x="264" y="114"/>
                    </a:cubicBezTo>
                    <a:cubicBezTo>
                      <a:pt x="490" y="114"/>
                      <a:pt x="899" y="164"/>
                      <a:pt x="1268" y="476"/>
                    </a:cubicBezTo>
                    <a:cubicBezTo>
                      <a:pt x="1833" y="958"/>
                      <a:pt x="2095" y="1351"/>
                      <a:pt x="2095" y="1351"/>
                    </a:cubicBezTo>
                    <a:cubicBezTo>
                      <a:pt x="2095" y="1361"/>
                      <a:pt x="2107" y="1367"/>
                      <a:pt x="2121" y="1367"/>
                    </a:cubicBezTo>
                    <a:cubicBezTo>
                      <a:pt x="2136" y="1367"/>
                      <a:pt x="2153" y="1361"/>
                      <a:pt x="2163" y="1351"/>
                    </a:cubicBezTo>
                    <a:cubicBezTo>
                      <a:pt x="2184" y="1351"/>
                      <a:pt x="2205" y="1304"/>
                      <a:pt x="2184" y="1283"/>
                    </a:cubicBezTo>
                    <a:cubicBezTo>
                      <a:pt x="2184" y="1283"/>
                      <a:pt x="1922" y="890"/>
                      <a:pt x="1357" y="387"/>
                    </a:cubicBezTo>
                    <a:cubicBezTo>
                      <a:pt x="968" y="57"/>
                      <a:pt x="533" y="0"/>
                      <a:pt x="28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1633759" y="2835777"/>
                <a:ext cx="180731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620" extrusionOk="0">
                    <a:moveTo>
                      <a:pt x="68" y="1"/>
                    </a:moveTo>
                    <a:cubicBezTo>
                      <a:pt x="47" y="1"/>
                      <a:pt x="0" y="27"/>
                      <a:pt x="0" y="69"/>
                    </a:cubicBezTo>
                    <a:cubicBezTo>
                      <a:pt x="0" y="90"/>
                      <a:pt x="26" y="111"/>
                      <a:pt x="68" y="111"/>
                    </a:cubicBezTo>
                    <a:cubicBezTo>
                      <a:pt x="68" y="111"/>
                      <a:pt x="964" y="179"/>
                      <a:pt x="1440" y="614"/>
                    </a:cubicBezTo>
                    <a:cubicBezTo>
                      <a:pt x="1922" y="1048"/>
                      <a:pt x="2011" y="1572"/>
                      <a:pt x="2011" y="1572"/>
                    </a:cubicBezTo>
                    <a:cubicBezTo>
                      <a:pt x="2011" y="1598"/>
                      <a:pt x="2032" y="1619"/>
                      <a:pt x="2074" y="1619"/>
                    </a:cubicBezTo>
                    <a:cubicBezTo>
                      <a:pt x="2095" y="1619"/>
                      <a:pt x="2121" y="1598"/>
                      <a:pt x="2121" y="1551"/>
                    </a:cubicBezTo>
                    <a:cubicBezTo>
                      <a:pt x="2121" y="1551"/>
                      <a:pt x="2032" y="1006"/>
                      <a:pt x="1508" y="525"/>
                    </a:cubicBezTo>
                    <a:cubicBezTo>
                      <a:pt x="985" y="48"/>
                      <a:pt x="68" y="1"/>
                      <a:pt x="68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1680602" y="2806394"/>
                <a:ext cx="157905" cy="10041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179" extrusionOk="0">
                    <a:moveTo>
                      <a:pt x="63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84"/>
                      <a:pt x="21" y="110"/>
                      <a:pt x="42" y="110"/>
                    </a:cubicBezTo>
                    <a:cubicBezTo>
                      <a:pt x="42" y="110"/>
                      <a:pt x="262" y="152"/>
                      <a:pt x="524" y="241"/>
                    </a:cubicBezTo>
                    <a:cubicBezTo>
                      <a:pt x="786" y="304"/>
                      <a:pt x="1110" y="435"/>
                      <a:pt x="1309" y="634"/>
                    </a:cubicBezTo>
                    <a:cubicBezTo>
                      <a:pt x="1524" y="849"/>
                      <a:pt x="1634" y="959"/>
                      <a:pt x="1702" y="1048"/>
                    </a:cubicBezTo>
                    <a:cubicBezTo>
                      <a:pt x="1723" y="1069"/>
                      <a:pt x="1744" y="1089"/>
                      <a:pt x="1744" y="1110"/>
                    </a:cubicBezTo>
                    <a:cubicBezTo>
                      <a:pt x="1744" y="1158"/>
                      <a:pt x="1765" y="1178"/>
                      <a:pt x="1807" y="1178"/>
                    </a:cubicBezTo>
                    <a:cubicBezTo>
                      <a:pt x="1833" y="1158"/>
                      <a:pt x="1854" y="1131"/>
                      <a:pt x="1854" y="1110"/>
                    </a:cubicBezTo>
                    <a:lnTo>
                      <a:pt x="1854" y="1089"/>
                    </a:lnTo>
                    <a:lnTo>
                      <a:pt x="1854" y="1069"/>
                    </a:lnTo>
                    <a:cubicBezTo>
                      <a:pt x="1833" y="1048"/>
                      <a:pt x="1807" y="1000"/>
                      <a:pt x="1786" y="979"/>
                    </a:cubicBezTo>
                    <a:cubicBezTo>
                      <a:pt x="1723" y="896"/>
                      <a:pt x="1613" y="765"/>
                      <a:pt x="1393" y="545"/>
                    </a:cubicBezTo>
                    <a:cubicBezTo>
                      <a:pt x="1152" y="346"/>
                      <a:pt x="828" y="194"/>
                      <a:pt x="545" y="131"/>
                    </a:cubicBezTo>
                    <a:cubicBezTo>
                      <a:pt x="283" y="42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1169399" y="1419677"/>
                <a:ext cx="667307" cy="5026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5902" extrusionOk="0">
                    <a:moveTo>
                      <a:pt x="3465" y="0"/>
                    </a:moveTo>
                    <a:cubicBezTo>
                      <a:pt x="3459" y="0"/>
                      <a:pt x="3453" y="0"/>
                      <a:pt x="3446" y="1"/>
                    </a:cubicBezTo>
                    <a:cubicBezTo>
                      <a:pt x="2488" y="1"/>
                      <a:pt x="1875" y="524"/>
                      <a:pt x="1634" y="786"/>
                    </a:cubicBezTo>
                    <a:cubicBezTo>
                      <a:pt x="1394" y="1027"/>
                      <a:pt x="1310" y="1247"/>
                      <a:pt x="1289" y="1441"/>
                    </a:cubicBezTo>
                    <a:cubicBezTo>
                      <a:pt x="1242" y="1661"/>
                      <a:pt x="1263" y="2163"/>
                      <a:pt x="1263" y="2163"/>
                    </a:cubicBezTo>
                    <a:cubicBezTo>
                      <a:pt x="1263" y="2163"/>
                      <a:pt x="1090" y="1640"/>
                      <a:pt x="959" y="1336"/>
                    </a:cubicBezTo>
                    <a:cubicBezTo>
                      <a:pt x="892" y="1178"/>
                      <a:pt x="814" y="1106"/>
                      <a:pt x="745" y="1106"/>
                    </a:cubicBezTo>
                    <a:cubicBezTo>
                      <a:pt x="678" y="1106"/>
                      <a:pt x="620" y="1171"/>
                      <a:pt x="587" y="1289"/>
                    </a:cubicBezTo>
                    <a:cubicBezTo>
                      <a:pt x="545" y="1551"/>
                      <a:pt x="938" y="1964"/>
                      <a:pt x="938" y="1964"/>
                    </a:cubicBezTo>
                    <a:cubicBezTo>
                      <a:pt x="938" y="1964"/>
                      <a:pt x="780" y="1892"/>
                      <a:pt x="583" y="1892"/>
                    </a:cubicBezTo>
                    <a:cubicBezTo>
                      <a:pt x="516" y="1892"/>
                      <a:pt x="444" y="1900"/>
                      <a:pt x="372" y="1923"/>
                    </a:cubicBezTo>
                    <a:cubicBezTo>
                      <a:pt x="84" y="2012"/>
                      <a:pt x="111" y="2184"/>
                      <a:pt x="325" y="2252"/>
                    </a:cubicBezTo>
                    <a:cubicBezTo>
                      <a:pt x="524" y="2294"/>
                      <a:pt x="1001" y="2315"/>
                      <a:pt x="1001" y="2315"/>
                    </a:cubicBezTo>
                    <a:cubicBezTo>
                      <a:pt x="1001" y="2315"/>
                      <a:pt x="393" y="2357"/>
                      <a:pt x="194" y="2687"/>
                    </a:cubicBezTo>
                    <a:cubicBezTo>
                      <a:pt x="1" y="3012"/>
                      <a:pt x="111" y="3300"/>
                      <a:pt x="241" y="3824"/>
                    </a:cubicBezTo>
                    <a:cubicBezTo>
                      <a:pt x="393" y="4368"/>
                      <a:pt x="765" y="5044"/>
                      <a:pt x="765" y="5044"/>
                    </a:cubicBezTo>
                    <a:cubicBezTo>
                      <a:pt x="765" y="5044"/>
                      <a:pt x="2048" y="5719"/>
                      <a:pt x="2551" y="5850"/>
                    </a:cubicBezTo>
                    <a:cubicBezTo>
                      <a:pt x="2699" y="5887"/>
                      <a:pt x="2873" y="5902"/>
                      <a:pt x="3053" y="5902"/>
                    </a:cubicBezTo>
                    <a:cubicBezTo>
                      <a:pt x="3508" y="5902"/>
                      <a:pt x="4005" y="5810"/>
                      <a:pt x="4253" y="5761"/>
                    </a:cubicBezTo>
                    <a:cubicBezTo>
                      <a:pt x="4583" y="5719"/>
                      <a:pt x="5824" y="5347"/>
                      <a:pt x="5824" y="5347"/>
                    </a:cubicBezTo>
                    <a:cubicBezTo>
                      <a:pt x="5824" y="5347"/>
                      <a:pt x="5836" y="5348"/>
                      <a:pt x="5859" y="5348"/>
                    </a:cubicBezTo>
                    <a:cubicBezTo>
                      <a:pt x="6027" y="5348"/>
                      <a:pt x="6766" y="5312"/>
                      <a:pt x="7264" y="4693"/>
                    </a:cubicBezTo>
                    <a:cubicBezTo>
                      <a:pt x="7835" y="3996"/>
                      <a:pt x="7657" y="3080"/>
                      <a:pt x="7180" y="2336"/>
                    </a:cubicBezTo>
                    <a:cubicBezTo>
                      <a:pt x="6722" y="1577"/>
                      <a:pt x="4435" y="0"/>
                      <a:pt x="34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1169418" y="1414311"/>
                <a:ext cx="653935" cy="51374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6032" extrusionOk="0">
                    <a:moveTo>
                      <a:pt x="3426" y="111"/>
                    </a:moveTo>
                    <a:cubicBezTo>
                      <a:pt x="3666" y="111"/>
                      <a:pt x="3970" y="195"/>
                      <a:pt x="4342" y="373"/>
                    </a:cubicBezTo>
                    <a:cubicBezTo>
                      <a:pt x="4693" y="524"/>
                      <a:pt x="5086" y="744"/>
                      <a:pt x="5452" y="980"/>
                    </a:cubicBezTo>
                    <a:cubicBezTo>
                      <a:pt x="6217" y="1483"/>
                      <a:pt x="6919" y="2075"/>
                      <a:pt x="7133" y="2420"/>
                    </a:cubicBezTo>
                    <a:cubicBezTo>
                      <a:pt x="7353" y="2792"/>
                      <a:pt x="7505" y="3185"/>
                      <a:pt x="7547" y="3599"/>
                    </a:cubicBezTo>
                    <a:cubicBezTo>
                      <a:pt x="7573" y="3991"/>
                      <a:pt x="7484" y="4384"/>
                      <a:pt x="7201" y="4714"/>
                    </a:cubicBezTo>
                    <a:cubicBezTo>
                      <a:pt x="6740" y="5304"/>
                      <a:pt x="6057" y="5349"/>
                      <a:pt x="5859" y="5349"/>
                    </a:cubicBezTo>
                    <a:cubicBezTo>
                      <a:pt x="5823" y="5349"/>
                      <a:pt x="5803" y="5348"/>
                      <a:pt x="5803" y="5348"/>
                    </a:cubicBezTo>
                    <a:cubicBezTo>
                      <a:pt x="5803" y="5348"/>
                      <a:pt x="5478" y="5458"/>
                      <a:pt x="5128" y="5541"/>
                    </a:cubicBezTo>
                    <a:cubicBezTo>
                      <a:pt x="4777" y="5651"/>
                      <a:pt x="4384" y="5761"/>
                      <a:pt x="4232" y="5782"/>
                    </a:cubicBezTo>
                    <a:cubicBezTo>
                      <a:pt x="4059" y="5803"/>
                      <a:pt x="3776" y="5871"/>
                      <a:pt x="3446" y="5892"/>
                    </a:cubicBezTo>
                    <a:cubicBezTo>
                      <a:pt x="3295" y="5903"/>
                      <a:pt x="3136" y="5913"/>
                      <a:pt x="2986" y="5913"/>
                    </a:cubicBezTo>
                    <a:cubicBezTo>
                      <a:pt x="2835" y="5913"/>
                      <a:pt x="2692" y="5903"/>
                      <a:pt x="2572" y="5871"/>
                    </a:cubicBezTo>
                    <a:cubicBezTo>
                      <a:pt x="2310" y="5803"/>
                      <a:pt x="1854" y="5589"/>
                      <a:pt x="1483" y="5410"/>
                    </a:cubicBezTo>
                    <a:cubicBezTo>
                      <a:pt x="1111" y="5238"/>
                      <a:pt x="807" y="5065"/>
                      <a:pt x="786" y="5065"/>
                    </a:cubicBezTo>
                    <a:cubicBezTo>
                      <a:pt x="786" y="5039"/>
                      <a:pt x="414" y="4384"/>
                      <a:pt x="283" y="3887"/>
                    </a:cubicBezTo>
                    <a:cubicBezTo>
                      <a:pt x="215" y="3599"/>
                      <a:pt x="152" y="3405"/>
                      <a:pt x="132" y="3232"/>
                    </a:cubicBezTo>
                    <a:cubicBezTo>
                      <a:pt x="132" y="3054"/>
                      <a:pt x="132" y="2923"/>
                      <a:pt x="242" y="2771"/>
                    </a:cubicBezTo>
                    <a:cubicBezTo>
                      <a:pt x="325" y="2640"/>
                      <a:pt x="503" y="2530"/>
                      <a:pt x="676" y="2488"/>
                    </a:cubicBezTo>
                    <a:cubicBezTo>
                      <a:pt x="849" y="2446"/>
                      <a:pt x="1001" y="2420"/>
                      <a:pt x="1001" y="2420"/>
                    </a:cubicBezTo>
                    <a:lnTo>
                      <a:pt x="980" y="2315"/>
                    </a:lnTo>
                    <a:lnTo>
                      <a:pt x="739" y="2315"/>
                    </a:lnTo>
                    <a:cubicBezTo>
                      <a:pt x="587" y="2289"/>
                      <a:pt x="414" y="2268"/>
                      <a:pt x="325" y="2247"/>
                    </a:cubicBezTo>
                    <a:cubicBezTo>
                      <a:pt x="283" y="2247"/>
                      <a:pt x="242" y="2226"/>
                      <a:pt x="215" y="2206"/>
                    </a:cubicBezTo>
                    <a:lnTo>
                      <a:pt x="215" y="2158"/>
                    </a:lnTo>
                    <a:cubicBezTo>
                      <a:pt x="215" y="2137"/>
                      <a:pt x="262" y="2075"/>
                      <a:pt x="372" y="2027"/>
                    </a:cubicBezTo>
                    <a:cubicBezTo>
                      <a:pt x="431" y="2013"/>
                      <a:pt x="489" y="2008"/>
                      <a:pt x="544" y="2008"/>
                    </a:cubicBezTo>
                    <a:cubicBezTo>
                      <a:pt x="738" y="2008"/>
                      <a:pt x="896" y="2075"/>
                      <a:pt x="896" y="2075"/>
                    </a:cubicBezTo>
                    <a:lnTo>
                      <a:pt x="959" y="1986"/>
                    </a:lnTo>
                    <a:cubicBezTo>
                      <a:pt x="959" y="1986"/>
                      <a:pt x="870" y="1897"/>
                      <a:pt x="786" y="1766"/>
                    </a:cubicBezTo>
                    <a:cubicBezTo>
                      <a:pt x="697" y="1635"/>
                      <a:pt x="634" y="1462"/>
                      <a:pt x="634" y="1373"/>
                    </a:cubicBezTo>
                    <a:cubicBezTo>
                      <a:pt x="655" y="1310"/>
                      <a:pt x="676" y="1289"/>
                      <a:pt x="697" y="1268"/>
                    </a:cubicBezTo>
                    <a:cubicBezTo>
                      <a:pt x="697" y="1249"/>
                      <a:pt x="708" y="1233"/>
                      <a:pt x="722" y="1233"/>
                    </a:cubicBezTo>
                    <a:cubicBezTo>
                      <a:pt x="727" y="1233"/>
                      <a:pt x="733" y="1236"/>
                      <a:pt x="739" y="1242"/>
                    </a:cubicBezTo>
                    <a:cubicBezTo>
                      <a:pt x="739" y="1242"/>
                      <a:pt x="765" y="1242"/>
                      <a:pt x="807" y="1268"/>
                    </a:cubicBezTo>
                    <a:cubicBezTo>
                      <a:pt x="828" y="1310"/>
                      <a:pt x="870" y="1352"/>
                      <a:pt x="896" y="1420"/>
                    </a:cubicBezTo>
                    <a:cubicBezTo>
                      <a:pt x="1027" y="1724"/>
                      <a:pt x="1221" y="2247"/>
                      <a:pt x="1221" y="2247"/>
                    </a:cubicBezTo>
                    <a:lnTo>
                      <a:pt x="1331" y="2226"/>
                    </a:lnTo>
                    <a:cubicBezTo>
                      <a:pt x="1331" y="2226"/>
                      <a:pt x="1310" y="2096"/>
                      <a:pt x="1310" y="1944"/>
                    </a:cubicBezTo>
                    <a:cubicBezTo>
                      <a:pt x="1310" y="1792"/>
                      <a:pt x="1310" y="1614"/>
                      <a:pt x="1331" y="1530"/>
                    </a:cubicBezTo>
                    <a:cubicBezTo>
                      <a:pt x="1352" y="1331"/>
                      <a:pt x="1441" y="1137"/>
                      <a:pt x="1682" y="896"/>
                    </a:cubicBezTo>
                    <a:cubicBezTo>
                      <a:pt x="1917" y="634"/>
                      <a:pt x="2488" y="132"/>
                      <a:pt x="3426" y="111"/>
                    </a:cubicBezTo>
                    <a:close/>
                    <a:moveTo>
                      <a:pt x="3426" y="1"/>
                    </a:moveTo>
                    <a:cubicBezTo>
                      <a:pt x="2441" y="22"/>
                      <a:pt x="1834" y="545"/>
                      <a:pt x="1593" y="807"/>
                    </a:cubicBezTo>
                    <a:cubicBezTo>
                      <a:pt x="1352" y="1069"/>
                      <a:pt x="1242" y="1289"/>
                      <a:pt x="1221" y="1504"/>
                    </a:cubicBezTo>
                    <a:cubicBezTo>
                      <a:pt x="1200" y="1593"/>
                      <a:pt x="1200" y="1766"/>
                      <a:pt x="1200" y="1897"/>
                    </a:cubicBezTo>
                    <a:cubicBezTo>
                      <a:pt x="1132" y="1724"/>
                      <a:pt x="1090" y="1572"/>
                      <a:pt x="1001" y="1373"/>
                    </a:cubicBezTo>
                    <a:cubicBezTo>
                      <a:pt x="959" y="1310"/>
                      <a:pt x="938" y="1242"/>
                      <a:pt x="896" y="1200"/>
                    </a:cubicBezTo>
                    <a:cubicBezTo>
                      <a:pt x="849" y="1158"/>
                      <a:pt x="786" y="1111"/>
                      <a:pt x="739" y="1111"/>
                    </a:cubicBezTo>
                    <a:cubicBezTo>
                      <a:pt x="676" y="1111"/>
                      <a:pt x="634" y="1137"/>
                      <a:pt x="608" y="1179"/>
                    </a:cubicBezTo>
                    <a:cubicBezTo>
                      <a:pt x="566" y="1221"/>
                      <a:pt x="545" y="1289"/>
                      <a:pt x="524" y="1352"/>
                    </a:cubicBezTo>
                    <a:cubicBezTo>
                      <a:pt x="503" y="1504"/>
                      <a:pt x="587" y="1682"/>
                      <a:pt x="676" y="1813"/>
                    </a:cubicBezTo>
                    <a:cubicBezTo>
                      <a:pt x="718" y="1876"/>
                      <a:pt x="739" y="1876"/>
                      <a:pt x="765" y="1923"/>
                    </a:cubicBezTo>
                    <a:cubicBezTo>
                      <a:pt x="703" y="1908"/>
                      <a:pt x="627" y="1895"/>
                      <a:pt x="544" y="1895"/>
                    </a:cubicBezTo>
                    <a:cubicBezTo>
                      <a:pt x="481" y="1895"/>
                      <a:pt x="414" y="1902"/>
                      <a:pt x="346" y="1923"/>
                    </a:cubicBezTo>
                    <a:cubicBezTo>
                      <a:pt x="194" y="1965"/>
                      <a:pt x="111" y="2054"/>
                      <a:pt x="84" y="2158"/>
                    </a:cubicBezTo>
                    <a:cubicBezTo>
                      <a:pt x="84" y="2206"/>
                      <a:pt x="111" y="2247"/>
                      <a:pt x="152" y="2289"/>
                    </a:cubicBezTo>
                    <a:cubicBezTo>
                      <a:pt x="173" y="2315"/>
                      <a:pt x="242" y="2357"/>
                      <a:pt x="283" y="2357"/>
                    </a:cubicBezTo>
                    <a:cubicBezTo>
                      <a:pt x="372" y="2378"/>
                      <a:pt x="503" y="2399"/>
                      <a:pt x="608" y="2399"/>
                    </a:cubicBezTo>
                    <a:cubicBezTo>
                      <a:pt x="435" y="2467"/>
                      <a:pt x="242" y="2551"/>
                      <a:pt x="132" y="2708"/>
                    </a:cubicBezTo>
                    <a:cubicBezTo>
                      <a:pt x="22" y="2881"/>
                      <a:pt x="1" y="3054"/>
                      <a:pt x="22" y="3253"/>
                    </a:cubicBezTo>
                    <a:cubicBezTo>
                      <a:pt x="43" y="3426"/>
                      <a:pt x="111" y="3646"/>
                      <a:pt x="173" y="3908"/>
                    </a:cubicBezTo>
                    <a:cubicBezTo>
                      <a:pt x="325" y="4452"/>
                      <a:pt x="697" y="5128"/>
                      <a:pt x="697" y="5128"/>
                    </a:cubicBezTo>
                    <a:lnTo>
                      <a:pt x="697" y="5149"/>
                    </a:lnTo>
                    <a:lnTo>
                      <a:pt x="718" y="5149"/>
                    </a:lnTo>
                    <a:cubicBezTo>
                      <a:pt x="718" y="5149"/>
                      <a:pt x="1048" y="5327"/>
                      <a:pt x="1441" y="5520"/>
                    </a:cubicBezTo>
                    <a:cubicBezTo>
                      <a:pt x="1813" y="5693"/>
                      <a:pt x="2268" y="5913"/>
                      <a:pt x="2530" y="5981"/>
                    </a:cubicBezTo>
                    <a:cubicBezTo>
                      <a:pt x="2686" y="6016"/>
                      <a:pt x="2856" y="6031"/>
                      <a:pt x="3031" y="6031"/>
                    </a:cubicBezTo>
                    <a:cubicBezTo>
                      <a:pt x="3175" y="6031"/>
                      <a:pt x="3322" y="6021"/>
                      <a:pt x="3467" y="6002"/>
                    </a:cubicBezTo>
                    <a:cubicBezTo>
                      <a:pt x="3776" y="5981"/>
                      <a:pt x="4080" y="5913"/>
                      <a:pt x="4253" y="5892"/>
                    </a:cubicBezTo>
                    <a:cubicBezTo>
                      <a:pt x="4431" y="5871"/>
                      <a:pt x="4824" y="5761"/>
                      <a:pt x="5169" y="5651"/>
                    </a:cubicBezTo>
                    <a:cubicBezTo>
                      <a:pt x="5520" y="5562"/>
                      <a:pt x="5824" y="5458"/>
                      <a:pt x="5824" y="5458"/>
                    </a:cubicBezTo>
                    <a:cubicBezTo>
                      <a:pt x="5829" y="5458"/>
                      <a:pt x="5843" y="5458"/>
                      <a:pt x="5866" y="5458"/>
                    </a:cubicBezTo>
                    <a:cubicBezTo>
                      <a:pt x="6050" y="5458"/>
                      <a:pt x="6780" y="5425"/>
                      <a:pt x="7285" y="4803"/>
                    </a:cubicBezTo>
                    <a:cubicBezTo>
                      <a:pt x="7594" y="4431"/>
                      <a:pt x="7678" y="4017"/>
                      <a:pt x="7657" y="3578"/>
                    </a:cubicBezTo>
                    <a:cubicBezTo>
                      <a:pt x="7615" y="3164"/>
                      <a:pt x="7463" y="2750"/>
                      <a:pt x="7222" y="2357"/>
                    </a:cubicBezTo>
                    <a:cubicBezTo>
                      <a:pt x="6981" y="1965"/>
                      <a:pt x="6285" y="1399"/>
                      <a:pt x="5520" y="896"/>
                    </a:cubicBezTo>
                    <a:cubicBezTo>
                      <a:pt x="5148" y="655"/>
                      <a:pt x="4735" y="414"/>
                      <a:pt x="4384" y="263"/>
                    </a:cubicBezTo>
                    <a:cubicBezTo>
                      <a:pt x="4012" y="111"/>
                      <a:pt x="3687" y="1"/>
                      <a:pt x="342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3"/>
              <p:cNvSpPr/>
              <p:nvPr/>
            </p:nvSpPr>
            <p:spPr>
              <a:xfrm>
                <a:off x="1171548" y="1711806"/>
                <a:ext cx="538530" cy="44790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259" extrusionOk="0">
                    <a:moveTo>
                      <a:pt x="2704" y="1"/>
                    </a:moveTo>
                    <a:lnTo>
                      <a:pt x="2704" y="1"/>
                    </a:lnTo>
                    <a:cubicBezTo>
                      <a:pt x="2704" y="1"/>
                      <a:pt x="2374" y="263"/>
                      <a:pt x="2133" y="807"/>
                    </a:cubicBezTo>
                    <a:cubicBezTo>
                      <a:pt x="1919" y="1331"/>
                      <a:pt x="1809" y="1897"/>
                      <a:pt x="1809" y="1897"/>
                    </a:cubicBezTo>
                    <a:lnTo>
                      <a:pt x="1395" y="1897"/>
                    </a:lnTo>
                    <a:cubicBezTo>
                      <a:pt x="1395" y="1897"/>
                      <a:pt x="1369" y="1855"/>
                      <a:pt x="1369" y="1677"/>
                    </a:cubicBezTo>
                    <a:cubicBezTo>
                      <a:pt x="1348" y="1525"/>
                      <a:pt x="1285" y="1284"/>
                      <a:pt x="1107" y="1069"/>
                    </a:cubicBezTo>
                    <a:cubicBezTo>
                      <a:pt x="1029" y="945"/>
                      <a:pt x="922" y="845"/>
                      <a:pt x="789" y="845"/>
                    </a:cubicBezTo>
                    <a:cubicBezTo>
                      <a:pt x="664" y="845"/>
                      <a:pt x="515" y="935"/>
                      <a:pt x="347" y="1179"/>
                    </a:cubicBezTo>
                    <a:cubicBezTo>
                      <a:pt x="1" y="1650"/>
                      <a:pt x="145" y="2510"/>
                      <a:pt x="1159" y="2510"/>
                    </a:cubicBezTo>
                    <a:cubicBezTo>
                      <a:pt x="1171" y="2510"/>
                      <a:pt x="1183" y="2510"/>
                      <a:pt x="1196" y="2509"/>
                    </a:cubicBezTo>
                    <a:lnTo>
                      <a:pt x="1196" y="2509"/>
                    </a:lnTo>
                    <a:cubicBezTo>
                      <a:pt x="1107" y="3619"/>
                      <a:pt x="1981" y="4819"/>
                      <a:pt x="3270" y="5170"/>
                    </a:cubicBezTo>
                    <a:cubicBezTo>
                      <a:pt x="3495" y="5231"/>
                      <a:pt x="3708" y="5258"/>
                      <a:pt x="3908" y="5258"/>
                    </a:cubicBezTo>
                    <a:cubicBezTo>
                      <a:pt x="4850" y="5258"/>
                      <a:pt x="5487" y="4652"/>
                      <a:pt x="5647" y="4164"/>
                    </a:cubicBezTo>
                    <a:cubicBezTo>
                      <a:pt x="5820" y="3578"/>
                      <a:pt x="5715" y="3075"/>
                      <a:pt x="5867" y="2462"/>
                    </a:cubicBezTo>
                    <a:cubicBezTo>
                      <a:pt x="6019" y="1834"/>
                      <a:pt x="6323" y="1111"/>
                      <a:pt x="6323" y="1111"/>
                    </a:cubicBezTo>
                    <a:cubicBezTo>
                      <a:pt x="6302" y="891"/>
                      <a:pt x="5888" y="545"/>
                      <a:pt x="5888" y="545"/>
                    </a:cubicBezTo>
                    <a:cubicBezTo>
                      <a:pt x="5888" y="545"/>
                      <a:pt x="5799" y="807"/>
                      <a:pt x="5689" y="1001"/>
                    </a:cubicBezTo>
                    <a:cubicBezTo>
                      <a:pt x="5638" y="1098"/>
                      <a:pt x="5569" y="1158"/>
                      <a:pt x="5410" y="1158"/>
                    </a:cubicBezTo>
                    <a:cubicBezTo>
                      <a:pt x="5244" y="1158"/>
                      <a:pt x="4981" y="1093"/>
                      <a:pt x="4537" y="938"/>
                    </a:cubicBezTo>
                    <a:cubicBezTo>
                      <a:pt x="3641" y="655"/>
                      <a:pt x="2987" y="85"/>
                      <a:pt x="2987" y="85"/>
                    </a:cubicBezTo>
                    <a:cubicBezTo>
                      <a:pt x="2987" y="85"/>
                      <a:pt x="2966" y="132"/>
                      <a:pt x="2898" y="305"/>
                    </a:cubicBezTo>
                    <a:cubicBezTo>
                      <a:pt x="2852" y="432"/>
                      <a:pt x="2780" y="548"/>
                      <a:pt x="2701" y="548"/>
                    </a:cubicBezTo>
                    <a:cubicBezTo>
                      <a:pt x="2673" y="548"/>
                      <a:pt x="2644" y="533"/>
                      <a:pt x="2615" y="498"/>
                    </a:cubicBezTo>
                    <a:cubicBezTo>
                      <a:pt x="2505" y="346"/>
                      <a:pt x="2704" y="1"/>
                      <a:pt x="2704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3"/>
              <p:cNvSpPr/>
              <p:nvPr/>
            </p:nvSpPr>
            <p:spPr>
              <a:xfrm>
                <a:off x="1174784" y="1707803"/>
                <a:ext cx="539296" cy="455574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5349" extrusionOk="0">
                    <a:moveTo>
                      <a:pt x="2970" y="221"/>
                    </a:moveTo>
                    <a:cubicBezTo>
                      <a:pt x="3059" y="283"/>
                      <a:pt x="3624" y="765"/>
                      <a:pt x="4473" y="1048"/>
                    </a:cubicBezTo>
                    <a:cubicBezTo>
                      <a:pt x="4913" y="1200"/>
                      <a:pt x="5175" y="1268"/>
                      <a:pt x="5368" y="1268"/>
                    </a:cubicBezTo>
                    <a:cubicBezTo>
                      <a:pt x="5457" y="1268"/>
                      <a:pt x="5520" y="1247"/>
                      <a:pt x="5588" y="1200"/>
                    </a:cubicBezTo>
                    <a:cubicBezTo>
                      <a:pt x="5630" y="1179"/>
                      <a:pt x="5677" y="1137"/>
                      <a:pt x="5698" y="1069"/>
                    </a:cubicBezTo>
                    <a:cubicBezTo>
                      <a:pt x="5808" y="917"/>
                      <a:pt x="5850" y="765"/>
                      <a:pt x="5871" y="702"/>
                    </a:cubicBezTo>
                    <a:cubicBezTo>
                      <a:pt x="5913" y="723"/>
                      <a:pt x="5939" y="744"/>
                      <a:pt x="6023" y="833"/>
                    </a:cubicBezTo>
                    <a:cubicBezTo>
                      <a:pt x="6112" y="938"/>
                      <a:pt x="6222" y="1095"/>
                      <a:pt x="6222" y="1158"/>
                    </a:cubicBezTo>
                    <a:cubicBezTo>
                      <a:pt x="6201" y="1179"/>
                      <a:pt x="5913" y="1881"/>
                      <a:pt x="5761" y="2488"/>
                    </a:cubicBezTo>
                    <a:cubicBezTo>
                      <a:pt x="5630" y="3122"/>
                      <a:pt x="5740" y="3604"/>
                      <a:pt x="5546" y="4190"/>
                    </a:cubicBezTo>
                    <a:cubicBezTo>
                      <a:pt x="5400" y="4660"/>
                      <a:pt x="4786" y="5242"/>
                      <a:pt x="3879" y="5242"/>
                    </a:cubicBezTo>
                    <a:cubicBezTo>
                      <a:pt x="3683" y="5242"/>
                      <a:pt x="3474" y="5215"/>
                      <a:pt x="3253" y="5154"/>
                    </a:cubicBezTo>
                    <a:cubicBezTo>
                      <a:pt x="1985" y="4824"/>
                      <a:pt x="1137" y="3646"/>
                      <a:pt x="1200" y="2556"/>
                    </a:cubicBezTo>
                    <a:lnTo>
                      <a:pt x="1200" y="2488"/>
                    </a:lnTo>
                    <a:lnTo>
                      <a:pt x="1158" y="2509"/>
                    </a:lnTo>
                    <a:cubicBezTo>
                      <a:pt x="634" y="2509"/>
                      <a:pt x="372" y="2315"/>
                      <a:pt x="241" y="2054"/>
                    </a:cubicBezTo>
                    <a:cubicBezTo>
                      <a:pt x="131" y="1792"/>
                      <a:pt x="179" y="1488"/>
                      <a:pt x="351" y="1247"/>
                    </a:cubicBezTo>
                    <a:cubicBezTo>
                      <a:pt x="486" y="1052"/>
                      <a:pt x="621" y="960"/>
                      <a:pt x="726" y="960"/>
                    </a:cubicBezTo>
                    <a:cubicBezTo>
                      <a:pt x="740" y="960"/>
                      <a:pt x="753" y="961"/>
                      <a:pt x="765" y="964"/>
                    </a:cubicBezTo>
                    <a:cubicBezTo>
                      <a:pt x="854" y="964"/>
                      <a:pt x="964" y="1027"/>
                      <a:pt x="1027" y="1137"/>
                    </a:cubicBezTo>
                    <a:cubicBezTo>
                      <a:pt x="1200" y="1357"/>
                      <a:pt x="1268" y="1572"/>
                      <a:pt x="1268" y="1724"/>
                    </a:cubicBezTo>
                    <a:cubicBezTo>
                      <a:pt x="1289" y="1902"/>
                      <a:pt x="1289" y="1964"/>
                      <a:pt x="1289" y="1964"/>
                    </a:cubicBezTo>
                    <a:lnTo>
                      <a:pt x="1310" y="2012"/>
                    </a:lnTo>
                    <a:lnTo>
                      <a:pt x="1812" y="2012"/>
                    </a:lnTo>
                    <a:lnTo>
                      <a:pt x="1812" y="1964"/>
                    </a:lnTo>
                    <a:cubicBezTo>
                      <a:pt x="1812" y="1964"/>
                      <a:pt x="1922" y="1399"/>
                      <a:pt x="2163" y="875"/>
                    </a:cubicBezTo>
                    <a:cubicBezTo>
                      <a:pt x="2271" y="639"/>
                      <a:pt x="2399" y="449"/>
                      <a:pt x="2502" y="318"/>
                    </a:cubicBezTo>
                    <a:lnTo>
                      <a:pt x="2502" y="318"/>
                    </a:lnTo>
                    <a:cubicBezTo>
                      <a:pt x="2488" y="340"/>
                      <a:pt x="2488" y="375"/>
                      <a:pt x="2488" y="393"/>
                    </a:cubicBezTo>
                    <a:cubicBezTo>
                      <a:pt x="2467" y="462"/>
                      <a:pt x="2488" y="524"/>
                      <a:pt x="2535" y="592"/>
                    </a:cubicBezTo>
                    <a:cubicBezTo>
                      <a:pt x="2556" y="634"/>
                      <a:pt x="2598" y="655"/>
                      <a:pt x="2640" y="655"/>
                    </a:cubicBezTo>
                    <a:cubicBezTo>
                      <a:pt x="2687" y="655"/>
                      <a:pt x="2729" y="634"/>
                      <a:pt x="2771" y="613"/>
                    </a:cubicBezTo>
                    <a:cubicBezTo>
                      <a:pt x="2839" y="571"/>
                      <a:pt x="2881" y="482"/>
                      <a:pt x="2902" y="372"/>
                    </a:cubicBezTo>
                    <a:cubicBezTo>
                      <a:pt x="2949" y="263"/>
                      <a:pt x="2970" y="242"/>
                      <a:pt x="2970" y="221"/>
                    </a:cubicBezTo>
                    <a:close/>
                    <a:moveTo>
                      <a:pt x="2640" y="1"/>
                    </a:moveTo>
                    <a:cubicBezTo>
                      <a:pt x="2640" y="1"/>
                      <a:pt x="2294" y="283"/>
                      <a:pt x="2053" y="833"/>
                    </a:cubicBezTo>
                    <a:cubicBezTo>
                      <a:pt x="1833" y="1357"/>
                      <a:pt x="1723" y="1855"/>
                      <a:pt x="1723" y="1902"/>
                    </a:cubicBezTo>
                    <a:lnTo>
                      <a:pt x="1399" y="1902"/>
                    </a:lnTo>
                    <a:cubicBezTo>
                      <a:pt x="1399" y="1881"/>
                      <a:pt x="1399" y="1855"/>
                      <a:pt x="1378" y="1724"/>
                    </a:cubicBezTo>
                    <a:cubicBezTo>
                      <a:pt x="1378" y="1551"/>
                      <a:pt x="1289" y="1310"/>
                      <a:pt x="1116" y="1069"/>
                    </a:cubicBezTo>
                    <a:cubicBezTo>
                      <a:pt x="1027" y="964"/>
                      <a:pt x="917" y="854"/>
                      <a:pt x="765" y="833"/>
                    </a:cubicBezTo>
                    <a:cubicBezTo>
                      <a:pt x="613" y="833"/>
                      <a:pt x="440" y="938"/>
                      <a:pt x="241" y="1179"/>
                    </a:cubicBezTo>
                    <a:cubicBezTo>
                      <a:pt x="69" y="1441"/>
                      <a:pt x="0" y="1813"/>
                      <a:pt x="152" y="2095"/>
                    </a:cubicBezTo>
                    <a:cubicBezTo>
                      <a:pt x="283" y="2378"/>
                      <a:pt x="592" y="2598"/>
                      <a:pt x="1095" y="2598"/>
                    </a:cubicBezTo>
                    <a:cubicBezTo>
                      <a:pt x="1048" y="3735"/>
                      <a:pt x="1922" y="4934"/>
                      <a:pt x="3211" y="5259"/>
                    </a:cubicBezTo>
                    <a:cubicBezTo>
                      <a:pt x="3443" y="5321"/>
                      <a:pt x="3664" y="5349"/>
                      <a:pt x="3871" y="5349"/>
                    </a:cubicBezTo>
                    <a:cubicBezTo>
                      <a:pt x="4830" y="5349"/>
                      <a:pt x="5492" y="4754"/>
                      <a:pt x="5651" y="4237"/>
                    </a:cubicBezTo>
                    <a:cubicBezTo>
                      <a:pt x="5850" y="3625"/>
                      <a:pt x="5740" y="3122"/>
                      <a:pt x="5892" y="2509"/>
                    </a:cubicBezTo>
                    <a:cubicBezTo>
                      <a:pt x="6023" y="1902"/>
                      <a:pt x="6332" y="1179"/>
                      <a:pt x="6332" y="1179"/>
                    </a:cubicBezTo>
                    <a:lnTo>
                      <a:pt x="6332" y="1158"/>
                    </a:lnTo>
                    <a:cubicBezTo>
                      <a:pt x="6332" y="1027"/>
                      <a:pt x="6201" y="875"/>
                      <a:pt x="6112" y="765"/>
                    </a:cubicBezTo>
                    <a:cubicBezTo>
                      <a:pt x="6002" y="634"/>
                      <a:pt x="5892" y="545"/>
                      <a:pt x="5892" y="545"/>
                    </a:cubicBezTo>
                    <a:lnTo>
                      <a:pt x="5829" y="503"/>
                    </a:lnTo>
                    <a:lnTo>
                      <a:pt x="5808" y="571"/>
                    </a:lnTo>
                    <a:cubicBezTo>
                      <a:pt x="5808" y="571"/>
                      <a:pt x="5719" y="833"/>
                      <a:pt x="5609" y="1027"/>
                    </a:cubicBezTo>
                    <a:cubicBezTo>
                      <a:pt x="5588" y="1069"/>
                      <a:pt x="5567" y="1095"/>
                      <a:pt x="5520" y="1116"/>
                    </a:cubicBezTo>
                    <a:cubicBezTo>
                      <a:pt x="5499" y="1137"/>
                      <a:pt x="5436" y="1158"/>
                      <a:pt x="5368" y="1158"/>
                    </a:cubicBezTo>
                    <a:cubicBezTo>
                      <a:pt x="5216" y="1137"/>
                      <a:pt x="4955" y="1095"/>
                      <a:pt x="4499" y="938"/>
                    </a:cubicBezTo>
                    <a:cubicBezTo>
                      <a:pt x="3624" y="634"/>
                      <a:pt x="2991" y="90"/>
                      <a:pt x="2991" y="90"/>
                    </a:cubicBezTo>
                    <a:lnTo>
                      <a:pt x="2949" y="48"/>
                    </a:lnTo>
                    <a:lnTo>
                      <a:pt x="2902" y="111"/>
                    </a:lnTo>
                    <a:cubicBezTo>
                      <a:pt x="2902" y="111"/>
                      <a:pt x="2860" y="153"/>
                      <a:pt x="2797" y="331"/>
                    </a:cubicBezTo>
                    <a:cubicBezTo>
                      <a:pt x="2771" y="414"/>
                      <a:pt x="2729" y="503"/>
                      <a:pt x="2687" y="524"/>
                    </a:cubicBezTo>
                    <a:lnTo>
                      <a:pt x="2666" y="545"/>
                    </a:lnTo>
                    <a:cubicBezTo>
                      <a:pt x="2640" y="545"/>
                      <a:pt x="2640" y="545"/>
                      <a:pt x="2619" y="503"/>
                    </a:cubicBezTo>
                    <a:cubicBezTo>
                      <a:pt x="2598" y="503"/>
                      <a:pt x="2598" y="462"/>
                      <a:pt x="2598" y="414"/>
                    </a:cubicBezTo>
                    <a:cubicBezTo>
                      <a:pt x="2598" y="372"/>
                      <a:pt x="2619" y="310"/>
                      <a:pt x="2640" y="263"/>
                    </a:cubicBezTo>
                    <a:cubicBezTo>
                      <a:pt x="2666" y="153"/>
                      <a:pt x="2729" y="69"/>
                      <a:pt x="2729" y="69"/>
                    </a:cubicBezTo>
                    <a:lnTo>
                      <a:pt x="264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3"/>
              <p:cNvSpPr/>
              <p:nvPr/>
            </p:nvSpPr>
            <p:spPr>
              <a:xfrm>
                <a:off x="1223415" y="1838026"/>
                <a:ext cx="48206" cy="48291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3" y="111"/>
                    </a:moveTo>
                    <a:cubicBezTo>
                      <a:pt x="367" y="111"/>
                      <a:pt x="456" y="174"/>
                      <a:pt x="456" y="284"/>
                    </a:cubicBezTo>
                    <a:cubicBezTo>
                      <a:pt x="456" y="373"/>
                      <a:pt x="367" y="456"/>
                      <a:pt x="283" y="456"/>
                    </a:cubicBezTo>
                    <a:cubicBezTo>
                      <a:pt x="173" y="456"/>
                      <a:pt x="105" y="373"/>
                      <a:pt x="105" y="284"/>
                    </a:cubicBezTo>
                    <a:cubicBezTo>
                      <a:pt x="105" y="174"/>
                      <a:pt x="173" y="111"/>
                      <a:pt x="283" y="111"/>
                    </a:cubicBezTo>
                    <a:close/>
                    <a:moveTo>
                      <a:pt x="283" y="1"/>
                    </a:moveTo>
                    <a:cubicBezTo>
                      <a:pt x="131" y="1"/>
                      <a:pt x="0" y="132"/>
                      <a:pt x="0" y="284"/>
                    </a:cubicBezTo>
                    <a:cubicBezTo>
                      <a:pt x="0" y="435"/>
                      <a:pt x="131" y="566"/>
                      <a:pt x="283" y="566"/>
                    </a:cubicBezTo>
                    <a:cubicBezTo>
                      <a:pt x="435" y="566"/>
                      <a:pt x="566" y="435"/>
                      <a:pt x="566" y="284"/>
                    </a:cubicBezTo>
                    <a:cubicBezTo>
                      <a:pt x="566" y="132"/>
                      <a:pt x="435" y="1"/>
                      <a:pt x="28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3"/>
              <p:cNvSpPr/>
              <p:nvPr/>
            </p:nvSpPr>
            <p:spPr>
              <a:xfrm>
                <a:off x="1453542" y="1904713"/>
                <a:ext cx="26403" cy="4335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09" extrusionOk="0">
                    <a:moveTo>
                      <a:pt x="157" y="1"/>
                    </a:moveTo>
                    <a:cubicBezTo>
                      <a:pt x="79" y="1"/>
                      <a:pt x="20" y="105"/>
                      <a:pt x="1" y="244"/>
                    </a:cubicBezTo>
                    <a:cubicBezTo>
                      <a:pt x="1" y="396"/>
                      <a:pt x="48" y="506"/>
                      <a:pt x="131" y="506"/>
                    </a:cubicBezTo>
                    <a:cubicBezTo>
                      <a:pt x="139" y="508"/>
                      <a:pt x="146" y="509"/>
                      <a:pt x="153" y="509"/>
                    </a:cubicBezTo>
                    <a:cubicBezTo>
                      <a:pt x="231" y="509"/>
                      <a:pt x="285" y="405"/>
                      <a:pt x="310" y="265"/>
                    </a:cubicBezTo>
                    <a:cubicBezTo>
                      <a:pt x="310" y="134"/>
                      <a:pt x="262" y="3"/>
                      <a:pt x="179" y="3"/>
                    </a:cubicBezTo>
                    <a:cubicBezTo>
                      <a:pt x="171" y="2"/>
                      <a:pt x="164" y="1"/>
                      <a:pt x="15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3"/>
              <p:cNvSpPr/>
              <p:nvPr/>
            </p:nvSpPr>
            <p:spPr>
              <a:xfrm>
                <a:off x="1626605" y="1919702"/>
                <a:ext cx="27765" cy="4462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24" extrusionOk="0">
                    <a:moveTo>
                      <a:pt x="194" y="0"/>
                    </a:moveTo>
                    <a:cubicBezTo>
                      <a:pt x="110" y="0"/>
                      <a:pt x="21" y="110"/>
                      <a:pt x="21" y="262"/>
                    </a:cubicBezTo>
                    <a:cubicBezTo>
                      <a:pt x="0" y="393"/>
                      <a:pt x="63" y="524"/>
                      <a:pt x="131" y="524"/>
                    </a:cubicBezTo>
                    <a:cubicBezTo>
                      <a:pt x="215" y="524"/>
                      <a:pt x="304" y="414"/>
                      <a:pt x="304" y="283"/>
                    </a:cubicBezTo>
                    <a:cubicBezTo>
                      <a:pt x="325" y="131"/>
                      <a:pt x="262" y="21"/>
                      <a:pt x="19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1587342" y="1930093"/>
                <a:ext cx="31768" cy="68392"/>
              </a:xfrm>
              <a:custGeom>
                <a:avLst/>
                <a:gdLst/>
                <a:ahLst/>
                <a:cxnLst/>
                <a:rect l="l" t="t" r="r" b="b"/>
                <a:pathLst>
                  <a:path w="373" h="803" extrusionOk="0">
                    <a:moveTo>
                      <a:pt x="112" y="1"/>
                    </a:moveTo>
                    <a:cubicBezTo>
                      <a:pt x="91" y="1"/>
                      <a:pt x="69" y="22"/>
                      <a:pt x="69" y="56"/>
                    </a:cubicBezTo>
                    <a:cubicBezTo>
                      <a:pt x="48" y="98"/>
                      <a:pt x="69" y="161"/>
                      <a:pt x="90" y="208"/>
                    </a:cubicBezTo>
                    <a:cubicBezTo>
                      <a:pt x="111" y="250"/>
                      <a:pt x="132" y="271"/>
                      <a:pt x="152" y="292"/>
                    </a:cubicBezTo>
                    <a:cubicBezTo>
                      <a:pt x="221" y="360"/>
                      <a:pt x="262" y="381"/>
                      <a:pt x="262" y="470"/>
                    </a:cubicBezTo>
                    <a:cubicBezTo>
                      <a:pt x="241" y="580"/>
                      <a:pt x="221" y="622"/>
                      <a:pt x="179" y="643"/>
                    </a:cubicBezTo>
                    <a:cubicBezTo>
                      <a:pt x="152" y="685"/>
                      <a:pt x="111" y="685"/>
                      <a:pt x="69" y="685"/>
                    </a:cubicBezTo>
                    <a:cubicBezTo>
                      <a:pt x="48" y="685"/>
                      <a:pt x="1" y="711"/>
                      <a:pt x="1" y="753"/>
                    </a:cubicBezTo>
                    <a:cubicBezTo>
                      <a:pt x="1" y="774"/>
                      <a:pt x="48" y="795"/>
                      <a:pt x="69" y="795"/>
                    </a:cubicBezTo>
                    <a:cubicBezTo>
                      <a:pt x="84" y="800"/>
                      <a:pt x="100" y="803"/>
                      <a:pt x="117" y="803"/>
                    </a:cubicBezTo>
                    <a:cubicBezTo>
                      <a:pt x="165" y="803"/>
                      <a:pt x="215" y="779"/>
                      <a:pt x="262" y="732"/>
                    </a:cubicBezTo>
                    <a:cubicBezTo>
                      <a:pt x="331" y="685"/>
                      <a:pt x="372" y="601"/>
                      <a:pt x="372" y="491"/>
                    </a:cubicBezTo>
                    <a:cubicBezTo>
                      <a:pt x="372" y="360"/>
                      <a:pt x="310" y="271"/>
                      <a:pt x="241" y="229"/>
                    </a:cubicBezTo>
                    <a:cubicBezTo>
                      <a:pt x="221" y="187"/>
                      <a:pt x="200" y="161"/>
                      <a:pt x="200" y="140"/>
                    </a:cubicBezTo>
                    <a:cubicBezTo>
                      <a:pt x="179" y="119"/>
                      <a:pt x="179" y="98"/>
                      <a:pt x="179" y="77"/>
                    </a:cubicBezTo>
                    <a:cubicBezTo>
                      <a:pt x="179" y="30"/>
                      <a:pt x="152" y="9"/>
                      <a:pt x="132" y="9"/>
                    </a:cubicBezTo>
                    <a:cubicBezTo>
                      <a:pt x="126" y="4"/>
                      <a:pt x="119" y="1"/>
                      <a:pt x="11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1473556" y="1989370"/>
                <a:ext cx="129033" cy="99479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168" extrusionOk="0">
                    <a:moveTo>
                      <a:pt x="475" y="0"/>
                    </a:moveTo>
                    <a:cubicBezTo>
                      <a:pt x="264" y="0"/>
                      <a:pt x="0" y="304"/>
                      <a:pt x="116" y="732"/>
                    </a:cubicBezTo>
                    <a:cubicBezTo>
                      <a:pt x="214" y="1027"/>
                      <a:pt x="525" y="1168"/>
                      <a:pt x="811" y="1168"/>
                    </a:cubicBezTo>
                    <a:cubicBezTo>
                      <a:pt x="972" y="1168"/>
                      <a:pt x="1125" y="1123"/>
                      <a:pt x="1227" y="1036"/>
                    </a:cubicBezTo>
                    <a:cubicBezTo>
                      <a:pt x="1515" y="800"/>
                      <a:pt x="1488" y="559"/>
                      <a:pt x="1405" y="470"/>
                    </a:cubicBezTo>
                    <a:cubicBezTo>
                      <a:pt x="1316" y="360"/>
                      <a:pt x="1143" y="340"/>
                      <a:pt x="1075" y="277"/>
                    </a:cubicBezTo>
                    <a:cubicBezTo>
                      <a:pt x="703" y="120"/>
                      <a:pt x="750" y="78"/>
                      <a:pt x="551" y="15"/>
                    </a:cubicBezTo>
                    <a:cubicBezTo>
                      <a:pt x="527" y="5"/>
                      <a:pt x="502" y="0"/>
                      <a:pt x="4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1472279" y="1983749"/>
                <a:ext cx="135676" cy="11038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296" extrusionOk="0">
                    <a:moveTo>
                      <a:pt x="500" y="118"/>
                    </a:moveTo>
                    <a:cubicBezTo>
                      <a:pt x="515" y="118"/>
                      <a:pt x="530" y="119"/>
                      <a:pt x="545" y="123"/>
                    </a:cubicBezTo>
                    <a:cubicBezTo>
                      <a:pt x="634" y="165"/>
                      <a:pt x="676" y="186"/>
                      <a:pt x="744" y="233"/>
                    </a:cubicBezTo>
                    <a:cubicBezTo>
                      <a:pt x="786" y="254"/>
                      <a:pt x="875" y="317"/>
                      <a:pt x="1069" y="406"/>
                    </a:cubicBezTo>
                    <a:lnTo>
                      <a:pt x="1048" y="385"/>
                    </a:lnTo>
                    <a:lnTo>
                      <a:pt x="1048" y="385"/>
                    </a:lnTo>
                    <a:cubicBezTo>
                      <a:pt x="1111" y="426"/>
                      <a:pt x="1179" y="447"/>
                      <a:pt x="1221" y="474"/>
                    </a:cubicBezTo>
                    <a:cubicBezTo>
                      <a:pt x="1289" y="495"/>
                      <a:pt x="1352" y="536"/>
                      <a:pt x="1373" y="557"/>
                    </a:cubicBezTo>
                    <a:cubicBezTo>
                      <a:pt x="1441" y="625"/>
                      <a:pt x="1483" y="840"/>
                      <a:pt x="1200" y="1060"/>
                    </a:cubicBezTo>
                    <a:cubicBezTo>
                      <a:pt x="1118" y="1142"/>
                      <a:pt x="964" y="1186"/>
                      <a:pt x="810" y="1186"/>
                    </a:cubicBezTo>
                    <a:cubicBezTo>
                      <a:pt x="757" y="1186"/>
                      <a:pt x="705" y="1181"/>
                      <a:pt x="655" y="1170"/>
                    </a:cubicBezTo>
                    <a:cubicBezTo>
                      <a:pt x="435" y="1102"/>
                      <a:pt x="262" y="997"/>
                      <a:pt x="194" y="777"/>
                    </a:cubicBezTo>
                    <a:cubicBezTo>
                      <a:pt x="131" y="557"/>
                      <a:pt x="173" y="385"/>
                      <a:pt x="262" y="254"/>
                    </a:cubicBezTo>
                    <a:cubicBezTo>
                      <a:pt x="337" y="162"/>
                      <a:pt x="422" y="118"/>
                      <a:pt x="500" y="118"/>
                    </a:cubicBezTo>
                    <a:close/>
                    <a:moveTo>
                      <a:pt x="484" y="0"/>
                    </a:moveTo>
                    <a:cubicBezTo>
                      <a:pt x="375" y="0"/>
                      <a:pt x="261" y="65"/>
                      <a:pt x="173" y="186"/>
                    </a:cubicBezTo>
                    <a:cubicBezTo>
                      <a:pt x="63" y="343"/>
                      <a:pt x="0" y="557"/>
                      <a:pt x="90" y="798"/>
                    </a:cubicBezTo>
                    <a:cubicBezTo>
                      <a:pt x="152" y="1060"/>
                      <a:pt x="393" y="1212"/>
                      <a:pt x="634" y="1280"/>
                    </a:cubicBezTo>
                    <a:cubicBezTo>
                      <a:pt x="687" y="1291"/>
                      <a:pt x="744" y="1296"/>
                      <a:pt x="801" y="1296"/>
                    </a:cubicBezTo>
                    <a:cubicBezTo>
                      <a:pt x="974" y="1296"/>
                      <a:pt x="1155" y="1248"/>
                      <a:pt x="1289" y="1149"/>
                    </a:cubicBezTo>
                    <a:cubicBezTo>
                      <a:pt x="1592" y="908"/>
                      <a:pt x="1572" y="625"/>
                      <a:pt x="1462" y="495"/>
                    </a:cubicBezTo>
                    <a:cubicBezTo>
                      <a:pt x="1420" y="426"/>
                      <a:pt x="1352" y="406"/>
                      <a:pt x="1268" y="364"/>
                    </a:cubicBezTo>
                    <a:cubicBezTo>
                      <a:pt x="1200" y="343"/>
                      <a:pt x="1137" y="317"/>
                      <a:pt x="1111" y="296"/>
                    </a:cubicBezTo>
                    <a:cubicBezTo>
                      <a:pt x="938" y="212"/>
                      <a:pt x="849" y="165"/>
                      <a:pt x="807" y="123"/>
                    </a:cubicBezTo>
                    <a:cubicBezTo>
                      <a:pt x="744" y="102"/>
                      <a:pt x="697" y="55"/>
                      <a:pt x="566" y="13"/>
                    </a:cubicBezTo>
                    <a:cubicBezTo>
                      <a:pt x="539" y="4"/>
                      <a:pt x="512" y="0"/>
                      <a:pt x="48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1496382" y="1988348"/>
                <a:ext cx="91047" cy="51187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01" extrusionOk="0">
                    <a:moveTo>
                      <a:pt x="220" y="1"/>
                    </a:moveTo>
                    <a:cubicBezTo>
                      <a:pt x="131" y="1"/>
                      <a:pt x="68" y="48"/>
                      <a:pt x="0" y="90"/>
                    </a:cubicBezTo>
                    <a:cubicBezTo>
                      <a:pt x="110" y="200"/>
                      <a:pt x="351" y="372"/>
                      <a:pt x="566" y="524"/>
                    </a:cubicBezTo>
                    <a:cubicBezTo>
                      <a:pt x="662" y="580"/>
                      <a:pt x="743" y="601"/>
                      <a:pt x="809" y="601"/>
                    </a:cubicBezTo>
                    <a:cubicBezTo>
                      <a:pt x="957" y="601"/>
                      <a:pt x="1033" y="498"/>
                      <a:pt x="1048" y="441"/>
                    </a:cubicBezTo>
                    <a:cubicBezTo>
                      <a:pt x="1069" y="441"/>
                      <a:pt x="1069" y="420"/>
                      <a:pt x="1069" y="420"/>
                    </a:cubicBezTo>
                    <a:cubicBezTo>
                      <a:pt x="985" y="352"/>
                      <a:pt x="875" y="331"/>
                      <a:pt x="807" y="289"/>
                    </a:cubicBezTo>
                    <a:cubicBezTo>
                      <a:pt x="435" y="132"/>
                      <a:pt x="482" y="90"/>
                      <a:pt x="283" y="27"/>
                    </a:cubicBezTo>
                    <a:cubicBezTo>
                      <a:pt x="262" y="1"/>
                      <a:pt x="241" y="1"/>
                      <a:pt x="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1488802" y="1982983"/>
                <a:ext cx="104418" cy="61408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721" extrusionOk="0">
                    <a:moveTo>
                      <a:pt x="351" y="132"/>
                    </a:moveTo>
                    <a:cubicBezTo>
                      <a:pt x="440" y="174"/>
                      <a:pt x="482" y="195"/>
                      <a:pt x="550" y="242"/>
                    </a:cubicBezTo>
                    <a:cubicBezTo>
                      <a:pt x="592" y="263"/>
                      <a:pt x="681" y="326"/>
                      <a:pt x="854" y="394"/>
                    </a:cubicBezTo>
                    <a:cubicBezTo>
                      <a:pt x="917" y="435"/>
                      <a:pt x="1006" y="456"/>
                      <a:pt x="1074" y="504"/>
                    </a:cubicBezTo>
                    <a:cubicBezTo>
                      <a:pt x="1048" y="525"/>
                      <a:pt x="1027" y="566"/>
                      <a:pt x="985" y="587"/>
                    </a:cubicBezTo>
                    <a:cubicBezTo>
                      <a:pt x="961" y="597"/>
                      <a:pt x="935" y="603"/>
                      <a:pt x="906" y="603"/>
                    </a:cubicBezTo>
                    <a:cubicBezTo>
                      <a:pt x="852" y="603"/>
                      <a:pt x="787" y="582"/>
                      <a:pt x="702" y="525"/>
                    </a:cubicBezTo>
                    <a:cubicBezTo>
                      <a:pt x="503" y="415"/>
                      <a:pt x="330" y="263"/>
                      <a:pt x="199" y="174"/>
                    </a:cubicBezTo>
                    <a:cubicBezTo>
                      <a:pt x="220" y="153"/>
                      <a:pt x="262" y="132"/>
                      <a:pt x="309" y="132"/>
                    </a:cubicBezTo>
                    <a:close/>
                    <a:moveTo>
                      <a:pt x="309" y="1"/>
                    </a:moveTo>
                    <a:cubicBezTo>
                      <a:pt x="220" y="1"/>
                      <a:pt x="110" y="43"/>
                      <a:pt x="47" y="132"/>
                    </a:cubicBezTo>
                    <a:lnTo>
                      <a:pt x="0" y="174"/>
                    </a:lnTo>
                    <a:lnTo>
                      <a:pt x="47" y="195"/>
                    </a:lnTo>
                    <a:cubicBezTo>
                      <a:pt x="178" y="305"/>
                      <a:pt x="419" y="483"/>
                      <a:pt x="634" y="634"/>
                    </a:cubicBezTo>
                    <a:cubicBezTo>
                      <a:pt x="735" y="690"/>
                      <a:pt x="827" y="721"/>
                      <a:pt x="910" y="721"/>
                    </a:cubicBezTo>
                    <a:cubicBezTo>
                      <a:pt x="951" y="721"/>
                      <a:pt x="990" y="713"/>
                      <a:pt x="1027" y="697"/>
                    </a:cubicBezTo>
                    <a:cubicBezTo>
                      <a:pt x="1116" y="655"/>
                      <a:pt x="1179" y="587"/>
                      <a:pt x="1205" y="545"/>
                    </a:cubicBezTo>
                    <a:lnTo>
                      <a:pt x="1205" y="504"/>
                    </a:lnTo>
                    <a:lnTo>
                      <a:pt x="1226" y="456"/>
                    </a:lnTo>
                    <a:lnTo>
                      <a:pt x="1179" y="435"/>
                    </a:lnTo>
                    <a:cubicBezTo>
                      <a:pt x="1095" y="373"/>
                      <a:pt x="964" y="326"/>
                      <a:pt x="917" y="305"/>
                    </a:cubicBezTo>
                    <a:cubicBezTo>
                      <a:pt x="744" y="221"/>
                      <a:pt x="655" y="174"/>
                      <a:pt x="613" y="132"/>
                    </a:cubicBezTo>
                    <a:cubicBezTo>
                      <a:pt x="550" y="111"/>
                      <a:pt x="503" y="64"/>
                      <a:pt x="372" y="22"/>
                    </a:cubicBezTo>
                    <a:cubicBezTo>
                      <a:pt x="351" y="22"/>
                      <a:pt x="330" y="1"/>
                      <a:pt x="30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1483436" y="2040557"/>
                <a:ext cx="85681" cy="49143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577" extrusionOk="0">
                    <a:moveTo>
                      <a:pt x="283" y="0"/>
                    </a:moveTo>
                    <a:cubicBezTo>
                      <a:pt x="173" y="0"/>
                      <a:pt x="89" y="21"/>
                      <a:pt x="0" y="42"/>
                    </a:cubicBezTo>
                    <a:cubicBezTo>
                      <a:pt x="0" y="68"/>
                      <a:pt x="21" y="110"/>
                      <a:pt x="21" y="131"/>
                    </a:cubicBezTo>
                    <a:cubicBezTo>
                      <a:pt x="118" y="436"/>
                      <a:pt x="428" y="576"/>
                      <a:pt x="716" y="576"/>
                    </a:cubicBezTo>
                    <a:cubicBezTo>
                      <a:pt x="819" y="576"/>
                      <a:pt x="919" y="558"/>
                      <a:pt x="1006" y="524"/>
                    </a:cubicBezTo>
                    <a:cubicBezTo>
                      <a:pt x="980" y="461"/>
                      <a:pt x="938" y="393"/>
                      <a:pt x="896" y="330"/>
                    </a:cubicBezTo>
                    <a:cubicBezTo>
                      <a:pt x="765" y="68"/>
                      <a:pt x="503" y="0"/>
                      <a:pt x="283" y="0"/>
                    </a:cubicBezTo>
                    <a:close/>
                  </a:path>
                </a:pathLst>
              </a:custGeom>
              <a:solidFill>
                <a:srgbClr val="FFB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1477645" y="2035191"/>
                <a:ext cx="96838" cy="59619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00" extrusionOk="0">
                    <a:moveTo>
                      <a:pt x="351" y="131"/>
                    </a:moveTo>
                    <a:cubicBezTo>
                      <a:pt x="571" y="131"/>
                      <a:pt x="786" y="194"/>
                      <a:pt x="917" y="414"/>
                    </a:cubicBezTo>
                    <a:cubicBezTo>
                      <a:pt x="943" y="456"/>
                      <a:pt x="964" y="498"/>
                      <a:pt x="985" y="524"/>
                    </a:cubicBezTo>
                    <a:cubicBezTo>
                      <a:pt x="891" y="550"/>
                      <a:pt x="797" y="568"/>
                      <a:pt x="702" y="568"/>
                    </a:cubicBezTo>
                    <a:cubicBezTo>
                      <a:pt x="643" y="568"/>
                      <a:pt x="584" y="561"/>
                      <a:pt x="524" y="545"/>
                    </a:cubicBezTo>
                    <a:cubicBezTo>
                      <a:pt x="351" y="477"/>
                      <a:pt x="199" y="367"/>
                      <a:pt x="131" y="173"/>
                    </a:cubicBezTo>
                    <a:lnTo>
                      <a:pt x="131" y="152"/>
                    </a:lnTo>
                    <a:cubicBezTo>
                      <a:pt x="199" y="131"/>
                      <a:pt x="262" y="131"/>
                      <a:pt x="351" y="131"/>
                    </a:cubicBezTo>
                    <a:close/>
                    <a:moveTo>
                      <a:pt x="351" y="1"/>
                    </a:moveTo>
                    <a:cubicBezTo>
                      <a:pt x="241" y="1"/>
                      <a:pt x="131" y="21"/>
                      <a:pt x="47" y="42"/>
                    </a:cubicBezTo>
                    <a:lnTo>
                      <a:pt x="0" y="63"/>
                    </a:lnTo>
                    <a:lnTo>
                      <a:pt x="0" y="105"/>
                    </a:lnTo>
                    <a:cubicBezTo>
                      <a:pt x="27" y="152"/>
                      <a:pt x="27" y="173"/>
                      <a:pt x="27" y="215"/>
                    </a:cubicBezTo>
                    <a:cubicBezTo>
                      <a:pt x="110" y="435"/>
                      <a:pt x="288" y="587"/>
                      <a:pt x="482" y="655"/>
                    </a:cubicBezTo>
                    <a:cubicBezTo>
                      <a:pt x="573" y="684"/>
                      <a:pt x="671" y="699"/>
                      <a:pt x="769" y="699"/>
                    </a:cubicBezTo>
                    <a:cubicBezTo>
                      <a:pt x="884" y="699"/>
                      <a:pt x="998" y="677"/>
                      <a:pt x="1095" y="629"/>
                    </a:cubicBezTo>
                    <a:lnTo>
                      <a:pt x="1137" y="608"/>
                    </a:lnTo>
                    <a:lnTo>
                      <a:pt x="1116" y="566"/>
                    </a:lnTo>
                    <a:cubicBezTo>
                      <a:pt x="1095" y="498"/>
                      <a:pt x="1074" y="435"/>
                      <a:pt x="1027" y="346"/>
                    </a:cubicBezTo>
                    <a:cubicBezTo>
                      <a:pt x="875" y="84"/>
                      <a:pt x="592" y="1"/>
                      <a:pt x="35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1424073" y="1819033"/>
                <a:ext cx="89343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38" extrusionOk="0">
                    <a:moveTo>
                      <a:pt x="440" y="1"/>
                    </a:moveTo>
                    <a:cubicBezTo>
                      <a:pt x="271" y="1"/>
                      <a:pt x="127" y="78"/>
                      <a:pt x="85" y="135"/>
                    </a:cubicBezTo>
                    <a:cubicBezTo>
                      <a:pt x="43" y="224"/>
                      <a:pt x="43" y="287"/>
                      <a:pt x="43" y="418"/>
                    </a:cubicBezTo>
                    <a:cubicBezTo>
                      <a:pt x="22" y="549"/>
                      <a:pt x="1" y="549"/>
                      <a:pt x="64" y="575"/>
                    </a:cubicBezTo>
                    <a:cubicBezTo>
                      <a:pt x="78" y="582"/>
                      <a:pt x="95" y="584"/>
                      <a:pt x="111" y="584"/>
                    </a:cubicBezTo>
                    <a:cubicBezTo>
                      <a:pt x="143" y="584"/>
                      <a:pt x="174" y="575"/>
                      <a:pt x="174" y="575"/>
                    </a:cubicBezTo>
                    <a:cubicBezTo>
                      <a:pt x="241" y="554"/>
                      <a:pt x="308" y="546"/>
                      <a:pt x="371" y="546"/>
                    </a:cubicBezTo>
                    <a:cubicBezTo>
                      <a:pt x="513" y="546"/>
                      <a:pt x="636" y="588"/>
                      <a:pt x="697" y="617"/>
                    </a:cubicBezTo>
                    <a:cubicBezTo>
                      <a:pt x="734" y="630"/>
                      <a:pt x="765" y="637"/>
                      <a:pt x="792" y="637"/>
                    </a:cubicBezTo>
                    <a:cubicBezTo>
                      <a:pt x="847" y="637"/>
                      <a:pt x="886" y="608"/>
                      <a:pt x="917" y="549"/>
                    </a:cubicBezTo>
                    <a:cubicBezTo>
                      <a:pt x="938" y="444"/>
                      <a:pt x="1048" y="266"/>
                      <a:pt x="959" y="203"/>
                    </a:cubicBezTo>
                    <a:cubicBezTo>
                      <a:pt x="891" y="114"/>
                      <a:pt x="697" y="51"/>
                      <a:pt x="498" y="4"/>
                    </a:cubicBezTo>
                    <a:cubicBezTo>
                      <a:pt x="479" y="2"/>
                      <a:pt x="459" y="1"/>
                      <a:pt x="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1420070" y="1815030"/>
                <a:ext cx="95135" cy="6345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745" extrusionOk="0">
                    <a:moveTo>
                      <a:pt x="451" y="110"/>
                    </a:moveTo>
                    <a:cubicBezTo>
                      <a:pt x="475" y="110"/>
                      <a:pt x="500" y="113"/>
                      <a:pt x="524" y="119"/>
                    </a:cubicBezTo>
                    <a:cubicBezTo>
                      <a:pt x="634" y="140"/>
                      <a:pt x="723" y="161"/>
                      <a:pt x="807" y="182"/>
                    </a:cubicBezTo>
                    <a:cubicBezTo>
                      <a:pt x="875" y="203"/>
                      <a:pt x="938" y="250"/>
                      <a:pt x="964" y="271"/>
                    </a:cubicBezTo>
                    <a:cubicBezTo>
                      <a:pt x="985" y="292"/>
                      <a:pt x="985" y="334"/>
                      <a:pt x="964" y="402"/>
                    </a:cubicBezTo>
                    <a:cubicBezTo>
                      <a:pt x="964" y="444"/>
                      <a:pt x="917" y="512"/>
                      <a:pt x="896" y="575"/>
                    </a:cubicBezTo>
                    <a:cubicBezTo>
                      <a:pt x="875" y="596"/>
                      <a:pt x="875" y="622"/>
                      <a:pt x="854" y="622"/>
                    </a:cubicBezTo>
                    <a:cubicBezTo>
                      <a:pt x="844" y="632"/>
                      <a:pt x="832" y="637"/>
                      <a:pt x="818" y="637"/>
                    </a:cubicBezTo>
                    <a:cubicBezTo>
                      <a:pt x="803" y="637"/>
                      <a:pt x="786" y="632"/>
                      <a:pt x="765" y="622"/>
                    </a:cubicBezTo>
                    <a:cubicBezTo>
                      <a:pt x="693" y="577"/>
                      <a:pt x="575" y="534"/>
                      <a:pt x="435" y="534"/>
                    </a:cubicBezTo>
                    <a:cubicBezTo>
                      <a:pt x="362" y="534"/>
                      <a:pt x="282" y="546"/>
                      <a:pt x="200" y="575"/>
                    </a:cubicBezTo>
                    <a:lnTo>
                      <a:pt x="132" y="575"/>
                    </a:lnTo>
                    <a:lnTo>
                      <a:pt x="132" y="465"/>
                    </a:lnTo>
                    <a:cubicBezTo>
                      <a:pt x="132" y="360"/>
                      <a:pt x="153" y="292"/>
                      <a:pt x="179" y="229"/>
                    </a:cubicBezTo>
                    <a:cubicBezTo>
                      <a:pt x="200" y="203"/>
                      <a:pt x="242" y="161"/>
                      <a:pt x="310" y="140"/>
                    </a:cubicBezTo>
                    <a:cubicBezTo>
                      <a:pt x="339" y="125"/>
                      <a:pt x="393" y="110"/>
                      <a:pt x="451" y="110"/>
                    </a:cubicBezTo>
                    <a:close/>
                    <a:moveTo>
                      <a:pt x="453" y="0"/>
                    </a:moveTo>
                    <a:cubicBezTo>
                      <a:pt x="380" y="0"/>
                      <a:pt x="311" y="15"/>
                      <a:pt x="263" y="30"/>
                    </a:cubicBezTo>
                    <a:cubicBezTo>
                      <a:pt x="179" y="72"/>
                      <a:pt x="111" y="119"/>
                      <a:pt x="90" y="161"/>
                    </a:cubicBezTo>
                    <a:cubicBezTo>
                      <a:pt x="48" y="250"/>
                      <a:pt x="22" y="334"/>
                      <a:pt x="22" y="465"/>
                    </a:cubicBezTo>
                    <a:cubicBezTo>
                      <a:pt x="22" y="533"/>
                      <a:pt x="22" y="554"/>
                      <a:pt x="1" y="575"/>
                    </a:cubicBezTo>
                    <a:cubicBezTo>
                      <a:pt x="1" y="596"/>
                      <a:pt x="22" y="622"/>
                      <a:pt x="22" y="643"/>
                    </a:cubicBezTo>
                    <a:cubicBezTo>
                      <a:pt x="48" y="664"/>
                      <a:pt x="69" y="664"/>
                      <a:pt x="90" y="664"/>
                    </a:cubicBezTo>
                    <a:cubicBezTo>
                      <a:pt x="116" y="681"/>
                      <a:pt x="148" y="688"/>
                      <a:pt x="175" y="688"/>
                    </a:cubicBezTo>
                    <a:cubicBezTo>
                      <a:pt x="212" y="688"/>
                      <a:pt x="242" y="676"/>
                      <a:pt x="242" y="664"/>
                    </a:cubicBezTo>
                    <a:lnTo>
                      <a:pt x="242" y="685"/>
                    </a:lnTo>
                    <a:cubicBezTo>
                      <a:pt x="313" y="653"/>
                      <a:pt x="384" y="641"/>
                      <a:pt x="449" y="641"/>
                    </a:cubicBezTo>
                    <a:cubicBezTo>
                      <a:pt x="566" y="641"/>
                      <a:pt x="666" y="679"/>
                      <a:pt x="723" y="705"/>
                    </a:cubicBezTo>
                    <a:cubicBezTo>
                      <a:pt x="759" y="733"/>
                      <a:pt x="790" y="744"/>
                      <a:pt x="822" y="744"/>
                    </a:cubicBezTo>
                    <a:cubicBezTo>
                      <a:pt x="845" y="744"/>
                      <a:pt x="869" y="738"/>
                      <a:pt x="896" y="726"/>
                    </a:cubicBezTo>
                    <a:cubicBezTo>
                      <a:pt x="938" y="705"/>
                      <a:pt x="985" y="664"/>
                      <a:pt x="1006" y="622"/>
                    </a:cubicBezTo>
                    <a:cubicBezTo>
                      <a:pt x="1027" y="575"/>
                      <a:pt x="1048" y="491"/>
                      <a:pt x="1069" y="423"/>
                    </a:cubicBezTo>
                    <a:cubicBezTo>
                      <a:pt x="1095" y="360"/>
                      <a:pt x="1116" y="271"/>
                      <a:pt x="1048" y="203"/>
                    </a:cubicBezTo>
                    <a:cubicBezTo>
                      <a:pt x="1006" y="140"/>
                      <a:pt x="938" y="119"/>
                      <a:pt x="854" y="72"/>
                    </a:cubicBezTo>
                    <a:cubicBezTo>
                      <a:pt x="744" y="51"/>
                      <a:pt x="655" y="30"/>
                      <a:pt x="545" y="9"/>
                    </a:cubicBezTo>
                    <a:cubicBezTo>
                      <a:pt x="515" y="3"/>
                      <a:pt x="484" y="0"/>
                      <a:pt x="45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1609656" y="1843391"/>
                <a:ext cx="72820" cy="54253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37" extrusionOk="0">
                    <a:moveTo>
                      <a:pt x="199" y="1"/>
                    </a:moveTo>
                    <a:cubicBezTo>
                      <a:pt x="69" y="1"/>
                      <a:pt x="48" y="90"/>
                      <a:pt x="48" y="90"/>
                    </a:cubicBezTo>
                    <a:cubicBezTo>
                      <a:pt x="21" y="221"/>
                      <a:pt x="0" y="420"/>
                      <a:pt x="21" y="482"/>
                    </a:cubicBezTo>
                    <a:cubicBezTo>
                      <a:pt x="41" y="511"/>
                      <a:pt x="72" y="519"/>
                      <a:pt x="112" y="519"/>
                    </a:cubicBezTo>
                    <a:cubicBezTo>
                      <a:pt x="168" y="519"/>
                      <a:pt x="242" y="503"/>
                      <a:pt x="330" y="503"/>
                    </a:cubicBezTo>
                    <a:cubicBezTo>
                      <a:pt x="482" y="524"/>
                      <a:pt x="592" y="592"/>
                      <a:pt x="655" y="634"/>
                    </a:cubicBezTo>
                    <a:cubicBezTo>
                      <a:pt x="659" y="636"/>
                      <a:pt x="663" y="636"/>
                      <a:pt x="666" y="636"/>
                    </a:cubicBezTo>
                    <a:cubicBezTo>
                      <a:pt x="728" y="636"/>
                      <a:pt x="767" y="476"/>
                      <a:pt x="807" y="372"/>
                    </a:cubicBezTo>
                    <a:cubicBezTo>
                      <a:pt x="833" y="289"/>
                      <a:pt x="854" y="200"/>
                      <a:pt x="765" y="158"/>
                    </a:cubicBezTo>
                    <a:cubicBezTo>
                      <a:pt x="676" y="90"/>
                      <a:pt x="309" y="1"/>
                      <a:pt x="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1606079" y="1838026"/>
                <a:ext cx="79889" cy="6421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754" extrusionOk="0">
                    <a:moveTo>
                      <a:pt x="241" y="132"/>
                    </a:moveTo>
                    <a:cubicBezTo>
                      <a:pt x="262" y="132"/>
                      <a:pt x="393" y="153"/>
                      <a:pt x="524" y="174"/>
                    </a:cubicBezTo>
                    <a:cubicBezTo>
                      <a:pt x="587" y="195"/>
                      <a:pt x="634" y="195"/>
                      <a:pt x="676" y="221"/>
                    </a:cubicBezTo>
                    <a:cubicBezTo>
                      <a:pt x="744" y="242"/>
                      <a:pt x="786" y="263"/>
                      <a:pt x="786" y="263"/>
                    </a:cubicBezTo>
                    <a:cubicBezTo>
                      <a:pt x="807" y="284"/>
                      <a:pt x="828" y="284"/>
                      <a:pt x="828" y="305"/>
                    </a:cubicBezTo>
                    <a:cubicBezTo>
                      <a:pt x="828" y="326"/>
                      <a:pt x="807" y="373"/>
                      <a:pt x="786" y="435"/>
                    </a:cubicBezTo>
                    <a:cubicBezTo>
                      <a:pt x="765" y="483"/>
                      <a:pt x="744" y="545"/>
                      <a:pt x="718" y="587"/>
                    </a:cubicBezTo>
                    <a:cubicBezTo>
                      <a:pt x="718" y="614"/>
                      <a:pt x="697" y="635"/>
                      <a:pt x="697" y="635"/>
                    </a:cubicBezTo>
                    <a:cubicBezTo>
                      <a:pt x="655" y="614"/>
                      <a:pt x="545" y="525"/>
                      <a:pt x="372" y="525"/>
                    </a:cubicBezTo>
                    <a:lnTo>
                      <a:pt x="131" y="525"/>
                    </a:lnTo>
                    <a:lnTo>
                      <a:pt x="131" y="504"/>
                    </a:lnTo>
                    <a:cubicBezTo>
                      <a:pt x="111" y="504"/>
                      <a:pt x="111" y="435"/>
                      <a:pt x="111" y="373"/>
                    </a:cubicBezTo>
                    <a:cubicBezTo>
                      <a:pt x="111" y="305"/>
                      <a:pt x="131" y="242"/>
                      <a:pt x="131" y="153"/>
                    </a:cubicBezTo>
                    <a:lnTo>
                      <a:pt x="152" y="153"/>
                    </a:lnTo>
                    <a:cubicBezTo>
                      <a:pt x="173" y="132"/>
                      <a:pt x="194" y="132"/>
                      <a:pt x="241" y="132"/>
                    </a:cubicBezTo>
                    <a:close/>
                    <a:moveTo>
                      <a:pt x="241" y="1"/>
                    </a:moveTo>
                    <a:cubicBezTo>
                      <a:pt x="152" y="1"/>
                      <a:pt x="111" y="43"/>
                      <a:pt x="90" y="64"/>
                    </a:cubicBezTo>
                    <a:cubicBezTo>
                      <a:pt x="42" y="90"/>
                      <a:pt x="21" y="132"/>
                      <a:pt x="21" y="132"/>
                    </a:cubicBezTo>
                    <a:cubicBezTo>
                      <a:pt x="21" y="195"/>
                      <a:pt x="1" y="284"/>
                      <a:pt x="1" y="373"/>
                    </a:cubicBezTo>
                    <a:cubicBezTo>
                      <a:pt x="1" y="435"/>
                      <a:pt x="1" y="504"/>
                      <a:pt x="21" y="566"/>
                    </a:cubicBezTo>
                    <a:cubicBezTo>
                      <a:pt x="42" y="587"/>
                      <a:pt x="63" y="614"/>
                      <a:pt x="90" y="635"/>
                    </a:cubicBezTo>
                    <a:lnTo>
                      <a:pt x="372" y="635"/>
                    </a:lnTo>
                    <a:cubicBezTo>
                      <a:pt x="503" y="635"/>
                      <a:pt x="587" y="697"/>
                      <a:pt x="676" y="744"/>
                    </a:cubicBezTo>
                    <a:cubicBezTo>
                      <a:pt x="682" y="750"/>
                      <a:pt x="690" y="753"/>
                      <a:pt x="700" y="753"/>
                    </a:cubicBezTo>
                    <a:cubicBezTo>
                      <a:pt x="724" y="753"/>
                      <a:pt x="756" y="737"/>
                      <a:pt x="786" y="718"/>
                    </a:cubicBezTo>
                    <a:cubicBezTo>
                      <a:pt x="807" y="697"/>
                      <a:pt x="807" y="676"/>
                      <a:pt x="828" y="635"/>
                    </a:cubicBezTo>
                    <a:cubicBezTo>
                      <a:pt x="849" y="587"/>
                      <a:pt x="875" y="525"/>
                      <a:pt x="896" y="456"/>
                    </a:cubicBezTo>
                    <a:cubicBezTo>
                      <a:pt x="917" y="415"/>
                      <a:pt x="938" y="373"/>
                      <a:pt x="938" y="305"/>
                    </a:cubicBezTo>
                    <a:cubicBezTo>
                      <a:pt x="938" y="263"/>
                      <a:pt x="896" y="195"/>
                      <a:pt x="849" y="153"/>
                    </a:cubicBezTo>
                    <a:cubicBezTo>
                      <a:pt x="807" y="153"/>
                      <a:pt x="765" y="132"/>
                      <a:pt x="718" y="111"/>
                    </a:cubicBezTo>
                    <a:cubicBezTo>
                      <a:pt x="676" y="90"/>
                      <a:pt x="613" y="90"/>
                      <a:pt x="545" y="64"/>
                    </a:cubicBezTo>
                    <a:cubicBezTo>
                      <a:pt x="414" y="43"/>
                      <a:pt x="304" y="1"/>
                      <a:pt x="24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1903298" y="837529"/>
                <a:ext cx="122723" cy="12016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11" extrusionOk="0">
                    <a:moveTo>
                      <a:pt x="687" y="1"/>
                    </a:moveTo>
                    <a:cubicBezTo>
                      <a:pt x="646" y="1"/>
                      <a:pt x="607" y="12"/>
                      <a:pt x="572" y="38"/>
                    </a:cubicBezTo>
                    <a:lnTo>
                      <a:pt x="90" y="368"/>
                    </a:lnTo>
                    <a:cubicBezTo>
                      <a:pt x="69" y="368"/>
                      <a:pt x="69" y="368"/>
                      <a:pt x="69" y="389"/>
                    </a:cubicBezTo>
                    <a:cubicBezTo>
                      <a:pt x="1" y="431"/>
                      <a:pt x="1" y="541"/>
                      <a:pt x="69" y="583"/>
                    </a:cubicBezTo>
                    <a:lnTo>
                      <a:pt x="834" y="1369"/>
                    </a:lnTo>
                    <a:lnTo>
                      <a:pt x="854" y="1369"/>
                    </a:lnTo>
                    <a:cubicBezTo>
                      <a:pt x="881" y="1398"/>
                      <a:pt x="913" y="1410"/>
                      <a:pt x="945" y="1410"/>
                    </a:cubicBezTo>
                    <a:cubicBezTo>
                      <a:pt x="989" y="1410"/>
                      <a:pt x="1035" y="1387"/>
                      <a:pt x="1074" y="1348"/>
                    </a:cubicBezTo>
                    <a:lnTo>
                      <a:pt x="1378" y="866"/>
                    </a:lnTo>
                    <a:cubicBezTo>
                      <a:pt x="1441" y="782"/>
                      <a:pt x="1441" y="651"/>
                      <a:pt x="1357" y="583"/>
                    </a:cubicBezTo>
                    <a:lnTo>
                      <a:pt x="854" y="59"/>
                    </a:lnTo>
                    <a:cubicBezTo>
                      <a:pt x="803" y="23"/>
                      <a:pt x="744" y="1"/>
                      <a:pt x="6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1898017" y="832334"/>
                <a:ext cx="133879" cy="12979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24" extrusionOk="0">
                    <a:moveTo>
                      <a:pt x="749" y="113"/>
                    </a:moveTo>
                    <a:cubicBezTo>
                      <a:pt x="792" y="113"/>
                      <a:pt x="836" y="129"/>
                      <a:pt x="875" y="168"/>
                    </a:cubicBezTo>
                    <a:lnTo>
                      <a:pt x="1372" y="665"/>
                    </a:lnTo>
                    <a:cubicBezTo>
                      <a:pt x="1440" y="733"/>
                      <a:pt x="1440" y="822"/>
                      <a:pt x="1398" y="885"/>
                    </a:cubicBezTo>
                    <a:lnTo>
                      <a:pt x="1068" y="1367"/>
                    </a:lnTo>
                    <a:cubicBezTo>
                      <a:pt x="1055" y="1393"/>
                      <a:pt x="1024" y="1411"/>
                      <a:pt x="993" y="1411"/>
                    </a:cubicBezTo>
                    <a:cubicBezTo>
                      <a:pt x="973" y="1411"/>
                      <a:pt x="953" y="1404"/>
                      <a:pt x="937" y="1388"/>
                    </a:cubicBezTo>
                    <a:lnTo>
                      <a:pt x="173" y="623"/>
                    </a:lnTo>
                    <a:cubicBezTo>
                      <a:pt x="131" y="581"/>
                      <a:pt x="131" y="492"/>
                      <a:pt x="173" y="471"/>
                    </a:cubicBezTo>
                    <a:lnTo>
                      <a:pt x="655" y="141"/>
                    </a:lnTo>
                    <a:cubicBezTo>
                      <a:pt x="682" y="123"/>
                      <a:pt x="715" y="113"/>
                      <a:pt x="749" y="113"/>
                    </a:cubicBezTo>
                    <a:close/>
                    <a:moveTo>
                      <a:pt x="750" y="0"/>
                    </a:moveTo>
                    <a:cubicBezTo>
                      <a:pt x="692" y="0"/>
                      <a:pt x="635" y="18"/>
                      <a:pt x="587" y="58"/>
                    </a:cubicBezTo>
                    <a:lnTo>
                      <a:pt x="110" y="382"/>
                    </a:lnTo>
                    <a:cubicBezTo>
                      <a:pt x="0" y="450"/>
                      <a:pt x="0" y="602"/>
                      <a:pt x="89" y="691"/>
                    </a:cubicBezTo>
                    <a:lnTo>
                      <a:pt x="848" y="1451"/>
                    </a:lnTo>
                    <a:cubicBezTo>
                      <a:pt x="889" y="1500"/>
                      <a:pt x="942" y="1523"/>
                      <a:pt x="996" y="1523"/>
                    </a:cubicBezTo>
                    <a:cubicBezTo>
                      <a:pt x="1062" y="1523"/>
                      <a:pt x="1130" y="1490"/>
                      <a:pt x="1178" y="1430"/>
                    </a:cubicBezTo>
                    <a:lnTo>
                      <a:pt x="1503" y="953"/>
                    </a:lnTo>
                    <a:cubicBezTo>
                      <a:pt x="1571" y="843"/>
                      <a:pt x="1550" y="691"/>
                      <a:pt x="1461" y="602"/>
                    </a:cubicBezTo>
                    <a:lnTo>
                      <a:pt x="958" y="79"/>
                    </a:lnTo>
                    <a:cubicBezTo>
                      <a:pt x="897" y="29"/>
                      <a:pt x="823" y="0"/>
                      <a:pt x="75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1998339" y="998658"/>
                <a:ext cx="78096" cy="11778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383" extrusionOk="0">
                    <a:moveTo>
                      <a:pt x="152" y="0"/>
                    </a:moveTo>
                    <a:cubicBezTo>
                      <a:pt x="63" y="0"/>
                      <a:pt x="0" y="68"/>
                      <a:pt x="0" y="152"/>
                    </a:cubicBezTo>
                    <a:lnTo>
                      <a:pt x="0" y="1226"/>
                    </a:lnTo>
                    <a:lnTo>
                      <a:pt x="0" y="1268"/>
                    </a:lnTo>
                    <a:cubicBezTo>
                      <a:pt x="18" y="1342"/>
                      <a:pt x="68" y="1383"/>
                      <a:pt x="132" y="1383"/>
                    </a:cubicBezTo>
                    <a:cubicBezTo>
                      <a:pt x="145" y="1383"/>
                      <a:pt x="159" y="1381"/>
                      <a:pt x="173" y="1378"/>
                    </a:cubicBezTo>
                    <a:lnTo>
                      <a:pt x="744" y="1268"/>
                    </a:lnTo>
                    <a:cubicBezTo>
                      <a:pt x="849" y="1247"/>
                      <a:pt x="917" y="1158"/>
                      <a:pt x="917" y="1048"/>
                    </a:cubicBezTo>
                    <a:lnTo>
                      <a:pt x="917" y="330"/>
                    </a:lnTo>
                    <a:cubicBezTo>
                      <a:pt x="917" y="220"/>
                      <a:pt x="849" y="131"/>
                      <a:pt x="744" y="110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1992548" y="993037"/>
                <a:ext cx="89253" cy="128599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510" extrusionOk="0">
                    <a:moveTo>
                      <a:pt x="241" y="113"/>
                    </a:moveTo>
                    <a:lnTo>
                      <a:pt x="812" y="218"/>
                    </a:lnTo>
                    <a:cubicBezTo>
                      <a:pt x="875" y="244"/>
                      <a:pt x="943" y="307"/>
                      <a:pt x="943" y="396"/>
                    </a:cubicBezTo>
                    <a:lnTo>
                      <a:pt x="943" y="1114"/>
                    </a:lnTo>
                    <a:cubicBezTo>
                      <a:pt x="943" y="1203"/>
                      <a:pt x="875" y="1266"/>
                      <a:pt x="812" y="1292"/>
                    </a:cubicBezTo>
                    <a:lnTo>
                      <a:pt x="241" y="1397"/>
                    </a:lnTo>
                    <a:cubicBezTo>
                      <a:pt x="178" y="1397"/>
                      <a:pt x="110" y="1355"/>
                      <a:pt x="110" y="1292"/>
                    </a:cubicBezTo>
                    <a:lnTo>
                      <a:pt x="110" y="218"/>
                    </a:lnTo>
                    <a:cubicBezTo>
                      <a:pt x="110" y="155"/>
                      <a:pt x="178" y="113"/>
                      <a:pt x="241" y="113"/>
                    </a:cubicBezTo>
                    <a:close/>
                    <a:moveTo>
                      <a:pt x="228" y="1"/>
                    </a:moveTo>
                    <a:cubicBezTo>
                      <a:pt x="110" y="1"/>
                      <a:pt x="0" y="99"/>
                      <a:pt x="0" y="218"/>
                    </a:cubicBezTo>
                    <a:lnTo>
                      <a:pt x="0" y="1292"/>
                    </a:lnTo>
                    <a:cubicBezTo>
                      <a:pt x="0" y="1411"/>
                      <a:pt x="110" y="1509"/>
                      <a:pt x="228" y="1509"/>
                    </a:cubicBezTo>
                    <a:cubicBezTo>
                      <a:pt x="239" y="1509"/>
                      <a:pt x="251" y="1508"/>
                      <a:pt x="262" y="1507"/>
                    </a:cubicBezTo>
                    <a:lnTo>
                      <a:pt x="833" y="1397"/>
                    </a:lnTo>
                    <a:cubicBezTo>
                      <a:pt x="964" y="1376"/>
                      <a:pt x="1048" y="1245"/>
                      <a:pt x="1048" y="1114"/>
                    </a:cubicBezTo>
                    <a:lnTo>
                      <a:pt x="1048" y="396"/>
                    </a:lnTo>
                    <a:cubicBezTo>
                      <a:pt x="1048" y="265"/>
                      <a:pt x="964" y="155"/>
                      <a:pt x="833" y="113"/>
                    </a:cubicBezTo>
                    <a:lnTo>
                      <a:pt x="262" y="4"/>
                    </a:lnTo>
                    <a:cubicBezTo>
                      <a:pt x="251" y="2"/>
                      <a:pt x="239" y="1"/>
                      <a:pt x="228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1903298" y="1157998"/>
                <a:ext cx="122723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399" extrusionOk="0">
                    <a:moveTo>
                      <a:pt x="941" y="0"/>
                    </a:moveTo>
                    <a:cubicBezTo>
                      <a:pt x="903" y="0"/>
                      <a:pt x="865" y="17"/>
                      <a:pt x="834" y="51"/>
                    </a:cubicBezTo>
                    <a:lnTo>
                      <a:pt x="69" y="816"/>
                    </a:lnTo>
                    <a:cubicBezTo>
                      <a:pt x="48" y="816"/>
                      <a:pt x="48" y="816"/>
                      <a:pt x="48" y="837"/>
                    </a:cubicBezTo>
                    <a:cubicBezTo>
                      <a:pt x="1" y="900"/>
                      <a:pt x="1" y="989"/>
                      <a:pt x="90" y="1057"/>
                    </a:cubicBezTo>
                    <a:lnTo>
                      <a:pt x="572" y="1361"/>
                    </a:lnTo>
                    <a:cubicBezTo>
                      <a:pt x="607" y="1387"/>
                      <a:pt x="646" y="1398"/>
                      <a:pt x="687" y="1398"/>
                    </a:cubicBezTo>
                    <a:cubicBezTo>
                      <a:pt x="744" y="1398"/>
                      <a:pt x="803" y="1376"/>
                      <a:pt x="854" y="1340"/>
                    </a:cubicBezTo>
                    <a:lnTo>
                      <a:pt x="1357" y="837"/>
                    </a:lnTo>
                    <a:cubicBezTo>
                      <a:pt x="1441" y="748"/>
                      <a:pt x="1441" y="638"/>
                      <a:pt x="1378" y="554"/>
                    </a:cubicBezTo>
                    <a:lnTo>
                      <a:pt x="1074" y="72"/>
                    </a:lnTo>
                    <a:lnTo>
                      <a:pt x="1048" y="51"/>
                    </a:lnTo>
                    <a:cubicBezTo>
                      <a:pt x="1017" y="17"/>
                      <a:pt x="979" y="0"/>
                      <a:pt x="9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1898017" y="1153314"/>
                <a:ext cx="133879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15" extrusionOk="0">
                    <a:moveTo>
                      <a:pt x="993" y="104"/>
                    </a:moveTo>
                    <a:cubicBezTo>
                      <a:pt x="1024" y="104"/>
                      <a:pt x="1055" y="122"/>
                      <a:pt x="1068" y="148"/>
                    </a:cubicBezTo>
                    <a:lnTo>
                      <a:pt x="1398" y="630"/>
                    </a:lnTo>
                    <a:cubicBezTo>
                      <a:pt x="1440" y="693"/>
                      <a:pt x="1440" y="782"/>
                      <a:pt x="1372" y="850"/>
                    </a:cubicBezTo>
                    <a:lnTo>
                      <a:pt x="875" y="1347"/>
                    </a:lnTo>
                    <a:cubicBezTo>
                      <a:pt x="836" y="1386"/>
                      <a:pt x="792" y="1402"/>
                      <a:pt x="749" y="1402"/>
                    </a:cubicBezTo>
                    <a:cubicBezTo>
                      <a:pt x="715" y="1402"/>
                      <a:pt x="682" y="1392"/>
                      <a:pt x="655" y="1374"/>
                    </a:cubicBezTo>
                    <a:lnTo>
                      <a:pt x="173" y="1044"/>
                    </a:lnTo>
                    <a:cubicBezTo>
                      <a:pt x="131" y="1023"/>
                      <a:pt x="110" y="955"/>
                      <a:pt x="152" y="913"/>
                    </a:cubicBezTo>
                    <a:lnTo>
                      <a:pt x="937" y="127"/>
                    </a:lnTo>
                    <a:cubicBezTo>
                      <a:pt x="953" y="111"/>
                      <a:pt x="973" y="104"/>
                      <a:pt x="993" y="104"/>
                    </a:cubicBezTo>
                    <a:close/>
                    <a:moveTo>
                      <a:pt x="1004" y="0"/>
                    </a:moveTo>
                    <a:cubicBezTo>
                      <a:pt x="947" y="0"/>
                      <a:pt x="891" y="22"/>
                      <a:pt x="848" y="64"/>
                    </a:cubicBezTo>
                    <a:lnTo>
                      <a:pt x="89" y="824"/>
                    </a:lnTo>
                    <a:cubicBezTo>
                      <a:pt x="0" y="913"/>
                      <a:pt x="0" y="1065"/>
                      <a:pt x="110" y="1154"/>
                    </a:cubicBezTo>
                    <a:lnTo>
                      <a:pt x="587" y="1457"/>
                    </a:lnTo>
                    <a:cubicBezTo>
                      <a:pt x="635" y="1497"/>
                      <a:pt x="692" y="1515"/>
                      <a:pt x="750" y="1515"/>
                    </a:cubicBezTo>
                    <a:cubicBezTo>
                      <a:pt x="823" y="1515"/>
                      <a:pt x="897" y="1486"/>
                      <a:pt x="958" y="1436"/>
                    </a:cubicBezTo>
                    <a:lnTo>
                      <a:pt x="1461" y="913"/>
                    </a:lnTo>
                    <a:cubicBezTo>
                      <a:pt x="1550" y="824"/>
                      <a:pt x="1571" y="672"/>
                      <a:pt x="1482" y="562"/>
                    </a:cubicBezTo>
                    <a:lnTo>
                      <a:pt x="1178" y="85"/>
                    </a:lnTo>
                    <a:cubicBezTo>
                      <a:pt x="1131" y="27"/>
                      <a:pt x="1067" y="0"/>
                      <a:pt x="100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1743702" y="1251507"/>
                <a:ext cx="119146" cy="78181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918" extrusionOk="0">
                    <a:moveTo>
                      <a:pt x="131" y="1"/>
                    </a:moveTo>
                    <a:cubicBezTo>
                      <a:pt x="68" y="1"/>
                      <a:pt x="0" y="90"/>
                      <a:pt x="21" y="174"/>
                    </a:cubicBezTo>
                    <a:lnTo>
                      <a:pt x="131" y="744"/>
                    </a:lnTo>
                    <a:cubicBezTo>
                      <a:pt x="152" y="849"/>
                      <a:pt x="241" y="917"/>
                      <a:pt x="351" y="917"/>
                    </a:cubicBezTo>
                    <a:lnTo>
                      <a:pt x="1068" y="917"/>
                    </a:lnTo>
                    <a:cubicBezTo>
                      <a:pt x="1178" y="917"/>
                      <a:pt x="1267" y="849"/>
                      <a:pt x="1288" y="744"/>
                    </a:cubicBezTo>
                    <a:lnTo>
                      <a:pt x="1398" y="174"/>
                    </a:lnTo>
                    <a:lnTo>
                      <a:pt x="1398" y="153"/>
                    </a:lnTo>
                    <a:cubicBezTo>
                      <a:pt x="1398" y="64"/>
                      <a:pt x="1330" y="1"/>
                      <a:pt x="1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1738337" y="1245716"/>
                <a:ext cx="131665" cy="89253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048" extrusionOk="0">
                    <a:moveTo>
                      <a:pt x="1309" y="111"/>
                    </a:moveTo>
                    <a:cubicBezTo>
                      <a:pt x="1372" y="111"/>
                      <a:pt x="1414" y="179"/>
                      <a:pt x="1414" y="221"/>
                    </a:cubicBezTo>
                    <a:lnTo>
                      <a:pt x="1309" y="786"/>
                    </a:lnTo>
                    <a:cubicBezTo>
                      <a:pt x="1283" y="875"/>
                      <a:pt x="1220" y="943"/>
                      <a:pt x="1131" y="943"/>
                    </a:cubicBezTo>
                    <a:lnTo>
                      <a:pt x="414" y="943"/>
                    </a:lnTo>
                    <a:cubicBezTo>
                      <a:pt x="325" y="943"/>
                      <a:pt x="262" y="875"/>
                      <a:pt x="236" y="786"/>
                    </a:cubicBezTo>
                    <a:lnTo>
                      <a:pt x="131" y="221"/>
                    </a:lnTo>
                    <a:cubicBezTo>
                      <a:pt x="131" y="179"/>
                      <a:pt x="173" y="111"/>
                      <a:pt x="236" y="111"/>
                    </a:cubicBezTo>
                    <a:close/>
                    <a:moveTo>
                      <a:pt x="236" y="1"/>
                    </a:moveTo>
                    <a:cubicBezTo>
                      <a:pt x="105" y="1"/>
                      <a:pt x="0" y="132"/>
                      <a:pt x="21" y="242"/>
                    </a:cubicBezTo>
                    <a:lnTo>
                      <a:pt x="131" y="812"/>
                    </a:lnTo>
                    <a:cubicBezTo>
                      <a:pt x="173" y="943"/>
                      <a:pt x="283" y="1048"/>
                      <a:pt x="414" y="1048"/>
                    </a:cubicBezTo>
                    <a:lnTo>
                      <a:pt x="1131" y="1048"/>
                    </a:lnTo>
                    <a:cubicBezTo>
                      <a:pt x="1262" y="1048"/>
                      <a:pt x="1393" y="943"/>
                      <a:pt x="1414" y="812"/>
                    </a:cubicBezTo>
                    <a:lnTo>
                      <a:pt x="1524" y="242"/>
                    </a:lnTo>
                    <a:cubicBezTo>
                      <a:pt x="1545" y="132"/>
                      <a:pt x="1440" y="1"/>
                      <a:pt x="130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1582233" y="1157913"/>
                <a:ext cx="122723" cy="11923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00" extrusionOk="0">
                    <a:moveTo>
                      <a:pt x="499" y="0"/>
                    </a:moveTo>
                    <a:cubicBezTo>
                      <a:pt x="457" y="0"/>
                      <a:pt x="417" y="22"/>
                      <a:pt x="393" y="73"/>
                    </a:cubicBezTo>
                    <a:lnTo>
                      <a:pt x="63" y="534"/>
                    </a:lnTo>
                    <a:cubicBezTo>
                      <a:pt x="0" y="639"/>
                      <a:pt x="21" y="749"/>
                      <a:pt x="84" y="838"/>
                    </a:cubicBezTo>
                    <a:lnTo>
                      <a:pt x="608" y="1341"/>
                    </a:lnTo>
                    <a:cubicBezTo>
                      <a:pt x="647" y="1377"/>
                      <a:pt x="708" y="1399"/>
                      <a:pt x="769" y="1399"/>
                    </a:cubicBezTo>
                    <a:cubicBezTo>
                      <a:pt x="812" y="1399"/>
                      <a:pt x="855" y="1388"/>
                      <a:pt x="891" y="1362"/>
                    </a:cubicBezTo>
                    <a:lnTo>
                      <a:pt x="1372" y="1032"/>
                    </a:lnTo>
                    <a:lnTo>
                      <a:pt x="1393" y="1032"/>
                    </a:lnTo>
                    <a:cubicBezTo>
                      <a:pt x="1440" y="969"/>
                      <a:pt x="1440" y="859"/>
                      <a:pt x="1393" y="817"/>
                    </a:cubicBezTo>
                    <a:lnTo>
                      <a:pt x="608" y="52"/>
                    </a:lnTo>
                    <a:cubicBezTo>
                      <a:pt x="608" y="31"/>
                      <a:pt x="608" y="31"/>
                      <a:pt x="587" y="31"/>
                    </a:cubicBezTo>
                    <a:cubicBezTo>
                      <a:pt x="560" y="12"/>
                      <a:pt x="529" y="0"/>
                      <a:pt x="4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1576442" y="1152547"/>
                <a:ext cx="135668" cy="129791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24" extrusionOk="0">
                    <a:moveTo>
                      <a:pt x="593" y="113"/>
                    </a:moveTo>
                    <a:cubicBezTo>
                      <a:pt x="616" y="113"/>
                      <a:pt x="639" y="120"/>
                      <a:pt x="655" y="136"/>
                    </a:cubicBezTo>
                    <a:lnTo>
                      <a:pt x="1419" y="901"/>
                    </a:lnTo>
                    <a:cubicBezTo>
                      <a:pt x="1461" y="943"/>
                      <a:pt x="1440" y="1032"/>
                      <a:pt x="1398" y="1053"/>
                    </a:cubicBezTo>
                    <a:lnTo>
                      <a:pt x="917" y="1383"/>
                    </a:lnTo>
                    <a:cubicBezTo>
                      <a:pt x="889" y="1401"/>
                      <a:pt x="856" y="1411"/>
                      <a:pt x="823" y="1411"/>
                    </a:cubicBezTo>
                    <a:cubicBezTo>
                      <a:pt x="780" y="1411"/>
                      <a:pt x="735" y="1395"/>
                      <a:pt x="697" y="1356"/>
                    </a:cubicBezTo>
                    <a:lnTo>
                      <a:pt x="199" y="859"/>
                    </a:lnTo>
                    <a:cubicBezTo>
                      <a:pt x="131" y="791"/>
                      <a:pt x="131" y="702"/>
                      <a:pt x="173" y="639"/>
                    </a:cubicBezTo>
                    <a:lnTo>
                      <a:pt x="503" y="157"/>
                    </a:lnTo>
                    <a:cubicBezTo>
                      <a:pt x="516" y="131"/>
                      <a:pt x="555" y="113"/>
                      <a:pt x="593" y="113"/>
                    </a:cubicBezTo>
                    <a:close/>
                    <a:moveTo>
                      <a:pt x="577" y="1"/>
                    </a:moveTo>
                    <a:cubicBezTo>
                      <a:pt x="514" y="1"/>
                      <a:pt x="451" y="34"/>
                      <a:pt x="414" y="94"/>
                    </a:cubicBezTo>
                    <a:lnTo>
                      <a:pt x="89" y="571"/>
                    </a:lnTo>
                    <a:cubicBezTo>
                      <a:pt x="0" y="681"/>
                      <a:pt x="21" y="833"/>
                      <a:pt x="110" y="922"/>
                    </a:cubicBezTo>
                    <a:lnTo>
                      <a:pt x="634" y="1445"/>
                    </a:lnTo>
                    <a:cubicBezTo>
                      <a:pt x="684" y="1495"/>
                      <a:pt x="753" y="1524"/>
                      <a:pt x="823" y="1524"/>
                    </a:cubicBezTo>
                    <a:cubicBezTo>
                      <a:pt x="879" y="1524"/>
                      <a:pt x="936" y="1506"/>
                      <a:pt x="985" y="1466"/>
                    </a:cubicBezTo>
                    <a:lnTo>
                      <a:pt x="1461" y="1163"/>
                    </a:lnTo>
                    <a:cubicBezTo>
                      <a:pt x="1571" y="1074"/>
                      <a:pt x="1592" y="922"/>
                      <a:pt x="1482" y="833"/>
                    </a:cubicBezTo>
                    <a:lnTo>
                      <a:pt x="723" y="73"/>
                    </a:lnTo>
                    <a:cubicBezTo>
                      <a:pt x="683" y="24"/>
                      <a:pt x="629" y="1"/>
                      <a:pt x="57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1531817" y="998317"/>
                <a:ext cx="79885" cy="11769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382" extrusionOk="0">
                    <a:moveTo>
                      <a:pt x="776" y="0"/>
                    </a:moveTo>
                    <a:cubicBezTo>
                      <a:pt x="765" y="0"/>
                      <a:pt x="755" y="2"/>
                      <a:pt x="744" y="4"/>
                    </a:cubicBezTo>
                    <a:lnTo>
                      <a:pt x="173" y="114"/>
                    </a:lnTo>
                    <a:cubicBezTo>
                      <a:pt x="69" y="135"/>
                      <a:pt x="1" y="224"/>
                      <a:pt x="1" y="334"/>
                    </a:cubicBezTo>
                    <a:lnTo>
                      <a:pt x="1" y="1052"/>
                    </a:lnTo>
                    <a:cubicBezTo>
                      <a:pt x="1" y="1162"/>
                      <a:pt x="69" y="1251"/>
                      <a:pt x="173" y="1272"/>
                    </a:cubicBezTo>
                    <a:lnTo>
                      <a:pt x="744" y="1382"/>
                    </a:lnTo>
                    <a:lnTo>
                      <a:pt x="786" y="1382"/>
                    </a:lnTo>
                    <a:cubicBezTo>
                      <a:pt x="854" y="1382"/>
                      <a:pt x="938" y="1314"/>
                      <a:pt x="938" y="1230"/>
                    </a:cubicBezTo>
                    <a:lnTo>
                      <a:pt x="938" y="156"/>
                    </a:lnTo>
                    <a:cubicBezTo>
                      <a:pt x="938" y="135"/>
                      <a:pt x="938" y="135"/>
                      <a:pt x="917" y="114"/>
                    </a:cubicBezTo>
                    <a:cubicBezTo>
                      <a:pt x="917" y="59"/>
                      <a:pt x="849" y="0"/>
                      <a:pt x="7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1526452" y="993037"/>
                <a:ext cx="89338" cy="12859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510" extrusionOk="0">
                    <a:moveTo>
                      <a:pt x="828" y="113"/>
                    </a:moveTo>
                    <a:cubicBezTo>
                      <a:pt x="891" y="113"/>
                      <a:pt x="938" y="155"/>
                      <a:pt x="938" y="218"/>
                    </a:cubicBezTo>
                    <a:lnTo>
                      <a:pt x="938" y="1292"/>
                    </a:lnTo>
                    <a:cubicBezTo>
                      <a:pt x="938" y="1355"/>
                      <a:pt x="891" y="1397"/>
                      <a:pt x="828" y="1397"/>
                    </a:cubicBezTo>
                    <a:lnTo>
                      <a:pt x="263" y="1292"/>
                    </a:lnTo>
                    <a:cubicBezTo>
                      <a:pt x="174" y="1266"/>
                      <a:pt x="132" y="1203"/>
                      <a:pt x="132" y="1114"/>
                    </a:cubicBezTo>
                    <a:lnTo>
                      <a:pt x="132" y="396"/>
                    </a:lnTo>
                    <a:cubicBezTo>
                      <a:pt x="132" y="307"/>
                      <a:pt x="174" y="244"/>
                      <a:pt x="263" y="218"/>
                    </a:cubicBezTo>
                    <a:lnTo>
                      <a:pt x="828" y="113"/>
                    </a:lnTo>
                    <a:close/>
                    <a:moveTo>
                      <a:pt x="841" y="1"/>
                    </a:moveTo>
                    <a:cubicBezTo>
                      <a:pt x="830" y="1"/>
                      <a:pt x="818" y="2"/>
                      <a:pt x="807" y="4"/>
                    </a:cubicBezTo>
                    <a:lnTo>
                      <a:pt x="236" y="113"/>
                    </a:lnTo>
                    <a:cubicBezTo>
                      <a:pt x="105" y="134"/>
                      <a:pt x="1" y="265"/>
                      <a:pt x="1" y="396"/>
                    </a:cubicBezTo>
                    <a:lnTo>
                      <a:pt x="1" y="1114"/>
                    </a:lnTo>
                    <a:cubicBezTo>
                      <a:pt x="1" y="1245"/>
                      <a:pt x="105" y="1376"/>
                      <a:pt x="236" y="1397"/>
                    </a:cubicBezTo>
                    <a:lnTo>
                      <a:pt x="807" y="1507"/>
                    </a:lnTo>
                    <a:cubicBezTo>
                      <a:pt x="818" y="1508"/>
                      <a:pt x="830" y="1509"/>
                      <a:pt x="841" y="1509"/>
                    </a:cubicBezTo>
                    <a:cubicBezTo>
                      <a:pt x="956" y="1509"/>
                      <a:pt x="1048" y="1411"/>
                      <a:pt x="1048" y="1292"/>
                    </a:cubicBezTo>
                    <a:lnTo>
                      <a:pt x="1048" y="218"/>
                    </a:lnTo>
                    <a:cubicBezTo>
                      <a:pt x="1048" y="99"/>
                      <a:pt x="956" y="1"/>
                      <a:pt x="84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1582233" y="837529"/>
                <a:ext cx="124511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399" extrusionOk="0">
                    <a:moveTo>
                      <a:pt x="769" y="1"/>
                    </a:moveTo>
                    <a:cubicBezTo>
                      <a:pt x="708" y="1"/>
                      <a:pt x="647" y="23"/>
                      <a:pt x="608" y="59"/>
                    </a:cubicBezTo>
                    <a:lnTo>
                      <a:pt x="84" y="562"/>
                    </a:lnTo>
                    <a:cubicBezTo>
                      <a:pt x="21" y="651"/>
                      <a:pt x="0" y="761"/>
                      <a:pt x="63" y="866"/>
                    </a:cubicBezTo>
                    <a:lnTo>
                      <a:pt x="393" y="1327"/>
                    </a:lnTo>
                    <a:cubicBezTo>
                      <a:pt x="393" y="1348"/>
                      <a:pt x="393" y="1348"/>
                      <a:pt x="414" y="1348"/>
                    </a:cubicBezTo>
                    <a:cubicBezTo>
                      <a:pt x="435" y="1382"/>
                      <a:pt x="473" y="1399"/>
                      <a:pt x="514" y="1399"/>
                    </a:cubicBezTo>
                    <a:cubicBezTo>
                      <a:pt x="554" y="1399"/>
                      <a:pt x="597" y="1382"/>
                      <a:pt x="629" y="1348"/>
                    </a:cubicBezTo>
                    <a:lnTo>
                      <a:pt x="1393" y="583"/>
                    </a:lnTo>
                    <a:lnTo>
                      <a:pt x="1414" y="562"/>
                    </a:lnTo>
                    <a:cubicBezTo>
                      <a:pt x="1461" y="499"/>
                      <a:pt x="1440" y="410"/>
                      <a:pt x="1372" y="368"/>
                    </a:cubicBezTo>
                    <a:lnTo>
                      <a:pt x="891" y="38"/>
                    </a:lnTo>
                    <a:cubicBezTo>
                      <a:pt x="855" y="12"/>
                      <a:pt x="812" y="1"/>
                      <a:pt x="7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1576442" y="832334"/>
                <a:ext cx="135668" cy="129791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24" extrusionOk="0">
                    <a:moveTo>
                      <a:pt x="823" y="113"/>
                    </a:moveTo>
                    <a:cubicBezTo>
                      <a:pt x="856" y="113"/>
                      <a:pt x="889" y="123"/>
                      <a:pt x="917" y="141"/>
                    </a:cubicBezTo>
                    <a:lnTo>
                      <a:pt x="1398" y="471"/>
                    </a:lnTo>
                    <a:cubicBezTo>
                      <a:pt x="1461" y="492"/>
                      <a:pt x="1461" y="581"/>
                      <a:pt x="1419" y="623"/>
                    </a:cubicBezTo>
                    <a:lnTo>
                      <a:pt x="655" y="1388"/>
                    </a:lnTo>
                    <a:cubicBezTo>
                      <a:pt x="639" y="1404"/>
                      <a:pt x="619" y="1411"/>
                      <a:pt x="598" y="1411"/>
                    </a:cubicBezTo>
                    <a:cubicBezTo>
                      <a:pt x="565" y="1411"/>
                      <a:pt x="529" y="1393"/>
                      <a:pt x="503" y="1367"/>
                    </a:cubicBezTo>
                    <a:lnTo>
                      <a:pt x="173" y="885"/>
                    </a:lnTo>
                    <a:cubicBezTo>
                      <a:pt x="131" y="822"/>
                      <a:pt x="152" y="733"/>
                      <a:pt x="199" y="665"/>
                    </a:cubicBezTo>
                    <a:lnTo>
                      <a:pt x="697" y="168"/>
                    </a:lnTo>
                    <a:cubicBezTo>
                      <a:pt x="735" y="129"/>
                      <a:pt x="780" y="113"/>
                      <a:pt x="823" y="113"/>
                    </a:cubicBezTo>
                    <a:close/>
                    <a:moveTo>
                      <a:pt x="823" y="0"/>
                    </a:moveTo>
                    <a:cubicBezTo>
                      <a:pt x="753" y="0"/>
                      <a:pt x="684" y="29"/>
                      <a:pt x="634" y="79"/>
                    </a:cubicBezTo>
                    <a:lnTo>
                      <a:pt x="110" y="602"/>
                    </a:lnTo>
                    <a:cubicBezTo>
                      <a:pt x="21" y="691"/>
                      <a:pt x="0" y="843"/>
                      <a:pt x="89" y="953"/>
                    </a:cubicBezTo>
                    <a:lnTo>
                      <a:pt x="414" y="1430"/>
                    </a:lnTo>
                    <a:cubicBezTo>
                      <a:pt x="451" y="1490"/>
                      <a:pt x="514" y="1523"/>
                      <a:pt x="577" y="1523"/>
                    </a:cubicBezTo>
                    <a:cubicBezTo>
                      <a:pt x="629" y="1523"/>
                      <a:pt x="683" y="1500"/>
                      <a:pt x="723" y="1451"/>
                    </a:cubicBezTo>
                    <a:lnTo>
                      <a:pt x="1508" y="691"/>
                    </a:lnTo>
                    <a:cubicBezTo>
                      <a:pt x="1592" y="602"/>
                      <a:pt x="1571" y="450"/>
                      <a:pt x="1461" y="361"/>
                    </a:cubicBezTo>
                    <a:lnTo>
                      <a:pt x="985" y="58"/>
                    </a:lnTo>
                    <a:cubicBezTo>
                      <a:pt x="936" y="18"/>
                      <a:pt x="879" y="0"/>
                      <a:pt x="82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1591176" y="842554"/>
                <a:ext cx="427784" cy="427784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5023" extrusionOk="0">
                    <a:moveTo>
                      <a:pt x="2514" y="1200"/>
                    </a:moveTo>
                    <a:cubicBezTo>
                      <a:pt x="3231" y="1200"/>
                      <a:pt x="3823" y="1791"/>
                      <a:pt x="3823" y="2509"/>
                    </a:cubicBezTo>
                    <a:cubicBezTo>
                      <a:pt x="3823" y="3232"/>
                      <a:pt x="3231" y="3818"/>
                      <a:pt x="2514" y="3818"/>
                    </a:cubicBezTo>
                    <a:cubicBezTo>
                      <a:pt x="1791" y="3818"/>
                      <a:pt x="1205" y="3232"/>
                      <a:pt x="1205" y="2509"/>
                    </a:cubicBezTo>
                    <a:cubicBezTo>
                      <a:pt x="1205" y="1791"/>
                      <a:pt x="1791" y="1200"/>
                      <a:pt x="2514" y="1200"/>
                    </a:cubicBezTo>
                    <a:close/>
                    <a:moveTo>
                      <a:pt x="2514" y="0"/>
                    </a:moveTo>
                    <a:cubicBezTo>
                      <a:pt x="1115" y="0"/>
                      <a:pt x="0" y="1137"/>
                      <a:pt x="0" y="2509"/>
                    </a:cubicBezTo>
                    <a:cubicBezTo>
                      <a:pt x="0" y="3886"/>
                      <a:pt x="1115" y="5023"/>
                      <a:pt x="2514" y="5023"/>
                    </a:cubicBezTo>
                    <a:cubicBezTo>
                      <a:pt x="3886" y="5023"/>
                      <a:pt x="5022" y="3886"/>
                      <a:pt x="5022" y="2509"/>
                    </a:cubicBezTo>
                    <a:cubicBezTo>
                      <a:pt x="5022" y="1137"/>
                      <a:pt x="3886" y="0"/>
                      <a:pt x="2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1585810" y="838977"/>
                <a:ext cx="436726" cy="434938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5107" extrusionOk="0">
                    <a:moveTo>
                      <a:pt x="2577" y="1310"/>
                    </a:moveTo>
                    <a:cubicBezTo>
                      <a:pt x="3273" y="1310"/>
                      <a:pt x="3818" y="1854"/>
                      <a:pt x="3818" y="2551"/>
                    </a:cubicBezTo>
                    <a:cubicBezTo>
                      <a:pt x="3818" y="3253"/>
                      <a:pt x="3273" y="3797"/>
                      <a:pt x="2577" y="3797"/>
                    </a:cubicBezTo>
                    <a:cubicBezTo>
                      <a:pt x="1875" y="3797"/>
                      <a:pt x="1309" y="3253"/>
                      <a:pt x="1309" y="2551"/>
                    </a:cubicBezTo>
                    <a:cubicBezTo>
                      <a:pt x="1309" y="1854"/>
                      <a:pt x="1875" y="1310"/>
                      <a:pt x="2577" y="1310"/>
                    </a:cubicBezTo>
                    <a:close/>
                    <a:moveTo>
                      <a:pt x="2577" y="1179"/>
                    </a:moveTo>
                    <a:cubicBezTo>
                      <a:pt x="1812" y="1179"/>
                      <a:pt x="1199" y="1792"/>
                      <a:pt x="1199" y="2551"/>
                    </a:cubicBezTo>
                    <a:cubicBezTo>
                      <a:pt x="1199" y="3316"/>
                      <a:pt x="1812" y="3928"/>
                      <a:pt x="2577" y="3928"/>
                    </a:cubicBezTo>
                    <a:cubicBezTo>
                      <a:pt x="3315" y="3928"/>
                      <a:pt x="3928" y="3316"/>
                      <a:pt x="3928" y="2551"/>
                    </a:cubicBezTo>
                    <a:cubicBezTo>
                      <a:pt x="3928" y="1792"/>
                      <a:pt x="3315" y="1179"/>
                      <a:pt x="2577" y="1179"/>
                    </a:cubicBezTo>
                    <a:close/>
                    <a:moveTo>
                      <a:pt x="2577" y="111"/>
                    </a:moveTo>
                    <a:cubicBezTo>
                      <a:pt x="3928" y="111"/>
                      <a:pt x="5017" y="1200"/>
                      <a:pt x="5017" y="2551"/>
                    </a:cubicBezTo>
                    <a:cubicBezTo>
                      <a:pt x="5017" y="3907"/>
                      <a:pt x="3928" y="4997"/>
                      <a:pt x="2577" y="4997"/>
                    </a:cubicBezTo>
                    <a:cubicBezTo>
                      <a:pt x="1220" y="4997"/>
                      <a:pt x="131" y="3907"/>
                      <a:pt x="131" y="2551"/>
                    </a:cubicBezTo>
                    <a:cubicBezTo>
                      <a:pt x="131" y="1200"/>
                      <a:pt x="1220" y="111"/>
                      <a:pt x="2577" y="111"/>
                    </a:cubicBezTo>
                    <a:close/>
                    <a:moveTo>
                      <a:pt x="2577" y="1"/>
                    </a:moveTo>
                    <a:cubicBezTo>
                      <a:pt x="1158" y="1"/>
                      <a:pt x="0" y="1137"/>
                      <a:pt x="0" y="2551"/>
                    </a:cubicBezTo>
                    <a:cubicBezTo>
                      <a:pt x="0" y="3970"/>
                      <a:pt x="1158" y="5107"/>
                      <a:pt x="2577" y="5107"/>
                    </a:cubicBezTo>
                    <a:cubicBezTo>
                      <a:pt x="3991" y="5107"/>
                      <a:pt x="5127" y="3970"/>
                      <a:pt x="5127" y="2551"/>
                    </a:cubicBezTo>
                    <a:cubicBezTo>
                      <a:pt x="5127" y="1137"/>
                      <a:pt x="3991" y="1"/>
                      <a:pt x="257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1678553" y="929931"/>
                <a:ext cx="251152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71" extrusionOk="0">
                    <a:moveTo>
                      <a:pt x="1488" y="174"/>
                    </a:moveTo>
                    <a:cubicBezTo>
                      <a:pt x="2205" y="174"/>
                      <a:pt x="2797" y="765"/>
                      <a:pt x="2797" y="1483"/>
                    </a:cubicBezTo>
                    <a:cubicBezTo>
                      <a:pt x="2797" y="2206"/>
                      <a:pt x="2205" y="2792"/>
                      <a:pt x="1488" y="2792"/>
                    </a:cubicBezTo>
                    <a:cubicBezTo>
                      <a:pt x="765" y="2792"/>
                      <a:pt x="179" y="2206"/>
                      <a:pt x="179" y="1483"/>
                    </a:cubicBezTo>
                    <a:cubicBezTo>
                      <a:pt x="179" y="765"/>
                      <a:pt x="765" y="174"/>
                      <a:pt x="1488" y="174"/>
                    </a:cubicBezTo>
                    <a:close/>
                    <a:moveTo>
                      <a:pt x="1488" y="1"/>
                    </a:moveTo>
                    <a:cubicBezTo>
                      <a:pt x="655" y="1"/>
                      <a:pt x="0" y="676"/>
                      <a:pt x="0" y="1483"/>
                    </a:cubicBezTo>
                    <a:cubicBezTo>
                      <a:pt x="0" y="2295"/>
                      <a:pt x="655" y="2970"/>
                      <a:pt x="1488" y="2970"/>
                    </a:cubicBezTo>
                    <a:cubicBezTo>
                      <a:pt x="2294" y="2970"/>
                      <a:pt x="2949" y="2295"/>
                      <a:pt x="2949" y="1483"/>
                    </a:cubicBezTo>
                    <a:cubicBezTo>
                      <a:pt x="2949" y="676"/>
                      <a:pt x="2294" y="1"/>
                      <a:pt x="1488" y="1"/>
                    </a:cubicBezTo>
                    <a:close/>
                  </a:path>
                </a:pathLst>
              </a:custGeom>
              <a:solidFill>
                <a:srgbClr val="356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1673187" y="926354"/>
                <a:ext cx="261882" cy="260179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3055" extrusionOk="0">
                    <a:moveTo>
                      <a:pt x="1551" y="284"/>
                    </a:moveTo>
                    <a:cubicBezTo>
                      <a:pt x="2247" y="284"/>
                      <a:pt x="2792" y="828"/>
                      <a:pt x="2792" y="1525"/>
                    </a:cubicBezTo>
                    <a:cubicBezTo>
                      <a:pt x="2792" y="2227"/>
                      <a:pt x="2247" y="2771"/>
                      <a:pt x="1551" y="2771"/>
                    </a:cubicBezTo>
                    <a:cubicBezTo>
                      <a:pt x="849" y="2771"/>
                      <a:pt x="283" y="2227"/>
                      <a:pt x="283" y="1525"/>
                    </a:cubicBezTo>
                    <a:cubicBezTo>
                      <a:pt x="283" y="828"/>
                      <a:pt x="849" y="284"/>
                      <a:pt x="1551" y="284"/>
                    </a:cubicBezTo>
                    <a:close/>
                    <a:moveTo>
                      <a:pt x="1551" y="153"/>
                    </a:moveTo>
                    <a:cubicBezTo>
                      <a:pt x="786" y="153"/>
                      <a:pt x="173" y="766"/>
                      <a:pt x="173" y="1525"/>
                    </a:cubicBezTo>
                    <a:cubicBezTo>
                      <a:pt x="173" y="2290"/>
                      <a:pt x="786" y="2902"/>
                      <a:pt x="1551" y="2902"/>
                    </a:cubicBezTo>
                    <a:cubicBezTo>
                      <a:pt x="2289" y="2902"/>
                      <a:pt x="2902" y="2290"/>
                      <a:pt x="2902" y="1525"/>
                    </a:cubicBezTo>
                    <a:cubicBezTo>
                      <a:pt x="2902" y="766"/>
                      <a:pt x="2289" y="153"/>
                      <a:pt x="1551" y="153"/>
                    </a:cubicBezTo>
                    <a:close/>
                    <a:moveTo>
                      <a:pt x="1551" y="111"/>
                    </a:moveTo>
                    <a:cubicBezTo>
                      <a:pt x="2336" y="111"/>
                      <a:pt x="2965" y="739"/>
                      <a:pt x="2965" y="1525"/>
                    </a:cubicBezTo>
                    <a:cubicBezTo>
                      <a:pt x="2965" y="2310"/>
                      <a:pt x="2336" y="2944"/>
                      <a:pt x="1551" y="2944"/>
                    </a:cubicBezTo>
                    <a:cubicBezTo>
                      <a:pt x="765" y="2944"/>
                      <a:pt x="132" y="2310"/>
                      <a:pt x="132" y="1525"/>
                    </a:cubicBezTo>
                    <a:cubicBezTo>
                      <a:pt x="132" y="739"/>
                      <a:pt x="765" y="111"/>
                      <a:pt x="1551" y="111"/>
                    </a:cubicBezTo>
                    <a:close/>
                    <a:moveTo>
                      <a:pt x="1551" y="1"/>
                    </a:moveTo>
                    <a:cubicBezTo>
                      <a:pt x="697" y="1"/>
                      <a:pt x="1" y="677"/>
                      <a:pt x="1" y="1525"/>
                    </a:cubicBezTo>
                    <a:cubicBezTo>
                      <a:pt x="1" y="2379"/>
                      <a:pt x="697" y="3054"/>
                      <a:pt x="1551" y="3054"/>
                    </a:cubicBezTo>
                    <a:cubicBezTo>
                      <a:pt x="2399" y="3054"/>
                      <a:pt x="3075" y="2379"/>
                      <a:pt x="3075" y="1525"/>
                    </a:cubicBezTo>
                    <a:cubicBezTo>
                      <a:pt x="3075" y="677"/>
                      <a:pt x="2399" y="1"/>
                      <a:pt x="155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428214" y="1460427"/>
                <a:ext cx="119231" cy="7988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938" extrusionOk="0">
                    <a:moveTo>
                      <a:pt x="331" y="0"/>
                    </a:moveTo>
                    <a:cubicBezTo>
                      <a:pt x="221" y="0"/>
                      <a:pt x="132" y="84"/>
                      <a:pt x="111" y="194"/>
                    </a:cubicBezTo>
                    <a:lnTo>
                      <a:pt x="1" y="765"/>
                    </a:lnTo>
                    <a:lnTo>
                      <a:pt x="1" y="786"/>
                    </a:lnTo>
                    <a:cubicBezTo>
                      <a:pt x="1" y="870"/>
                      <a:pt x="69" y="938"/>
                      <a:pt x="158" y="938"/>
                    </a:cubicBezTo>
                    <a:lnTo>
                      <a:pt x="1268" y="938"/>
                    </a:lnTo>
                    <a:cubicBezTo>
                      <a:pt x="1357" y="917"/>
                      <a:pt x="1399" y="828"/>
                      <a:pt x="1378" y="765"/>
                    </a:cubicBezTo>
                    <a:lnTo>
                      <a:pt x="1268" y="194"/>
                    </a:lnTo>
                    <a:cubicBezTo>
                      <a:pt x="1247" y="84"/>
                      <a:pt x="1158" y="0"/>
                      <a:pt x="1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421145" y="1456425"/>
                <a:ext cx="132091" cy="8925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048" extrusionOk="0">
                    <a:moveTo>
                      <a:pt x="1131" y="110"/>
                    </a:moveTo>
                    <a:cubicBezTo>
                      <a:pt x="1220" y="110"/>
                      <a:pt x="1288" y="178"/>
                      <a:pt x="1309" y="241"/>
                    </a:cubicBezTo>
                    <a:lnTo>
                      <a:pt x="1419" y="812"/>
                    </a:lnTo>
                    <a:cubicBezTo>
                      <a:pt x="1419" y="875"/>
                      <a:pt x="1372" y="917"/>
                      <a:pt x="1309" y="917"/>
                    </a:cubicBezTo>
                    <a:lnTo>
                      <a:pt x="241" y="917"/>
                    </a:lnTo>
                    <a:cubicBezTo>
                      <a:pt x="173" y="917"/>
                      <a:pt x="131" y="875"/>
                      <a:pt x="131" y="812"/>
                    </a:cubicBezTo>
                    <a:lnTo>
                      <a:pt x="241" y="241"/>
                    </a:lnTo>
                    <a:cubicBezTo>
                      <a:pt x="262" y="178"/>
                      <a:pt x="325" y="110"/>
                      <a:pt x="414" y="110"/>
                    </a:cubicBezTo>
                    <a:close/>
                    <a:moveTo>
                      <a:pt x="414" y="0"/>
                    </a:moveTo>
                    <a:cubicBezTo>
                      <a:pt x="283" y="0"/>
                      <a:pt x="173" y="89"/>
                      <a:pt x="131" y="220"/>
                    </a:cubicBezTo>
                    <a:lnTo>
                      <a:pt x="21" y="786"/>
                    </a:lnTo>
                    <a:cubicBezTo>
                      <a:pt x="0" y="917"/>
                      <a:pt x="110" y="1048"/>
                      <a:pt x="241" y="1048"/>
                    </a:cubicBezTo>
                    <a:lnTo>
                      <a:pt x="1309" y="1048"/>
                    </a:lnTo>
                    <a:cubicBezTo>
                      <a:pt x="1440" y="1048"/>
                      <a:pt x="1550" y="917"/>
                      <a:pt x="1524" y="786"/>
                    </a:cubicBezTo>
                    <a:lnTo>
                      <a:pt x="1419" y="220"/>
                    </a:lnTo>
                    <a:cubicBezTo>
                      <a:pt x="1393" y="89"/>
                      <a:pt x="1262" y="0"/>
                      <a:pt x="113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426425" y="1926951"/>
                <a:ext cx="119231" cy="7988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938" extrusionOk="0">
                    <a:moveTo>
                      <a:pt x="132" y="0"/>
                    </a:moveTo>
                    <a:cubicBezTo>
                      <a:pt x="48" y="21"/>
                      <a:pt x="1" y="105"/>
                      <a:pt x="22" y="173"/>
                    </a:cubicBezTo>
                    <a:lnTo>
                      <a:pt x="132" y="739"/>
                    </a:lnTo>
                    <a:cubicBezTo>
                      <a:pt x="153" y="849"/>
                      <a:pt x="242" y="938"/>
                      <a:pt x="352" y="938"/>
                    </a:cubicBezTo>
                    <a:lnTo>
                      <a:pt x="1069" y="938"/>
                    </a:lnTo>
                    <a:cubicBezTo>
                      <a:pt x="1179" y="938"/>
                      <a:pt x="1268" y="849"/>
                      <a:pt x="1289" y="739"/>
                    </a:cubicBezTo>
                    <a:lnTo>
                      <a:pt x="1399" y="173"/>
                    </a:lnTo>
                    <a:lnTo>
                      <a:pt x="1399" y="152"/>
                    </a:lnTo>
                    <a:cubicBezTo>
                      <a:pt x="1399" y="63"/>
                      <a:pt x="1331" y="0"/>
                      <a:pt x="1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421145" y="1921160"/>
                <a:ext cx="132091" cy="8925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048" extrusionOk="0">
                    <a:moveTo>
                      <a:pt x="1309" y="131"/>
                    </a:moveTo>
                    <a:cubicBezTo>
                      <a:pt x="1372" y="131"/>
                      <a:pt x="1419" y="173"/>
                      <a:pt x="1419" y="241"/>
                    </a:cubicBezTo>
                    <a:lnTo>
                      <a:pt x="1309" y="807"/>
                    </a:lnTo>
                    <a:cubicBezTo>
                      <a:pt x="1288" y="875"/>
                      <a:pt x="1220" y="937"/>
                      <a:pt x="1131" y="937"/>
                    </a:cubicBezTo>
                    <a:lnTo>
                      <a:pt x="414" y="937"/>
                    </a:lnTo>
                    <a:cubicBezTo>
                      <a:pt x="325" y="937"/>
                      <a:pt x="262" y="875"/>
                      <a:pt x="241" y="807"/>
                    </a:cubicBezTo>
                    <a:lnTo>
                      <a:pt x="131" y="241"/>
                    </a:lnTo>
                    <a:cubicBezTo>
                      <a:pt x="131" y="173"/>
                      <a:pt x="173" y="131"/>
                      <a:pt x="241" y="131"/>
                    </a:cubicBezTo>
                    <a:close/>
                    <a:moveTo>
                      <a:pt x="241" y="0"/>
                    </a:moveTo>
                    <a:cubicBezTo>
                      <a:pt x="110" y="0"/>
                      <a:pt x="0" y="131"/>
                      <a:pt x="21" y="262"/>
                    </a:cubicBezTo>
                    <a:lnTo>
                      <a:pt x="131" y="828"/>
                    </a:lnTo>
                    <a:cubicBezTo>
                      <a:pt x="152" y="958"/>
                      <a:pt x="283" y="1047"/>
                      <a:pt x="414" y="1047"/>
                    </a:cubicBezTo>
                    <a:lnTo>
                      <a:pt x="1131" y="1047"/>
                    </a:lnTo>
                    <a:cubicBezTo>
                      <a:pt x="1262" y="1047"/>
                      <a:pt x="1372" y="958"/>
                      <a:pt x="1419" y="828"/>
                    </a:cubicBezTo>
                    <a:lnTo>
                      <a:pt x="1524" y="262"/>
                    </a:lnTo>
                    <a:cubicBezTo>
                      <a:pt x="1550" y="131"/>
                      <a:pt x="1440" y="0"/>
                      <a:pt x="130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265042" y="1833697"/>
                <a:ext cx="122723" cy="11974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06" extrusionOk="0">
                    <a:moveTo>
                      <a:pt x="515" y="0"/>
                    </a:moveTo>
                    <a:cubicBezTo>
                      <a:pt x="468" y="0"/>
                      <a:pt x="420" y="24"/>
                      <a:pt x="393" y="69"/>
                    </a:cubicBezTo>
                    <a:lnTo>
                      <a:pt x="63" y="545"/>
                    </a:lnTo>
                    <a:cubicBezTo>
                      <a:pt x="0" y="634"/>
                      <a:pt x="21" y="765"/>
                      <a:pt x="84" y="833"/>
                    </a:cubicBezTo>
                    <a:lnTo>
                      <a:pt x="587" y="1331"/>
                    </a:lnTo>
                    <a:cubicBezTo>
                      <a:pt x="639" y="1384"/>
                      <a:pt x="700" y="1405"/>
                      <a:pt x="757" y="1405"/>
                    </a:cubicBezTo>
                    <a:cubicBezTo>
                      <a:pt x="797" y="1405"/>
                      <a:pt x="835" y="1395"/>
                      <a:pt x="869" y="1378"/>
                    </a:cubicBezTo>
                    <a:lnTo>
                      <a:pt x="1351" y="1048"/>
                    </a:lnTo>
                    <a:cubicBezTo>
                      <a:pt x="1372" y="1048"/>
                      <a:pt x="1372" y="1027"/>
                      <a:pt x="1372" y="1027"/>
                    </a:cubicBezTo>
                    <a:cubicBezTo>
                      <a:pt x="1440" y="964"/>
                      <a:pt x="1440" y="875"/>
                      <a:pt x="1372" y="807"/>
                    </a:cubicBezTo>
                    <a:lnTo>
                      <a:pt x="608" y="48"/>
                    </a:lnTo>
                    <a:cubicBezTo>
                      <a:pt x="608" y="48"/>
                      <a:pt x="608" y="22"/>
                      <a:pt x="587" y="22"/>
                    </a:cubicBezTo>
                    <a:cubicBezTo>
                      <a:pt x="565" y="7"/>
                      <a:pt x="540" y="0"/>
                      <a:pt x="5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259251" y="1829354"/>
                <a:ext cx="135668" cy="12928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18" extrusionOk="0">
                    <a:moveTo>
                      <a:pt x="560" y="109"/>
                    </a:moveTo>
                    <a:cubicBezTo>
                      <a:pt x="585" y="109"/>
                      <a:pt x="613" y="120"/>
                      <a:pt x="634" y="141"/>
                    </a:cubicBezTo>
                    <a:lnTo>
                      <a:pt x="1419" y="905"/>
                    </a:lnTo>
                    <a:cubicBezTo>
                      <a:pt x="1461" y="947"/>
                      <a:pt x="1440" y="1015"/>
                      <a:pt x="1398" y="1057"/>
                    </a:cubicBezTo>
                    <a:lnTo>
                      <a:pt x="917" y="1361"/>
                    </a:lnTo>
                    <a:cubicBezTo>
                      <a:pt x="888" y="1392"/>
                      <a:pt x="854" y="1404"/>
                      <a:pt x="819" y="1404"/>
                    </a:cubicBezTo>
                    <a:cubicBezTo>
                      <a:pt x="778" y="1404"/>
                      <a:pt x="736" y="1387"/>
                      <a:pt x="702" y="1361"/>
                    </a:cubicBezTo>
                    <a:lnTo>
                      <a:pt x="702" y="1340"/>
                    </a:lnTo>
                    <a:lnTo>
                      <a:pt x="199" y="837"/>
                    </a:lnTo>
                    <a:cubicBezTo>
                      <a:pt x="131" y="795"/>
                      <a:pt x="131" y="685"/>
                      <a:pt x="178" y="622"/>
                    </a:cubicBezTo>
                    <a:lnTo>
                      <a:pt x="503" y="141"/>
                    </a:lnTo>
                    <a:cubicBezTo>
                      <a:pt x="513" y="120"/>
                      <a:pt x="536" y="109"/>
                      <a:pt x="560" y="109"/>
                    </a:cubicBezTo>
                    <a:close/>
                    <a:moveTo>
                      <a:pt x="589" y="0"/>
                    </a:moveTo>
                    <a:cubicBezTo>
                      <a:pt x="519" y="0"/>
                      <a:pt x="445" y="34"/>
                      <a:pt x="393" y="99"/>
                    </a:cubicBezTo>
                    <a:lnTo>
                      <a:pt x="89" y="554"/>
                    </a:lnTo>
                    <a:cubicBezTo>
                      <a:pt x="0" y="685"/>
                      <a:pt x="21" y="816"/>
                      <a:pt x="110" y="926"/>
                    </a:cubicBezTo>
                    <a:lnTo>
                      <a:pt x="634" y="1429"/>
                    </a:lnTo>
                    <a:lnTo>
                      <a:pt x="634" y="1450"/>
                    </a:lnTo>
                    <a:lnTo>
                      <a:pt x="653" y="1450"/>
                    </a:lnTo>
                    <a:cubicBezTo>
                      <a:pt x="700" y="1497"/>
                      <a:pt x="762" y="1518"/>
                      <a:pt x="824" y="1518"/>
                    </a:cubicBezTo>
                    <a:cubicBezTo>
                      <a:pt x="880" y="1518"/>
                      <a:pt x="936" y="1501"/>
                      <a:pt x="985" y="1471"/>
                    </a:cubicBezTo>
                    <a:lnTo>
                      <a:pt x="1461" y="1146"/>
                    </a:lnTo>
                    <a:cubicBezTo>
                      <a:pt x="1571" y="1078"/>
                      <a:pt x="1592" y="905"/>
                      <a:pt x="1487" y="816"/>
                    </a:cubicBezTo>
                    <a:lnTo>
                      <a:pt x="723" y="52"/>
                    </a:lnTo>
                    <a:cubicBezTo>
                      <a:pt x="686" y="17"/>
                      <a:pt x="639" y="0"/>
                      <a:pt x="58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214625" y="1673676"/>
                <a:ext cx="78096" cy="119572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404" extrusionOk="0">
                    <a:moveTo>
                      <a:pt x="779" y="1"/>
                    </a:moveTo>
                    <a:cubicBezTo>
                      <a:pt x="767" y="1"/>
                      <a:pt x="756" y="2"/>
                      <a:pt x="744" y="5"/>
                    </a:cubicBezTo>
                    <a:lnTo>
                      <a:pt x="178" y="115"/>
                    </a:lnTo>
                    <a:cubicBezTo>
                      <a:pt x="68" y="136"/>
                      <a:pt x="0" y="225"/>
                      <a:pt x="0" y="330"/>
                    </a:cubicBezTo>
                    <a:lnTo>
                      <a:pt x="0" y="1052"/>
                    </a:lnTo>
                    <a:cubicBezTo>
                      <a:pt x="0" y="1162"/>
                      <a:pt x="68" y="1272"/>
                      <a:pt x="178" y="1293"/>
                    </a:cubicBezTo>
                    <a:lnTo>
                      <a:pt x="744" y="1403"/>
                    </a:lnTo>
                    <a:lnTo>
                      <a:pt x="765" y="1403"/>
                    </a:lnTo>
                    <a:cubicBezTo>
                      <a:pt x="854" y="1403"/>
                      <a:pt x="917" y="1335"/>
                      <a:pt x="917" y="1246"/>
                    </a:cubicBezTo>
                    <a:lnTo>
                      <a:pt x="917" y="157"/>
                    </a:lnTo>
                    <a:lnTo>
                      <a:pt x="917" y="136"/>
                    </a:lnTo>
                    <a:cubicBezTo>
                      <a:pt x="917" y="58"/>
                      <a:pt x="854" y="1"/>
                      <a:pt x="7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209260" y="1670099"/>
                <a:ext cx="89253" cy="12698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491" extrusionOk="0">
                    <a:moveTo>
                      <a:pt x="850" y="105"/>
                    </a:moveTo>
                    <a:cubicBezTo>
                      <a:pt x="890" y="105"/>
                      <a:pt x="938" y="146"/>
                      <a:pt x="938" y="199"/>
                    </a:cubicBezTo>
                    <a:lnTo>
                      <a:pt x="938" y="1288"/>
                    </a:lnTo>
                    <a:cubicBezTo>
                      <a:pt x="938" y="1344"/>
                      <a:pt x="892" y="1382"/>
                      <a:pt x="852" y="1382"/>
                    </a:cubicBezTo>
                    <a:cubicBezTo>
                      <a:pt x="844" y="1382"/>
                      <a:pt x="835" y="1381"/>
                      <a:pt x="828" y="1377"/>
                    </a:cubicBezTo>
                    <a:lnTo>
                      <a:pt x="262" y="1267"/>
                    </a:lnTo>
                    <a:cubicBezTo>
                      <a:pt x="173" y="1246"/>
                      <a:pt x="111" y="1183"/>
                      <a:pt x="111" y="1094"/>
                    </a:cubicBezTo>
                    <a:lnTo>
                      <a:pt x="111" y="372"/>
                    </a:lnTo>
                    <a:cubicBezTo>
                      <a:pt x="111" y="309"/>
                      <a:pt x="173" y="241"/>
                      <a:pt x="262" y="220"/>
                    </a:cubicBezTo>
                    <a:lnTo>
                      <a:pt x="828" y="110"/>
                    </a:lnTo>
                    <a:cubicBezTo>
                      <a:pt x="835" y="106"/>
                      <a:pt x="842" y="105"/>
                      <a:pt x="850" y="105"/>
                    </a:cubicBezTo>
                    <a:close/>
                    <a:moveTo>
                      <a:pt x="847" y="0"/>
                    </a:moveTo>
                    <a:cubicBezTo>
                      <a:pt x="833" y="0"/>
                      <a:pt x="820" y="2"/>
                      <a:pt x="807" y="5"/>
                    </a:cubicBezTo>
                    <a:lnTo>
                      <a:pt x="241" y="110"/>
                    </a:lnTo>
                    <a:cubicBezTo>
                      <a:pt x="111" y="136"/>
                      <a:pt x="1" y="241"/>
                      <a:pt x="1" y="372"/>
                    </a:cubicBezTo>
                    <a:lnTo>
                      <a:pt x="1" y="1094"/>
                    </a:lnTo>
                    <a:cubicBezTo>
                      <a:pt x="1" y="1246"/>
                      <a:pt x="111" y="1356"/>
                      <a:pt x="241" y="1377"/>
                    </a:cubicBezTo>
                    <a:lnTo>
                      <a:pt x="807" y="1487"/>
                    </a:lnTo>
                    <a:cubicBezTo>
                      <a:pt x="818" y="1489"/>
                      <a:pt x="829" y="1490"/>
                      <a:pt x="840" y="1490"/>
                    </a:cubicBezTo>
                    <a:cubicBezTo>
                      <a:pt x="941" y="1490"/>
                      <a:pt x="1048" y="1406"/>
                      <a:pt x="1048" y="1288"/>
                    </a:cubicBezTo>
                    <a:lnTo>
                      <a:pt x="1048" y="199"/>
                    </a:lnTo>
                    <a:cubicBezTo>
                      <a:pt x="1048" y="83"/>
                      <a:pt x="946" y="0"/>
                      <a:pt x="84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265042" y="1513484"/>
                <a:ext cx="124511" cy="120083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410" extrusionOk="0">
                    <a:moveTo>
                      <a:pt x="758" y="1"/>
                    </a:moveTo>
                    <a:cubicBezTo>
                      <a:pt x="697" y="1"/>
                      <a:pt x="638" y="22"/>
                      <a:pt x="587" y="74"/>
                    </a:cubicBezTo>
                    <a:lnTo>
                      <a:pt x="84" y="577"/>
                    </a:lnTo>
                    <a:cubicBezTo>
                      <a:pt x="21" y="639"/>
                      <a:pt x="0" y="770"/>
                      <a:pt x="63" y="859"/>
                    </a:cubicBezTo>
                    <a:lnTo>
                      <a:pt x="393" y="1341"/>
                    </a:lnTo>
                    <a:lnTo>
                      <a:pt x="393" y="1362"/>
                    </a:lnTo>
                    <a:cubicBezTo>
                      <a:pt x="424" y="1394"/>
                      <a:pt x="468" y="1409"/>
                      <a:pt x="508" y="1409"/>
                    </a:cubicBezTo>
                    <a:cubicBezTo>
                      <a:pt x="549" y="1409"/>
                      <a:pt x="587" y="1394"/>
                      <a:pt x="608" y="1362"/>
                    </a:cubicBezTo>
                    <a:lnTo>
                      <a:pt x="1393" y="598"/>
                    </a:lnTo>
                    <a:lnTo>
                      <a:pt x="1393" y="577"/>
                    </a:lnTo>
                    <a:cubicBezTo>
                      <a:pt x="1461" y="509"/>
                      <a:pt x="1440" y="404"/>
                      <a:pt x="1351" y="357"/>
                    </a:cubicBezTo>
                    <a:lnTo>
                      <a:pt x="896" y="32"/>
                    </a:lnTo>
                    <a:cubicBezTo>
                      <a:pt x="849" y="12"/>
                      <a:pt x="80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259251" y="1508545"/>
                <a:ext cx="135668" cy="12928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18" extrusionOk="0">
                    <a:moveTo>
                      <a:pt x="836" y="109"/>
                    </a:moveTo>
                    <a:cubicBezTo>
                      <a:pt x="865" y="109"/>
                      <a:pt x="893" y="116"/>
                      <a:pt x="917" y="132"/>
                    </a:cubicBezTo>
                    <a:lnTo>
                      <a:pt x="1398" y="462"/>
                    </a:lnTo>
                    <a:cubicBezTo>
                      <a:pt x="1440" y="504"/>
                      <a:pt x="1461" y="567"/>
                      <a:pt x="1419" y="614"/>
                    </a:cubicBezTo>
                    <a:lnTo>
                      <a:pt x="655" y="1378"/>
                    </a:lnTo>
                    <a:cubicBezTo>
                      <a:pt x="636" y="1397"/>
                      <a:pt x="609" y="1407"/>
                      <a:pt x="582" y="1407"/>
                    </a:cubicBezTo>
                    <a:cubicBezTo>
                      <a:pt x="548" y="1407"/>
                      <a:pt x="515" y="1390"/>
                      <a:pt x="503" y="1352"/>
                    </a:cubicBezTo>
                    <a:lnTo>
                      <a:pt x="178" y="896"/>
                    </a:lnTo>
                    <a:cubicBezTo>
                      <a:pt x="131" y="807"/>
                      <a:pt x="131" y="724"/>
                      <a:pt x="199" y="677"/>
                    </a:cubicBezTo>
                    <a:lnTo>
                      <a:pt x="702" y="153"/>
                    </a:lnTo>
                    <a:cubicBezTo>
                      <a:pt x="741" y="127"/>
                      <a:pt x="789" y="109"/>
                      <a:pt x="836" y="109"/>
                    </a:cubicBezTo>
                    <a:close/>
                    <a:moveTo>
                      <a:pt x="828" y="0"/>
                    </a:moveTo>
                    <a:cubicBezTo>
                      <a:pt x="756" y="0"/>
                      <a:pt x="684" y="27"/>
                      <a:pt x="634" y="90"/>
                    </a:cubicBezTo>
                    <a:lnTo>
                      <a:pt x="131" y="567"/>
                    </a:lnTo>
                    <a:lnTo>
                      <a:pt x="110" y="593"/>
                    </a:lnTo>
                    <a:cubicBezTo>
                      <a:pt x="21" y="677"/>
                      <a:pt x="0" y="828"/>
                      <a:pt x="89" y="938"/>
                    </a:cubicBezTo>
                    <a:lnTo>
                      <a:pt x="393" y="1420"/>
                    </a:lnTo>
                    <a:cubicBezTo>
                      <a:pt x="444" y="1484"/>
                      <a:pt x="517" y="1518"/>
                      <a:pt x="586" y="1518"/>
                    </a:cubicBezTo>
                    <a:cubicBezTo>
                      <a:pt x="637" y="1518"/>
                      <a:pt x="685" y="1500"/>
                      <a:pt x="723" y="1462"/>
                    </a:cubicBezTo>
                    <a:lnTo>
                      <a:pt x="1487" y="697"/>
                    </a:lnTo>
                    <a:cubicBezTo>
                      <a:pt x="1592" y="593"/>
                      <a:pt x="1571" y="436"/>
                      <a:pt x="1461" y="373"/>
                    </a:cubicBezTo>
                    <a:lnTo>
                      <a:pt x="985" y="43"/>
                    </a:lnTo>
                    <a:cubicBezTo>
                      <a:pt x="937" y="16"/>
                      <a:pt x="882" y="0"/>
                      <a:pt x="828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274410" y="1519701"/>
                <a:ext cx="425570" cy="425570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4997" extrusionOk="0">
                    <a:moveTo>
                      <a:pt x="2509" y="1179"/>
                    </a:moveTo>
                    <a:cubicBezTo>
                      <a:pt x="3226" y="1179"/>
                      <a:pt x="3818" y="1771"/>
                      <a:pt x="3818" y="2488"/>
                    </a:cubicBezTo>
                    <a:cubicBezTo>
                      <a:pt x="3818" y="3232"/>
                      <a:pt x="3226" y="3819"/>
                      <a:pt x="2509" y="3819"/>
                    </a:cubicBezTo>
                    <a:cubicBezTo>
                      <a:pt x="1765" y="3819"/>
                      <a:pt x="1178" y="3232"/>
                      <a:pt x="1178" y="2488"/>
                    </a:cubicBezTo>
                    <a:cubicBezTo>
                      <a:pt x="1178" y="1771"/>
                      <a:pt x="1765" y="1179"/>
                      <a:pt x="2509" y="1179"/>
                    </a:cubicBezTo>
                    <a:close/>
                    <a:moveTo>
                      <a:pt x="2509" y="1"/>
                    </a:moveTo>
                    <a:cubicBezTo>
                      <a:pt x="1110" y="1"/>
                      <a:pt x="0" y="1116"/>
                      <a:pt x="0" y="2488"/>
                    </a:cubicBezTo>
                    <a:cubicBezTo>
                      <a:pt x="0" y="3887"/>
                      <a:pt x="1110" y="4997"/>
                      <a:pt x="2509" y="4997"/>
                    </a:cubicBezTo>
                    <a:cubicBezTo>
                      <a:pt x="3881" y="4997"/>
                      <a:pt x="4996" y="3887"/>
                      <a:pt x="4996" y="2488"/>
                    </a:cubicBezTo>
                    <a:cubicBezTo>
                      <a:pt x="4996" y="1116"/>
                      <a:pt x="3881" y="1"/>
                      <a:pt x="2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268619" y="1514421"/>
                <a:ext cx="436641" cy="436641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127" extrusionOk="0">
                    <a:moveTo>
                      <a:pt x="2577" y="1309"/>
                    </a:moveTo>
                    <a:cubicBezTo>
                      <a:pt x="3252" y="1309"/>
                      <a:pt x="3818" y="1875"/>
                      <a:pt x="3818" y="2550"/>
                    </a:cubicBezTo>
                    <a:cubicBezTo>
                      <a:pt x="3818" y="3247"/>
                      <a:pt x="3252" y="3818"/>
                      <a:pt x="2577" y="3818"/>
                    </a:cubicBezTo>
                    <a:cubicBezTo>
                      <a:pt x="1875" y="3818"/>
                      <a:pt x="1309" y="3247"/>
                      <a:pt x="1309" y="2550"/>
                    </a:cubicBezTo>
                    <a:cubicBezTo>
                      <a:pt x="1309" y="1875"/>
                      <a:pt x="1875" y="1309"/>
                      <a:pt x="2577" y="1309"/>
                    </a:cubicBezTo>
                    <a:close/>
                    <a:moveTo>
                      <a:pt x="2577" y="1199"/>
                    </a:moveTo>
                    <a:cubicBezTo>
                      <a:pt x="1812" y="1199"/>
                      <a:pt x="1199" y="1807"/>
                      <a:pt x="1199" y="2550"/>
                    </a:cubicBezTo>
                    <a:cubicBezTo>
                      <a:pt x="1199" y="3315"/>
                      <a:pt x="1812" y="3928"/>
                      <a:pt x="2577" y="3928"/>
                    </a:cubicBezTo>
                    <a:cubicBezTo>
                      <a:pt x="3315" y="3928"/>
                      <a:pt x="3928" y="3315"/>
                      <a:pt x="3928" y="2550"/>
                    </a:cubicBezTo>
                    <a:cubicBezTo>
                      <a:pt x="3928" y="1807"/>
                      <a:pt x="3315" y="1199"/>
                      <a:pt x="2577" y="1199"/>
                    </a:cubicBezTo>
                    <a:close/>
                    <a:moveTo>
                      <a:pt x="2577" y="105"/>
                    </a:moveTo>
                    <a:cubicBezTo>
                      <a:pt x="3928" y="105"/>
                      <a:pt x="5017" y="1199"/>
                      <a:pt x="5017" y="2550"/>
                    </a:cubicBezTo>
                    <a:cubicBezTo>
                      <a:pt x="5017" y="3902"/>
                      <a:pt x="3928" y="5017"/>
                      <a:pt x="2577" y="5017"/>
                    </a:cubicBezTo>
                    <a:cubicBezTo>
                      <a:pt x="1220" y="5017"/>
                      <a:pt x="110" y="3902"/>
                      <a:pt x="110" y="2550"/>
                    </a:cubicBezTo>
                    <a:cubicBezTo>
                      <a:pt x="110" y="1199"/>
                      <a:pt x="1220" y="105"/>
                      <a:pt x="2577" y="105"/>
                    </a:cubicBezTo>
                    <a:close/>
                    <a:moveTo>
                      <a:pt x="2577" y="0"/>
                    </a:moveTo>
                    <a:cubicBezTo>
                      <a:pt x="1157" y="0"/>
                      <a:pt x="0" y="1152"/>
                      <a:pt x="0" y="2550"/>
                    </a:cubicBezTo>
                    <a:cubicBezTo>
                      <a:pt x="0" y="3970"/>
                      <a:pt x="1157" y="5127"/>
                      <a:pt x="2577" y="5127"/>
                    </a:cubicBezTo>
                    <a:cubicBezTo>
                      <a:pt x="3970" y="5127"/>
                      <a:pt x="5127" y="3970"/>
                      <a:pt x="5127" y="2550"/>
                    </a:cubicBezTo>
                    <a:cubicBezTo>
                      <a:pt x="5127" y="1152"/>
                      <a:pt x="3970" y="0"/>
                      <a:pt x="257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361361" y="1607163"/>
                <a:ext cx="251152" cy="250726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44" extrusionOk="0">
                    <a:moveTo>
                      <a:pt x="1488" y="152"/>
                    </a:moveTo>
                    <a:cubicBezTo>
                      <a:pt x="2205" y="152"/>
                      <a:pt x="2797" y="744"/>
                      <a:pt x="2797" y="1461"/>
                    </a:cubicBezTo>
                    <a:cubicBezTo>
                      <a:pt x="2797" y="2205"/>
                      <a:pt x="2205" y="2792"/>
                      <a:pt x="1488" y="2792"/>
                    </a:cubicBezTo>
                    <a:cubicBezTo>
                      <a:pt x="744" y="2792"/>
                      <a:pt x="157" y="2205"/>
                      <a:pt x="157" y="1461"/>
                    </a:cubicBezTo>
                    <a:cubicBezTo>
                      <a:pt x="157" y="744"/>
                      <a:pt x="744" y="152"/>
                      <a:pt x="1488" y="152"/>
                    </a:cubicBezTo>
                    <a:close/>
                    <a:moveTo>
                      <a:pt x="1488" y="0"/>
                    </a:moveTo>
                    <a:cubicBezTo>
                      <a:pt x="655" y="0"/>
                      <a:pt x="0" y="655"/>
                      <a:pt x="0" y="1461"/>
                    </a:cubicBezTo>
                    <a:cubicBezTo>
                      <a:pt x="0" y="2289"/>
                      <a:pt x="655" y="2943"/>
                      <a:pt x="1488" y="2943"/>
                    </a:cubicBezTo>
                    <a:cubicBezTo>
                      <a:pt x="2294" y="2943"/>
                      <a:pt x="2949" y="2289"/>
                      <a:pt x="2949" y="1461"/>
                    </a:cubicBezTo>
                    <a:cubicBezTo>
                      <a:pt x="2949" y="655"/>
                      <a:pt x="2294" y="0"/>
                      <a:pt x="1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355996" y="1601815"/>
                <a:ext cx="261882" cy="262308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3080" extrusionOk="0">
                    <a:moveTo>
                      <a:pt x="1551" y="288"/>
                    </a:moveTo>
                    <a:cubicBezTo>
                      <a:pt x="2226" y="288"/>
                      <a:pt x="2792" y="854"/>
                      <a:pt x="2792" y="1529"/>
                    </a:cubicBezTo>
                    <a:cubicBezTo>
                      <a:pt x="2792" y="2226"/>
                      <a:pt x="2226" y="2797"/>
                      <a:pt x="1551" y="2797"/>
                    </a:cubicBezTo>
                    <a:cubicBezTo>
                      <a:pt x="849" y="2797"/>
                      <a:pt x="283" y="2226"/>
                      <a:pt x="283" y="1529"/>
                    </a:cubicBezTo>
                    <a:cubicBezTo>
                      <a:pt x="283" y="854"/>
                      <a:pt x="849" y="288"/>
                      <a:pt x="1551" y="288"/>
                    </a:cubicBezTo>
                    <a:close/>
                    <a:moveTo>
                      <a:pt x="1551" y="178"/>
                    </a:moveTo>
                    <a:cubicBezTo>
                      <a:pt x="786" y="178"/>
                      <a:pt x="173" y="786"/>
                      <a:pt x="173" y="1529"/>
                    </a:cubicBezTo>
                    <a:cubicBezTo>
                      <a:pt x="173" y="2294"/>
                      <a:pt x="786" y="2907"/>
                      <a:pt x="1551" y="2907"/>
                    </a:cubicBezTo>
                    <a:cubicBezTo>
                      <a:pt x="2289" y="2907"/>
                      <a:pt x="2902" y="2294"/>
                      <a:pt x="2902" y="1529"/>
                    </a:cubicBezTo>
                    <a:cubicBezTo>
                      <a:pt x="2902" y="786"/>
                      <a:pt x="2289" y="178"/>
                      <a:pt x="1551" y="178"/>
                    </a:cubicBezTo>
                    <a:close/>
                    <a:moveTo>
                      <a:pt x="1551" y="110"/>
                    </a:moveTo>
                    <a:cubicBezTo>
                      <a:pt x="2336" y="110"/>
                      <a:pt x="2970" y="744"/>
                      <a:pt x="2970" y="1529"/>
                    </a:cubicBezTo>
                    <a:cubicBezTo>
                      <a:pt x="2970" y="2336"/>
                      <a:pt x="2336" y="2970"/>
                      <a:pt x="1551" y="2970"/>
                    </a:cubicBezTo>
                    <a:cubicBezTo>
                      <a:pt x="765" y="2970"/>
                      <a:pt x="110" y="2336"/>
                      <a:pt x="110" y="1529"/>
                    </a:cubicBezTo>
                    <a:cubicBezTo>
                      <a:pt x="110" y="744"/>
                      <a:pt x="765" y="110"/>
                      <a:pt x="1551" y="110"/>
                    </a:cubicBezTo>
                    <a:close/>
                    <a:moveTo>
                      <a:pt x="1551" y="0"/>
                    </a:moveTo>
                    <a:cubicBezTo>
                      <a:pt x="697" y="0"/>
                      <a:pt x="0" y="702"/>
                      <a:pt x="0" y="1529"/>
                    </a:cubicBezTo>
                    <a:cubicBezTo>
                      <a:pt x="0" y="2383"/>
                      <a:pt x="697" y="3080"/>
                      <a:pt x="1551" y="3080"/>
                    </a:cubicBezTo>
                    <a:cubicBezTo>
                      <a:pt x="2378" y="3080"/>
                      <a:pt x="3075" y="2383"/>
                      <a:pt x="3075" y="1529"/>
                    </a:cubicBezTo>
                    <a:cubicBezTo>
                      <a:pt x="3075" y="702"/>
                      <a:pt x="2378" y="0"/>
                      <a:pt x="155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8"/>
          <p:cNvSpPr txBox="1">
            <a:spLocks noGrp="1"/>
          </p:cNvSpPr>
          <p:nvPr>
            <p:ph type="title"/>
          </p:nvPr>
        </p:nvSpPr>
        <p:spPr>
          <a:xfrm>
            <a:off x="5376672" y="650338"/>
            <a:ext cx="3258364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ОСИ НАПРАВЛЕНИЯ </a:t>
            </a:r>
            <a:br>
              <a:rPr lang="ru-RU" sz="2000" dirty="0"/>
            </a:br>
            <a:r>
              <a:rPr lang="en-US" sz="2000" dirty="0"/>
              <a:t>SMART-</a:t>
            </a:r>
            <a:r>
              <a:rPr lang="ru-RU" sz="2000" dirty="0"/>
              <a:t>ТУРИЗМА</a:t>
            </a:r>
            <a:endParaRPr sz="2000" dirty="0"/>
          </a:p>
        </p:txBody>
      </p:sp>
      <p:sp>
        <p:nvSpPr>
          <p:cNvPr id="1084" name="Google Shape;1084;p38"/>
          <p:cNvSpPr txBox="1">
            <a:spLocks noGrp="1"/>
          </p:cNvSpPr>
          <p:nvPr>
            <p:ph type="subTitle" idx="1"/>
          </p:nvPr>
        </p:nvSpPr>
        <p:spPr>
          <a:xfrm>
            <a:off x="2536682" y="3120361"/>
            <a:ext cx="6143048" cy="10488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Туристическое направление является направлением </a:t>
            </a:r>
            <a:r>
              <a:rPr lang="ru-RU" sz="1600" dirty="0" err="1"/>
              <a:t>smart</a:t>
            </a:r>
            <a:r>
              <a:rPr lang="ru-RU" sz="1600" dirty="0"/>
              <a:t>-туризма, если оно включает в себя следующие оси: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Творчество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Устойчивость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Координация и общее участи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Ответственность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 использование </a:t>
            </a:r>
            <a:r>
              <a:rPr lang="en-US" sz="1600" dirty="0">
                <a:latin typeface="Montserrat" panose="00000500000000000000" pitchFamily="2" charset="-52"/>
              </a:rPr>
              <a:t>IT-</a:t>
            </a:r>
            <a:r>
              <a:rPr lang="ru-RU" sz="1600" dirty="0">
                <a:latin typeface="Montserrat" panose="00000500000000000000" pitchFamily="2" charset="-52"/>
              </a:rPr>
              <a:t>инструментов и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Montserrat" panose="00000500000000000000" pitchFamily="2" charset="-52"/>
              </a:rPr>
              <a:t>приложений</a:t>
            </a:r>
            <a:endParaRPr sz="1600" dirty="0">
              <a:latin typeface="Montserrat" panose="00000500000000000000" pitchFamily="2" charset="-52"/>
            </a:endParaRPr>
          </a:p>
        </p:txBody>
      </p:sp>
      <p:grpSp>
        <p:nvGrpSpPr>
          <p:cNvPr id="1085" name="Google Shape;1085;p38"/>
          <p:cNvGrpSpPr/>
          <p:nvPr/>
        </p:nvGrpSpPr>
        <p:grpSpPr>
          <a:xfrm>
            <a:off x="674425" y="2051931"/>
            <a:ext cx="3170700" cy="2696994"/>
            <a:chOff x="674425" y="2051931"/>
            <a:chExt cx="3170700" cy="2696994"/>
          </a:xfrm>
        </p:grpSpPr>
        <p:sp>
          <p:nvSpPr>
            <p:cNvPr id="1086" name="Google Shape;1086;p38"/>
            <p:cNvSpPr/>
            <p:nvPr/>
          </p:nvSpPr>
          <p:spPr>
            <a:xfrm>
              <a:off x="674425" y="4086225"/>
              <a:ext cx="3170700" cy="662700"/>
            </a:xfrm>
            <a:prstGeom prst="ellipse">
              <a:avLst/>
            </a:prstGeom>
            <a:solidFill>
              <a:srgbClr val="3E285A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7" name="Google Shape;1087;p38"/>
            <p:cNvGrpSpPr/>
            <p:nvPr/>
          </p:nvGrpSpPr>
          <p:grpSpPr>
            <a:xfrm>
              <a:off x="774889" y="2051931"/>
              <a:ext cx="2761783" cy="2556651"/>
              <a:chOff x="1040300" y="433750"/>
              <a:chExt cx="4203627" cy="3891401"/>
            </a:xfrm>
          </p:grpSpPr>
          <p:sp>
            <p:nvSpPr>
              <p:cNvPr id="1088" name="Google Shape;1088;p38"/>
              <p:cNvSpPr/>
              <p:nvPr/>
            </p:nvSpPr>
            <p:spPr>
              <a:xfrm>
                <a:off x="1040300" y="1327292"/>
                <a:ext cx="3297391" cy="2659009"/>
              </a:xfrm>
              <a:custGeom>
                <a:avLst/>
                <a:gdLst/>
                <a:ahLst/>
                <a:cxnLst/>
                <a:rect l="l" t="t" r="r" b="b"/>
                <a:pathLst>
                  <a:path w="21038" h="16965" extrusionOk="0">
                    <a:moveTo>
                      <a:pt x="6122" y="0"/>
                    </a:moveTo>
                    <a:cubicBezTo>
                      <a:pt x="5488" y="0"/>
                      <a:pt x="5018" y="170"/>
                      <a:pt x="4651" y="384"/>
                    </a:cubicBezTo>
                    <a:cubicBezTo>
                      <a:pt x="3845" y="840"/>
                      <a:pt x="1" y="7082"/>
                      <a:pt x="111" y="8501"/>
                    </a:cubicBezTo>
                    <a:cubicBezTo>
                      <a:pt x="200" y="9915"/>
                      <a:pt x="3232" y="16550"/>
                      <a:pt x="3824" y="16854"/>
                    </a:cubicBezTo>
                    <a:cubicBezTo>
                      <a:pt x="3985" y="16933"/>
                      <a:pt x="5222" y="16964"/>
                      <a:pt x="6950" y="16964"/>
                    </a:cubicBezTo>
                    <a:cubicBezTo>
                      <a:pt x="11506" y="16964"/>
                      <a:pt x="19472" y="16749"/>
                      <a:pt x="20121" y="16639"/>
                    </a:cubicBezTo>
                    <a:cubicBezTo>
                      <a:pt x="21017" y="16487"/>
                      <a:pt x="21038" y="10570"/>
                      <a:pt x="20582" y="9522"/>
                    </a:cubicBezTo>
                    <a:cubicBezTo>
                      <a:pt x="20100" y="8501"/>
                      <a:pt x="19053" y="8239"/>
                      <a:pt x="17963" y="7951"/>
                    </a:cubicBezTo>
                    <a:cubicBezTo>
                      <a:pt x="16895" y="7648"/>
                      <a:pt x="14381" y="6537"/>
                      <a:pt x="13009" y="4223"/>
                    </a:cubicBezTo>
                    <a:cubicBezTo>
                      <a:pt x="11611" y="1887"/>
                      <a:pt x="9406" y="1059"/>
                      <a:pt x="9406" y="1059"/>
                    </a:cubicBezTo>
                    <a:cubicBezTo>
                      <a:pt x="7974" y="269"/>
                      <a:pt x="6919" y="0"/>
                      <a:pt x="6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1044532" y="1319926"/>
                <a:ext cx="3279993" cy="2673742"/>
              </a:xfrm>
              <a:custGeom>
                <a:avLst/>
                <a:gdLst/>
                <a:ahLst/>
                <a:cxnLst/>
                <a:rect l="l" t="t" r="r" b="b"/>
                <a:pathLst>
                  <a:path w="20927" h="17059" extrusionOk="0">
                    <a:moveTo>
                      <a:pt x="6123" y="95"/>
                    </a:moveTo>
                    <a:cubicBezTo>
                      <a:pt x="6195" y="95"/>
                      <a:pt x="6270" y="97"/>
                      <a:pt x="6347" y="101"/>
                    </a:cubicBezTo>
                    <a:cubicBezTo>
                      <a:pt x="7091" y="169"/>
                      <a:pt x="8070" y="452"/>
                      <a:pt x="9358" y="1148"/>
                    </a:cubicBezTo>
                    <a:cubicBezTo>
                      <a:pt x="9358" y="1148"/>
                      <a:pt x="11563" y="1976"/>
                      <a:pt x="12914" y="4291"/>
                    </a:cubicBezTo>
                    <a:cubicBezTo>
                      <a:pt x="14313" y="6647"/>
                      <a:pt x="16842" y="7736"/>
                      <a:pt x="17936" y="8045"/>
                    </a:cubicBezTo>
                    <a:cubicBezTo>
                      <a:pt x="18460" y="8197"/>
                      <a:pt x="19005" y="8328"/>
                      <a:pt x="19439" y="8548"/>
                    </a:cubicBezTo>
                    <a:cubicBezTo>
                      <a:pt x="19900" y="8784"/>
                      <a:pt x="20272" y="9093"/>
                      <a:pt x="20508" y="9596"/>
                    </a:cubicBezTo>
                    <a:cubicBezTo>
                      <a:pt x="20618" y="9857"/>
                      <a:pt x="20707" y="10423"/>
                      <a:pt x="20749" y="11119"/>
                    </a:cubicBezTo>
                    <a:cubicBezTo>
                      <a:pt x="20796" y="11821"/>
                      <a:pt x="20817" y="12649"/>
                      <a:pt x="20770" y="13455"/>
                    </a:cubicBezTo>
                    <a:cubicBezTo>
                      <a:pt x="20749" y="14283"/>
                      <a:pt x="20686" y="15047"/>
                      <a:pt x="20555" y="15639"/>
                    </a:cubicBezTo>
                    <a:cubicBezTo>
                      <a:pt x="20508" y="15943"/>
                      <a:pt x="20424" y="16184"/>
                      <a:pt x="20335" y="16356"/>
                    </a:cubicBezTo>
                    <a:cubicBezTo>
                      <a:pt x="20272" y="16534"/>
                      <a:pt x="20162" y="16618"/>
                      <a:pt x="20094" y="16618"/>
                    </a:cubicBezTo>
                    <a:cubicBezTo>
                      <a:pt x="19984" y="16639"/>
                      <a:pt x="19659" y="16665"/>
                      <a:pt x="19157" y="16686"/>
                    </a:cubicBezTo>
                    <a:cubicBezTo>
                      <a:pt x="18675" y="16707"/>
                      <a:pt x="18020" y="16749"/>
                      <a:pt x="17261" y="16770"/>
                    </a:cubicBezTo>
                    <a:cubicBezTo>
                      <a:pt x="15732" y="16817"/>
                      <a:pt x="13768" y="16859"/>
                      <a:pt x="11825" y="16901"/>
                    </a:cubicBezTo>
                    <a:cubicBezTo>
                      <a:pt x="9882" y="16927"/>
                      <a:pt x="7939" y="16948"/>
                      <a:pt x="6457" y="16948"/>
                    </a:cubicBezTo>
                    <a:cubicBezTo>
                      <a:pt x="5714" y="16948"/>
                      <a:pt x="5085" y="16948"/>
                      <a:pt x="4624" y="16927"/>
                    </a:cubicBezTo>
                    <a:cubicBezTo>
                      <a:pt x="4383" y="16901"/>
                      <a:pt x="4211" y="16901"/>
                      <a:pt x="4059" y="16880"/>
                    </a:cubicBezTo>
                    <a:cubicBezTo>
                      <a:pt x="3928" y="16880"/>
                      <a:pt x="3839" y="16859"/>
                      <a:pt x="3818" y="16838"/>
                    </a:cubicBezTo>
                    <a:cubicBezTo>
                      <a:pt x="3797" y="16838"/>
                      <a:pt x="3750" y="16796"/>
                      <a:pt x="3687" y="16728"/>
                    </a:cubicBezTo>
                    <a:cubicBezTo>
                      <a:pt x="3645" y="16665"/>
                      <a:pt x="3577" y="16576"/>
                      <a:pt x="3514" y="16487"/>
                    </a:cubicBezTo>
                    <a:cubicBezTo>
                      <a:pt x="3383" y="16273"/>
                      <a:pt x="3205" y="15985"/>
                      <a:pt x="3032" y="15639"/>
                    </a:cubicBezTo>
                    <a:cubicBezTo>
                      <a:pt x="2660" y="14963"/>
                      <a:pt x="2226" y="14068"/>
                      <a:pt x="1812" y="13130"/>
                    </a:cubicBezTo>
                    <a:cubicBezTo>
                      <a:pt x="1372" y="12188"/>
                      <a:pt x="979" y="11208"/>
                      <a:pt x="676" y="10381"/>
                    </a:cubicBezTo>
                    <a:cubicBezTo>
                      <a:pt x="372" y="9548"/>
                      <a:pt x="152" y="8873"/>
                      <a:pt x="131" y="8548"/>
                    </a:cubicBezTo>
                    <a:cubicBezTo>
                      <a:pt x="110" y="8218"/>
                      <a:pt x="325" y="7543"/>
                      <a:pt x="676" y="6757"/>
                    </a:cubicBezTo>
                    <a:cubicBezTo>
                      <a:pt x="1047" y="5972"/>
                      <a:pt x="1550" y="5055"/>
                      <a:pt x="2074" y="4160"/>
                    </a:cubicBezTo>
                    <a:cubicBezTo>
                      <a:pt x="2598" y="3264"/>
                      <a:pt x="3142" y="2395"/>
                      <a:pt x="3598" y="1714"/>
                    </a:cubicBezTo>
                    <a:cubicBezTo>
                      <a:pt x="3839" y="1389"/>
                      <a:pt x="4059" y="1106"/>
                      <a:pt x="4232" y="887"/>
                    </a:cubicBezTo>
                    <a:cubicBezTo>
                      <a:pt x="4431" y="667"/>
                      <a:pt x="4582" y="515"/>
                      <a:pt x="4666" y="473"/>
                    </a:cubicBezTo>
                    <a:cubicBezTo>
                      <a:pt x="5019" y="256"/>
                      <a:pt x="5478" y="95"/>
                      <a:pt x="6123" y="95"/>
                    </a:cubicBezTo>
                    <a:close/>
                    <a:moveTo>
                      <a:pt x="6061" y="0"/>
                    </a:moveTo>
                    <a:cubicBezTo>
                      <a:pt x="5439" y="0"/>
                      <a:pt x="4964" y="174"/>
                      <a:pt x="4603" y="384"/>
                    </a:cubicBezTo>
                    <a:cubicBezTo>
                      <a:pt x="4493" y="452"/>
                      <a:pt x="4341" y="583"/>
                      <a:pt x="4169" y="824"/>
                    </a:cubicBezTo>
                    <a:cubicBezTo>
                      <a:pt x="3970" y="1038"/>
                      <a:pt x="3750" y="1321"/>
                      <a:pt x="3514" y="1651"/>
                    </a:cubicBezTo>
                    <a:cubicBezTo>
                      <a:pt x="3053" y="2327"/>
                      <a:pt x="2488" y="3201"/>
                      <a:pt x="1964" y="4097"/>
                    </a:cubicBezTo>
                    <a:cubicBezTo>
                      <a:pt x="1440" y="4987"/>
                      <a:pt x="938" y="5930"/>
                      <a:pt x="587" y="6715"/>
                    </a:cubicBezTo>
                    <a:cubicBezTo>
                      <a:pt x="241" y="7522"/>
                      <a:pt x="0" y="8176"/>
                      <a:pt x="21" y="8548"/>
                    </a:cubicBezTo>
                    <a:cubicBezTo>
                      <a:pt x="63" y="8915"/>
                      <a:pt x="262" y="9596"/>
                      <a:pt x="566" y="10423"/>
                    </a:cubicBezTo>
                    <a:cubicBezTo>
                      <a:pt x="869" y="11250"/>
                      <a:pt x="1288" y="12235"/>
                      <a:pt x="1702" y="13172"/>
                    </a:cubicBezTo>
                    <a:cubicBezTo>
                      <a:pt x="2116" y="14110"/>
                      <a:pt x="2550" y="15005"/>
                      <a:pt x="2922" y="15681"/>
                    </a:cubicBezTo>
                    <a:cubicBezTo>
                      <a:pt x="3121" y="16032"/>
                      <a:pt x="3273" y="16335"/>
                      <a:pt x="3425" y="16534"/>
                    </a:cubicBezTo>
                    <a:cubicBezTo>
                      <a:pt x="3488" y="16639"/>
                      <a:pt x="3556" y="16728"/>
                      <a:pt x="3619" y="16796"/>
                    </a:cubicBezTo>
                    <a:cubicBezTo>
                      <a:pt x="3666" y="16859"/>
                      <a:pt x="3708" y="16927"/>
                      <a:pt x="3776" y="16948"/>
                    </a:cubicBezTo>
                    <a:cubicBezTo>
                      <a:pt x="3818" y="16969"/>
                      <a:pt x="3907" y="16969"/>
                      <a:pt x="4059" y="16990"/>
                    </a:cubicBezTo>
                    <a:cubicBezTo>
                      <a:pt x="4190" y="17011"/>
                      <a:pt x="4383" y="17011"/>
                      <a:pt x="4624" y="17032"/>
                    </a:cubicBezTo>
                    <a:cubicBezTo>
                      <a:pt x="5085" y="17032"/>
                      <a:pt x="5714" y="17058"/>
                      <a:pt x="6457" y="17058"/>
                    </a:cubicBezTo>
                    <a:cubicBezTo>
                      <a:pt x="7939" y="17058"/>
                      <a:pt x="9882" y="17032"/>
                      <a:pt x="11825" y="17011"/>
                    </a:cubicBezTo>
                    <a:cubicBezTo>
                      <a:pt x="13768" y="16969"/>
                      <a:pt x="15732" y="16927"/>
                      <a:pt x="17261" y="16859"/>
                    </a:cubicBezTo>
                    <a:cubicBezTo>
                      <a:pt x="18020" y="16838"/>
                      <a:pt x="18675" y="16817"/>
                      <a:pt x="19157" y="16796"/>
                    </a:cubicBezTo>
                    <a:cubicBezTo>
                      <a:pt x="19659" y="16770"/>
                      <a:pt x="19984" y="16749"/>
                      <a:pt x="20094" y="16728"/>
                    </a:cubicBezTo>
                    <a:cubicBezTo>
                      <a:pt x="20246" y="16707"/>
                      <a:pt x="20356" y="16576"/>
                      <a:pt x="20445" y="16404"/>
                    </a:cubicBezTo>
                    <a:cubicBezTo>
                      <a:pt x="20534" y="16205"/>
                      <a:pt x="20597" y="15964"/>
                      <a:pt x="20665" y="15660"/>
                    </a:cubicBezTo>
                    <a:cubicBezTo>
                      <a:pt x="20796" y="15068"/>
                      <a:pt x="20859" y="14283"/>
                      <a:pt x="20880" y="13476"/>
                    </a:cubicBezTo>
                    <a:cubicBezTo>
                      <a:pt x="20927" y="12649"/>
                      <a:pt x="20901" y="11821"/>
                      <a:pt x="20859" y="11099"/>
                    </a:cubicBezTo>
                    <a:cubicBezTo>
                      <a:pt x="20817" y="10402"/>
                      <a:pt x="20728" y="9831"/>
                      <a:pt x="20597" y="9548"/>
                    </a:cubicBezTo>
                    <a:cubicBezTo>
                      <a:pt x="20356" y="9025"/>
                      <a:pt x="19963" y="8700"/>
                      <a:pt x="19508" y="8459"/>
                    </a:cubicBezTo>
                    <a:cubicBezTo>
                      <a:pt x="19026" y="8218"/>
                      <a:pt x="18502" y="8087"/>
                      <a:pt x="17957" y="7935"/>
                    </a:cubicBezTo>
                    <a:cubicBezTo>
                      <a:pt x="16889" y="7653"/>
                      <a:pt x="14381" y="6537"/>
                      <a:pt x="13024" y="4228"/>
                    </a:cubicBezTo>
                    <a:cubicBezTo>
                      <a:pt x="11631" y="1892"/>
                      <a:pt x="9406" y="1059"/>
                      <a:pt x="9406" y="1059"/>
                    </a:cubicBezTo>
                    <a:cubicBezTo>
                      <a:pt x="8117" y="342"/>
                      <a:pt x="7112" y="59"/>
                      <a:pt x="6347" y="12"/>
                    </a:cubicBezTo>
                    <a:cubicBezTo>
                      <a:pt x="6248" y="4"/>
                      <a:pt x="6153" y="0"/>
                      <a:pt x="606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8"/>
              <p:cNvSpPr/>
              <p:nvPr/>
            </p:nvSpPr>
            <p:spPr>
              <a:xfrm>
                <a:off x="1625547" y="2909212"/>
                <a:ext cx="1310148" cy="430238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2745" extrusionOk="0">
                    <a:moveTo>
                      <a:pt x="69" y="0"/>
                    </a:moveTo>
                    <a:cubicBezTo>
                      <a:pt x="22" y="0"/>
                      <a:pt x="1" y="21"/>
                      <a:pt x="1" y="42"/>
                    </a:cubicBezTo>
                    <a:cubicBezTo>
                      <a:pt x="1" y="84"/>
                      <a:pt x="22" y="110"/>
                      <a:pt x="43" y="110"/>
                    </a:cubicBezTo>
                    <a:cubicBezTo>
                      <a:pt x="43" y="110"/>
                      <a:pt x="3033" y="194"/>
                      <a:pt x="5411" y="1178"/>
                    </a:cubicBezTo>
                    <a:cubicBezTo>
                      <a:pt x="6589" y="1655"/>
                      <a:pt x="7312" y="2048"/>
                      <a:pt x="7725" y="2310"/>
                    </a:cubicBezTo>
                    <a:cubicBezTo>
                      <a:pt x="8139" y="2571"/>
                      <a:pt x="8249" y="2729"/>
                      <a:pt x="8249" y="2729"/>
                    </a:cubicBezTo>
                    <a:cubicBezTo>
                      <a:pt x="8259" y="2739"/>
                      <a:pt x="8276" y="2744"/>
                      <a:pt x="8293" y="2744"/>
                    </a:cubicBezTo>
                    <a:cubicBezTo>
                      <a:pt x="8310" y="2744"/>
                      <a:pt x="8327" y="2739"/>
                      <a:pt x="8338" y="2729"/>
                    </a:cubicBezTo>
                    <a:cubicBezTo>
                      <a:pt x="8359" y="2702"/>
                      <a:pt x="8359" y="2681"/>
                      <a:pt x="8338" y="2640"/>
                    </a:cubicBezTo>
                    <a:cubicBezTo>
                      <a:pt x="8338" y="2640"/>
                      <a:pt x="8207" y="2488"/>
                      <a:pt x="7793" y="2226"/>
                    </a:cubicBezTo>
                    <a:cubicBezTo>
                      <a:pt x="7353" y="1964"/>
                      <a:pt x="6636" y="1571"/>
                      <a:pt x="5437" y="1068"/>
                    </a:cubicBezTo>
                    <a:cubicBezTo>
                      <a:pt x="3054" y="84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8"/>
              <p:cNvSpPr/>
              <p:nvPr/>
            </p:nvSpPr>
            <p:spPr>
              <a:xfrm>
                <a:off x="2970018" y="3941778"/>
                <a:ext cx="844802" cy="203129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1296" extrusionOk="0">
                    <a:moveTo>
                      <a:pt x="1" y="0"/>
                    </a:moveTo>
                    <a:cubicBezTo>
                      <a:pt x="1" y="0"/>
                      <a:pt x="22" y="676"/>
                      <a:pt x="195" y="744"/>
                    </a:cubicBezTo>
                    <a:cubicBezTo>
                      <a:pt x="349" y="781"/>
                      <a:pt x="1393" y="1132"/>
                      <a:pt x="1663" y="1132"/>
                    </a:cubicBezTo>
                    <a:cubicBezTo>
                      <a:pt x="1695" y="1132"/>
                      <a:pt x="1717" y="1127"/>
                      <a:pt x="1724" y="1116"/>
                    </a:cubicBezTo>
                    <a:cubicBezTo>
                      <a:pt x="1758" y="1043"/>
                      <a:pt x="1722" y="942"/>
                      <a:pt x="1837" y="942"/>
                    </a:cubicBezTo>
                    <a:cubicBezTo>
                      <a:pt x="1862" y="942"/>
                      <a:pt x="1896" y="947"/>
                      <a:pt x="1939" y="959"/>
                    </a:cubicBezTo>
                    <a:cubicBezTo>
                      <a:pt x="2144" y="1017"/>
                      <a:pt x="2889" y="1295"/>
                      <a:pt x="3672" y="1295"/>
                    </a:cubicBezTo>
                    <a:cubicBezTo>
                      <a:pt x="3808" y="1295"/>
                      <a:pt x="3945" y="1287"/>
                      <a:pt x="4080" y="1268"/>
                    </a:cubicBezTo>
                    <a:cubicBezTo>
                      <a:pt x="5018" y="1137"/>
                      <a:pt x="5259" y="828"/>
                      <a:pt x="5322" y="723"/>
                    </a:cubicBezTo>
                    <a:cubicBezTo>
                      <a:pt x="5390" y="613"/>
                      <a:pt x="5322" y="262"/>
                      <a:pt x="5322" y="26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8"/>
              <p:cNvSpPr/>
              <p:nvPr/>
            </p:nvSpPr>
            <p:spPr>
              <a:xfrm>
                <a:off x="2959360" y="3935195"/>
                <a:ext cx="858751" cy="216294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380" extrusionOk="0">
                    <a:moveTo>
                      <a:pt x="132" y="110"/>
                    </a:moveTo>
                    <a:lnTo>
                      <a:pt x="5348" y="372"/>
                    </a:lnTo>
                    <a:lnTo>
                      <a:pt x="5348" y="503"/>
                    </a:lnTo>
                    <a:cubicBezTo>
                      <a:pt x="5369" y="545"/>
                      <a:pt x="5369" y="608"/>
                      <a:pt x="5369" y="655"/>
                    </a:cubicBezTo>
                    <a:cubicBezTo>
                      <a:pt x="5348" y="697"/>
                      <a:pt x="5348" y="718"/>
                      <a:pt x="5348" y="739"/>
                    </a:cubicBezTo>
                    <a:cubicBezTo>
                      <a:pt x="5280" y="828"/>
                      <a:pt x="5065" y="1111"/>
                      <a:pt x="4148" y="1241"/>
                    </a:cubicBezTo>
                    <a:cubicBezTo>
                      <a:pt x="3995" y="1264"/>
                      <a:pt x="3839" y="1274"/>
                      <a:pt x="3687" y="1274"/>
                    </a:cubicBezTo>
                    <a:cubicBezTo>
                      <a:pt x="3381" y="1274"/>
                      <a:pt x="3087" y="1234"/>
                      <a:pt x="2839" y="1179"/>
                    </a:cubicBezTo>
                    <a:cubicBezTo>
                      <a:pt x="2446" y="1090"/>
                      <a:pt x="2137" y="1001"/>
                      <a:pt x="2007" y="959"/>
                    </a:cubicBezTo>
                    <a:cubicBezTo>
                      <a:pt x="1944" y="938"/>
                      <a:pt x="1902" y="938"/>
                      <a:pt x="1876" y="938"/>
                    </a:cubicBezTo>
                    <a:cubicBezTo>
                      <a:pt x="1834" y="938"/>
                      <a:pt x="1792" y="959"/>
                      <a:pt x="1771" y="1001"/>
                    </a:cubicBezTo>
                    <a:cubicBezTo>
                      <a:pt x="1771" y="1027"/>
                      <a:pt x="1771" y="1048"/>
                      <a:pt x="1745" y="1069"/>
                    </a:cubicBezTo>
                    <a:lnTo>
                      <a:pt x="1745" y="1111"/>
                    </a:lnTo>
                    <a:cubicBezTo>
                      <a:pt x="1745" y="1111"/>
                      <a:pt x="1735" y="1120"/>
                      <a:pt x="1723" y="1120"/>
                    </a:cubicBezTo>
                    <a:cubicBezTo>
                      <a:pt x="1717" y="1120"/>
                      <a:pt x="1710" y="1118"/>
                      <a:pt x="1703" y="1111"/>
                    </a:cubicBezTo>
                    <a:cubicBezTo>
                      <a:pt x="1682" y="1111"/>
                      <a:pt x="1614" y="1111"/>
                      <a:pt x="1551" y="1090"/>
                    </a:cubicBezTo>
                    <a:cubicBezTo>
                      <a:pt x="1420" y="1069"/>
                      <a:pt x="1268" y="1027"/>
                      <a:pt x="1090" y="980"/>
                    </a:cubicBezTo>
                    <a:cubicBezTo>
                      <a:pt x="723" y="870"/>
                      <a:pt x="373" y="765"/>
                      <a:pt x="284" y="718"/>
                    </a:cubicBezTo>
                    <a:cubicBezTo>
                      <a:pt x="263" y="718"/>
                      <a:pt x="242" y="676"/>
                      <a:pt x="221" y="608"/>
                    </a:cubicBezTo>
                    <a:cubicBezTo>
                      <a:pt x="200" y="545"/>
                      <a:pt x="174" y="456"/>
                      <a:pt x="153" y="372"/>
                    </a:cubicBezTo>
                    <a:cubicBezTo>
                      <a:pt x="132" y="241"/>
                      <a:pt x="132" y="152"/>
                      <a:pt x="132" y="110"/>
                    </a:cubicBezTo>
                    <a:close/>
                    <a:moveTo>
                      <a:pt x="69" y="0"/>
                    </a:moveTo>
                    <a:lnTo>
                      <a:pt x="1" y="42"/>
                    </a:lnTo>
                    <a:cubicBezTo>
                      <a:pt x="1" y="42"/>
                      <a:pt x="22" y="215"/>
                      <a:pt x="43" y="393"/>
                    </a:cubicBezTo>
                    <a:cubicBezTo>
                      <a:pt x="69" y="477"/>
                      <a:pt x="90" y="566"/>
                      <a:pt x="111" y="655"/>
                    </a:cubicBezTo>
                    <a:cubicBezTo>
                      <a:pt x="132" y="718"/>
                      <a:pt x="174" y="807"/>
                      <a:pt x="242" y="828"/>
                    </a:cubicBezTo>
                    <a:cubicBezTo>
                      <a:pt x="331" y="849"/>
                      <a:pt x="697" y="980"/>
                      <a:pt x="1048" y="1090"/>
                    </a:cubicBezTo>
                    <a:cubicBezTo>
                      <a:pt x="1221" y="1131"/>
                      <a:pt x="1399" y="1179"/>
                      <a:pt x="1530" y="1200"/>
                    </a:cubicBezTo>
                    <a:cubicBezTo>
                      <a:pt x="1593" y="1221"/>
                      <a:pt x="1661" y="1221"/>
                      <a:pt x="1703" y="1221"/>
                    </a:cubicBezTo>
                    <a:lnTo>
                      <a:pt x="1771" y="1221"/>
                    </a:lnTo>
                    <a:cubicBezTo>
                      <a:pt x="1792" y="1221"/>
                      <a:pt x="1813" y="1221"/>
                      <a:pt x="1834" y="1179"/>
                    </a:cubicBezTo>
                    <a:cubicBezTo>
                      <a:pt x="1855" y="1158"/>
                      <a:pt x="1855" y="1111"/>
                      <a:pt x="1855" y="1090"/>
                    </a:cubicBezTo>
                    <a:cubicBezTo>
                      <a:pt x="1855" y="1069"/>
                      <a:pt x="1876" y="1048"/>
                      <a:pt x="1876" y="1048"/>
                    </a:cubicBezTo>
                    <a:cubicBezTo>
                      <a:pt x="1902" y="1048"/>
                      <a:pt x="1923" y="1048"/>
                      <a:pt x="1986" y="1069"/>
                    </a:cubicBezTo>
                    <a:cubicBezTo>
                      <a:pt x="2096" y="1090"/>
                      <a:pt x="2425" y="1200"/>
                      <a:pt x="2818" y="1289"/>
                    </a:cubicBezTo>
                    <a:cubicBezTo>
                      <a:pt x="3095" y="1333"/>
                      <a:pt x="3413" y="1380"/>
                      <a:pt x="3739" y="1380"/>
                    </a:cubicBezTo>
                    <a:cubicBezTo>
                      <a:pt x="3875" y="1380"/>
                      <a:pt x="4012" y="1372"/>
                      <a:pt x="4148" y="1351"/>
                    </a:cubicBezTo>
                    <a:cubicBezTo>
                      <a:pt x="5086" y="1221"/>
                      <a:pt x="5369" y="896"/>
                      <a:pt x="5437" y="786"/>
                    </a:cubicBezTo>
                    <a:cubicBezTo>
                      <a:pt x="5458" y="739"/>
                      <a:pt x="5458" y="697"/>
                      <a:pt x="5458" y="655"/>
                    </a:cubicBezTo>
                    <a:cubicBezTo>
                      <a:pt x="5479" y="608"/>
                      <a:pt x="5458" y="545"/>
                      <a:pt x="5458" y="503"/>
                    </a:cubicBezTo>
                    <a:cubicBezTo>
                      <a:pt x="5458" y="393"/>
                      <a:pt x="5437" y="304"/>
                      <a:pt x="5437" y="304"/>
                    </a:cubicBezTo>
                    <a:lnTo>
                      <a:pt x="5390" y="26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8"/>
              <p:cNvSpPr/>
              <p:nvPr/>
            </p:nvSpPr>
            <p:spPr>
              <a:xfrm>
                <a:off x="2970018" y="3941778"/>
                <a:ext cx="844802" cy="203129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1296" extrusionOk="0">
                    <a:moveTo>
                      <a:pt x="1" y="0"/>
                    </a:moveTo>
                    <a:cubicBezTo>
                      <a:pt x="1" y="0"/>
                      <a:pt x="22" y="676"/>
                      <a:pt x="195" y="744"/>
                    </a:cubicBezTo>
                    <a:cubicBezTo>
                      <a:pt x="349" y="781"/>
                      <a:pt x="1393" y="1132"/>
                      <a:pt x="1663" y="1132"/>
                    </a:cubicBezTo>
                    <a:cubicBezTo>
                      <a:pt x="1695" y="1132"/>
                      <a:pt x="1717" y="1127"/>
                      <a:pt x="1724" y="1116"/>
                    </a:cubicBezTo>
                    <a:cubicBezTo>
                      <a:pt x="1758" y="1043"/>
                      <a:pt x="1722" y="942"/>
                      <a:pt x="1837" y="942"/>
                    </a:cubicBezTo>
                    <a:cubicBezTo>
                      <a:pt x="1862" y="942"/>
                      <a:pt x="1896" y="947"/>
                      <a:pt x="1939" y="959"/>
                    </a:cubicBezTo>
                    <a:cubicBezTo>
                      <a:pt x="2144" y="1017"/>
                      <a:pt x="2889" y="1295"/>
                      <a:pt x="3672" y="1295"/>
                    </a:cubicBezTo>
                    <a:cubicBezTo>
                      <a:pt x="3808" y="1295"/>
                      <a:pt x="3945" y="1287"/>
                      <a:pt x="4080" y="1268"/>
                    </a:cubicBezTo>
                    <a:cubicBezTo>
                      <a:pt x="5018" y="1137"/>
                      <a:pt x="5259" y="828"/>
                      <a:pt x="5322" y="723"/>
                    </a:cubicBezTo>
                    <a:cubicBezTo>
                      <a:pt x="5390" y="613"/>
                      <a:pt x="5322" y="262"/>
                      <a:pt x="5322" y="26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8"/>
              <p:cNvSpPr/>
              <p:nvPr/>
            </p:nvSpPr>
            <p:spPr>
              <a:xfrm>
                <a:off x="2959360" y="3935195"/>
                <a:ext cx="858751" cy="216294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380" extrusionOk="0">
                    <a:moveTo>
                      <a:pt x="132" y="110"/>
                    </a:moveTo>
                    <a:lnTo>
                      <a:pt x="5348" y="372"/>
                    </a:lnTo>
                    <a:lnTo>
                      <a:pt x="5348" y="503"/>
                    </a:lnTo>
                    <a:cubicBezTo>
                      <a:pt x="5369" y="545"/>
                      <a:pt x="5369" y="608"/>
                      <a:pt x="5369" y="655"/>
                    </a:cubicBezTo>
                    <a:cubicBezTo>
                      <a:pt x="5348" y="697"/>
                      <a:pt x="5348" y="718"/>
                      <a:pt x="5348" y="739"/>
                    </a:cubicBezTo>
                    <a:cubicBezTo>
                      <a:pt x="5280" y="828"/>
                      <a:pt x="5065" y="1111"/>
                      <a:pt x="4148" y="1241"/>
                    </a:cubicBezTo>
                    <a:cubicBezTo>
                      <a:pt x="3995" y="1264"/>
                      <a:pt x="3839" y="1274"/>
                      <a:pt x="3687" y="1274"/>
                    </a:cubicBezTo>
                    <a:cubicBezTo>
                      <a:pt x="3381" y="1274"/>
                      <a:pt x="3087" y="1234"/>
                      <a:pt x="2839" y="1179"/>
                    </a:cubicBezTo>
                    <a:cubicBezTo>
                      <a:pt x="2446" y="1090"/>
                      <a:pt x="2137" y="1001"/>
                      <a:pt x="2007" y="959"/>
                    </a:cubicBezTo>
                    <a:cubicBezTo>
                      <a:pt x="1944" y="938"/>
                      <a:pt x="1902" y="938"/>
                      <a:pt x="1876" y="938"/>
                    </a:cubicBezTo>
                    <a:cubicBezTo>
                      <a:pt x="1834" y="938"/>
                      <a:pt x="1792" y="959"/>
                      <a:pt x="1771" y="1001"/>
                    </a:cubicBezTo>
                    <a:cubicBezTo>
                      <a:pt x="1771" y="1027"/>
                      <a:pt x="1771" y="1048"/>
                      <a:pt x="1745" y="1069"/>
                    </a:cubicBezTo>
                    <a:lnTo>
                      <a:pt x="1745" y="1111"/>
                    </a:lnTo>
                    <a:cubicBezTo>
                      <a:pt x="1745" y="1111"/>
                      <a:pt x="1735" y="1120"/>
                      <a:pt x="1723" y="1120"/>
                    </a:cubicBezTo>
                    <a:cubicBezTo>
                      <a:pt x="1717" y="1120"/>
                      <a:pt x="1710" y="1118"/>
                      <a:pt x="1703" y="1111"/>
                    </a:cubicBezTo>
                    <a:cubicBezTo>
                      <a:pt x="1682" y="1111"/>
                      <a:pt x="1614" y="1111"/>
                      <a:pt x="1551" y="1090"/>
                    </a:cubicBezTo>
                    <a:cubicBezTo>
                      <a:pt x="1420" y="1069"/>
                      <a:pt x="1268" y="1027"/>
                      <a:pt x="1090" y="980"/>
                    </a:cubicBezTo>
                    <a:cubicBezTo>
                      <a:pt x="723" y="870"/>
                      <a:pt x="373" y="765"/>
                      <a:pt x="284" y="718"/>
                    </a:cubicBezTo>
                    <a:cubicBezTo>
                      <a:pt x="263" y="718"/>
                      <a:pt x="242" y="676"/>
                      <a:pt x="221" y="608"/>
                    </a:cubicBezTo>
                    <a:cubicBezTo>
                      <a:pt x="200" y="545"/>
                      <a:pt x="174" y="456"/>
                      <a:pt x="153" y="372"/>
                    </a:cubicBezTo>
                    <a:cubicBezTo>
                      <a:pt x="132" y="241"/>
                      <a:pt x="132" y="152"/>
                      <a:pt x="132" y="110"/>
                    </a:cubicBezTo>
                    <a:close/>
                    <a:moveTo>
                      <a:pt x="69" y="0"/>
                    </a:moveTo>
                    <a:lnTo>
                      <a:pt x="1" y="42"/>
                    </a:lnTo>
                    <a:cubicBezTo>
                      <a:pt x="1" y="42"/>
                      <a:pt x="22" y="215"/>
                      <a:pt x="43" y="393"/>
                    </a:cubicBezTo>
                    <a:cubicBezTo>
                      <a:pt x="69" y="477"/>
                      <a:pt x="90" y="566"/>
                      <a:pt x="111" y="655"/>
                    </a:cubicBezTo>
                    <a:cubicBezTo>
                      <a:pt x="132" y="718"/>
                      <a:pt x="174" y="807"/>
                      <a:pt x="242" y="828"/>
                    </a:cubicBezTo>
                    <a:cubicBezTo>
                      <a:pt x="331" y="849"/>
                      <a:pt x="697" y="980"/>
                      <a:pt x="1048" y="1090"/>
                    </a:cubicBezTo>
                    <a:cubicBezTo>
                      <a:pt x="1221" y="1131"/>
                      <a:pt x="1399" y="1179"/>
                      <a:pt x="1530" y="1200"/>
                    </a:cubicBezTo>
                    <a:cubicBezTo>
                      <a:pt x="1593" y="1221"/>
                      <a:pt x="1661" y="1221"/>
                      <a:pt x="1703" y="1221"/>
                    </a:cubicBezTo>
                    <a:lnTo>
                      <a:pt x="1771" y="1221"/>
                    </a:lnTo>
                    <a:cubicBezTo>
                      <a:pt x="1792" y="1221"/>
                      <a:pt x="1813" y="1221"/>
                      <a:pt x="1834" y="1179"/>
                    </a:cubicBezTo>
                    <a:cubicBezTo>
                      <a:pt x="1855" y="1158"/>
                      <a:pt x="1855" y="1111"/>
                      <a:pt x="1855" y="1090"/>
                    </a:cubicBezTo>
                    <a:cubicBezTo>
                      <a:pt x="1855" y="1069"/>
                      <a:pt x="1876" y="1048"/>
                      <a:pt x="1876" y="1048"/>
                    </a:cubicBezTo>
                    <a:cubicBezTo>
                      <a:pt x="1902" y="1048"/>
                      <a:pt x="1923" y="1048"/>
                      <a:pt x="1986" y="1069"/>
                    </a:cubicBezTo>
                    <a:cubicBezTo>
                      <a:pt x="2096" y="1090"/>
                      <a:pt x="2425" y="1200"/>
                      <a:pt x="2818" y="1289"/>
                    </a:cubicBezTo>
                    <a:cubicBezTo>
                      <a:pt x="3095" y="1333"/>
                      <a:pt x="3413" y="1380"/>
                      <a:pt x="3739" y="1380"/>
                    </a:cubicBezTo>
                    <a:cubicBezTo>
                      <a:pt x="3875" y="1380"/>
                      <a:pt x="4012" y="1372"/>
                      <a:pt x="4148" y="1351"/>
                    </a:cubicBezTo>
                    <a:cubicBezTo>
                      <a:pt x="5086" y="1221"/>
                      <a:pt x="5369" y="896"/>
                      <a:pt x="5437" y="786"/>
                    </a:cubicBezTo>
                    <a:cubicBezTo>
                      <a:pt x="5458" y="739"/>
                      <a:pt x="5458" y="697"/>
                      <a:pt x="5458" y="655"/>
                    </a:cubicBezTo>
                    <a:cubicBezTo>
                      <a:pt x="5479" y="608"/>
                      <a:pt x="5458" y="545"/>
                      <a:pt x="5458" y="503"/>
                    </a:cubicBezTo>
                    <a:cubicBezTo>
                      <a:pt x="5458" y="393"/>
                      <a:pt x="5437" y="304"/>
                      <a:pt x="5437" y="304"/>
                    </a:cubicBezTo>
                    <a:lnTo>
                      <a:pt x="5390" y="26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4275931" y="4050865"/>
                <a:ext cx="964704" cy="265196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1692" extrusionOk="0">
                    <a:moveTo>
                      <a:pt x="6023" y="1"/>
                    </a:moveTo>
                    <a:lnTo>
                      <a:pt x="1" y="744"/>
                    </a:lnTo>
                    <a:cubicBezTo>
                      <a:pt x="1" y="744"/>
                      <a:pt x="179" y="1488"/>
                      <a:pt x="373" y="1530"/>
                    </a:cubicBezTo>
                    <a:cubicBezTo>
                      <a:pt x="532" y="1547"/>
                      <a:pt x="1557" y="1691"/>
                      <a:pt x="1981" y="1691"/>
                    </a:cubicBezTo>
                    <a:cubicBezTo>
                      <a:pt x="2086" y="1691"/>
                      <a:pt x="2154" y="1683"/>
                      <a:pt x="2164" y="1661"/>
                    </a:cubicBezTo>
                    <a:cubicBezTo>
                      <a:pt x="2202" y="1541"/>
                      <a:pt x="2095" y="1438"/>
                      <a:pt x="2311" y="1438"/>
                    </a:cubicBezTo>
                    <a:cubicBezTo>
                      <a:pt x="2331" y="1438"/>
                      <a:pt x="2353" y="1439"/>
                      <a:pt x="2378" y="1441"/>
                    </a:cubicBezTo>
                    <a:cubicBezTo>
                      <a:pt x="2539" y="1455"/>
                      <a:pt x="2967" y="1522"/>
                      <a:pt x="3489" y="1522"/>
                    </a:cubicBezTo>
                    <a:cubicBezTo>
                      <a:pt x="3904" y="1522"/>
                      <a:pt x="4379" y="1480"/>
                      <a:pt x="4824" y="1336"/>
                    </a:cubicBezTo>
                    <a:cubicBezTo>
                      <a:pt x="5850" y="1006"/>
                      <a:pt x="6070" y="613"/>
                      <a:pt x="6112" y="483"/>
                    </a:cubicBezTo>
                    <a:cubicBezTo>
                      <a:pt x="6154" y="373"/>
                      <a:pt x="6023" y="1"/>
                      <a:pt x="60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4269349" y="4040991"/>
                <a:ext cx="974578" cy="284161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1813" extrusionOk="0">
                    <a:moveTo>
                      <a:pt x="6023" y="111"/>
                    </a:moveTo>
                    <a:cubicBezTo>
                      <a:pt x="6044" y="132"/>
                      <a:pt x="6044" y="195"/>
                      <a:pt x="6086" y="263"/>
                    </a:cubicBezTo>
                    <a:cubicBezTo>
                      <a:pt x="6086" y="326"/>
                      <a:pt x="6112" y="373"/>
                      <a:pt x="6112" y="436"/>
                    </a:cubicBezTo>
                    <a:lnTo>
                      <a:pt x="6112" y="546"/>
                    </a:lnTo>
                    <a:cubicBezTo>
                      <a:pt x="6065" y="655"/>
                      <a:pt x="5871" y="1027"/>
                      <a:pt x="4866" y="1352"/>
                    </a:cubicBezTo>
                    <a:cubicBezTo>
                      <a:pt x="4462" y="1495"/>
                      <a:pt x="4031" y="1537"/>
                      <a:pt x="3652" y="1537"/>
                    </a:cubicBezTo>
                    <a:cubicBezTo>
                      <a:pt x="3559" y="1537"/>
                      <a:pt x="3469" y="1534"/>
                      <a:pt x="3384" y="1530"/>
                    </a:cubicBezTo>
                    <a:cubicBezTo>
                      <a:pt x="2923" y="1530"/>
                      <a:pt x="2577" y="1462"/>
                      <a:pt x="2420" y="1441"/>
                    </a:cubicBezTo>
                    <a:cubicBezTo>
                      <a:pt x="2337" y="1441"/>
                      <a:pt x="2289" y="1441"/>
                      <a:pt x="2248" y="1462"/>
                    </a:cubicBezTo>
                    <a:cubicBezTo>
                      <a:pt x="2206" y="1462"/>
                      <a:pt x="2185" y="1504"/>
                      <a:pt x="2158" y="1530"/>
                    </a:cubicBezTo>
                    <a:lnTo>
                      <a:pt x="2158" y="1635"/>
                    </a:lnTo>
                    <a:lnTo>
                      <a:pt x="2158" y="1682"/>
                    </a:lnTo>
                    <a:cubicBezTo>
                      <a:pt x="2138" y="1682"/>
                      <a:pt x="2138" y="1703"/>
                      <a:pt x="2117" y="1703"/>
                    </a:cubicBezTo>
                    <a:lnTo>
                      <a:pt x="1944" y="1703"/>
                    </a:lnTo>
                    <a:cubicBezTo>
                      <a:pt x="1792" y="1703"/>
                      <a:pt x="1572" y="1682"/>
                      <a:pt x="1373" y="1661"/>
                    </a:cubicBezTo>
                    <a:cubicBezTo>
                      <a:pt x="959" y="1614"/>
                      <a:pt x="525" y="1551"/>
                      <a:pt x="436" y="1530"/>
                    </a:cubicBezTo>
                    <a:cubicBezTo>
                      <a:pt x="415" y="1530"/>
                      <a:pt x="373" y="1483"/>
                      <a:pt x="326" y="1420"/>
                    </a:cubicBezTo>
                    <a:cubicBezTo>
                      <a:pt x="284" y="1352"/>
                      <a:pt x="242" y="1268"/>
                      <a:pt x="221" y="1158"/>
                    </a:cubicBezTo>
                    <a:cubicBezTo>
                      <a:pt x="153" y="1006"/>
                      <a:pt x="132" y="896"/>
                      <a:pt x="111" y="849"/>
                    </a:cubicBezTo>
                    <a:lnTo>
                      <a:pt x="6023" y="111"/>
                    </a:lnTo>
                    <a:close/>
                    <a:moveTo>
                      <a:pt x="6065" y="1"/>
                    </a:moveTo>
                    <a:lnTo>
                      <a:pt x="43" y="765"/>
                    </a:lnTo>
                    <a:lnTo>
                      <a:pt x="1" y="828"/>
                    </a:lnTo>
                    <a:cubicBezTo>
                      <a:pt x="1" y="828"/>
                      <a:pt x="43" y="1006"/>
                      <a:pt x="111" y="1200"/>
                    </a:cubicBezTo>
                    <a:cubicBezTo>
                      <a:pt x="153" y="1289"/>
                      <a:pt x="174" y="1399"/>
                      <a:pt x="242" y="1483"/>
                    </a:cubicBezTo>
                    <a:cubicBezTo>
                      <a:pt x="284" y="1551"/>
                      <a:pt x="326" y="1614"/>
                      <a:pt x="415" y="1635"/>
                    </a:cubicBezTo>
                    <a:cubicBezTo>
                      <a:pt x="525" y="1661"/>
                      <a:pt x="938" y="1724"/>
                      <a:pt x="1352" y="1766"/>
                    </a:cubicBezTo>
                    <a:cubicBezTo>
                      <a:pt x="1572" y="1792"/>
                      <a:pt x="1766" y="1813"/>
                      <a:pt x="1923" y="1813"/>
                    </a:cubicBezTo>
                    <a:cubicBezTo>
                      <a:pt x="2007" y="1813"/>
                      <a:pt x="2075" y="1813"/>
                      <a:pt x="2117" y="1792"/>
                    </a:cubicBezTo>
                    <a:lnTo>
                      <a:pt x="2206" y="1792"/>
                    </a:lnTo>
                    <a:cubicBezTo>
                      <a:pt x="2206" y="1766"/>
                      <a:pt x="2248" y="1766"/>
                      <a:pt x="2248" y="1724"/>
                    </a:cubicBezTo>
                    <a:cubicBezTo>
                      <a:pt x="2268" y="1703"/>
                      <a:pt x="2268" y="1661"/>
                      <a:pt x="2268" y="1614"/>
                    </a:cubicBezTo>
                    <a:lnTo>
                      <a:pt x="2268" y="1572"/>
                    </a:lnTo>
                    <a:lnTo>
                      <a:pt x="2268" y="1551"/>
                    </a:lnTo>
                    <a:lnTo>
                      <a:pt x="2399" y="1551"/>
                    </a:lnTo>
                    <a:cubicBezTo>
                      <a:pt x="2551" y="1572"/>
                      <a:pt x="2902" y="1635"/>
                      <a:pt x="3363" y="1635"/>
                    </a:cubicBezTo>
                    <a:cubicBezTo>
                      <a:pt x="3441" y="1639"/>
                      <a:pt x="3523" y="1642"/>
                      <a:pt x="3607" y="1642"/>
                    </a:cubicBezTo>
                    <a:cubicBezTo>
                      <a:pt x="4012" y="1642"/>
                      <a:pt x="4471" y="1588"/>
                      <a:pt x="4887" y="1462"/>
                    </a:cubicBezTo>
                    <a:cubicBezTo>
                      <a:pt x="5913" y="1137"/>
                      <a:pt x="6154" y="718"/>
                      <a:pt x="6196" y="566"/>
                    </a:cubicBezTo>
                    <a:cubicBezTo>
                      <a:pt x="6217" y="525"/>
                      <a:pt x="6217" y="483"/>
                      <a:pt x="6217" y="415"/>
                    </a:cubicBezTo>
                    <a:cubicBezTo>
                      <a:pt x="6217" y="373"/>
                      <a:pt x="6196" y="305"/>
                      <a:pt x="6175" y="242"/>
                    </a:cubicBezTo>
                    <a:cubicBezTo>
                      <a:pt x="6154" y="132"/>
                      <a:pt x="6112" y="43"/>
                      <a:pt x="6112" y="43"/>
                    </a:cubicBezTo>
                    <a:lnTo>
                      <a:pt x="606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2956068" y="3630660"/>
                <a:ext cx="865334" cy="484154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3089" extrusionOk="0">
                    <a:moveTo>
                      <a:pt x="483" y="0"/>
                    </a:moveTo>
                    <a:cubicBezTo>
                      <a:pt x="326" y="21"/>
                      <a:pt x="132" y="194"/>
                      <a:pt x="111" y="351"/>
                    </a:cubicBezTo>
                    <a:cubicBezTo>
                      <a:pt x="90" y="524"/>
                      <a:pt x="1" y="1943"/>
                      <a:pt x="132" y="2158"/>
                    </a:cubicBezTo>
                    <a:cubicBezTo>
                      <a:pt x="284" y="2357"/>
                      <a:pt x="2247" y="2902"/>
                      <a:pt x="3232" y="3033"/>
                    </a:cubicBezTo>
                    <a:cubicBezTo>
                      <a:pt x="3492" y="3072"/>
                      <a:pt x="3720" y="3088"/>
                      <a:pt x="3921" y="3088"/>
                    </a:cubicBezTo>
                    <a:cubicBezTo>
                      <a:pt x="4494" y="3088"/>
                      <a:pt x="4839" y="2957"/>
                      <a:pt x="5018" y="2860"/>
                    </a:cubicBezTo>
                    <a:cubicBezTo>
                      <a:pt x="5259" y="2729"/>
                      <a:pt x="5411" y="2488"/>
                      <a:pt x="5458" y="2336"/>
                    </a:cubicBezTo>
                    <a:cubicBezTo>
                      <a:pt x="5500" y="2205"/>
                      <a:pt x="5521" y="1702"/>
                      <a:pt x="5479" y="1530"/>
                    </a:cubicBezTo>
                    <a:cubicBezTo>
                      <a:pt x="5411" y="1352"/>
                      <a:pt x="5348" y="1331"/>
                      <a:pt x="4934" y="1221"/>
                    </a:cubicBezTo>
                    <a:cubicBezTo>
                      <a:pt x="4494" y="1090"/>
                      <a:pt x="3599" y="786"/>
                      <a:pt x="3515" y="676"/>
                    </a:cubicBezTo>
                    <a:cubicBezTo>
                      <a:pt x="3426" y="566"/>
                      <a:pt x="3468" y="351"/>
                      <a:pt x="3468" y="351"/>
                    </a:cubicBez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2956068" y="3620002"/>
                <a:ext cx="868625" cy="503433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3212" extrusionOk="0">
                    <a:moveTo>
                      <a:pt x="504" y="110"/>
                    </a:moveTo>
                    <a:lnTo>
                      <a:pt x="3426" y="461"/>
                    </a:lnTo>
                    <a:cubicBezTo>
                      <a:pt x="3405" y="482"/>
                      <a:pt x="3405" y="482"/>
                      <a:pt x="3405" y="524"/>
                    </a:cubicBezTo>
                    <a:cubicBezTo>
                      <a:pt x="3405" y="613"/>
                      <a:pt x="3405" y="702"/>
                      <a:pt x="3468" y="765"/>
                    </a:cubicBezTo>
                    <a:cubicBezTo>
                      <a:pt x="3494" y="812"/>
                      <a:pt x="3515" y="812"/>
                      <a:pt x="3557" y="833"/>
                    </a:cubicBezTo>
                    <a:cubicBezTo>
                      <a:pt x="3578" y="854"/>
                      <a:pt x="3625" y="875"/>
                      <a:pt x="3688" y="896"/>
                    </a:cubicBezTo>
                    <a:cubicBezTo>
                      <a:pt x="3798" y="943"/>
                      <a:pt x="3929" y="1006"/>
                      <a:pt x="4080" y="1048"/>
                    </a:cubicBezTo>
                    <a:cubicBezTo>
                      <a:pt x="4363" y="1158"/>
                      <a:pt x="4693" y="1268"/>
                      <a:pt x="4908" y="1336"/>
                    </a:cubicBezTo>
                    <a:cubicBezTo>
                      <a:pt x="5128" y="1399"/>
                      <a:pt x="5238" y="1420"/>
                      <a:pt x="5301" y="1467"/>
                    </a:cubicBezTo>
                    <a:cubicBezTo>
                      <a:pt x="5369" y="1509"/>
                      <a:pt x="5390" y="1530"/>
                      <a:pt x="5411" y="1598"/>
                    </a:cubicBezTo>
                    <a:cubicBezTo>
                      <a:pt x="5432" y="1681"/>
                      <a:pt x="5432" y="1859"/>
                      <a:pt x="5432" y="2011"/>
                    </a:cubicBezTo>
                    <a:cubicBezTo>
                      <a:pt x="5432" y="2184"/>
                      <a:pt x="5411" y="2336"/>
                      <a:pt x="5411" y="2404"/>
                    </a:cubicBezTo>
                    <a:cubicBezTo>
                      <a:pt x="5369" y="2514"/>
                      <a:pt x="5238" y="2750"/>
                      <a:pt x="4997" y="2881"/>
                    </a:cubicBezTo>
                    <a:cubicBezTo>
                      <a:pt x="4812" y="2965"/>
                      <a:pt x="4461" y="3102"/>
                      <a:pt x="3865" y="3102"/>
                    </a:cubicBezTo>
                    <a:cubicBezTo>
                      <a:pt x="3684" y="3102"/>
                      <a:pt x="3481" y="3089"/>
                      <a:pt x="3253" y="3059"/>
                    </a:cubicBezTo>
                    <a:cubicBezTo>
                      <a:pt x="2750" y="2991"/>
                      <a:pt x="2007" y="2818"/>
                      <a:pt x="1399" y="2645"/>
                    </a:cubicBezTo>
                    <a:cubicBezTo>
                      <a:pt x="1069" y="2556"/>
                      <a:pt x="786" y="2446"/>
                      <a:pt x="566" y="2383"/>
                    </a:cubicBezTo>
                    <a:cubicBezTo>
                      <a:pt x="456" y="2336"/>
                      <a:pt x="373" y="2294"/>
                      <a:pt x="305" y="2273"/>
                    </a:cubicBezTo>
                    <a:cubicBezTo>
                      <a:pt x="242" y="2226"/>
                      <a:pt x="195" y="2205"/>
                      <a:pt x="174" y="2184"/>
                    </a:cubicBezTo>
                    <a:cubicBezTo>
                      <a:pt x="174" y="2184"/>
                      <a:pt x="153" y="2142"/>
                      <a:pt x="153" y="2074"/>
                    </a:cubicBezTo>
                    <a:cubicBezTo>
                      <a:pt x="132" y="2032"/>
                      <a:pt x="132" y="1943"/>
                      <a:pt x="132" y="1880"/>
                    </a:cubicBezTo>
                    <a:cubicBezTo>
                      <a:pt x="111" y="1702"/>
                      <a:pt x="111" y="1509"/>
                      <a:pt x="111" y="1310"/>
                    </a:cubicBezTo>
                    <a:cubicBezTo>
                      <a:pt x="132" y="1116"/>
                      <a:pt x="132" y="896"/>
                      <a:pt x="153" y="744"/>
                    </a:cubicBezTo>
                    <a:cubicBezTo>
                      <a:pt x="153" y="592"/>
                      <a:pt x="153" y="461"/>
                      <a:pt x="174" y="440"/>
                    </a:cubicBezTo>
                    <a:cubicBezTo>
                      <a:pt x="174" y="351"/>
                      <a:pt x="221" y="288"/>
                      <a:pt x="284" y="220"/>
                    </a:cubicBezTo>
                    <a:cubicBezTo>
                      <a:pt x="352" y="178"/>
                      <a:pt x="436" y="131"/>
                      <a:pt x="504" y="110"/>
                    </a:cubicBezTo>
                    <a:close/>
                    <a:moveTo>
                      <a:pt x="483" y="0"/>
                    </a:moveTo>
                    <a:cubicBezTo>
                      <a:pt x="394" y="27"/>
                      <a:pt x="305" y="68"/>
                      <a:pt x="221" y="157"/>
                    </a:cubicBezTo>
                    <a:cubicBezTo>
                      <a:pt x="132" y="220"/>
                      <a:pt x="90" y="309"/>
                      <a:pt x="64" y="419"/>
                    </a:cubicBezTo>
                    <a:cubicBezTo>
                      <a:pt x="64" y="461"/>
                      <a:pt x="43" y="571"/>
                      <a:pt x="43" y="744"/>
                    </a:cubicBezTo>
                    <a:cubicBezTo>
                      <a:pt x="22" y="896"/>
                      <a:pt x="22" y="1095"/>
                      <a:pt x="22" y="1310"/>
                    </a:cubicBezTo>
                    <a:cubicBezTo>
                      <a:pt x="1" y="1509"/>
                      <a:pt x="1" y="1702"/>
                      <a:pt x="22" y="1880"/>
                    </a:cubicBezTo>
                    <a:cubicBezTo>
                      <a:pt x="22" y="1964"/>
                      <a:pt x="22" y="2032"/>
                      <a:pt x="43" y="2095"/>
                    </a:cubicBezTo>
                    <a:cubicBezTo>
                      <a:pt x="64" y="2163"/>
                      <a:pt x="64" y="2205"/>
                      <a:pt x="90" y="2252"/>
                    </a:cubicBezTo>
                    <a:cubicBezTo>
                      <a:pt x="132" y="2294"/>
                      <a:pt x="174" y="2315"/>
                      <a:pt x="242" y="2357"/>
                    </a:cubicBezTo>
                    <a:cubicBezTo>
                      <a:pt x="326" y="2404"/>
                      <a:pt x="415" y="2425"/>
                      <a:pt x="525" y="2467"/>
                    </a:cubicBezTo>
                    <a:cubicBezTo>
                      <a:pt x="744" y="2556"/>
                      <a:pt x="1048" y="2645"/>
                      <a:pt x="1352" y="2729"/>
                    </a:cubicBezTo>
                    <a:cubicBezTo>
                      <a:pt x="1986" y="2928"/>
                      <a:pt x="2729" y="3101"/>
                      <a:pt x="3232" y="3169"/>
                    </a:cubicBezTo>
                    <a:cubicBezTo>
                      <a:pt x="3463" y="3199"/>
                      <a:pt x="3669" y="3211"/>
                      <a:pt x="3853" y="3211"/>
                    </a:cubicBezTo>
                    <a:cubicBezTo>
                      <a:pt x="4468" y="3211"/>
                      <a:pt x="4837" y="3070"/>
                      <a:pt x="5039" y="2970"/>
                    </a:cubicBezTo>
                    <a:cubicBezTo>
                      <a:pt x="5301" y="2839"/>
                      <a:pt x="5458" y="2577"/>
                      <a:pt x="5500" y="2425"/>
                    </a:cubicBezTo>
                    <a:cubicBezTo>
                      <a:pt x="5521" y="2336"/>
                      <a:pt x="5541" y="2184"/>
                      <a:pt x="5541" y="2011"/>
                    </a:cubicBezTo>
                    <a:cubicBezTo>
                      <a:pt x="5541" y="1859"/>
                      <a:pt x="5541" y="1681"/>
                      <a:pt x="5521" y="1571"/>
                    </a:cubicBezTo>
                    <a:cubicBezTo>
                      <a:pt x="5500" y="1488"/>
                      <a:pt x="5458" y="1420"/>
                      <a:pt x="5369" y="1378"/>
                    </a:cubicBezTo>
                    <a:cubicBezTo>
                      <a:pt x="5280" y="1336"/>
                      <a:pt x="5149" y="1289"/>
                      <a:pt x="4934" y="1226"/>
                    </a:cubicBezTo>
                    <a:cubicBezTo>
                      <a:pt x="4735" y="1158"/>
                      <a:pt x="4410" y="1048"/>
                      <a:pt x="4101" y="964"/>
                    </a:cubicBezTo>
                    <a:cubicBezTo>
                      <a:pt x="3970" y="896"/>
                      <a:pt x="3839" y="854"/>
                      <a:pt x="3730" y="812"/>
                    </a:cubicBezTo>
                    <a:cubicBezTo>
                      <a:pt x="3688" y="786"/>
                      <a:pt x="3646" y="765"/>
                      <a:pt x="3599" y="744"/>
                    </a:cubicBezTo>
                    <a:cubicBezTo>
                      <a:pt x="3578" y="723"/>
                      <a:pt x="3557" y="702"/>
                      <a:pt x="3557" y="702"/>
                    </a:cubicBezTo>
                    <a:cubicBezTo>
                      <a:pt x="3515" y="681"/>
                      <a:pt x="3515" y="592"/>
                      <a:pt x="3515" y="550"/>
                    </a:cubicBezTo>
                    <a:cubicBezTo>
                      <a:pt x="3515" y="482"/>
                      <a:pt x="3536" y="419"/>
                      <a:pt x="3536" y="419"/>
                    </a:cubicBezTo>
                    <a:lnTo>
                      <a:pt x="3494" y="35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2956068" y="3630660"/>
                <a:ext cx="865334" cy="484154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3089" extrusionOk="0">
                    <a:moveTo>
                      <a:pt x="483" y="0"/>
                    </a:moveTo>
                    <a:cubicBezTo>
                      <a:pt x="326" y="21"/>
                      <a:pt x="132" y="194"/>
                      <a:pt x="111" y="351"/>
                    </a:cubicBezTo>
                    <a:cubicBezTo>
                      <a:pt x="90" y="524"/>
                      <a:pt x="1" y="1943"/>
                      <a:pt x="132" y="2158"/>
                    </a:cubicBezTo>
                    <a:cubicBezTo>
                      <a:pt x="284" y="2357"/>
                      <a:pt x="2247" y="2902"/>
                      <a:pt x="3232" y="3033"/>
                    </a:cubicBezTo>
                    <a:cubicBezTo>
                      <a:pt x="3492" y="3072"/>
                      <a:pt x="3720" y="3088"/>
                      <a:pt x="3921" y="3088"/>
                    </a:cubicBezTo>
                    <a:cubicBezTo>
                      <a:pt x="4494" y="3088"/>
                      <a:pt x="4839" y="2957"/>
                      <a:pt x="5018" y="2860"/>
                    </a:cubicBezTo>
                    <a:cubicBezTo>
                      <a:pt x="5259" y="2729"/>
                      <a:pt x="5411" y="2488"/>
                      <a:pt x="5458" y="2336"/>
                    </a:cubicBezTo>
                    <a:cubicBezTo>
                      <a:pt x="5500" y="2205"/>
                      <a:pt x="5521" y="1702"/>
                      <a:pt x="5479" y="1530"/>
                    </a:cubicBezTo>
                    <a:cubicBezTo>
                      <a:pt x="5411" y="1352"/>
                      <a:pt x="5348" y="1331"/>
                      <a:pt x="4934" y="1221"/>
                    </a:cubicBezTo>
                    <a:cubicBezTo>
                      <a:pt x="4494" y="1090"/>
                      <a:pt x="3599" y="786"/>
                      <a:pt x="3515" y="676"/>
                    </a:cubicBezTo>
                    <a:cubicBezTo>
                      <a:pt x="3426" y="566"/>
                      <a:pt x="3468" y="351"/>
                      <a:pt x="3468" y="351"/>
                    </a:cubicBez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2956068" y="3620002"/>
                <a:ext cx="868625" cy="503433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3212" extrusionOk="0">
                    <a:moveTo>
                      <a:pt x="504" y="110"/>
                    </a:moveTo>
                    <a:lnTo>
                      <a:pt x="3426" y="461"/>
                    </a:lnTo>
                    <a:cubicBezTo>
                      <a:pt x="3405" y="482"/>
                      <a:pt x="3405" y="482"/>
                      <a:pt x="3405" y="524"/>
                    </a:cubicBezTo>
                    <a:cubicBezTo>
                      <a:pt x="3405" y="613"/>
                      <a:pt x="3405" y="702"/>
                      <a:pt x="3468" y="765"/>
                    </a:cubicBezTo>
                    <a:cubicBezTo>
                      <a:pt x="3494" y="812"/>
                      <a:pt x="3515" y="812"/>
                      <a:pt x="3557" y="833"/>
                    </a:cubicBezTo>
                    <a:cubicBezTo>
                      <a:pt x="3578" y="854"/>
                      <a:pt x="3625" y="875"/>
                      <a:pt x="3688" y="896"/>
                    </a:cubicBezTo>
                    <a:cubicBezTo>
                      <a:pt x="3798" y="943"/>
                      <a:pt x="3929" y="1006"/>
                      <a:pt x="4080" y="1048"/>
                    </a:cubicBezTo>
                    <a:cubicBezTo>
                      <a:pt x="4363" y="1158"/>
                      <a:pt x="4693" y="1268"/>
                      <a:pt x="4908" y="1336"/>
                    </a:cubicBezTo>
                    <a:cubicBezTo>
                      <a:pt x="5128" y="1399"/>
                      <a:pt x="5238" y="1420"/>
                      <a:pt x="5301" y="1467"/>
                    </a:cubicBezTo>
                    <a:cubicBezTo>
                      <a:pt x="5369" y="1509"/>
                      <a:pt x="5390" y="1530"/>
                      <a:pt x="5411" y="1598"/>
                    </a:cubicBezTo>
                    <a:cubicBezTo>
                      <a:pt x="5432" y="1681"/>
                      <a:pt x="5432" y="1859"/>
                      <a:pt x="5432" y="2011"/>
                    </a:cubicBezTo>
                    <a:cubicBezTo>
                      <a:pt x="5432" y="2184"/>
                      <a:pt x="5411" y="2336"/>
                      <a:pt x="5411" y="2404"/>
                    </a:cubicBezTo>
                    <a:cubicBezTo>
                      <a:pt x="5369" y="2514"/>
                      <a:pt x="5238" y="2750"/>
                      <a:pt x="4997" y="2881"/>
                    </a:cubicBezTo>
                    <a:cubicBezTo>
                      <a:pt x="4812" y="2965"/>
                      <a:pt x="4461" y="3102"/>
                      <a:pt x="3865" y="3102"/>
                    </a:cubicBezTo>
                    <a:cubicBezTo>
                      <a:pt x="3684" y="3102"/>
                      <a:pt x="3481" y="3089"/>
                      <a:pt x="3253" y="3059"/>
                    </a:cubicBezTo>
                    <a:cubicBezTo>
                      <a:pt x="2750" y="2991"/>
                      <a:pt x="2007" y="2818"/>
                      <a:pt x="1399" y="2645"/>
                    </a:cubicBezTo>
                    <a:cubicBezTo>
                      <a:pt x="1069" y="2556"/>
                      <a:pt x="786" y="2446"/>
                      <a:pt x="566" y="2383"/>
                    </a:cubicBezTo>
                    <a:cubicBezTo>
                      <a:pt x="456" y="2336"/>
                      <a:pt x="373" y="2294"/>
                      <a:pt x="305" y="2273"/>
                    </a:cubicBezTo>
                    <a:cubicBezTo>
                      <a:pt x="242" y="2226"/>
                      <a:pt x="195" y="2205"/>
                      <a:pt x="174" y="2184"/>
                    </a:cubicBezTo>
                    <a:cubicBezTo>
                      <a:pt x="174" y="2184"/>
                      <a:pt x="153" y="2142"/>
                      <a:pt x="153" y="2074"/>
                    </a:cubicBezTo>
                    <a:cubicBezTo>
                      <a:pt x="132" y="2032"/>
                      <a:pt x="132" y="1943"/>
                      <a:pt x="132" y="1880"/>
                    </a:cubicBezTo>
                    <a:cubicBezTo>
                      <a:pt x="111" y="1702"/>
                      <a:pt x="111" y="1509"/>
                      <a:pt x="111" y="1310"/>
                    </a:cubicBezTo>
                    <a:cubicBezTo>
                      <a:pt x="132" y="1116"/>
                      <a:pt x="132" y="896"/>
                      <a:pt x="153" y="744"/>
                    </a:cubicBezTo>
                    <a:cubicBezTo>
                      <a:pt x="153" y="592"/>
                      <a:pt x="153" y="461"/>
                      <a:pt x="174" y="440"/>
                    </a:cubicBezTo>
                    <a:cubicBezTo>
                      <a:pt x="174" y="351"/>
                      <a:pt x="221" y="288"/>
                      <a:pt x="284" y="220"/>
                    </a:cubicBezTo>
                    <a:cubicBezTo>
                      <a:pt x="352" y="178"/>
                      <a:pt x="436" y="131"/>
                      <a:pt x="504" y="110"/>
                    </a:cubicBezTo>
                    <a:close/>
                    <a:moveTo>
                      <a:pt x="483" y="0"/>
                    </a:moveTo>
                    <a:cubicBezTo>
                      <a:pt x="394" y="27"/>
                      <a:pt x="305" y="68"/>
                      <a:pt x="221" y="157"/>
                    </a:cubicBezTo>
                    <a:cubicBezTo>
                      <a:pt x="132" y="220"/>
                      <a:pt x="90" y="309"/>
                      <a:pt x="64" y="419"/>
                    </a:cubicBezTo>
                    <a:cubicBezTo>
                      <a:pt x="64" y="461"/>
                      <a:pt x="43" y="571"/>
                      <a:pt x="43" y="744"/>
                    </a:cubicBezTo>
                    <a:cubicBezTo>
                      <a:pt x="22" y="896"/>
                      <a:pt x="22" y="1095"/>
                      <a:pt x="22" y="1310"/>
                    </a:cubicBezTo>
                    <a:cubicBezTo>
                      <a:pt x="1" y="1509"/>
                      <a:pt x="1" y="1702"/>
                      <a:pt x="22" y="1880"/>
                    </a:cubicBezTo>
                    <a:cubicBezTo>
                      <a:pt x="22" y="1964"/>
                      <a:pt x="22" y="2032"/>
                      <a:pt x="43" y="2095"/>
                    </a:cubicBezTo>
                    <a:cubicBezTo>
                      <a:pt x="64" y="2163"/>
                      <a:pt x="64" y="2205"/>
                      <a:pt x="90" y="2252"/>
                    </a:cubicBezTo>
                    <a:cubicBezTo>
                      <a:pt x="132" y="2294"/>
                      <a:pt x="174" y="2315"/>
                      <a:pt x="242" y="2357"/>
                    </a:cubicBezTo>
                    <a:cubicBezTo>
                      <a:pt x="326" y="2404"/>
                      <a:pt x="415" y="2425"/>
                      <a:pt x="525" y="2467"/>
                    </a:cubicBezTo>
                    <a:cubicBezTo>
                      <a:pt x="744" y="2556"/>
                      <a:pt x="1048" y="2645"/>
                      <a:pt x="1352" y="2729"/>
                    </a:cubicBezTo>
                    <a:cubicBezTo>
                      <a:pt x="1986" y="2928"/>
                      <a:pt x="2729" y="3101"/>
                      <a:pt x="3232" y="3169"/>
                    </a:cubicBezTo>
                    <a:cubicBezTo>
                      <a:pt x="3463" y="3199"/>
                      <a:pt x="3669" y="3211"/>
                      <a:pt x="3853" y="3211"/>
                    </a:cubicBezTo>
                    <a:cubicBezTo>
                      <a:pt x="4468" y="3211"/>
                      <a:pt x="4837" y="3070"/>
                      <a:pt x="5039" y="2970"/>
                    </a:cubicBezTo>
                    <a:cubicBezTo>
                      <a:pt x="5301" y="2839"/>
                      <a:pt x="5458" y="2577"/>
                      <a:pt x="5500" y="2425"/>
                    </a:cubicBezTo>
                    <a:cubicBezTo>
                      <a:pt x="5521" y="2336"/>
                      <a:pt x="5541" y="2184"/>
                      <a:pt x="5541" y="2011"/>
                    </a:cubicBezTo>
                    <a:cubicBezTo>
                      <a:pt x="5541" y="1859"/>
                      <a:pt x="5541" y="1681"/>
                      <a:pt x="5521" y="1571"/>
                    </a:cubicBezTo>
                    <a:cubicBezTo>
                      <a:pt x="5500" y="1488"/>
                      <a:pt x="5458" y="1420"/>
                      <a:pt x="5369" y="1378"/>
                    </a:cubicBezTo>
                    <a:cubicBezTo>
                      <a:pt x="5280" y="1336"/>
                      <a:pt x="5149" y="1289"/>
                      <a:pt x="4934" y="1226"/>
                    </a:cubicBezTo>
                    <a:cubicBezTo>
                      <a:pt x="4735" y="1158"/>
                      <a:pt x="4410" y="1048"/>
                      <a:pt x="4101" y="964"/>
                    </a:cubicBezTo>
                    <a:cubicBezTo>
                      <a:pt x="3970" y="896"/>
                      <a:pt x="3839" y="854"/>
                      <a:pt x="3730" y="812"/>
                    </a:cubicBezTo>
                    <a:cubicBezTo>
                      <a:pt x="3688" y="786"/>
                      <a:pt x="3646" y="765"/>
                      <a:pt x="3599" y="744"/>
                    </a:cubicBezTo>
                    <a:cubicBezTo>
                      <a:pt x="3578" y="723"/>
                      <a:pt x="3557" y="702"/>
                      <a:pt x="3557" y="702"/>
                    </a:cubicBezTo>
                    <a:cubicBezTo>
                      <a:pt x="3515" y="681"/>
                      <a:pt x="3515" y="592"/>
                      <a:pt x="3515" y="550"/>
                    </a:cubicBezTo>
                    <a:cubicBezTo>
                      <a:pt x="3515" y="482"/>
                      <a:pt x="3536" y="419"/>
                      <a:pt x="3536" y="419"/>
                    </a:cubicBezTo>
                    <a:lnTo>
                      <a:pt x="3494" y="35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4231575" y="3777520"/>
                <a:ext cx="1002477" cy="476474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3040" extrusionOk="0">
                    <a:moveTo>
                      <a:pt x="3316" y="1"/>
                    </a:moveTo>
                    <a:lnTo>
                      <a:pt x="352" y="174"/>
                    </a:lnTo>
                    <a:cubicBezTo>
                      <a:pt x="174" y="242"/>
                      <a:pt x="1" y="462"/>
                      <a:pt x="1" y="655"/>
                    </a:cubicBezTo>
                    <a:cubicBezTo>
                      <a:pt x="1" y="828"/>
                      <a:pt x="174" y="2467"/>
                      <a:pt x="394" y="2661"/>
                    </a:cubicBezTo>
                    <a:cubicBezTo>
                      <a:pt x="574" y="2842"/>
                      <a:pt x="2491" y="3039"/>
                      <a:pt x="3694" y="3039"/>
                    </a:cubicBezTo>
                    <a:cubicBezTo>
                      <a:pt x="3817" y="3039"/>
                      <a:pt x="3933" y="3037"/>
                      <a:pt x="4039" y="3033"/>
                    </a:cubicBezTo>
                    <a:cubicBezTo>
                      <a:pt x="5175" y="2991"/>
                      <a:pt x="5741" y="2687"/>
                      <a:pt x="6002" y="2488"/>
                    </a:cubicBezTo>
                    <a:cubicBezTo>
                      <a:pt x="6243" y="2295"/>
                      <a:pt x="6374" y="1986"/>
                      <a:pt x="6374" y="1834"/>
                    </a:cubicBezTo>
                    <a:cubicBezTo>
                      <a:pt x="6395" y="1661"/>
                      <a:pt x="6306" y="1090"/>
                      <a:pt x="6222" y="896"/>
                    </a:cubicBezTo>
                    <a:cubicBezTo>
                      <a:pt x="6133" y="724"/>
                      <a:pt x="6065" y="724"/>
                      <a:pt x="5568" y="655"/>
                    </a:cubicBezTo>
                    <a:cubicBezTo>
                      <a:pt x="5065" y="593"/>
                      <a:pt x="3997" y="435"/>
                      <a:pt x="3866" y="331"/>
                    </a:cubicBezTo>
                    <a:cubicBezTo>
                      <a:pt x="3756" y="242"/>
                      <a:pt x="3316" y="1"/>
                      <a:pt x="33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4221858" y="3767646"/>
                <a:ext cx="1018778" cy="496850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3170" extrusionOk="0">
                    <a:moveTo>
                      <a:pt x="3357" y="106"/>
                    </a:moveTo>
                    <a:cubicBezTo>
                      <a:pt x="3378" y="132"/>
                      <a:pt x="3467" y="174"/>
                      <a:pt x="3577" y="237"/>
                    </a:cubicBezTo>
                    <a:cubicBezTo>
                      <a:pt x="3708" y="305"/>
                      <a:pt x="3839" y="394"/>
                      <a:pt x="3902" y="436"/>
                    </a:cubicBezTo>
                    <a:cubicBezTo>
                      <a:pt x="3928" y="457"/>
                      <a:pt x="3949" y="478"/>
                      <a:pt x="3991" y="498"/>
                    </a:cubicBezTo>
                    <a:cubicBezTo>
                      <a:pt x="4033" y="498"/>
                      <a:pt x="4101" y="525"/>
                      <a:pt x="4163" y="546"/>
                    </a:cubicBezTo>
                    <a:cubicBezTo>
                      <a:pt x="4294" y="567"/>
                      <a:pt x="4452" y="608"/>
                      <a:pt x="4624" y="629"/>
                    </a:cubicBezTo>
                    <a:cubicBezTo>
                      <a:pt x="4975" y="697"/>
                      <a:pt x="5368" y="739"/>
                      <a:pt x="5604" y="787"/>
                    </a:cubicBezTo>
                    <a:cubicBezTo>
                      <a:pt x="5865" y="807"/>
                      <a:pt x="6023" y="828"/>
                      <a:pt x="6085" y="849"/>
                    </a:cubicBezTo>
                    <a:cubicBezTo>
                      <a:pt x="6174" y="870"/>
                      <a:pt x="6195" y="891"/>
                      <a:pt x="6237" y="980"/>
                    </a:cubicBezTo>
                    <a:cubicBezTo>
                      <a:pt x="6284" y="1069"/>
                      <a:pt x="6326" y="1263"/>
                      <a:pt x="6347" y="1441"/>
                    </a:cubicBezTo>
                    <a:cubicBezTo>
                      <a:pt x="6368" y="1635"/>
                      <a:pt x="6389" y="1808"/>
                      <a:pt x="6389" y="1876"/>
                    </a:cubicBezTo>
                    <a:cubicBezTo>
                      <a:pt x="6368" y="2028"/>
                      <a:pt x="6258" y="2331"/>
                      <a:pt x="6023" y="2509"/>
                    </a:cubicBezTo>
                    <a:cubicBezTo>
                      <a:pt x="5782" y="2682"/>
                      <a:pt x="5211" y="3012"/>
                      <a:pt x="4101" y="3054"/>
                    </a:cubicBezTo>
                    <a:cubicBezTo>
                      <a:pt x="4004" y="3058"/>
                      <a:pt x="3899" y="3059"/>
                      <a:pt x="3787" y="3059"/>
                    </a:cubicBezTo>
                    <a:cubicBezTo>
                      <a:pt x="3241" y="3059"/>
                      <a:pt x="2534" y="3018"/>
                      <a:pt x="1917" y="2944"/>
                    </a:cubicBezTo>
                    <a:cubicBezTo>
                      <a:pt x="1545" y="2923"/>
                      <a:pt x="1220" y="2881"/>
                      <a:pt x="958" y="2813"/>
                    </a:cubicBezTo>
                    <a:cubicBezTo>
                      <a:pt x="828" y="2792"/>
                      <a:pt x="718" y="2771"/>
                      <a:pt x="629" y="2750"/>
                    </a:cubicBezTo>
                    <a:cubicBezTo>
                      <a:pt x="545" y="2724"/>
                      <a:pt x="498" y="2703"/>
                      <a:pt x="477" y="2682"/>
                    </a:cubicBezTo>
                    <a:cubicBezTo>
                      <a:pt x="477" y="2682"/>
                      <a:pt x="435" y="2640"/>
                      <a:pt x="414" y="2572"/>
                    </a:cubicBezTo>
                    <a:cubicBezTo>
                      <a:pt x="393" y="2509"/>
                      <a:pt x="367" y="2420"/>
                      <a:pt x="346" y="2331"/>
                    </a:cubicBezTo>
                    <a:cubicBezTo>
                      <a:pt x="304" y="2159"/>
                      <a:pt x="262" y="1939"/>
                      <a:pt x="236" y="1703"/>
                    </a:cubicBezTo>
                    <a:cubicBezTo>
                      <a:pt x="194" y="1483"/>
                      <a:pt x="173" y="1263"/>
                      <a:pt x="152" y="1069"/>
                    </a:cubicBezTo>
                    <a:cubicBezTo>
                      <a:pt x="131" y="891"/>
                      <a:pt x="131" y="739"/>
                      <a:pt x="105" y="718"/>
                    </a:cubicBezTo>
                    <a:cubicBezTo>
                      <a:pt x="105" y="629"/>
                      <a:pt x="152" y="546"/>
                      <a:pt x="215" y="457"/>
                    </a:cubicBezTo>
                    <a:cubicBezTo>
                      <a:pt x="283" y="368"/>
                      <a:pt x="346" y="326"/>
                      <a:pt x="435" y="284"/>
                    </a:cubicBezTo>
                    <a:lnTo>
                      <a:pt x="3357" y="106"/>
                    </a:lnTo>
                    <a:close/>
                    <a:moveTo>
                      <a:pt x="3378" y="1"/>
                    </a:moveTo>
                    <a:lnTo>
                      <a:pt x="414" y="195"/>
                    </a:lnTo>
                    <a:lnTo>
                      <a:pt x="393" y="195"/>
                    </a:lnTo>
                    <a:cubicBezTo>
                      <a:pt x="304" y="216"/>
                      <a:pt x="194" y="305"/>
                      <a:pt x="131" y="394"/>
                    </a:cubicBezTo>
                    <a:cubicBezTo>
                      <a:pt x="63" y="478"/>
                      <a:pt x="0" y="588"/>
                      <a:pt x="21" y="718"/>
                    </a:cubicBezTo>
                    <a:cubicBezTo>
                      <a:pt x="21" y="760"/>
                      <a:pt x="21" y="891"/>
                      <a:pt x="42" y="1090"/>
                    </a:cubicBezTo>
                    <a:cubicBezTo>
                      <a:pt x="63" y="1263"/>
                      <a:pt x="84" y="1504"/>
                      <a:pt x="131" y="1724"/>
                    </a:cubicBezTo>
                    <a:cubicBezTo>
                      <a:pt x="173" y="1939"/>
                      <a:pt x="194" y="2180"/>
                      <a:pt x="262" y="2358"/>
                    </a:cubicBezTo>
                    <a:cubicBezTo>
                      <a:pt x="283" y="2462"/>
                      <a:pt x="304" y="2530"/>
                      <a:pt x="325" y="2619"/>
                    </a:cubicBezTo>
                    <a:cubicBezTo>
                      <a:pt x="346" y="2682"/>
                      <a:pt x="367" y="2724"/>
                      <a:pt x="414" y="2771"/>
                    </a:cubicBezTo>
                    <a:cubicBezTo>
                      <a:pt x="456" y="2792"/>
                      <a:pt x="524" y="2813"/>
                      <a:pt x="608" y="2855"/>
                    </a:cubicBezTo>
                    <a:cubicBezTo>
                      <a:pt x="697" y="2881"/>
                      <a:pt x="807" y="2902"/>
                      <a:pt x="938" y="2923"/>
                    </a:cubicBezTo>
                    <a:cubicBezTo>
                      <a:pt x="1199" y="2965"/>
                      <a:pt x="1545" y="3012"/>
                      <a:pt x="1917" y="3054"/>
                    </a:cubicBezTo>
                    <a:cubicBezTo>
                      <a:pt x="2534" y="3128"/>
                      <a:pt x="3241" y="3169"/>
                      <a:pt x="3787" y="3169"/>
                    </a:cubicBezTo>
                    <a:cubicBezTo>
                      <a:pt x="3899" y="3169"/>
                      <a:pt x="4004" y="3168"/>
                      <a:pt x="4101" y="3164"/>
                    </a:cubicBezTo>
                    <a:cubicBezTo>
                      <a:pt x="5237" y="3117"/>
                      <a:pt x="5824" y="2792"/>
                      <a:pt x="6085" y="2593"/>
                    </a:cubicBezTo>
                    <a:cubicBezTo>
                      <a:pt x="6347" y="2379"/>
                      <a:pt x="6478" y="2070"/>
                      <a:pt x="6499" y="1897"/>
                    </a:cubicBezTo>
                    <a:cubicBezTo>
                      <a:pt x="6499" y="1787"/>
                      <a:pt x="6478" y="1614"/>
                      <a:pt x="6457" y="1415"/>
                    </a:cubicBezTo>
                    <a:cubicBezTo>
                      <a:pt x="6436" y="1242"/>
                      <a:pt x="6389" y="1048"/>
                      <a:pt x="6347" y="938"/>
                    </a:cubicBezTo>
                    <a:cubicBezTo>
                      <a:pt x="6305" y="849"/>
                      <a:pt x="6237" y="787"/>
                      <a:pt x="6127" y="739"/>
                    </a:cubicBezTo>
                    <a:cubicBezTo>
                      <a:pt x="6023" y="718"/>
                      <a:pt x="5865" y="697"/>
                      <a:pt x="5630" y="677"/>
                    </a:cubicBezTo>
                    <a:cubicBezTo>
                      <a:pt x="5389" y="629"/>
                      <a:pt x="4996" y="588"/>
                      <a:pt x="4645" y="525"/>
                    </a:cubicBezTo>
                    <a:cubicBezTo>
                      <a:pt x="4472" y="498"/>
                      <a:pt x="4321" y="457"/>
                      <a:pt x="4190" y="436"/>
                    </a:cubicBezTo>
                    <a:cubicBezTo>
                      <a:pt x="4122" y="415"/>
                      <a:pt x="4080" y="415"/>
                      <a:pt x="4033" y="394"/>
                    </a:cubicBezTo>
                    <a:cubicBezTo>
                      <a:pt x="3991" y="368"/>
                      <a:pt x="3970" y="368"/>
                      <a:pt x="3970" y="368"/>
                    </a:cubicBezTo>
                    <a:cubicBezTo>
                      <a:pt x="3902" y="305"/>
                      <a:pt x="3771" y="216"/>
                      <a:pt x="3640" y="153"/>
                    </a:cubicBezTo>
                    <a:cubicBezTo>
                      <a:pt x="3509" y="64"/>
                      <a:pt x="3404" y="22"/>
                      <a:pt x="3404" y="22"/>
                    </a:cubicBezTo>
                    <a:lnTo>
                      <a:pt x="337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3267187" y="3657775"/>
                <a:ext cx="509859" cy="24685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1575" extrusionOk="0">
                    <a:moveTo>
                      <a:pt x="43" y="0"/>
                    </a:moveTo>
                    <a:cubicBezTo>
                      <a:pt x="22" y="199"/>
                      <a:pt x="1" y="676"/>
                      <a:pt x="242" y="896"/>
                    </a:cubicBezTo>
                    <a:cubicBezTo>
                      <a:pt x="551" y="1126"/>
                      <a:pt x="1700" y="1575"/>
                      <a:pt x="2373" y="1575"/>
                    </a:cubicBezTo>
                    <a:cubicBezTo>
                      <a:pt x="2406" y="1575"/>
                      <a:pt x="2437" y="1573"/>
                      <a:pt x="2467" y="1571"/>
                    </a:cubicBezTo>
                    <a:cubicBezTo>
                      <a:pt x="3101" y="1529"/>
                      <a:pt x="3253" y="1357"/>
                      <a:pt x="3185" y="1116"/>
                    </a:cubicBezTo>
                    <a:cubicBezTo>
                      <a:pt x="3122" y="1095"/>
                      <a:pt x="3033" y="1069"/>
                      <a:pt x="2949" y="1048"/>
                    </a:cubicBezTo>
                    <a:cubicBezTo>
                      <a:pt x="2509" y="917"/>
                      <a:pt x="1614" y="613"/>
                      <a:pt x="1530" y="503"/>
                    </a:cubicBezTo>
                    <a:cubicBezTo>
                      <a:pt x="1441" y="393"/>
                      <a:pt x="1483" y="178"/>
                      <a:pt x="1483" y="178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3263895" y="3651192"/>
                <a:ext cx="516442" cy="260650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1663" extrusionOk="0">
                    <a:moveTo>
                      <a:pt x="132" y="110"/>
                    </a:moveTo>
                    <a:lnTo>
                      <a:pt x="1462" y="262"/>
                    </a:lnTo>
                    <a:cubicBezTo>
                      <a:pt x="1441" y="283"/>
                      <a:pt x="1441" y="283"/>
                      <a:pt x="1441" y="325"/>
                    </a:cubicBezTo>
                    <a:cubicBezTo>
                      <a:pt x="1441" y="414"/>
                      <a:pt x="1441" y="503"/>
                      <a:pt x="1504" y="566"/>
                    </a:cubicBezTo>
                    <a:cubicBezTo>
                      <a:pt x="1530" y="613"/>
                      <a:pt x="1551" y="613"/>
                      <a:pt x="1593" y="634"/>
                    </a:cubicBezTo>
                    <a:cubicBezTo>
                      <a:pt x="1614" y="655"/>
                      <a:pt x="1661" y="676"/>
                      <a:pt x="1724" y="697"/>
                    </a:cubicBezTo>
                    <a:cubicBezTo>
                      <a:pt x="1834" y="744"/>
                      <a:pt x="1965" y="807"/>
                      <a:pt x="2116" y="849"/>
                    </a:cubicBezTo>
                    <a:cubicBezTo>
                      <a:pt x="2399" y="959"/>
                      <a:pt x="2729" y="1069"/>
                      <a:pt x="2944" y="1137"/>
                    </a:cubicBezTo>
                    <a:cubicBezTo>
                      <a:pt x="3033" y="1158"/>
                      <a:pt x="3101" y="1179"/>
                      <a:pt x="3164" y="1200"/>
                    </a:cubicBezTo>
                    <a:lnTo>
                      <a:pt x="3164" y="1310"/>
                    </a:lnTo>
                    <a:cubicBezTo>
                      <a:pt x="3143" y="1351"/>
                      <a:pt x="3122" y="1372"/>
                      <a:pt x="3075" y="1420"/>
                    </a:cubicBezTo>
                    <a:cubicBezTo>
                      <a:pt x="2991" y="1482"/>
                      <a:pt x="2792" y="1530"/>
                      <a:pt x="2488" y="1550"/>
                    </a:cubicBezTo>
                    <a:cubicBezTo>
                      <a:pt x="2459" y="1553"/>
                      <a:pt x="2427" y="1554"/>
                      <a:pt x="2395" y="1554"/>
                    </a:cubicBezTo>
                    <a:cubicBezTo>
                      <a:pt x="2091" y="1554"/>
                      <a:pt x="1660" y="1468"/>
                      <a:pt x="1268" y="1331"/>
                    </a:cubicBezTo>
                    <a:cubicBezTo>
                      <a:pt x="849" y="1179"/>
                      <a:pt x="435" y="1006"/>
                      <a:pt x="304" y="896"/>
                    </a:cubicBezTo>
                    <a:cubicBezTo>
                      <a:pt x="194" y="807"/>
                      <a:pt x="132" y="634"/>
                      <a:pt x="132" y="482"/>
                    </a:cubicBezTo>
                    <a:cubicBezTo>
                      <a:pt x="111" y="325"/>
                      <a:pt x="111" y="194"/>
                      <a:pt x="132" y="110"/>
                    </a:cubicBezTo>
                    <a:close/>
                    <a:moveTo>
                      <a:pt x="90" y="0"/>
                    </a:moveTo>
                    <a:lnTo>
                      <a:pt x="22" y="42"/>
                    </a:lnTo>
                    <a:cubicBezTo>
                      <a:pt x="1" y="131"/>
                      <a:pt x="1" y="304"/>
                      <a:pt x="22" y="482"/>
                    </a:cubicBezTo>
                    <a:cubicBezTo>
                      <a:pt x="43" y="676"/>
                      <a:pt x="90" y="849"/>
                      <a:pt x="242" y="959"/>
                    </a:cubicBezTo>
                    <a:cubicBezTo>
                      <a:pt x="414" y="1111"/>
                      <a:pt x="807" y="1289"/>
                      <a:pt x="1242" y="1440"/>
                    </a:cubicBezTo>
                    <a:cubicBezTo>
                      <a:pt x="1645" y="1561"/>
                      <a:pt x="2080" y="1663"/>
                      <a:pt x="2419" y="1663"/>
                    </a:cubicBezTo>
                    <a:cubicBezTo>
                      <a:pt x="2450" y="1663"/>
                      <a:pt x="2480" y="1662"/>
                      <a:pt x="2509" y="1660"/>
                    </a:cubicBezTo>
                    <a:cubicBezTo>
                      <a:pt x="2813" y="1634"/>
                      <a:pt x="3012" y="1592"/>
                      <a:pt x="3143" y="1503"/>
                    </a:cubicBezTo>
                    <a:cubicBezTo>
                      <a:pt x="3206" y="1461"/>
                      <a:pt x="3253" y="1399"/>
                      <a:pt x="3274" y="1351"/>
                    </a:cubicBezTo>
                    <a:cubicBezTo>
                      <a:pt x="3295" y="1289"/>
                      <a:pt x="3274" y="1221"/>
                      <a:pt x="3274" y="1158"/>
                    </a:cubicBezTo>
                    <a:lnTo>
                      <a:pt x="3232" y="1111"/>
                    </a:lnTo>
                    <a:cubicBezTo>
                      <a:pt x="3164" y="1090"/>
                      <a:pt x="3075" y="1069"/>
                      <a:pt x="2970" y="1027"/>
                    </a:cubicBezTo>
                    <a:cubicBezTo>
                      <a:pt x="2771" y="959"/>
                      <a:pt x="2446" y="849"/>
                      <a:pt x="2137" y="765"/>
                    </a:cubicBezTo>
                    <a:cubicBezTo>
                      <a:pt x="2006" y="697"/>
                      <a:pt x="1875" y="655"/>
                      <a:pt x="1766" y="613"/>
                    </a:cubicBezTo>
                    <a:cubicBezTo>
                      <a:pt x="1724" y="587"/>
                      <a:pt x="1682" y="566"/>
                      <a:pt x="1635" y="545"/>
                    </a:cubicBezTo>
                    <a:cubicBezTo>
                      <a:pt x="1614" y="524"/>
                      <a:pt x="1593" y="503"/>
                      <a:pt x="1593" y="503"/>
                    </a:cubicBezTo>
                    <a:cubicBezTo>
                      <a:pt x="1551" y="482"/>
                      <a:pt x="1551" y="393"/>
                      <a:pt x="1551" y="325"/>
                    </a:cubicBezTo>
                    <a:cubicBezTo>
                      <a:pt x="1551" y="283"/>
                      <a:pt x="1572" y="220"/>
                      <a:pt x="1572" y="220"/>
                    </a:cubicBezTo>
                    <a:lnTo>
                      <a:pt x="1530" y="15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3267187" y="3657775"/>
                <a:ext cx="509859" cy="24685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1575" extrusionOk="0">
                    <a:moveTo>
                      <a:pt x="43" y="0"/>
                    </a:moveTo>
                    <a:cubicBezTo>
                      <a:pt x="22" y="199"/>
                      <a:pt x="1" y="676"/>
                      <a:pt x="242" y="896"/>
                    </a:cubicBezTo>
                    <a:cubicBezTo>
                      <a:pt x="551" y="1126"/>
                      <a:pt x="1700" y="1575"/>
                      <a:pt x="2373" y="1575"/>
                    </a:cubicBezTo>
                    <a:cubicBezTo>
                      <a:pt x="2406" y="1575"/>
                      <a:pt x="2437" y="1573"/>
                      <a:pt x="2467" y="1571"/>
                    </a:cubicBezTo>
                    <a:cubicBezTo>
                      <a:pt x="3101" y="1529"/>
                      <a:pt x="3253" y="1357"/>
                      <a:pt x="3185" y="1116"/>
                    </a:cubicBezTo>
                    <a:cubicBezTo>
                      <a:pt x="3122" y="1095"/>
                      <a:pt x="3033" y="1069"/>
                      <a:pt x="2949" y="1048"/>
                    </a:cubicBezTo>
                    <a:cubicBezTo>
                      <a:pt x="2509" y="917"/>
                      <a:pt x="1614" y="613"/>
                      <a:pt x="1530" y="503"/>
                    </a:cubicBezTo>
                    <a:cubicBezTo>
                      <a:pt x="1441" y="393"/>
                      <a:pt x="1483" y="178"/>
                      <a:pt x="1483" y="178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3263895" y="3651192"/>
                <a:ext cx="516442" cy="260650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1663" extrusionOk="0">
                    <a:moveTo>
                      <a:pt x="132" y="110"/>
                    </a:moveTo>
                    <a:lnTo>
                      <a:pt x="1462" y="262"/>
                    </a:lnTo>
                    <a:cubicBezTo>
                      <a:pt x="1441" y="283"/>
                      <a:pt x="1441" y="283"/>
                      <a:pt x="1441" y="325"/>
                    </a:cubicBezTo>
                    <a:cubicBezTo>
                      <a:pt x="1441" y="414"/>
                      <a:pt x="1441" y="503"/>
                      <a:pt x="1504" y="566"/>
                    </a:cubicBezTo>
                    <a:cubicBezTo>
                      <a:pt x="1530" y="613"/>
                      <a:pt x="1551" y="613"/>
                      <a:pt x="1593" y="634"/>
                    </a:cubicBezTo>
                    <a:cubicBezTo>
                      <a:pt x="1614" y="655"/>
                      <a:pt x="1661" y="676"/>
                      <a:pt x="1724" y="697"/>
                    </a:cubicBezTo>
                    <a:cubicBezTo>
                      <a:pt x="1834" y="744"/>
                      <a:pt x="1965" y="807"/>
                      <a:pt x="2116" y="849"/>
                    </a:cubicBezTo>
                    <a:cubicBezTo>
                      <a:pt x="2399" y="959"/>
                      <a:pt x="2729" y="1069"/>
                      <a:pt x="2944" y="1137"/>
                    </a:cubicBezTo>
                    <a:cubicBezTo>
                      <a:pt x="3033" y="1158"/>
                      <a:pt x="3101" y="1179"/>
                      <a:pt x="3164" y="1200"/>
                    </a:cubicBezTo>
                    <a:lnTo>
                      <a:pt x="3164" y="1310"/>
                    </a:lnTo>
                    <a:cubicBezTo>
                      <a:pt x="3143" y="1351"/>
                      <a:pt x="3122" y="1372"/>
                      <a:pt x="3075" y="1420"/>
                    </a:cubicBezTo>
                    <a:cubicBezTo>
                      <a:pt x="2991" y="1482"/>
                      <a:pt x="2792" y="1530"/>
                      <a:pt x="2488" y="1550"/>
                    </a:cubicBezTo>
                    <a:cubicBezTo>
                      <a:pt x="2459" y="1553"/>
                      <a:pt x="2427" y="1554"/>
                      <a:pt x="2395" y="1554"/>
                    </a:cubicBezTo>
                    <a:cubicBezTo>
                      <a:pt x="2091" y="1554"/>
                      <a:pt x="1660" y="1468"/>
                      <a:pt x="1268" y="1331"/>
                    </a:cubicBezTo>
                    <a:cubicBezTo>
                      <a:pt x="849" y="1179"/>
                      <a:pt x="435" y="1006"/>
                      <a:pt x="304" y="896"/>
                    </a:cubicBezTo>
                    <a:cubicBezTo>
                      <a:pt x="194" y="807"/>
                      <a:pt x="132" y="634"/>
                      <a:pt x="132" y="482"/>
                    </a:cubicBezTo>
                    <a:cubicBezTo>
                      <a:pt x="111" y="325"/>
                      <a:pt x="111" y="194"/>
                      <a:pt x="132" y="110"/>
                    </a:cubicBezTo>
                    <a:close/>
                    <a:moveTo>
                      <a:pt x="90" y="0"/>
                    </a:moveTo>
                    <a:lnTo>
                      <a:pt x="22" y="42"/>
                    </a:lnTo>
                    <a:cubicBezTo>
                      <a:pt x="1" y="131"/>
                      <a:pt x="1" y="304"/>
                      <a:pt x="22" y="482"/>
                    </a:cubicBezTo>
                    <a:cubicBezTo>
                      <a:pt x="43" y="676"/>
                      <a:pt x="90" y="849"/>
                      <a:pt x="242" y="959"/>
                    </a:cubicBezTo>
                    <a:cubicBezTo>
                      <a:pt x="414" y="1111"/>
                      <a:pt x="807" y="1289"/>
                      <a:pt x="1242" y="1440"/>
                    </a:cubicBezTo>
                    <a:cubicBezTo>
                      <a:pt x="1645" y="1561"/>
                      <a:pt x="2080" y="1663"/>
                      <a:pt x="2419" y="1663"/>
                    </a:cubicBezTo>
                    <a:cubicBezTo>
                      <a:pt x="2450" y="1663"/>
                      <a:pt x="2480" y="1662"/>
                      <a:pt x="2509" y="1660"/>
                    </a:cubicBezTo>
                    <a:cubicBezTo>
                      <a:pt x="2813" y="1634"/>
                      <a:pt x="3012" y="1592"/>
                      <a:pt x="3143" y="1503"/>
                    </a:cubicBezTo>
                    <a:cubicBezTo>
                      <a:pt x="3206" y="1461"/>
                      <a:pt x="3253" y="1399"/>
                      <a:pt x="3274" y="1351"/>
                    </a:cubicBezTo>
                    <a:cubicBezTo>
                      <a:pt x="3295" y="1289"/>
                      <a:pt x="3274" y="1221"/>
                      <a:pt x="3274" y="1158"/>
                    </a:cubicBezTo>
                    <a:lnTo>
                      <a:pt x="3232" y="1111"/>
                    </a:lnTo>
                    <a:cubicBezTo>
                      <a:pt x="3164" y="1090"/>
                      <a:pt x="3075" y="1069"/>
                      <a:pt x="2970" y="1027"/>
                    </a:cubicBezTo>
                    <a:cubicBezTo>
                      <a:pt x="2771" y="959"/>
                      <a:pt x="2446" y="849"/>
                      <a:pt x="2137" y="765"/>
                    </a:cubicBezTo>
                    <a:cubicBezTo>
                      <a:pt x="2006" y="697"/>
                      <a:pt x="1875" y="655"/>
                      <a:pt x="1766" y="613"/>
                    </a:cubicBezTo>
                    <a:cubicBezTo>
                      <a:pt x="1724" y="587"/>
                      <a:pt x="1682" y="566"/>
                      <a:pt x="1635" y="545"/>
                    </a:cubicBezTo>
                    <a:cubicBezTo>
                      <a:pt x="1614" y="524"/>
                      <a:pt x="1593" y="503"/>
                      <a:pt x="1593" y="503"/>
                    </a:cubicBezTo>
                    <a:cubicBezTo>
                      <a:pt x="1551" y="482"/>
                      <a:pt x="1551" y="393"/>
                      <a:pt x="1551" y="325"/>
                    </a:cubicBezTo>
                    <a:cubicBezTo>
                      <a:pt x="1551" y="283"/>
                      <a:pt x="1572" y="220"/>
                      <a:pt x="1572" y="220"/>
                    </a:cubicBezTo>
                    <a:lnTo>
                      <a:pt x="1530" y="15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3011082" y="3527999"/>
                <a:ext cx="426946" cy="202188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1290" extrusionOk="0">
                    <a:moveTo>
                      <a:pt x="325" y="1"/>
                    </a:moveTo>
                    <a:cubicBezTo>
                      <a:pt x="85" y="373"/>
                      <a:pt x="1" y="959"/>
                      <a:pt x="1" y="959"/>
                    </a:cubicBezTo>
                    <a:cubicBezTo>
                      <a:pt x="1" y="959"/>
                      <a:pt x="456" y="1268"/>
                      <a:pt x="1001" y="1289"/>
                    </a:cubicBezTo>
                    <a:cubicBezTo>
                      <a:pt x="1546" y="1289"/>
                      <a:pt x="2179" y="1268"/>
                      <a:pt x="2441" y="1200"/>
                    </a:cubicBezTo>
                    <a:cubicBezTo>
                      <a:pt x="2682" y="1137"/>
                      <a:pt x="2724" y="959"/>
                      <a:pt x="2724" y="959"/>
                    </a:cubicBezTo>
                    <a:cubicBezTo>
                      <a:pt x="2724" y="959"/>
                      <a:pt x="2116" y="504"/>
                      <a:pt x="1394" y="305"/>
                    </a:cubicBezTo>
                    <a:cubicBezTo>
                      <a:pt x="697" y="111"/>
                      <a:pt x="325" y="1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3003716" y="3521416"/>
                <a:ext cx="441836" cy="216451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81" extrusionOk="0">
                    <a:moveTo>
                      <a:pt x="414" y="106"/>
                    </a:moveTo>
                    <a:cubicBezTo>
                      <a:pt x="440" y="132"/>
                      <a:pt x="765" y="216"/>
                      <a:pt x="1441" y="415"/>
                    </a:cubicBezTo>
                    <a:cubicBezTo>
                      <a:pt x="2095" y="587"/>
                      <a:pt x="2640" y="980"/>
                      <a:pt x="2708" y="1022"/>
                    </a:cubicBezTo>
                    <a:cubicBezTo>
                      <a:pt x="2708" y="1048"/>
                      <a:pt x="2708" y="1048"/>
                      <a:pt x="2687" y="1069"/>
                    </a:cubicBezTo>
                    <a:cubicBezTo>
                      <a:pt x="2640" y="1111"/>
                      <a:pt x="2577" y="1153"/>
                      <a:pt x="2467" y="1200"/>
                    </a:cubicBezTo>
                    <a:cubicBezTo>
                      <a:pt x="2286" y="1247"/>
                      <a:pt x="1885" y="1271"/>
                      <a:pt x="1466" y="1271"/>
                    </a:cubicBezTo>
                    <a:cubicBezTo>
                      <a:pt x="1326" y="1271"/>
                      <a:pt x="1184" y="1268"/>
                      <a:pt x="1048" y="1263"/>
                    </a:cubicBezTo>
                    <a:cubicBezTo>
                      <a:pt x="545" y="1263"/>
                      <a:pt x="152" y="1001"/>
                      <a:pt x="111" y="980"/>
                    </a:cubicBezTo>
                    <a:cubicBezTo>
                      <a:pt x="111" y="917"/>
                      <a:pt x="200" y="436"/>
                      <a:pt x="414" y="106"/>
                    </a:cubicBezTo>
                    <a:close/>
                    <a:moveTo>
                      <a:pt x="393" y="1"/>
                    </a:moveTo>
                    <a:lnTo>
                      <a:pt x="331" y="22"/>
                    </a:lnTo>
                    <a:cubicBezTo>
                      <a:pt x="69" y="394"/>
                      <a:pt x="1" y="1001"/>
                      <a:pt x="1" y="1001"/>
                    </a:cubicBezTo>
                    <a:lnTo>
                      <a:pt x="22" y="1048"/>
                    </a:lnTo>
                    <a:cubicBezTo>
                      <a:pt x="22" y="1048"/>
                      <a:pt x="482" y="1373"/>
                      <a:pt x="1048" y="1373"/>
                    </a:cubicBezTo>
                    <a:cubicBezTo>
                      <a:pt x="1184" y="1378"/>
                      <a:pt x="1326" y="1381"/>
                      <a:pt x="1466" y="1381"/>
                    </a:cubicBezTo>
                    <a:cubicBezTo>
                      <a:pt x="1886" y="1381"/>
                      <a:pt x="2292" y="1357"/>
                      <a:pt x="2488" y="1310"/>
                    </a:cubicBezTo>
                    <a:cubicBezTo>
                      <a:pt x="2619" y="1263"/>
                      <a:pt x="2708" y="1200"/>
                      <a:pt x="2771" y="1132"/>
                    </a:cubicBezTo>
                    <a:cubicBezTo>
                      <a:pt x="2818" y="1069"/>
                      <a:pt x="2818" y="1022"/>
                      <a:pt x="2818" y="1022"/>
                    </a:cubicBezTo>
                    <a:lnTo>
                      <a:pt x="2797" y="959"/>
                    </a:lnTo>
                    <a:cubicBezTo>
                      <a:pt x="2797" y="959"/>
                      <a:pt x="2184" y="498"/>
                      <a:pt x="1462" y="305"/>
                    </a:cubicBezTo>
                    <a:cubicBezTo>
                      <a:pt x="765" y="106"/>
                      <a:pt x="393" y="1"/>
                      <a:pt x="39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3011082" y="3527999"/>
                <a:ext cx="426946" cy="202188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1290" extrusionOk="0">
                    <a:moveTo>
                      <a:pt x="325" y="1"/>
                    </a:moveTo>
                    <a:cubicBezTo>
                      <a:pt x="85" y="373"/>
                      <a:pt x="1" y="959"/>
                      <a:pt x="1" y="959"/>
                    </a:cubicBezTo>
                    <a:cubicBezTo>
                      <a:pt x="1" y="959"/>
                      <a:pt x="456" y="1268"/>
                      <a:pt x="1001" y="1289"/>
                    </a:cubicBezTo>
                    <a:cubicBezTo>
                      <a:pt x="1546" y="1289"/>
                      <a:pt x="2179" y="1268"/>
                      <a:pt x="2441" y="1200"/>
                    </a:cubicBezTo>
                    <a:cubicBezTo>
                      <a:pt x="2682" y="1137"/>
                      <a:pt x="2724" y="959"/>
                      <a:pt x="2724" y="959"/>
                    </a:cubicBezTo>
                    <a:cubicBezTo>
                      <a:pt x="2724" y="959"/>
                      <a:pt x="2116" y="504"/>
                      <a:pt x="1394" y="305"/>
                    </a:cubicBezTo>
                    <a:cubicBezTo>
                      <a:pt x="697" y="111"/>
                      <a:pt x="325" y="1"/>
                      <a:pt x="325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3003716" y="3521416"/>
                <a:ext cx="441836" cy="216451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81" extrusionOk="0">
                    <a:moveTo>
                      <a:pt x="414" y="106"/>
                    </a:moveTo>
                    <a:cubicBezTo>
                      <a:pt x="440" y="132"/>
                      <a:pt x="765" y="216"/>
                      <a:pt x="1441" y="415"/>
                    </a:cubicBezTo>
                    <a:cubicBezTo>
                      <a:pt x="2095" y="587"/>
                      <a:pt x="2640" y="980"/>
                      <a:pt x="2708" y="1022"/>
                    </a:cubicBezTo>
                    <a:cubicBezTo>
                      <a:pt x="2708" y="1048"/>
                      <a:pt x="2708" y="1048"/>
                      <a:pt x="2687" y="1069"/>
                    </a:cubicBezTo>
                    <a:cubicBezTo>
                      <a:pt x="2640" y="1111"/>
                      <a:pt x="2577" y="1153"/>
                      <a:pt x="2467" y="1200"/>
                    </a:cubicBezTo>
                    <a:cubicBezTo>
                      <a:pt x="2286" y="1247"/>
                      <a:pt x="1885" y="1271"/>
                      <a:pt x="1466" y="1271"/>
                    </a:cubicBezTo>
                    <a:cubicBezTo>
                      <a:pt x="1326" y="1271"/>
                      <a:pt x="1184" y="1268"/>
                      <a:pt x="1048" y="1263"/>
                    </a:cubicBezTo>
                    <a:cubicBezTo>
                      <a:pt x="545" y="1263"/>
                      <a:pt x="152" y="1001"/>
                      <a:pt x="111" y="980"/>
                    </a:cubicBezTo>
                    <a:cubicBezTo>
                      <a:pt x="111" y="917"/>
                      <a:pt x="200" y="436"/>
                      <a:pt x="414" y="106"/>
                    </a:cubicBezTo>
                    <a:close/>
                    <a:moveTo>
                      <a:pt x="393" y="1"/>
                    </a:moveTo>
                    <a:lnTo>
                      <a:pt x="331" y="22"/>
                    </a:lnTo>
                    <a:cubicBezTo>
                      <a:pt x="69" y="394"/>
                      <a:pt x="1" y="1001"/>
                      <a:pt x="1" y="1001"/>
                    </a:cubicBezTo>
                    <a:lnTo>
                      <a:pt x="22" y="1048"/>
                    </a:lnTo>
                    <a:cubicBezTo>
                      <a:pt x="22" y="1048"/>
                      <a:pt x="482" y="1373"/>
                      <a:pt x="1048" y="1373"/>
                    </a:cubicBezTo>
                    <a:cubicBezTo>
                      <a:pt x="1184" y="1378"/>
                      <a:pt x="1326" y="1381"/>
                      <a:pt x="1466" y="1381"/>
                    </a:cubicBezTo>
                    <a:cubicBezTo>
                      <a:pt x="1886" y="1381"/>
                      <a:pt x="2292" y="1357"/>
                      <a:pt x="2488" y="1310"/>
                    </a:cubicBezTo>
                    <a:cubicBezTo>
                      <a:pt x="2619" y="1263"/>
                      <a:pt x="2708" y="1200"/>
                      <a:pt x="2771" y="1132"/>
                    </a:cubicBezTo>
                    <a:cubicBezTo>
                      <a:pt x="2818" y="1069"/>
                      <a:pt x="2818" y="1022"/>
                      <a:pt x="2818" y="1022"/>
                    </a:cubicBezTo>
                    <a:lnTo>
                      <a:pt x="2797" y="959"/>
                    </a:lnTo>
                    <a:cubicBezTo>
                      <a:pt x="2797" y="959"/>
                      <a:pt x="2184" y="498"/>
                      <a:pt x="1462" y="305"/>
                    </a:cubicBezTo>
                    <a:cubicBezTo>
                      <a:pt x="765" y="106"/>
                      <a:pt x="393" y="1"/>
                      <a:pt x="39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4160261" y="3428159"/>
                <a:ext cx="591048" cy="465503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970" extrusionOk="0">
                    <a:moveTo>
                      <a:pt x="1464" y="1"/>
                    </a:moveTo>
                    <a:cubicBezTo>
                      <a:pt x="706" y="1"/>
                      <a:pt x="891" y="1643"/>
                      <a:pt x="891" y="1643"/>
                    </a:cubicBezTo>
                    <a:cubicBezTo>
                      <a:pt x="0" y="1748"/>
                      <a:pt x="718" y="2774"/>
                      <a:pt x="718" y="2774"/>
                    </a:cubicBezTo>
                    <a:cubicBezTo>
                      <a:pt x="718" y="2774"/>
                      <a:pt x="1123" y="2969"/>
                      <a:pt x="1640" y="2969"/>
                    </a:cubicBezTo>
                    <a:cubicBezTo>
                      <a:pt x="1723" y="2969"/>
                      <a:pt x="1809" y="2964"/>
                      <a:pt x="1896" y="2953"/>
                    </a:cubicBezTo>
                    <a:cubicBezTo>
                      <a:pt x="2509" y="2843"/>
                      <a:pt x="3205" y="2691"/>
                      <a:pt x="3488" y="2581"/>
                    </a:cubicBezTo>
                    <a:cubicBezTo>
                      <a:pt x="3750" y="2450"/>
                      <a:pt x="3771" y="2251"/>
                      <a:pt x="3771" y="2251"/>
                    </a:cubicBezTo>
                    <a:cubicBezTo>
                      <a:pt x="3771" y="2251"/>
                      <a:pt x="2357" y="72"/>
                      <a:pt x="1524" y="4"/>
                    </a:cubicBezTo>
                    <a:cubicBezTo>
                      <a:pt x="1504" y="2"/>
                      <a:pt x="1483" y="1"/>
                      <a:pt x="1464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4217626" y="3418285"/>
                <a:ext cx="541206" cy="483214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083" extrusionOk="0">
                    <a:moveTo>
                      <a:pt x="1103" y="106"/>
                    </a:moveTo>
                    <a:cubicBezTo>
                      <a:pt x="1121" y="106"/>
                      <a:pt x="1139" y="107"/>
                      <a:pt x="1158" y="109"/>
                    </a:cubicBezTo>
                    <a:cubicBezTo>
                      <a:pt x="1336" y="135"/>
                      <a:pt x="1572" y="266"/>
                      <a:pt x="1813" y="481"/>
                    </a:cubicBezTo>
                    <a:cubicBezTo>
                      <a:pt x="2075" y="701"/>
                      <a:pt x="2316" y="963"/>
                      <a:pt x="2557" y="1245"/>
                    </a:cubicBezTo>
                    <a:cubicBezTo>
                      <a:pt x="2991" y="1790"/>
                      <a:pt x="3321" y="2293"/>
                      <a:pt x="3342" y="2314"/>
                    </a:cubicBezTo>
                    <a:cubicBezTo>
                      <a:pt x="3342" y="2335"/>
                      <a:pt x="3342" y="2361"/>
                      <a:pt x="3321" y="2403"/>
                    </a:cubicBezTo>
                    <a:cubicBezTo>
                      <a:pt x="3274" y="2445"/>
                      <a:pt x="3232" y="2534"/>
                      <a:pt x="3101" y="2576"/>
                    </a:cubicBezTo>
                    <a:cubicBezTo>
                      <a:pt x="2839" y="2707"/>
                      <a:pt x="2143" y="2858"/>
                      <a:pt x="1530" y="2947"/>
                    </a:cubicBezTo>
                    <a:cubicBezTo>
                      <a:pt x="1432" y="2962"/>
                      <a:pt x="1335" y="2969"/>
                      <a:pt x="1242" y="2969"/>
                    </a:cubicBezTo>
                    <a:cubicBezTo>
                      <a:pt x="775" y="2969"/>
                      <a:pt x="390" y="2813"/>
                      <a:pt x="373" y="2796"/>
                    </a:cubicBezTo>
                    <a:cubicBezTo>
                      <a:pt x="373" y="2796"/>
                      <a:pt x="221" y="2555"/>
                      <a:pt x="158" y="2314"/>
                    </a:cubicBezTo>
                    <a:cubicBezTo>
                      <a:pt x="111" y="2183"/>
                      <a:pt x="111" y="2052"/>
                      <a:pt x="179" y="1968"/>
                    </a:cubicBezTo>
                    <a:cubicBezTo>
                      <a:pt x="221" y="1858"/>
                      <a:pt x="331" y="1790"/>
                      <a:pt x="525" y="1769"/>
                    </a:cubicBezTo>
                    <a:lnTo>
                      <a:pt x="572" y="1706"/>
                    </a:lnTo>
                    <a:cubicBezTo>
                      <a:pt x="572" y="1706"/>
                      <a:pt x="525" y="1266"/>
                      <a:pt x="593" y="853"/>
                    </a:cubicBezTo>
                    <a:cubicBezTo>
                      <a:pt x="614" y="659"/>
                      <a:pt x="656" y="460"/>
                      <a:pt x="745" y="308"/>
                    </a:cubicBezTo>
                    <a:cubicBezTo>
                      <a:pt x="825" y="190"/>
                      <a:pt x="939" y="106"/>
                      <a:pt x="1103" y="106"/>
                    </a:cubicBezTo>
                    <a:close/>
                    <a:moveTo>
                      <a:pt x="1096" y="0"/>
                    </a:moveTo>
                    <a:cubicBezTo>
                      <a:pt x="909" y="0"/>
                      <a:pt x="755" y="106"/>
                      <a:pt x="656" y="266"/>
                    </a:cubicBezTo>
                    <a:cubicBezTo>
                      <a:pt x="551" y="418"/>
                      <a:pt x="504" y="633"/>
                      <a:pt x="483" y="853"/>
                    </a:cubicBezTo>
                    <a:cubicBezTo>
                      <a:pt x="420" y="1266"/>
                      <a:pt x="462" y="1638"/>
                      <a:pt x="483" y="1680"/>
                    </a:cubicBezTo>
                    <a:cubicBezTo>
                      <a:pt x="289" y="1727"/>
                      <a:pt x="132" y="1790"/>
                      <a:pt x="69" y="1900"/>
                    </a:cubicBezTo>
                    <a:cubicBezTo>
                      <a:pt x="1" y="2031"/>
                      <a:pt x="27" y="2183"/>
                      <a:pt x="48" y="2335"/>
                    </a:cubicBezTo>
                    <a:cubicBezTo>
                      <a:pt x="111" y="2623"/>
                      <a:pt x="310" y="2885"/>
                      <a:pt x="310" y="2885"/>
                    </a:cubicBezTo>
                    <a:lnTo>
                      <a:pt x="331" y="2885"/>
                    </a:lnTo>
                    <a:cubicBezTo>
                      <a:pt x="331" y="2885"/>
                      <a:pt x="727" y="3083"/>
                      <a:pt x="1228" y="3083"/>
                    </a:cubicBezTo>
                    <a:cubicBezTo>
                      <a:pt x="1326" y="3083"/>
                      <a:pt x="1427" y="3075"/>
                      <a:pt x="1530" y="3057"/>
                    </a:cubicBezTo>
                    <a:cubicBezTo>
                      <a:pt x="2164" y="2968"/>
                      <a:pt x="2860" y="2817"/>
                      <a:pt x="3143" y="2686"/>
                    </a:cubicBezTo>
                    <a:cubicBezTo>
                      <a:pt x="3300" y="2623"/>
                      <a:pt x="3363" y="2534"/>
                      <a:pt x="3405" y="2445"/>
                    </a:cubicBezTo>
                    <a:cubicBezTo>
                      <a:pt x="3452" y="2382"/>
                      <a:pt x="3452" y="2314"/>
                      <a:pt x="3452" y="2314"/>
                    </a:cubicBezTo>
                    <a:lnTo>
                      <a:pt x="3452" y="2272"/>
                    </a:lnTo>
                    <a:cubicBezTo>
                      <a:pt x="3452" y="2272"/>
                      <a:pt x="3080" y="1727"/>
                      <a:pt x="2619" y="1183"/>
                    </a:cubicBezTo>
                    <a:cubicBezTo>
                      <a:pt x="2405" y="895"/>
                      <a:pt x="2143" y="612"/>
                      <a:pt x="1881" y="397"/>
                    </a:cubicBezTo>
                    <a:cubicBezTo>
                      <a:pt x="1640" y="177"/>
                      <a:pt x="1378" y="25"/>
                      <a:pt x="1158" y="4"/>
                    </a:cubicBezTo>
                    <a:cubicBezTo>
                      <a:pt x="1137" y="2"/>
                      <a:pt x="1116" y="0"/>
                      <a:pt x="109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2757486" y="2388697"/>
                <a:ext cx="1275666" cy="1371901"/>
              </a:xfrm>
              <a:custGeom>
                <a:avLst/>
                <a:gdLst/>
                <a:ahLst/>
                <a:cxnLst/>
                <a:rect l="l" t="t" r="r" b="b"/>
                <a:pathLst>
                  <a:path w="8139" h="8753" extrusionOk="0">
                    <a:moveTo>
                      <a:pt x="2577" y="1"/>
                    </a:moveTo>
                    <a:cubicBezTo>
                      <a:pt x="2577" y="1"/>
                      <a:pt x="613" y="373"/>
                      <a:pt x="309" y="1027"/>
                    </a:cubicBezTo>
                    <a:cubicBezTo>
                      <a:pt x="1" y="1682"/>
                      <a:pt x="283" y="1682"/>
                      <a:pt x="917" y="1860"/>
                    </a:cubicBezTo>
                    <a:cubicBezTo>
                      <a:pt x="1572" y="2033"/>
                      <a:pt x="3645" y="2515"/>
                      <a:pt x="3645" y="2515"/>
                    </a:cubicBezTo>
                    <a:lnTo>
                      <a:pt x="1137" y="6856"/>
                    </a:lnTo>
                    <a:cubicBezTo>
                      <a:pt x="1137" y="6856"/>
                      <a:pt x="1833" y="8186"/>
                      <a:pt x="3342" y="8579"/>
                    </a:cubicBezTo>
                    <a:cubicBezTo>
                      <a:pt x="3811" y="8708"/>
                      <a:pt x="4238" y="8753"/>
                      <a:pt x="4603" y="8753"/>
                    </a:cubicBezTo>
                    <a:cubicBezTo>
                      <a:pt x="5408" y="8753"/>
                      <a:pt x="5913" y="8537"/>
                      <a:pt x="5913" y="8537"/>
                    </a:cubicBezTo>
                    <a:cubicBezTo>
                      <a:pt x="5913" y="8537"/>
                      <a:pt x="7945" y="3363"/>
                      <a:pt x="8055" y="2729"/>
                    </a:cubicBezTo>
                    <a:cubicBezTo>
                      <a:pt x="8139" y="2096"/>
                      <a:pt x="7924" y="572"/>
                      <a:pt x="7138" y="373"/>
                    </a:cubicBezTo>
                    <a:cubicBezTo>
                      <a:pt x="6353" y="179"/>
                      <a:pt x="2577" y="1"/>
                      <a:pt x="25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2778018" y="2378980"/>
                <a:ext cx="1259209" cy="138929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8864" extrusionOk="0">
                    <a:moveTo>
                      <a:pt x="2467" y="110"/>
                    </a:moveTo>
                    <a:cubicBezTo>
                      <a:pt x="2467" y="110"/>
                      <a:pt x="3383" y="152"/>
                      <a:pt x="4431" y="220"/>
                    </a:cubicBezTo>
                    <a:cubicBezTo>
                      <a:pt x="5478" y="304"/>
                      <a:pt x="6615" y="393"/>
                      <a:pt x="6986" y="482"/>
                    </a:cubicBezTo>
                    <a:cubicBezTo>
                      <a:pt x="7353" y="587"/>
                      <a:pt x="7594" y="979"/>
                      <a:pt x="7746" y="1461"/>
                    </a:cubicBezTo>
                    <a:cubicBezTo>
                      <a:pt x="7877" y="1943"/>
                      <a:pt x="7924" y="2488"/>
                      <a:pt x="7856" y="2791"/>
                    </a:cubicBezTo>
                    <a:cubicBezTo>
                      <a:pt x="7835" y="2922"/>
                      <a:pt x="7683" y="3383"/>
                      <a:pt x="7484" y="3949"/>
                    </a:cubicBezTo>
                    <a:cubicBezTo>
                      <a:pt x="7290" y="4514"/>
                      <a:pt x="7007" y="5216"/>
                      <a:pt x="6767" y="5913"/>
                    </a:cubicBezTo>
                    <a:cubicBezTo>
                      <a:pt x="6243" y="7264"/>
                      <a:pt x="5740" y="8531"/>
                      <a:pt x="5740" y="8552"/>
                    </a:cubicBezTo>
                    <a:cubicBezTo>
                      <a:pt x="5711" y="8552"/>
                      <a:pt x="5222" y="8762"/>
                      <a:pt x="4439" y="8762"/>
                    </a:cubicBezTo>
                    <a:cubicBezTo>
                      <a:pt x="4090" y="8762"/>
                      <a:pt x="3683" y="8720"/>
                      <a:pt x="3232" y="8599"/>
                    </a:cubicBezTo>
                    <a:cubicBezTo>
                      <a:pt x="1750" y="8206"/>
                      <a:pt x="1095" y="6960"/>
                      <a:pt x="1069" y="6918"/>
                    </a:cubicBezTo>
                    <a:lnTo>
                      <a:pt x="3556" y="2598"/>
                    </a:lnTo>
                    <a:lnTo>
                      <a:pt x="3514" y="2530"/>
                    </a:lnTo>
                    <a:cubicBezTo>
                      <a:pt x="3514" y="2530"/>
                      <a:pt x="1441" y="2027"/>
                      <a:pt x="807" y="1854"/>
                    </a:cubicBezTo>
                    <a:cubicBezTo>
                      <a:pt x="482" y="1765"/>
                      <a:pt x="262" y="1723"/>
                      <a:pt x="152" y="1634"/>
                    </a:cubicBezTo>
                    <a:cubicBezTo>
                      <a:pt x="110" y="1592"/>
                      <a:pt x="89" y="1550"/>
                      <a:pt x="110" y="1461"/>
                    </a:cubicBezTo>
                    <a:cubicBezTo>
                      <a:pt x="110" y="1398"/>
                      <a:pt x="152" y="1267"/>
                      <a:pt x="220" y="1110"/>
                    </a:cubicBezTo>
                    <a:cubicBezTo>
                      <a:pt x="283" y="958"/>
                      <a:pt x="461" y="828"/>
                      <a:pt x="702" y="697"/>
                    </a:cubicBezTo>
                    <a:cubicBezTo>
                      <a:pt x="917" y="566"/>
                      <a:pt x="1179" y="456"/>
                      <a:pt x="1441" y="372"/>
                    </a:cubicBezTo>
                    <a:cubicBezTo>
                      <a:pt x="1964" y="194"/>
                      <a:pt x="2446" y="110"/>
                      <a:pt x="2467" y="110"/>
                    </a:cubicBezTo>
                    <a:close/>
                    <a:moveTo>
                      <a:pt x="2446" y="0"/>
                    </a:moveTo>
                    <a:cubicBezTo>
                      <a:pt x="2446" y="0"/>
                      <a:pt x="1943" y="110"/>
                      <a:pt x="1420" y="283"/>
                    </a:cubicBezTo>
                    <a:cubicBezTo>
                      <a:pt x="1158" y="372"/>
                      <a:pt x="875" y="482"/>
                      <a:pt x="634" y="613"/>
                    </a:cubicBezTo>
                    <a:cubicBezTo>
                      <a:pt x="393" y="744"/>
                      <a:pt x="220" y="896"/>
                      <a:pt x="131" y="1068"/>
                    </a:cubicBezTo>
                    <a:cubicBezTo>
                      <a:pt x="48" y="1220"/>
                      <a:pt x="0" y="1351"/>
                      <a:pt x="0" y="1461"/>
                    </a:cubicBezTo>
                    <a:cubicBezTo>
                      <a:pt x="0" y="1571"/>
                      <a:pt x="21" y="1660"/>
                      <a:pt x="89" y="1723"/>
                    </a:cubicBezTo>
                    <a:cubicBezTo>
                      <a:pt x="220" y="1854"/>
                      <a:pt x="461" y="1875"/>
                      <a:pt x="786" y="1964"/>
                    </a:cubicBezTo>
                    <a:cubicBezTo>
                      <a:pt x="1399" y="2137"/>
                      <a:pt x="3321" y="2598"/>
                      <a:pt x="3425" y="2619"/>
                    </a:cubicBezTo>
                    <a:lnTo>
                      <a:pt x="964" y="6897"/>
                    </a:lnTo>
                    <a:lnTo>
                      <a:pt x="964" y="6939"/>
                    </a:lnTo>
                    <a:cubicBezTo>
                      <a:pt x="964" y="6939"/>
                      <a:pt x="1661" y="8290"/>
                      <a:pt x="3190" y="8704"/>
                    </a:cubicBezTo>
                    <a:cubicBezTo>
                      <a:pt x="3649" y="8822"/>
                      <a:pt x="4066" y="8864"/>
                      <a:pt x="4426" y="8864"/>
                    </a:cubicBezTo>
                    <a:cubicBezTo>
                      <a:pt x="5260" y="8864"/>
                      <a:pt x="5782" y="8641"/>
                      <a:pt x="5782" y="8641"/>
                    </a:cubicBezTo>
                    <a:lnTo>
                      <a:pt x="5829" y="8620"/>
                    </a:lnTo>
                    <a:cubicBezTo>
                      <a:pt x="5829" y="8620"/>
                      <a:pt x="6332" y="7311"/>
                      <a:pt x="6856" y="5954"/>
                    </a:cubicBezTo>
                    <a:cubicBezTo>
                      <a:pt x="7117" y="5258"/>
                      <a:pt x="7379" y="4561"/>
                      <a:pt x="7594" y="3970"/>
                    </a:cubicBezTo>
                    <a:cubicBezTo>
                      <a:pt x="7793" y="3404"/>
                      <a:pt x="7945" y="2969"/>
                      <a:pt x="7966" y="2791"/>
                    </a:cubicBezTo>
                    <a:cubicBezTo>
                      <a:pt x="8034" y="2467"/>
                      <a:pt x="7987" y="1922"/>
                      <a:pt x="7835" y="1440"/>
                    </a:cubicBezTo>
                    <a:cubicBezTo>
                      <a:pt x="7704" y="938"/>
                      <a:pt x="7442" y="503"/>
                      <a:pt x="7007" y="393"/>
                    </a:cubicBezTo>
                    <a:cubicBezTo>
                      <a:pt x="6615" y="283"/>
                      <a:pt x="5478" y="194"/>
                      <a:pt x="4431" y="131"/>
                    </a:cubicBezTo>
                    <a:cubicBezTo>
                      <a:pt x="3404" y="42"/>
                      <a:pt x="2446" y="0"/>
                      <a:pt x="244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2309381" y="2470826"/>
                <a:ext cx="2394441" cy="1389613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8866" extrusionOk="0">
                    <a:moveTo>
                      <a:pt x="3341" y="1"/>
                    </a:moveTo>
                    <a:cubicBezTo>
                      <a:pt x="3341" y="1"/>
                      <a:pt x="2226" y="482"/>
                      <a:pt x="1116" y="1268"/>
                    </a:cubicBezTo>
                    <a:cubicBezTo>
                      <a:pt x="0" y="2054"/>
                      <a:pt x="89" y="3300"/>
                      <a:pt x="89" y="3300"/>
                    </a:cubicBezTo>
                    <a:cubicBezTo>
                      <a:pt x="655" y="4127"/>
                      <a:pt x="1267" y="4127"/>
                      <a:pt x="1990" y="4216"/>
                    </a:cubicBezTo>
                    <a:cubicBezTo>
                      <a:pt x="2080" y="4229"/>
                      <a:pt x="2236" y="4235"/>
                      <a:pt x="2440" y="4235"/>
                    </a:cubicBezTo>
                    <a:cubicBezTo>
                      <a:pt x="3869" y="4235"/>
                      <a:pt x="7662" y="3955"/>
                      <a:pt x="7662" y="3955"/>
                    </a:cubicBezTo>
                    <a:lnTo>
                      <a:pt x="11809" y="8799"/>
                    </a:lnTo>
                    <a:cubicBezTo>
                      <a:pt x="11809" y="8799"/>
                      <a:pt x="11989" y="8866"/>
                      <a:pt x="12292" y="8866"/>
                    </a:cubicBezTo>
                    <a:cubicBezTo>
                      <a:pt x="12697" y="8866"/>
                      <a:pt x="13322" y="8746"/>
                      <a:pt x="14035" y="8186"/>
                    </a:cubicBezTo>
                    <a:cubicBezTo>
                      <a:pt x="15276" y="7201"/>
                      <a:pt x="15234" y="6201"/>
                      <a:pt x="15234" y="6201"/>
                    </a:cubicBezTo>
                    <a:cubicBezTo>
                      <a:pt x="15234" y="6201"/>
                      <a:pt x="10605" y="1944"/>
                      <a:pt x="9777" y="1226"/>
                    </a:cubicBezTo>
                    <a:cubicBezTo>
                      <a:pt x="8974" y="522"/>
                      <a:pt x="8401" y="503"/>
                      <a:pt x="8156" y="503"/>
                    </a:cubicBezTo>
                    <a:cubicBezTo>
                      <a:pt x="8142" y="503"/>
                      <a:pt x="8129" y="503"/>
                      <a:pt x="8117" y="503"/>
                    </a:cubicBezTo>
                    <a:cubicBezTo>
                      <a:pt x="8106" y="502"/>
                      <a:pt x="8085" y="502"/>
                      <a:pt x="8055" y="502"/>
                    </a:cubicBezTo>
                    <a:cubicBezTo>
                      <a:pt x="7617" y="502"/>
                      <a:pt x="5297" y="620"/>
                      <a:pt x="4623" y="620"/>
                    </a:cubicBezTo>
                    <a:cubicBezTo>
                      <a:pt x="4535" y="620"/>
                      <a:pt x="4475" y="618"/>
                      <a:pt x="4452" y="613"/>
                    </a:cubicBezTo>
                    <a:cubicBezTo>
                      <a:pt x="4237" y="592"/>
                      <a:pt x="3341" y="1"/>
                      <a:pt x="33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2302798" y="2460952"/>
                <a:ext cx="2404315" cy="1407324"/>
              </a:xfrm>
              <a:custGeom>
                <a:avLst/>
                <a:gdLst/>
                <a:ahLst/>
                <a:cxnLst/>
                <a:rect l="l" t="t" r="r" b="b"/>
                <a:pathLst>
                  <a:path w="15340" h="8979" extrusionOk="0">
                    <a:moveTo>
                      <a:pt x="3362" y="111"/>
                    </a:moveTo>
                    <a:cubicBezTo>
                      <a:pt x="3383" y="132"/>
                      <a:pt x="3577" y="263"/>
                      <a:pt x="3818" y="415"/>
                    </a:cubicBezTo>
                    <a:cubicBezTo>
                      <a:pt x="3949" y="483"/>
                      <a:pt x="4101" y="566"/>
                      <a:pt x="4211" y="614"/>
                    </a:cubicBezTo>
                    <a:cubicBezTo>
                      <a:pt x="4321" y="676"/>
                      <a:pt x="4410" y="718"/>
                      <a:pt x="4494" y="744"/>
                    </a:cubicBezTo>
                    <a:lnTo>
                      <a:pt x="5127" y="744"/>
                    </a:lnTo>
                    <a:cubicBezTo>
                      <a:pt x="5478" y="718"/>
                      <a:pt x="5913" y="697"/>
                      <a:pt x="6326" y="676"/>
                    </a:cubicBezTo>
                    <a:cubicBezTo>
                      <a:pt x="6766" y="676"/>
                      <a:pt x="7201" y="655"/>
                      <a:pt x="7531" y="634"/>
                    </a:cubicBezTo>
                    <a:cubicBezTo>
                      <a:pt x="7704" y="634"/>
                      <a:pt x="7856" y="634"/>
                      <a:pt x="7966" y="614"/>
                    </a:cubicBezTo>
                    <a:lnTo>
                      <a:pt x="8159" y="614"/>
                    </a:lnTo>
                    <a:cubicBezTo>
                      <a:pt x="8269" y="634"/>
                      <a:pt x="8468" y="614"/>
                      <a:pt x="8730" y="697"/>
                    </a:cubicBezTo>
                    <a:cubicBezTo>
                      <a:pt x="9013" y="786"/>
                      <a:pt x="9364" y="959"/>
                      <a:pt x="9778" y="1310"/>
                    </a:cubicBezTo>
                    <a:cubicBezTo>
                      <a:pt x="10605" y="2054"/>
                      <a:pt x="15187" y="6243"/>
                      <a:pt x="15208" y="6285"/>
                    </a:cubicBezTo>
                    <a:cubicBezTo>
                      <a:pt x="15208" y="6285"/>
                      <a:pt x="15229" y="6505"/>
                      <a:pt x="15077" y="6872"/>
                    </a:cubicBezTo>
                    <a:cubicBezTo>
                      <a:pt x="14946" y="7243"/>
                      <a:pt x="14664" y="7725"/>
                      <a:pt x="14030" y="8207"/>
                    </a:cubicBezTo>
                    <a:cubicBezTo>
                      <a:pt x="13422" y="8705"/>
                      <a:pt x="12873" y="8835"/>
                      <a:pt x="12506" y="8862"/>
                    </a:cubicBezTo>
                    <a:cubicBezTo>
                      <a:pt x="12431" y="8870"/>
                      <a:pt x="12363" y="8873"/>
                      <a:pt x="12301" y="8873"/>
                    </a:cubicBezTo>
                    <a:cubicBezTo>
                      <a:pt x="12037" y="8873"/>
                      <a:pt x="11889" y="8815"/>
                      <a:pt x="11872" y="8815"/>
                    </a:cubicBezTo>
                    <a:lnTo>
                      <a:pt x="7746" y="3970"/>
                    </a:lnTo>
                    <a:lnTo>
                      <a:pt x="7704" y="3949"/>
                    </a:lnTo>
                    <a:cubicBezTo>
                      <a:pt x="7704" y="3949"/>
                      <a:pt x="6457" y="4038"/>
                      <a:pt x="5127" y="4122"/>
                    </a:cubicBezTo>
                    <a:cubicBezTo>
                      <a:pt x="4473" y="4169"/>
                      <a:pt x="3776" y="4211"/>
                      <a:pt x="3210" y="4232"/>
                    </a:cubicBezTo>
                    <a:cubicBezTo>
                      <a:pt x="2925" y="4243"/>
                      <a:pt x="2674" y="4248"/>
                      <a:pt x="2472" y="4248"/>
                    </a:cubicBezTo>
                    <a:cubicBezTo>
                      <a:pt x="2270" y="4248"/>
                      <a:pt x="2119" y="4243"/>
                      <a:pt x="2032" y="4232"/>
                    </a:cubicBezTo>
                    <a:cubicBezTo>
                      <a:pt x="1681" y="4169"/>
                      <a:pt x="1351" y="4148"/>
                      <a:pt x="1048" y="4038"/>
                    </a:cubicBezTo>
                    <a:cubicBezTo>
                      <a:pt x="744" y="3928"/>
                      <a:pt x="461" y="3729"/>
                      <a:pt x="199" y="3337"/>
                    </a:cubicBezTo>
                    <a:cubicBezTo>
                      <a:pt x="199" y="3316"/>
                      <a:pt x="110" y="2117"/>
                      <a:pt x="1179" y="1373"/>
                    </a:cubicBezTo>
                    <a:cubicBezTo>
                      <a:pt x="2268" y="587"/>
                      <a:pt x="3341" y="132"/>
                      <a:pt x="3362" y="111"/>
                    </a:cubicBezTo>
                    <a:close/>
                    <a:moveTo>
                      <a:pt x="3362" y="1"/>
                    </a:moveTo>
                    <a:cubicBezTo>
                      <a:pt x="3362" y="1"/>
                      <a:pt x="2247" y="483"/>
                      <a:pt x="1137" y="1289"/>
                    </a:cubicBezTo>
                    <a:cubicBezTo>
                      <a:pt x="0" y="2075"/>
                      <a:pt x="89" y="3363"/>
                      <a:pt x="89" y="3363"/>
                    </a:cubicBezTo>
                    <a:lnTo>
                      <a:pt x="89" y="3384"/>
                    </a:lnTo>
                    <a:cubicBezTo>
                      <a:pt x="393" y="3819"/>
                      <a:pt x="697" y="4038"/>
                      <a:pt x="1006" y="4148"/>
                    </a:cubicBezTo>
                    <a:cubicBezTo>
                      <a:pt x="1330" y="4253"/>
                      <a:pt x="1660" y="4279"/>
                      <a:pt x="2032" y="4342"/>
                    </a:cubicBezTo>
                    <a:cubicBezTo>
                      <a:pt x="2083" y="4348"/>
                      <a:pt x="2158" y="4351"/>
                      <a:pt x="2253" y="4351"/>
                    </a:cubicBezTo>
                    <a:cubicBezTo>
                      <a:pt x="2482" y="4351"/>
                      <a:pt x="2828" y="4336"/>
                      <a:pt x="3231" y="4321"/>
                    </a:cubicBezTo>
                    <a:cubicBezTo>
                      <a:pt x="3776" y="4300"/>
                      <a:pt x="4473" y="4279"/>
                      <a:pt x="5127" y="4232"/>
                    </a:cubicBezTo>
                    <a:cubicBezTo>
                      <a:pt x="6457" y="4148"/>
                      <a:pt x="7662" y="4059"/>
                      <a:pt x="7683" y="4059"/>
                    </a:cubicBezTo>
                    <a:lnTo>
                      <a:pt x="11804" y="8883"/>
                    </a:lnTo>
                    <a:lnTo>
                      <a:pt x="11825" y="8904"/>
                    </a:lnTo>
                    <a:cubicBezTo>
                      <a:pt x="11825" y="8904"/>
                      <a:pt x="12003" y="8978"/>
                      <a:pt x="12299" y="8978"/>
                    </a:cubicBezTo>
                    <a:cubicBezTo>
                      <a:pt x="12363" y="8978"/>
                      <a:pt x="12432" y="8975"/>
                      <a:pt x="12506" y="8966"/>
                    </a:cubicBezTo>
                    <a:cubicBezTo>
                      <a:pt x="12920" y="8945"/>
                      <a:pt x="13485" y="8794"/>
                      <a:pt x="14098" y="8291"/>
                    </a:cubicBezTo>
                    <a:cubicBezTo>
                      <a:pt x="14732" y="7814"/>
                      <a:pt x="15035" y="7291"/>
                      <a:pt x="15187" y="6919"/>
                    </a:cubicBezTo>
                    <a:cubicBezTo>
                      <a:pt x="15339" y="6526"/>
                      <a:pt x="15318" y="6264"/>
                      <a:pt x="15318" y="6264"/>
                    </a:cubicBezTo>
                    <a:lnTo>
                      <a:pt x="15297" y="6217"/>
                    </a:lnTo>
                    <a:cubicBezTo>
                      <a:pt x="15297" y="6217"/>
                      <a:pt x="10694" y="1965"/>
                      <a:pt x="9840" y="1242"/>
                    </a:cubicBezTo>
                    <a:cubicBezTo>
                      <a:pt x="9427" y="875"/>
                      <a:pt x="9055" y="697"/>
                      <a:pt x="8772" y="614"/>
                    </a:cubicBezTo>
                    <a:cubicBezTo>
                      <a:pt x="8489" y="525"/>
                      <a:pt x="8269" y="525"/>
                      <a:pt x="8159" y="504"/>
                    </a:cubicBezTo>
                    <a:cubicBezTo>
                      <a:pt x="8138" y="504"/>
                      <a:pt x="8076" y="504"/>
                      <a:pt x="7966" y="525"/>
                    </a:cubicBezTo>
                    <a:lnTo>
                      <a:pt x="7531" y="525"/>
                    </a:lnTo>
                    <a:cubicBezTo>
                      <a:pt x="7201" y="545"/>
                      <a:pt x="6766" y="566"/>
                      <a:pt x="6326" y="587"/>
                    </a:cubicBezTo>
                    <a:cubicBezTo>
                      <a:pt x="5892" y="587"/>
                      <a:pt x="5478" y="614"/>
                      <a:pt x="5127" y="634"/>
                    </a:cubicBezTo>
                    <a:lnTo>
                      <a:pt x="4520" y="634"/>
                    </a:lnTo>
                    <a:cubicBezTo>
                      <a:pt x="4473" y="634"/>
                      <a:pt x="4363" y="587"/>
                      <a:pt x="4258" y="525"/>
                    </a:cubicBezTo>
                    <a:cubicBezTo>
                      <a:pt x="4148" y="456"/>
                      <a:pt x="4017" y="394"/>
                      <a:pt x="3886" y="305"/>
                    </a:cubicBezTo>
                    <a:cubicBezTo>
                      <a:pt x="3624" y="153"/>
                      <a:pt x="3404" y="22"/>
                      <a:pt x="3404" y="22"/>
                    </a:cubicBezTo>
                    <a:lnTo>
                      <a:pt x="336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4484389" y="3689436"/>
                <a:ext cx="691358" cy="29403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1876" extrusionOk="0">
                    <a:moveTo>
                      <a:pt x="932" y="1"/>
                    </a:moveTo>
                    <a:cubicBezTo>
                      <a:pt x="790" y="1"/>
                      <a:pt x="652" y="35"/>
                      <a:pt x="525" y="107"/>
                    </a:cubicBezTo>
                    <a:cubicBezTo>
                      <a:pt x="179" y="280"/>
                      <a:pt x="1" y="521"/>
                      <a:pt x="132" y="825"/>
                    </a:cubicBezTo>
                    <a:cubicBezTo>
                      <a:pt x="441" y="1217"/>
                      <a:pt x="682" y="1610"/>
                      <a:pt x="1357" y="1699"/>
                    </a:cubicBezTo>
                    <a:cubicBezTo>
                      <a:pt x="1902" y="1750"/>
                      <a:pt x="2730" y="1876"/>
                      <a:pt x="3249" y="1876"/>
                    </a:cubicBezTo>
                    <a:cubicBezTo>
                      <a:pt x="3374" y="1876"/>
                      <a:pt x="3481" y="1868"/>
                      <a:pt x="3562" y="1851"/>
                    </a:cubicBezTo>
                    <a:cubicBezTo>
                      <a:pt x="3997" y="1741"/>
                      <a:pt x="4410" y="1390"/>
                      <a:pt x="4217" y="1217"/>
                    </a:cubicBezTo>
                    <a:cubicBezTo>
                      <a:pt x="4018" y="1024"/>
                      <a:pt x="2991" y="977"/>
                      <a:pt x="2578" y="825"/>
                    </a:cubicBezTo>
                    <a:cubicBezTo>
                      <a:pt x="2185" y="694"/>
                      <a:pt x="2033" y="631"/>
                      <a:pt x="1682" y="301"/>
                    </a:cubicBezTo>
                    <a:cubicBezTo>
                      <a:pt x="1445" y="107"/>
                      <a:pt x="1182" y="1"/>
                      <a:pt x="9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4484389" y="3680345"/>
                <a:ext cx="681484" cy="30986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977" extrusionOk="0">
                    <a:moveTo>
                      <a:pt x="960" y="111"/>
                    </a:moveTo>
                    <a:cubicBezTo>
                      <a:pt x="1004" y="111"/>
                      <a:pt x="1049" y="113"/>
                      <a:pt x="1095" y="118"/>
                    </a:cubicBezTo>
                    <a:cubicBezTo>
                      <a:pt x="1289" y="165"/>
                      <a:pt x="1467" y="249"/>
                      <a:pt x="1640" y="401"/>
                    </a:cubicBezTo>
                    <a:cubicBezTo>
                      <a:pt x="1991" y="731"/>
                      <a:pt x="2164" y="794"/>
                      <a:pt x="2557" y="951"/>
                    </a:cubicBezTo>
                    <a:cubicBezTo>
                      <a:pt x="2777" y="1014"/>
                      <a:pt x="3143" y="1055"/>
                      <a:pt x="3473" y="1103"/>
                    </a:cubicBezTo>
                    <a:cubicBezTo>
                      <a:pt x="3646" y="1145"/>
                      <a:pt x="3798" y="1165"/>
                      <a:pt x="3929" y="1186"/>
                    </a:cubicBezTo>
                    <a:cubicBezTo>
                      <a:pt x="4060" y="1234"/>
                      <a:pt x="4149" y="1275"/>
                      <a:pt x="4190" y="1296"/>
                    </a:cubicBezTo>
                    <a:cubicBezTo>
                      <a:pt x="4217" y="1344"/>
                      <a:pt x="4238" y="1364"/>
                      <a:pt x="4217" y="1427"/>
                    </a:cubicBezTo>
                    <a:cubicBezTo>
                      <a:pt x="4190" y="1474"/>
                      <a:pt x="4149" y="1516"/>
                      <a:pt x="4086" y="1579"/>
                    </a:cubicBezTo>
                    <a:cubicBezTo>
                      <a:pt x="3976" y="1689"/>
                      <a:pt x="3756" y="1799"/>
                      <a:pt x="3562" y="1841"/>
                    </a:cubicBezTo>
                    <a:cubicBezTo>
                      <a:pt x="3476" y="1861"/>
                      <a:pt x="3358" y="1869"/>
                      <a:pt x="3217" y="1869"/>
                    </a:cubicBezTo>
                    <a:cubicBezTo>
                      <a:pt x="3034" y="1869"/>
                      <a:pt x="2812" y="1856"/>
                      <a:pt x="2578" y="1841"/>
                    </a:cubicBezTo>
                    <a:cubicBezTo>
                      <a:pt x="2164" y="1799"/>
                      <a:pt x="1703" y="1736"/>
                      <a:pt x="1357" y="1689"/>
                    </a:cubicBezTo>
                    <a:cubicBezTo>
                      <a:pt x="1027" y="1668"/>
                      <a:pt x="813" y="1558"/>
                      <a:pt x="635" y="1406"/>
                    </a:cubicBezTo>
                    <a:cubicBezTo>
                      <a:pt x="462" y="1254"/>
                      <a:pt x="331" y="1055"/>
                      <a:pt x="179" y="862"/>
                    </a:cubicBezTo>
                    <a:cubicBezTo>
                      <a:pt x="111" y="731"/>
                      <a:pt x="132" y="600"/>
                      <a:pt x="200" y="490"/>
                    </a:cubicBezTo>
                    <a:cubicBezTo>
                      <a:pt x="263" y="401"/>
                      <a:pt x="373" y="296"/>
                      <a:pt x="551" y="207"/>
                    </a:cubicBezTo>
                    <a:cubicBezTo>
                      <a:pt x="683" y="139"/>
                      <a:pt x="816" y="111"/>
                      <a:pt x="960" y="111"/>
                    </a:cubicBezTo>
                    <a:close/>
                    <a:moveTo>
                      <a:pt x="967" y="1"/>
                    </a:moveTo>
                    <a:cubicBezTo>
                      <a:pt x="806" y="1"/>
                      <a:pt x="656" y="29"/>
                      <a:pt x="504" y="97"/>
                    </a:cubicBezTo>
                    <a:cubicBezTo>
                      <a:pt x="331" y="207"/>
                      <a:pt x="179" y="317"/>
                      <a:pt x="111" y="448"/>
                    </a:cubicBezTo>
                    <a:cubicBezTo>
                      <a:pt x="27" y="579"/>
                      <a:pt x="1" y="731"/>
                      <a:pt x="69" y="904"/>
                    </a:cubicBezTo>
                    <a:lnTo>
                      <a:pt x="90" y="925"/>
                    </a:lnTo>
                    <a:cubicBezTo>
                      <a:pt x="242" y="1124"/>
                      <a:pt x="373" y="1317"/>
                      <a:pt x="572" y="1474"/>
                    </a:cubicBezTo>
                    <a:cubicBezTo>
                      <a:pt x="745" y="1647"/>
                      <a:pt x="1006" y="1757"/>
                      <a:pt x="1357" y="1799"/>
                    </a:cubicBezTo>
                    <a:cubicBezTo>
                      <a:pt x="1682" y="1841"/>
                      <a:pt x="2143" y="1909"/>
                      <a:pt x="2557" y="1930"/>
                    </a:cubicBezTo>
                    <a:cubicBezTo>
                      <a:pt x="2814" y="1956"/>
                      <a:pt x="3064" y="1976"/>
                      <a:pt x="3268" y="1976"/>
                    </a:cubicBezTo>
                    <a:cubicBezTo>
                      <a:pt x="3392" y="1976"/>
                      <a:pt x="3500" y="1969"/>
                      <a:pt x="3583" y="1951"/>
                    </a:cubicBezTo>
                    <a:cubicBezTo>
                      <a:pt x="3798" y="1909"/>
                      <a:pt x="4018" y="1799"/>
                      <a:pt x="4170" y="1668"/>
                    </a:cubicBezTo>
                    <a:cubicBezTo>
                      <a:pt x="4238" y="1605"/>
                      <a:pt x="4279" y="1516"/>
                      <a:pt x="4321" y="1448"/>
                    </a:cubicBezTo>
                    <a:cubicBezTo>
                      <a:pt x="4348" y="1385"/>
                      <a:pt x="4321" y="1296"/>
                      <a:pt x="4259" y="1234"/>
                    </a:cubicBezTo>
                    <a:cubicBezTo>
                      <a:pt x="4190" y="1165"/>
                      <a:pt x="4086" y="1124"/>
                      <a:pt x="3955" y="1103"/>
                    </a:cubicBezTo>
                    <a:cubicBezTo>
                      <a:pt x="3824" y="1055"/>
                      <a:pt x="3646" y="1035"/>
                      <a:pt x="3494" y="1014"/>
                    </a:cubicBezTo>
                    <a:cubicBezTo>
                      <a:pt x="3143" y="951"/>
                      <a:pt x="2797" y="904"/>
                      <a:pt x="2598" y="841"/>
                    </a:cubicBezTo>
                    <a:cubicBezTo>
                      <a:pt x="2185" y="689"/>
                      <a:pt x="2054" y="642"/>
                      <a:pt x="1703" y="338"/>
                    </a:cubicBezTo>
                    <a:cubicBezTo>
                      <a:pt x="1530" y="165"/>
                      <a:pt x="1310" y="55"/>
                      <a:pt x="1116" y="8"/>
                    </a:cubicBezTo>
                    <a:cubicBezTo>
                      <a:pt x="1065" y="3"/>
                      <a:pt x="1015" y="1"/>
                      <a:pt x="96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3499468" y="2982564"/>
                <a:ext cx="175073" cy="11143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711" extrusionOk="0">
                    <a:moveTo>
                      <a:pt x="1029" y="0"/>
                    </a:moveTo>
                    <a:cubicBezTo>
                      <a:pt x="1020" y="0"/>
                      <a:pt x="1012" y="3"/>
                      <a:pt x="1006" y="9"/>
                    </a:cubicBezTo>
                    <a:cubicBezTo>
                      <a:pt x="702" y="297"/>
                      <a:pt x="441" y="532"/>
                      <a:pt x="48" y="600"/>
                    </a:cubicBezTo>
                    <a:cubicBezTo>
                      <a:pt x="27" y="600"/>
                      <a:pt x="1" y="642"/>
                      <a:pt x="1" y="663"/>
                    </a:cubicBezTo>
                    <a:cubicBezTo>
                      <a:pt x="1" y="690"/>
                      <a:pt x="48" y="710"/>
                      <a:pt x="69" y="710"/>
                    </a:cubicBezTo>
                    <a:cubicBezTo>
                      <a:pt x="503" y="642"/>
                      <a:pt x="786" y="360"/>
                      <a:pt x="1095" y="98"/>
                    </a:cubicBezTo>
                    <a:cubicBezTo>
                      <a:pt x="1116" y="77"/>
                      <a:pt x="1116" y="56"/>
                      <a:pt x="1095" y="35"/>
                    </a:cubicBezTo>
                    <a:cubicBezTo>
                      <a:pt x="1080" y="16"/>
                      <a:pt x="1052" y="0"/>
                      <a:pt x="102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2921587" y="2385563"/>
                <a:ext cx="1546661" cy="318486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2032" extrusionOk="0">
                    <a:moveTo>
                      <a:pt x="5390" y="0"/>
                    </a:moveTo>
                    <a:cubicBezTo>
                      <a:pt x="5285" y="0"/>
                      <a:pt x="5154" y="21"/>
                      <a:pt x="5086" y="47"/>
                    </a:cubicBezTo>
                    <a:lnTo>
                      <a:pt x="896" y="1660"/>
                    </a:lnTo>
                    <a:lnTo>
                      <a:pt x="964" y="1550"/>
                    </a:lnTo>
                    <a:lnTo>
                      <a:pt x="1" y="1702"/>
                    </a:lnTo>
                    <a:lnTo>
                      <a:pt x="1" y="2011"/>
                    </a:lnTo>
                    <a:lnTo>
                      <a:pt x="22" y="2011"/>
                    </a:lnTo>
                    <a:cubicBezTo>
                      <a:pt x="22" y="2011"/>
                      <a:pt x="90" y="2032"/>
                      <a:pt x="179" y="2032"/>
                    </a:cubicBezTo>
                    <a:lnTo>
                      <a:pt x="5086" y="2032"/>
                    </a:lnTo>
                    <a:cubicBezTo>
                      <a:pt x="5196" y="2032"/>
                      <a:pt x="5327" y="2011"/>
                      <a:pt x="5369" y="1985"/>
                    </a:cubicBezTo>
                    <a:lnTo>
                      <a:pt x="9820" y="330"/>
                    </a:lnTo>
                    <a:cubicBezTo>
                      <a:pt x="9841" y="330"/>
                      <a:pt x="9867" y="309"/>
                      <a:pt x="9841" y="309"/>
                    </a:cubicBezTo>
                    <a:lnTo>
                      <a:pt x="9867" y="0"/>
                    </a:lnTo>
                    <a:lnTo>
                      <a:pt x="9867" y="0"/>
                    </a:lnTo>
                    <a:lnTo>
                      <a:pt x="9820" y="47"/>
                    </a:lnTo>
                    <a:lnTo>
                      <a:pt x="9082" y="199"/>
                    </a:lnTo>
                    <a:lnTo>
                      <a:pt x="9082" y="241"/>
                    </a:lnTo>
                    <a:lnTo>
                      <a:pt x="54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2915004" y="2378980"/>
                <a:ext cx="1559827" cy="331651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2116" extrusionOk="0">
                    <a:moveTo>
                      <a:pt x="5479" y="110"/>
                    </a:moveTo>
                    <a:lnTo>
                      <a:pt x="9124" y="325"/>
                    </a:lnTo>
                    <a:lnTo>
                      <a:pt x="9166" y="283"/>
                    </a:lnTo>
                    <a:lnTo>
                      <a:pt x="9841" y="131"/>
                    </a:lnTo>
                    <a:lnTo>
                      <a:pt x="9841" y="325"/>
                    </a:lnTo>
                    <a:lnTo>
                      <a:pt x="5411" y="1964"/>
                    </a:lnTo>
                    <a:cubicBezTo>
                      <a:pt x="5348" y="1985"/>
                      <a:pt x="5217" y="2006"/>
                      <a:pt x="5128" y="2006"/>
                    </a:cubicBezTo>
                    <a:lnTo>
                      <a:pt x="111" y="2006"/>
                    </a:lnTo>
                    <a:lnTo>
                      <a:pt x="111" y="1791"/>
                    </a:lnTo>
                    <a:lnTo>
                      <a:pt x="897" y="1660"/>
                    </a:lnTo>
                    <a:lnTo>
                      <a:pt x="959" y="1744"/>
                    </a:lnTo>
                    <a:lnTo>
                      <a:pt x="5149" y="131"/>
                    </a:lnTo>
                    <a:cubicBezTo>
                      <a:pt x="5196" y="131"/>
                      <a:pt x="5327" y="110"/>
                      <a:pt x="5432" y="110"/>
                    </a:cubicBezTo>
                    <a:close/>
                    <a:moveTo>
                      <a:pt x="5432" y="0"/>
                    </a:moveTo>
                    <a:cubicBezTo>
                      <a:pt x="5327" y="0"/>
                      <a:pt x="5196" y="0"/>
                      <a:pt x="5107" y="42"/>
                    </a:cubicBezTo>
                    <a:lnTo>
                      <a:pt x="1048" y="1592"/>
                    </a:lnTo>
                    <a:lnTo>
                      <a:pt x="1006" y="1550"/>
                    </a:lnTo>
                    <a:lnTo>
                      <a:pt x="43" y="1681"/>
                    </a:lnTo>
                    <a:lnTo>
                      <a:pt x="1" y="1744"/>
                    </a:lnTo>
                    <a:lnTo>
                      <a:pt x="1" y="2053"/>
                    </a:lnTo>
                    <a:lnTo>
                      <a:pt x="43" y="2095"/>
                    </a:lnTo>
                    <a:lnTo>
                      <a:pt x="43" y="2095"/>
                    </a:lnTo>
                    <a:lnTo>
                      <a:pt x="1" y="2074"/>
                    </a:lnTo>
                    <a:lnTo>
                      <a:pt x="1" y="2074"/>
                    </a:lnTo>
                    <a:cubicBezTo>
                      <a:pt x="22" y="2095"/>
                      <a:pt x="43" y="2095"/>
                      <a:pt x="43" y="2116"/>
                    </a:cubicBezTo>
                    <a:lnTo>
                      <a:pt x="5128" y="2116"/>
                    </a:lnTo>
                    <a:cubicBezTo>
                      <a:pt x="5238" y="2116"/>
                      <a:pt x="5369" y="2095"/>
                      <a:pt x="5432" y="2074"/>
                    </a:cubicBezTo>
                    <a:lnTo>
                      <a:pt x="9883" y="435"/>
                    </a:lnTo>
                    <a:lnTo>
                      <a:pt x="9930" y="393"/>
                    </a:lnTo>
                    <a:cubicBezTo>
                      <a:pt x="9951" y="393"/>
                      <a:pt x="9951" y="372"/>
                      <a:pt x="9951" y="351"/>
                    </a:cubicBezTo>
                    <a:lnTo>
                      <a:pt x="9951" y="63"/>
                    </a:lnTo>
                    <a:lnTo>
                      <a:pt x="9862" y="21"/>
                    </a:lnTo>
                    <a:lnTo>
                      <a:pt x="9841" y="42"/>
                    </a:lnTo>
                    <a:lnTo>
                      <a:pt x="9097" y="194"/>
                    </a:lnTo>
                    <a:lnTo>
                      <a:pt x="9077" y="220"/>
                    </a:lnTo>
                    <a:lnTo>
                      <a:pt x="5500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3263895" y="2372397"/>
                <a:ext cx="1132097" cy="273503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1745" extrusionOk="0">
                    <a:moveTo>
                      <a:pt x="4583" y="0"/>
                    </a:moveTo>
                    <a:lnTo>
                      <a:pt x="1" y="1723"/>
                    </a:lnTo>
                    <a:lnTo>
                      <a:pt x="22" y="1723"/>
                    </a:lnTo>
                    <a:lnTo>
                      <a:pt x="2944" y="1744"/>
                    </a:lnTo>
                    <a:lnTo>
                      <a:pt x="2970" y="1723"/>
                    </a:lnTo>
                    <a:lnTo>
                      <a:pt x="7222" y="152"/>
                    </a:lnTo>
                    <a:lnTo>
                      <a:pt x="4625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3253237" y="2363463"/>
                <a:ext cx="1153413" cy="288863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1843" extrusionOk="0">
                    <a:moveTo>
                      <a:pt x="4672" y="99"/>
                    </a:moveTo>
                    <a:lnTo>
                      <a:pt x="7097" y="230"/>
                    </a:lnTo>
                    <a:lnTo>
                      <a:pt x="3012" y="1759"/>
                    </a:lnTo>
                    <a:lnTo>
                      <a:pt x="310" y="1733"/>
                    </a:lnTo>
                    <a:lnTo>
                      <a:pt x="4672" y="99"/>
                    </a:lnTo>
                    <a:close/>
                    <a:moveTo>
                      <a:pt x="4651" y="1"/>
                    </a:moveTo>
                    <a:cubicBezTo>
                      <a:pt x="4644" y="1"/>
                      <a:pt x="4637" y="3"/>
                      <a:pt x="4630" y="10"/>
                    </a:cubicBezTo>
                    <a:lnTo>
                      <a:pt x="48" y="1733"/>
                    </a:lnTo>
                    <a:lnTo>
                      <a:pt x="27" y="1759"/>
                    </a:lnTo>
                    <a:lnTo>
                      <a:pt x="1" y="1780"/>
                    </a:lnTo>
                    <a:lnTo>
                      <a:pt x="1" y="1801"/>
                    </a:lnTo>
                    <a:lnTo>
                      <a:pt x="27" y="1822"/>
                    </a:lnTo>
                    <a:lnTo>
                      <a:pt x="90" y="1822"/>
                    </a:lnTo>
                    <a:lnTo>
                      <a:pt x="3012" y="1843"/>
                    </a:lnTo>
                    <a:cubicBezTo>
                      <a:pt x="3038" y="1843"/>
                      <a:pt x="3038" y="1843"/>
                      <a:pt x="3059" y="1822"/>
                    </a:cubicBezTo>
                    <a:lnTo>
                      <a:pt x="7332" y="251"/>
                    </a:lnTo>
                    <a:lnTo>
                      <a:pt x="7332" y="230"/>
                    </a:lnTo>
                    <a:lnTo>
                      <a:pt x="7358" y="230"/>
                    </a:lnTo>
                    <a:lnTo>
                      <a:pt x="7358" y="209"/>
                    </a:lnTo>
                    <a:lnTo>
                      <a:pt x="7358" y="188"/>
                    </a:lnTo>
                    <a:lnTo>
                      <a:pt x="7332" y="162"/>
                    </a:lnTo>
                    <a:lnTo>
                      <a:pt x="7290" y="162"/>
                    </a:lnTo>
                    <a:lnTo>
                      <a:pt x="4693" y="10"/>
                    </a:lnTo>
                    <a:cubicBezTo>
                      <a:pt x="4679" y="10"/>
                      <a:pt x="4665" y="1"/>
                      <a:pt x="465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8"/>
              <p:cNvSpPr/>
              <p:nvPr/>
            </p:nvSpPr>
            <p:spPr>
              <a:xfrm>
                <a:off x="2918295" y="2341207"/>
                <a:ext cx="1553244" cy="314410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2006" extrusionOk="0">
                    <a:moveTo>
                      <a:pt x="5458" y="0"/>
                    </a:moveTo>
                    <a:cubicBezTo>
                      <a:pt x="5348" y="0"/>
                      <a:pt x="5175" y="0"/>
                      <a:pt x="5107" y="42"/>
                    </a:cubicBezTo>
                    <a:lnTo>
                      <a:pt x="69" y="1964"/>
                    </a:lnTo>
                    <a:cubicBezTo>
                      <a:pt x="1" y="1985"/>
                      <a:pt x="43" y="2006"/>
                      <a:pt x="200" y="2006"/>
                    </a:cubicBezTo>
                    <a:lnTo>
                      <a:pt x="5107" y="2006"/>
                    </a:lnTo>
                    <a:cubicBezTo>
                      <a:pt x="5217" y="2006"/>
                      <a:pt x="5348" y="1985"/>
                      <a:pt x="5390" y="1964"/>
                    </a:cubicBezTo>
                    <a:lnTo>
                      <a:pt x="9841" y="330"/>
                    </a:lnTo>
                    <a:cubicBezTo>
                      <a:pt x="9909" y="304"/>
                      <a:pt x="9888" y="283"/>
                      <a:pt x="9799" y="262"/>
                    </a:cubicBezTo>
                    <a:lnTo>
                      <a:pt x="5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2911869" y="2334624"/>
                <a:ext cx="1566253" cy="328517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2096" extrusionOk="0">
                    <a:moveTo>
                      <a:pt x="5499" y="84"/>
                    </a:moveTo>
                    <a:lnTo>
                      <a:pt x="9772" y="346"/>
                    </a:lnTo>
                    <a:lnTo>
                      <a:pt x="5410" y="1964"/>
                    </a:lnTo>
                    <a:cubicBezTo>
                      <a:pt x="5368" y="1985"/>
                      <a:pt x="5237" y="2006"/>
                      <a:pt x="5148" y="2006"/>
                    </a:cubicBezTo>
                    <a:lnTo>
                      <a:pt x="215" y="2006"/>
                    </a:lnTo>
                    <a:lnTo>
                      <a:pt x="5190" y="110"/>
                    </a:lnTo>
                    <a:cubicBezTo>
                      <a:pt x="5237" y="84"/>
                      <a:pt x="5389" y="84"/>
                      <a:pt x="5499" y="84"/>
                    </a:cubicBezTo>
                    <a:close/>
                    <a:moveTo>
                      <a:pt x="5520" y="0"/>
                    </a:moveTo>
                    <a:cubicBezTo>
                      <a:pt x="5368" y="0"/>
                      <a:pt x="5216" y="0"/>
                      <a:pt x="5127" y="42"/>
                    </a:cubicBezTo>
                    <a:lnTo>
                      <a:pt x="63" y="1964"/>
                    </a:lnTo>
                    <a:cubicBezTo>
                      <a:pt x="42" y="1985"/>
                      <a:pt x="21" y="1985"/>
                      <a:pt x="21" y="2027"/>
                    </a:cubicBezTo>
                    <a:cubicBezTo>
                      <a:pt x="0" y="2027"/>
                      <a:pt x="21" y="2048"/>
                      <a:pt x="21" y="2048"/>
                    </a:cubicBezTo>
                    <a:cubicBezTo>
                      <a:pt x="42" y="2074"/>
                      <a:pt x="42" y="2074"/>
                      <a:pt x="63" y="2074"/>
                    </a:cubicBezTo>
                    <a:cubicBezTo>
                      <a:pt x="110" y="2095"/>
                      <a:pt x="152" y="2095"/>
                      <a:pt x="241" y="2095"/>
                    </a:cubicBezTo>
                    <a:lnTo>
                      <a:pt x="5148" y="2095"/>
                    </a:lnTo>
                    <a:cubicBezTo>
                      <a:pt x="5258" y="2095"/>
                      <a:pt x="5389" y="2074"/>
                      <a:pt x="5478" y="2048"/>
                    </a:cubicBezTo>
                    <a:lnTo>
                      <a:pt x="9903" y="414"/>
                    </a:lnTo>
                    <a:cubicBezTo>
                      <a:pt x="9929" y="393"/>
                      <a:pt x="9950" y="393"/>
                      <a:pt x="9971" y="372"/>
                    </a:cubicBezTo>
                    <a:cubicBezTo>
                      <a:pt x="9992" y="346"/>
                      <a:pt x="9992" y="325"/>
                      <a:pt x="9971" y="304"/>
                    </a:cubicBezTo>
                    <a:cubicBezTo>
                      <a:pt x="9950" y="283"/>
                      <a:pt x="9929" y="283"/>
                      <a:pt x="9903" y="283"/>
                    </a:cubicBezTo>
                    <a:cubicBezTo>
                      <a:pt x="9882" y="283"/>
                      <a:pt x="9861" y="262"/>
                      <a:pt x="9840" y="262"/>
                    </a:cubicBezTo>
                    <a:lnTo>
                      <a:pt x="5520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4289881" y="2396221"/>
                <a:ext cx="82286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" extrusionOk="0">
                    <a:moveTo>
                      <a:pt x="242" y="0"/>
                    </a:moveTo>
                    <a:lnTo>
                      <a:pt x="1" y="84"/>
                    </a:lnTo>
                    <a:lnTo>
                      <a:pt x="263" y="110"/>
                    </a:lnTo>
                    <a:lnTo>
                      <a:pt x="284" y="110"/>
                    </a:lnTo>
                    <a:lnTo>
                      <a:pt x="52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4275931" y="2388697"/>
                <a:ext cx="110185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00" extrusionOk="0">
                    <a:moveTo>
                      <a:pt x="414" y="90"/>
                    </a:moveTo>
                    <a:lnTo>
                      <a:pt x="352" y="111"/>
                    </a:lnTo>
                    <a:lnTo>
                      <a:pt x="284" y="111"/>
                    </a:lnTo>
                    <a:lnTo>
                      <a:pt x="352" y="90"/>
                    </a:lnTo>
                    <a:close/>
                    <a:moveTo>
                      <a:pt x="284" y="1"/>
                    </a:moveTo>
                    <a:lnTo>
                      <a:pt x="48" y="90"/>
                    </a:lnTo>
                    <a:lnTo>
                      <a:pt x="48" y="111"/>
                    </a:lnTo>
                    <a:lnTo>
                      <a:pt x="22" y="111"/>
                    </a:lnTo>
                    <a:lnTo>
                      <a:pt x="1" y="132"/>
                    </a:lnTo>
                    <a:lnTo>
                      <a:pt x="22" y="179"/>
                    </a:lnTo>
                    <a:lnTo>
                      <a:pt x="90" y="179"/>
                    </a:lnTo>
                    <a:lnTo>
                      <a:pt x="352" y="200"/>
                    </a:lnTo>
                    <a:lnTo>
                      <a:pt x="414" y="200"/>
                    </a:lnTo>
                    <a:lnTo>
                      <a:pt x="655" y="90"/>
                    </a:lnTo>
                    <a:lnTo>
                      <a:pt x="676" y="90"/>
                    </a:lnTo>
                    <a:lnTo>
                      <a:pt x="676" y="69"/>
                    </a:lnTo>
                    <a:lnTo>
                      <a:pt x="703" y="69"/>
                    </a:lnTo>
                    <a:lnTo>
                      <a:pt x="676" y="27"/>
                    </a:lnTo>
                    <a:lnTo>
                      <a:pt x="634" y="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4234867" y="2416753"/>
                <a:ext cx="85577" cy="17241"/>
              </a:xfrm>
              <a:custGeom>
                <a:avLst/>
                <a:gdLst/>
                <a:ahLst/>
                <a:cxnLst/>
                <a:rect l="l" t="t" r="r" b="b"/>
                <a:pathLst>
                  <a:path w="546" h="110" extrusionOk="0">
                    <a:moveTo>
                      <a:pt x="242" y="0"/>
                    </a:moveTo>
                    <a:lnTo>
                      <a:pt x="1" y="84"/>
                    </a:lnTo>
                    <a:lnTo>
                      <a:pt x="22" y="84"/>
                    </a:lnTo>
                    <a:lnTo>
                      <a:pt x="284" y="110"/>
                    </a:lnTo>
                    <a:lnTo>
                      <a:pt x="310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4225149" y="2409230"/>
                <a:ext cx="105953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00" extrusionOk="0">
                    <a:moveTo>
                      <a:pt x="414" y="90"/>
                    </a:moveTo>
                    <a:lnTo>
                      <a:pt x="346" y="111"/>
                    </a:lnTo>
                    <a:lnTo>
                      <a:pt x="283" y="111"/>
                    </a:lnTo>
                    <a:lnTo>
                      <a:pt x="346" y="90"/>
                    </a:lnTo>
                    <a:close/>
                    <a:moveTo>
                      <a:pt x="283" y="1"/>
                    </a:moveTo>
                    <a:lnTo>
                      <a:pt x="42" y="90"/>
                    </a:lnTo>
                    <a:lnTo>
                      <a:pt x="21" y="90"/>
                    </a:lnTo>
                    <a:lnTo>
                      <a:pt x="21" y="111"/>
                    </a:lnTo>
                    <a:lnTo>
                      <a:pt x="0" y="111"/>
                    </a:lnTo>
                    <a:lnTo>
                      <a:pt x="0" y="132"/>
                    </a:lnTo>
                    <a:lnTo>
                      <a:pt x="21" y="158"/>
                    </a:lnTo>
                    <a:lnTo>
                      <a:pt x="21" y="179"/>
                    </a:lnTo>
                    <a:lnTo>
                      <a:pt x="63" y="179"/>
                    </a:lnTo>
                    <a:lnTo>
                      <a:pt x="346" y="200"/>
                    </a:lnTo>
                    <a:cubicBezTo>
                      <a:pt x="372" y="200"/>
                      <a:pt x="372" y="200"/>
                      <a:pt x="414" y="179"/>
                    </a:cubicBezTo>
                    <a:lnTo>
                      <a:pt x="655" y="90"/>
                    </a:lnTo>
                    <a:lnTo>
                      <a:pt x="676" y="90"/>
                    </a:lnTo>
                    <a:lnTo>
                      <a:pt x="676" y="69"/>
                    </a:lnTo>
                    <a:lnTo>
                      <a:pt x="676" y="48"/>
                    </a:lnTo>
                    <a:lnTo>
                      <a:pt x="676" y="27"/>
                    </a:lnTo>
                    <a:lnTo>
                      <a:pt x="655" y="27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4184085" y="2433837"/>
                <a:ext cx="85421" cy="1661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6" extrusionOk="0">
                    <a:moveTo>
                      <a:pt x="241" y="1"/>
                    </a:moveTo>
                    <a:lnTo>
                      <a:pt x="0" y="106"/>
                    </a:lnTo>
                    <a:lnTo>
                      <a:pt x="304" y="106"/>
                    </a:lnTo>
                    <a:lnTo>
                      <a:pt x="545" y="2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4173427" y="2426470"/>
                <a:ext cx="105953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00" extrusionOk="0">
                    <a:moveTo>
                      <a:pt x="393" y="90"/>
                    </a:moveTo>
                    <a:lnTo>
                      <a:pt x="351" y="111"/>
                    </a:lnTo>
                    <a:lnTo>
                      <a:pt x="283" y="111"/>
                    </a:lnTo>
                    <a:lnTo>
                      <a:pt x="330" y="90"/>
                    </a:lnTo>
                    <a:close/>
                    <a:moveTo>
                      <a:pt x="330" y="1"/>
                    </a:moveTo>
                    <a:cubicBezTo>
                      <a:pt x="309" y="1"/>
                      <a:pt x="309" y="1"/>
                      <a:pt x="283" y="22"/>
                    </a:cubicBezTo>
                    <a:lnTo>
                      <a:pt x="21" y="111"/>
                    </a:lnTo>
                    <a:lnTo>
                      <a:pt x="0" y="111"/>
                    </a:lnTo>
                    <a:lnTo>
                      <a:pt x="0" y="132"/>
                    </a:lnTo>
                    <a:lnTo>
                      <a:pt x="0" y="153"/>
                    </a:lnTo>
                    <a:lnTo>
                      <a:pt x="0" y="179"/>
                    </a:lnTo>
                    <a:lnTo>
                      <a:pt x="21" y="179"/>
                    </a:lnTo>
                    <a:lnTo>
                      <a:pt x="47" y="200"/>
                    </a:lnTo>
                    <a:lnTo>
                      <a:pt x="393" y="200"/>
                    </a:lnTo>
                    <a:lnTo>
                      <a:pt x="634" y="111"/>
                    </a:lnTo>
                    <a:lnTo>
                      <a:pt x="655" y="111"/>
                    </a:lnTo>
                    <a:lnTo>
                      <a:pt x="655" y="90"/>
                    </a:lnTo>
                    <a:lnTo>
                      <a:pt x="676" y="90"/>
                    </a:lnTo>
                    <a:lnTo>
                      <a:pt x="676" y="69"/>
                    </a:lnTo>
                    <a:lnTo>
                      <a:pt x="655" y="48"/>
                    </a:lnTo>
                    <a:lnTo>
                      <a:pt x="655" y="22"/>
                    </a:lnTo>
                    <a:lnTo>
                      <a:pt x="613" y="22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4132362" y="2454369"/>
                <a:ext cx="85421" cy="1661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6" extrusionOk="0">
                    <a:moveTo>
                      <a:pt x="241" y="1"/>
                    </a:moveTo>
                    <a:lnTo>
                      <a:pt x="0" y="85"/>
                    </a:lnTo>
                    <a:lnTo>
                      <a:pt x="283" y="106"/>
                    </a:lnTo>
                    <a:lnTo>
                      <a:pt x="309" y="106"/>
                    </a:lnTo>
                    <a:lnTo>
                      <a:pt x="545" y="2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4122488" y="2447002"/>
                <a:ext cx="106110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00" extrusionOk="0">
                    <a:moveTo>
                      <a:pt x="393" y="90"/>
                    </a:moveTo>
                    <a:lnTo>
                      <a:pt x="346" y="111"/>
                    </a:lnTo>
                    <a:lnTo>
                      <a:pt x="262" y="111"/>
                    </a:lnTo>
                    <a:lnTo>
                      <a:pt x="325" y="90"/>
                    </a:lnTo>
                    <a:close/>
                    <a:moveTo>
                      <a:pt x="262" y="1"/>
                    </a:moveTo>
                    <a:lnTo>
                      <a:pt x="21" y="111"/>
                    </a:lnTo>
                    <a:lnTo>
                      <a:pt x="0" y="111"/>
                    </a:lnTo>
                    <a:lnTo>
                      <a:pt x="0" y="132"/>
                    </a:lnTo>
                    <a:lnTo>
                      <a:pt x="0" y="153"/>
                    </a:lnTo>
                    <a:lnTo>
                      <a:pt x="0" y="179"/>
                    </a:lnTo>
                    <a:lnTo>
                      <a:pt x="63" y="179"/>
                    </a:lnTo>
                    <a:lnTo>
                      <a:pt x="346" y="200"/>
                    </a:lnTo>
                    <a:cubicBezTo>
                      <a:pt x="372" y="200"/>
                      <a:pt x="372" y="200"/>
                      <a:pt x="393" y="179"/>
                    </a:cubicBezTo>
                    <a:lnTo>
                      <a:pt x="393" y="200"/>
                    </a:lnTo>
                    <a:lnTo>
                      <a:pt x="634" y="90"/>
                    </a:lnTo>
                    <a:lnTo>
                      <a:pt x="676" y="90"/>
                    </a:lnTo>
                    <a:lnTo>
                      <a:pt x="676" y="69"/>
                    </a:lnTo>
                    <a:lnTo>
                      <a:pt x="676" y="48"/>
                    </a:lnTo>
                    <a:lnTo>
                      <a:pt x="655" y="22"/>
                    </a:lnTo>
                    <a:lnTo>
                      <a:pt x="608" y="2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4078132" y="2474901"/>
                <a:ext cx="88869" cy="1661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06" extrusionOk="0">
                    <a:moveTo>
                      <a:pt x="263" y="1"/>
                    </a:moveTo>
                    <a:lnTo>
                      <a:pt x="1" y="85"/>
                    </a:lnTo>
                    <a:lnTo>
                      <a:pt x="22" y="85"/>
                    </a:lnTo>
                    <a:lnTo>
                      <a:pt x="304" y="106"/>
                    </a:lnTo>
                    <a:cubicBezTo>
                      <a:pt x="304" y="106"/>
                      <a:pt x="304" y="85"/>
                      <a:pt x="325" y="85"/>
                    </a:cubicBez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8"/>
              <p:cNvSpPr/>
              <p:nvPr/>
            </p:nvSpPr>
            <p:spPr>
              <a:xfrm>
                <a:off x="4067474" y="2467535"/>
                <a:ext cx="109401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95" extrusionOk="0">
                    <a:moveTo>
                      <a:pt x="414" y="90"/>
                    </a:moveTo>
                    <a:lnTo>
                      <a:pt x="372" y="111"/>
                    </a:lnTo>
                    <a:lnTo>
                      <a:pt x="283" y="90"/>
                    </a:lnTo>
                    <a:close/>
                    <a:moveTo>
                      <a:pt x="283" y="1"/>
                    </a:moveTo>
                    <a:lnTo>
                      <a:pt x="42" y="90"/>
                    </a:lnTo>
                    <a:lnTo>
                      <a:pt x="22" y="111"/>
                    </a:lnTo>
                    <a:lnTo>
                      <a:pt x="1" y="132"/>
                    </a:lnTo>
                    <a:lnTo>
                      <a:pt x="22" y="153"/>
                    </a:lnTo>
                    <a:lnTo>
                      <a:pt x="42" y="179"/>
                    </a:lnTo>
                    <a:lnTo>
                      <a:pt x="351" y="179"/>
                    </a:lnTo>
                    <a:cubicBezTo>
                      <a:pt x="362" y="189"/>
                      <a:pt x="372" y="194"/>
                      <a:pt x="383" y="194"/>
                    </a:cubicBezTo>
                    <a:cubicBezTo>
                      <a:pt x="393" y="194"/>
                      <a:pt x="404" y="189"/>
                      <a:pt x="414" y="179"/>
                    </a:cubicBezTo>
                    <a:lnTo>
                      <a:pt x="655" y="90"/>
                    </a:lnTo>
                    <a:lnTo>
                      <a:pt x="676" y="90"/>
                    </a:lnTo>
                    <a:lnTo>
                      <a:pt x="676" y="69"/>
                    </a:lnTo>
                    <a:lnTo>
                      <a:pt x="697" y="69"/>
                    </a:lnTo>
                    <a:lnTo>
                      <a:pt x="697" y="48"/>
                    </a:lnTo>
                    <a:lnTo>
                      <a:pt x="676" y="22"/>
                    </a:lnTo>
                    <a:lnTo>
                      <a:pt x="655" y="22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4026410" y="2491358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42" y="1"/>
                    </a:moveTo>
                    <a:lnTo>
                      <a:pt x="1" y="111"/>
                    </a:lnTo>
                    <a:lnTo>
                      <a:pt x="331" y="111"/>
                    </a:lnTo>
                    <a:lnTo>
                      <a:pt x="566" y="27"/>
                    </a:lnTo>
                    <a:lnTo>
                      <a:pt x="545" y="27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4016535" y="2484775"/>
                <a:ext cx="109401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00" extrusionOk="0">
                    <a:moveTo>
                      <a:pt x="415" y="90"/>
                    </a:moveTo>
                    <a:lnTo>
                      <a:pt x="367" y="111"/>
                    </a:lnTo>
                    <a:lnTo>
                      <a:pt x="284" y="111"/>
                    </a:lnTo>
                    <a:lnTo>
                      <a:pt x="326" y="90"/>
                    </a:lnTo>
                    <a:close/>
                    <a:moveTo>
                      <a:pt x="347" y="1"/>
                    </a:moveTo>
                    <a:cubicBezTo>
                      <a:pt x="326" y="1"/>
                      <a:pt x="305" y="1"/>
                      <a:pt x="284" y="22"/>
                    </a:cubicBezTo>
                    <a:lnTo>
                      <a:pt x="43" y="111"/>
                    </a:lnTo>
                    <a:lnTo>
                      <a:pt x="22" y="111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22" y="173"/>
                    </a:lnTo>
                    <a:lnTo>
                      <a:pt x="43" y="173"/>
                    </a:lnTo>
                    <a:lnTo>
                      <a:pt x="64" y="200"/>
                    </a:lnTo>
                    <a:lnTo>
                      <a:pt x="415" y="200"/>
                    </a:lnTo>
                    <a:lnTo>
                      <a:pt x="656" y="111"/>
                    </a:lnTo>
                    <a:lnTo>
                      <a:pt x="676" y="90"/>
                    </a:lnTo>
                    <a:lnTo>
                      <a:pt x="697" y="69"/>
                    </a:lnTo>
                    <a:lnTo>
                      <a:pt x="697" y="43"/>
                    </a:lnTo>
                    <a:lnTo>
                      <a:pt x="676" y="43"/>
                    </a:lnTo>
                    <a:lnTo>
                      <a:pt x="676" y="22"/>
                    </a:lnTo>
                    <a:lnTo>
                      <a:pt x="608" y="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3975628" y="2511891"/>
                <a:ext cx="8871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1" extrusionOk="0">
                    <a:moveTo>
                      <a:pt x="236" y="0"/>
                    </a:moveTo>
                    <a:lnTo>
                      <a:pt x="0" y="90"/>
                    </a:lnTo>
                    <a:lnTo>
                      <a:pt x="21" y="90"/>
                    </a:lnTo>
                    <a:lnTo>
                      <a:pt x="304" y="110"/>
                    </a:lnTo>
                    <a:lnTo>
                      <a:pt x="325" y="110"/>
                    </a:lnTo>
                    <a:lnTo>
                      <a:pt x="566" y="27"/>
                    </a:lnTo>
                    <a:cubicBezTo>
                      <a:pt x="566" y="0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3964813" y="2505308"/>
                <a:ext cx="109401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00" extrusionOk="0">
                    <a:moveTo>
                      <a:pt x="415" y="90"/>
                    </a:moveTo>
                    <a:lnTo>
                      <a:pt x="373" y="111"/>
                    </a:lnTo>
                    <a:lnTo>
                      <a:pt x="284" y="111"/>
                    </a:lnTo>
                    <a:lnTo>
                      <a:pt x="331" y="90"/>
                    </a:lnTo>
                    <a:close/>
                    <a:moveTo>
                      <a:pt x="284" y="1"/>
                    </a:moveTo>
                    <a:lnTo>
                      <a:pt x="43" y="90"/>
                    </a:lnTo>
                    <a:lnTo>
                      <a:pt x="22" y="111"/>
                    </a:lnTo>
                    <a:lnTo>
                      <a:pt x="1" y="111"/>
                    </a:lnTo>
                    <a:lnTo>
                      <a:pt x="1" y="132"/>
                    </a:lnTo>
                    <a:lnTo>
                      <a:pt x="1" y="152"/>
                    </a:lnTo>
                    <a:lnTo>
                      <a:pt x="22" y="152"/>
                    </a:lnTo>
                    <a:lnTo>
                      <a:pt x="22" y="173"/>
                    </a:lnTo>
                    <a:lnTo>
                      <a:pt x="69" y="173"/>
                    </a:lnTo>
                    <a:lnTo>
                      <a:pt x="373" y="200"/>
                    </a:lnTo>
                    <a:cubicBezTo>
                      <a:pt x="394" y="200"/>
                      <a:pt x="394" y="200"/>
                      <a:pt x="415" y="173"/>
                    </a:cubicBezTo>
                    <a:lnTo>
                      <a:pt x="656" y="90"/>
                    </a:lnTo>
                    <a:lnTo>
                      <a:pt x="677" y="90"/>
                    </a:lnTo>
                    <a:lnTo>
                      <a:pt x="677" y="69"/>
                    </a:lnTo>
                    <a:lnTo>
                      <a:pt x="697" y="69"/>
                    </a:lnTo>
                    <a:lnTo>
                      <a:pt x="697" y="42"/>
                    </a:lnTo>
                    <a:lnTo>
                      <a:pt x="677" y="22"/>
                    </a:lnTo>
                    <a:lnTo>
                      <a:pt x="656" y="22"/>
                    </a:ln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3923905" y="2532423"/>
                <a:ext cx="88712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0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330" y="89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3914031" y="2524429"/>
                <a:ext cx="109244" cy="28683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83" extrusionOk="0">
                    <a:moveTo>
                      <a:pt x="299" y="0"/>
                    </a:moveTo>
                    <a:cubicBezTo>
                      <a:pt x="295" y="0"/>
                      <a:pt x="290" y="3"/>
                      <a:pt x="283" y="10"/>
                    </a:cubicBezTo>
                    <a:lnTo>
                      <a:pt x="42" y="99"/>
                    </a:lnTo>
                    <a:lnTo>
                      <a:pt x="21" y="99"/>
                    </a:lnTo>
                    <a:lnTo>
                      <a:pt x="21" y="120"/>
                    </a:lnTo>
                    <a:lnTo>
                      <a:pt x="0" y="120"/>
                    </a:lnTo>
                    <a:lnTo>
                      <a:pt x="0" y="140"/>
                    </a:lnTo>
                    <a:lnTo>
                      <a:pt x="21" y="161"/>
                    </a:lnTo>
                    <a:lnTo>
                      <a:pt x="42" y="182"/>
                    </a:lnTo>
                    <a:lnTo>
                      <a:pt x="414" y="182"/>
                    </a:lnTo>
                    <a:lnTo>
                      <a:pt x="655" y="99"/>
                    </a:lnTo>
                    <a:lnTo>
                      <a:pt x="676" y="78"/>
                    </a:lnTo>
                    <a:lnTo>
                      <a:pt x="697" y="78"/>
                    </a:lnTo>
                    <a:lnTo>
                      <a:pt x="697" y="51"/>
                    </a:lnTo>
                    <a:lnTo>
                      <a:pt x="676" y="30"/>
                    </a:lnTo>
                    <a:lnTo>
                      <a:pt x="655" y="10"/>
                    </a:lnTo>
                    <a:lnTo>
                      <a:pt x="325" y="10"/>
                    </a:lnTo>
                    <a:cubicBezTo>
                      <a:pt x="311" y="10"/>
                      <a:pt x="306" y="0"/>
                      <a:pt x="29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3872966" y="2549663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36" y="0"/>
                    </a:moveTo>
                    <a:lnTo>
                      <a:pt x="0" y="89"/>
                    </a:lnTo>
                    <a:lnTo>
                      <a:pt x="21" y="89"/>
                    </a:lnTo>
                    <a:lnTo>
                      <a:pt x="304" y="110"/>
                    </a:lnTo>
                    <a:lnTo>
                      <a:pt x="325" y="110"/>
                    </a:lnTo>
                    <a:lnTo>
                      <a:pt x="566" y="21"/>
                    </a:lnTo>
                    <a:cubicBezTo>
                      <a:pt x="566" y="0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3862309" y="2543081"/>
                <a:ext cx="109244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95" extrusionOk="0">
                    <a:moveTo>
                      <a:pt x="414" y="90"/>
                    </a:moveTo>
                    <a:lnTo>
                      <a:pt x="372" y="110"/>
                    </a:lnTo>
                    <a:lnTo>
                      <a:pt x="304" y="110"/>
                    </a:lnTo>
                    <a:lnTo>
                      <a:pt x="330" y="90"/>
                    </a:lnTo>
                    <a:close/>
                    <a:moveTo>
                      <a:pt x="330" y="1"/>
                    </a:moveTo>
                    <a:cubicBezTo>
                      <a:pt x="304" y="1"/>
                      <a:pt x="304" y="1"/>
                      <a:pt x="283" y="21"/>
                    </a:cubicBezTo>
                    <a:lnTo>
                      <a:pt x="42" y="110"/>
                    </a:lnTo>
                    <a:lnTo>
                      <a:pt x="21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68" y="173"/>
                    </a:lnTo>
                    <a:lnTo>
                      <a:pt x="372" y="194"/>
                    </a:lnTo>
                    <a:cubicBezTo>
                      <a:pt x="393" y="194"/>
                      <a:pt x="393" y="194"/>
                      <a:pt x="435" y="173"/>
                    </a:cubicBezTo>
                    <a:lnTo>
                      <a:pt x="655" y="90"/>
                    </a:lnTo>
                    <a:lnTo>
                      <a:pt x="676" y="90"/>
                    </a:lnTo>
                    <a:lnTo>
                      <a:pt x="697" y="63"/>
                    </a:lnTo>
                    <a:lnTo>
                      <a:pt x="697" y="42"/>
                    </a:lnTo>
                    <a:lnTo>
                      <a:pt x="676" y="21"/>
                    </a:lnTo>
                    <a:lnTo>
                      <a:pt x="634" y="2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3821244" y="2570196"/>
                <a:ext cx="88869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90" extrusionOk="0">
                    <a:moveTo>
                      <a:pt x="241" y="0"/>
                    </a:moveTo>
                    <a:lnTo>
                      <a:pt x="1" y="89"/>
                    </a:lnTo>
                    <a:lnTo>
                      <a:pt x="330" y="89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3811370" y="2563613"/>
                <a:ext cx="109401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74" extrusionOk="0">
                    <a:moveTo>
                      <a:pt x="283" y="0"/>
                    </a:moveTo>
                    <a:lnTo>
                      <a:pt x="43" y="89"/>
                    </a:lnTo>
                    <a:lnTo>
                      <a:pt x="22" y="89"/>
                    </a:lnTo>
                    <a:lnTo>
                      <a:pt x="22" y="110"/>
                    </a:lnTo>
                    <a:lnTo>
                      <a:pt x="1" y="110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52"/>
                    </a:lnTo>
                    <a:lnTo>
                      <a:pt x="22" y="173"/>
                    </a:lnTo>
                    <a:lnTo>
                      <a:pt x="435" y="173"/>
                    </a:lnTo>
                    <a:lnTo>
                      <a:pt x="676" y="89"/>
                    </a:lnTo>
                    <a:lnTo>
                      <a:pt x="676" y="63"/>
                    </a:lnTo>
                    <a:lnTo>
                      <a:pt x="697" y="63"/>
                    </a:lnTo>
                    <a:lnTo>
                      <a:pt x="697" y="42"/>
                    </a:lnTo>
                    <a:lnTo>
                      <a:pt x="697" y="21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3770305" y="2587436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37" y="0"/>
                    </a:moveTo>
                    <a:lnTo>
                      <a:pt x="22" y="89"/>
                    </a:lnTo>
                    <a:cubicBezTo>
                      <a:pt x="1" y="89"/>
                      <a:pt x="1" y="110"/>
                      <a:pt x="22" y="110"/>
                    </a:cubicBezTo>
                    <a:lnTo>
                      <a:pt x="346" y="110"/>
                    </a:lnTo>
                    <a:lnTo>
                      <a:pt x="566" y="21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3759647" y="2580854"/>
                <a:ext cx="109401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95" extrusionOk="0">
                    <a:moveTo>
                      <a:pt x="414" y="84"/>
                    </a:moveTo>
                    <a:lnTo>
                      <a:pt x="373" y="110"/>
                    </a:lnTo>
                    <a:lnTo>
                      <a:pt x="305" y="110"/>
                    </a:lnTo>
                    <a:lnTo>
                      <a:pt x="331" y="84"/>
                    </a:lnTo>
                    <a:close/>
                    <a:moveTo>
                      <a:pt x="352" y="0"/>
                    </a:moveTo>
                    <a:cubicBezTo>
                      <a:pt x="331" y="0"/>
                      <a:pt x="305" y="0"/>
                      <a:pt x="284" y="21"/>
                    </a:cubicBezTo>
                    <a:lnTo>
                      <a:pt x="43" y="110"/>
                    </a:lnTo>
                    <a:lnTo>
                      <a:pt x="22" y="110"/>
                    </a:lnTo>
                    <a:lnTo>
                      <a:pt x="22" y="131"/>
                    </a:lnTo>
                    <a:lnTo>
                      <a:pt x="1" y="131"/>
                    </a:lnTo>
                    <a:lnTo>
                      <a:pt x="22" y="152"/>
                    </a:lnTo>
                    <a:lnTo>
                      <a:pt x="22" y="173"/>
                    </a:lnTo>
                    <a:lnTo>
                      <a:pt x="90" y="173"/>
                    </a:lnTo>
                    <a:lnTo>
                      <a:pt x="373" y="194"/>
                    </a:lnTo>
                    <a:cubicBezTo>
                      <a:pt x="394" y="194"/>
                      <a:pt x="414" y="194"/>
                      <a:pt x="435" y="173"/>
                    </a:cubicBezTo>
                    <a:lnTo>
                      <a:pt x="676" y="84"/>
                    </a:lnTo>
                    <a:lnTo>
                      <a:pt x="697" y="84"/>
                    </a:lnTo>
                    <a:lnTo>
                      <a:pt x="697" y="63"/>
                    </a:lnTo>
                    <a:lnTo>
                      <a:pt x="697" y="42"/>
                    </a:lnTo>
                    <a:lnTo>
                      <a:pt x="697" y="21"/>
                    </a:lnTo>
                    <a:lnTo>
                      <a:pt x="655" y="21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3721874" y="2607969"/>
                <a:ext cx="89652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0" extrusionOk="0">
                    <a:moveTo>
                      <a:pt x="221" y="0"/>
                    </a:moveTo>
                    <a:lnTo>
                      <a:pt x="1" y="89"/>
                    </a:lnTo>
                    <a:lnTo>
                      <a:pt x="331" y="8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3712157" y="2601386"/>
                <a:ext cx="109244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74" extrusionOk="0">
                    <a:moveTo>
                      <a:pt x="262" y="0"/>
                    </a:moveTo>
                    <a:lnTo>
                      <a:pt x="21" y="84"/>
                    </a:lnTo>
                    <a:lnTo>
                      <a:pt x="21" y="110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414" y="173"/>
                    </a:lnTo>
                    <a:lnTo>
                      <a:pt x="655" y="84"/>
                    </a:lnTo>
                    <a:lnTo>
                      <a:pt x="676" y="63"/>
                    </a:lnTo>
                    <a:lnTo>
                      <a:pt x="697" y="42"/>
                    </a:lnTo>
                    <a:lnTo>
                      <a:pt x="697" y="21"/>
                    </a:lnTo>
                    <a:lnTo>
                      <a:pt x="676" y="21"/>
                    </a:lnTo>
                    <a:lnTo>
                      <a:pt x="655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3671092" y="2625209"/>
                <a:ext cx="8871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1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0" y="110"/>
                    </a:lnTo>
                    <a:lnTo>
                      <a:pt x="304" y="110"/>
                    </a:lnTo>
                    <a:cubicBezTo>
                      <a:pt x="325" y="110"/>
                      <a:pt x="325" y="89"/>
                      <a:pt x="325" y="89"/>
                    </a:cubicBez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3660434" y="2618627"/>
                <a:ext cx="110028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95" extrusionOk="0">
                    <a:moveTo>
                      <a:pt x="393" y="84"/>
                    </a:moveTo>
                    <a:lnTo>
                      <a:pt x="372" y="105"/>
                    </a:lnTo>
                    <a:lnTo>
                      <a:pt x="309" y="105"/>
                    </a:lnTo>
                    <a:lnTo>
                      <a:pt x="330" y="84"/>
                    </a:lnTo>
                    <a:close/>
                    <a:moveTo>
                      <a:pt x="330" y="0"/>
                    </a:moveTo>
                    <a:cubicBezTo>
                      <a:pt x="309" y="0"/>
                      <a:pt x="309" y="0"/>
                      <a:pt x="262" y="21"/>
                    </a:cubicBezTo>
                    <a:lnTo>
                      <a:pt x="21" y="105"/>
                    </a:lnTo>
                    <a:lnTo>
                      <a:pt x="0" y="105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68" y="173"/>
                    </a:lnTo>
                    <a:lnTo>
                      <a:pt x="372" y="194"/>
                    </a:lnTo>
                    <a:cubicBezTo>
                      <a:pt x="393" y="194"/>
                      <a:pt x="393" y="194"/>
                      <a:pt x="440" y="173"/>
                    </a:cubicBezTo>
                    <a:lnTo>
                      <a:pt x="655" y="84"/>
                    </a:lnTo>
                    <a:lnTo>
                      <a:pt x="676" y="84"/>
                    </a:lnTo>
                    <a:lnTo>
                      <a:pt x="702" y="63"/>
                    </a:lnTo>
                    <a:lnTo>
                      <a:pt x="702" y="42"/>
                    </a:lnTo>
                    <a:lnTo>
                      <a:pt x="676" y="21"/>
                    </a:lnTo>
                    <a:lnTo>
                      <a:pt x="655" y="21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4225149" y="2392929"/>
                <a:ext cx="85421" cy="16457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5" extrusionOk="0">
                    <a:moveTo>
                      <a:pt x="241" y="0"/>
                    </a:moveTo>
                    <a:lnTo>
                      <a:pt x="0" y="84"/>
                    </a:lnTo>
                    <a:lnTo>
                      <a:pt x="283" y="105"/>
                    </a:lnTo>
                    <a:lnTo>
                      <a:pt x="304" y="105"/>
                    </a:lnTo>
                    <a:lnTo>
                      <a:pt x="545" y="2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4214491" y="2385563"/>
                <a:ext cx="105953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00" extrusionOk="0">
                    <a:moveTo>
                      <a:pt x="414" y="89"/>
                    </a:moveTo>
                    <a:lnTo>
                      <a:pt x="351" y="110"/>
                    </a:lnTo>
                    <a:lnTo>
                      <a:pt x="262" y="110"/>
                    </a:lnTo>
                    <a:lnTo>
                      <a:pt x="330" y="89"/>
                    </a:lnTo>
                    <a:close/>
                    <a:moveTo>
                      <a:pt x="283" y="0"/>
                    </a:moveTo>
                    <a:lnTo>
                      <a:pt x="21" y="89"/>
                    </a:lnTo>
                    <a:lnTo>
                      <a:pt x="21" y="110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21" y="152"/>
                    </a:lnTo>
                    <a:lnTo>
                      <a:pt x="21" y="178"/>
                    </a:lnTo>
                    <a:lnTo>
                      <a:pt x="68" y="178"/>
                    </a:lnTo>
                    <a:lnTo>
                      <a:pt x="351" y="199"/>
                    </a:lnTo>
                    <a:lnTo>
                      <a:pt x="414" y="199"/>
                    </a:lnTo>
                    <a:lnTo>
                      <a:pt x="655" y="89"/>
                    </a:lnTo>
                    <a:lnTo>
                      <a:pt x="676" y="89"/>
                    </a:lnTo>
                    <a:lnTo>
                      <a:pt x="676" y="47"/>
                    </a:lnTo>
                    <a:lnTo>
                      <a:pt x="676" y="21"/>
                    </a:lnTo>
                    <a:lnTo>
                      <a:pt x="613" y="21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4170135" y="2413461"/>
                <a:ext cx="88712" cy="1645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5" extrusionOk="0">
                    <a:moveTo>
                      <a:pt x="262" y="0"/>
                    </a:moveTo>
                    <a:lnTo>
                      <a:pt x="0" y="84"/>
                    </a:lnTo>
                    <a:lnTo>
                      <a:pt x="21" y="84"/>
                    </a:lnTo>
                    <a:lnTo>
                      <a:pt x="304" y="105"/>
                    </a:lnTo>
                    <a:lnTo>
                      <a:pt x="330" y="105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4160261" y="2405938"/>
                <a:ext cx="109244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200" extrusionOk="0">
                    <a:moveTo>
                      <a:pt x="414" y="90"/>
                    </a:moveTo>
                    <a:lnTo>
                      <a:pt x="367" y="111"/>
                    </a:lnTo>
                    <a:lnTo>
                      <a:pt x="283" y="111"/>
                    </a:lnTo>
                    <a:lnTo>
                      <a:pt x="346" y="90"/>
                    </a:lnTo>
                    <a:close/>
                    <a:moveTo>
                      <a:pt x="283" y="1"/>
                    </a:moveTo>
                    <a:lnTo>
                      <a:pt x="42" y="90"/>
                    </a:lnTo>
                    <a:lnTo>
                      <a:pt x="21" y="111"/>
                    </a:lnTo>
                    <a:lnTo>
                      <a:pt x="0" y="132"/>
                    </a:lnTo>
                    <a:lnTo>
                      <a:pt x="21" y="153"/>
                    </a:lnTo>
                    <a:lnTo>
                      <a:pt x="42" y="179"/>
                    </a:lnTo>
                    <a:lnTo>
                      <a:pt x="63" y="179"/>
                    </a:lnTo>
                    <a:lnTo>
                      <a:pt x="346" y="200"/>
                    </a:lnTo>
                    <a:cubicBezTo>
                      <a:pt x="367" y="200"/>
                      <a:pt x="393" y="200"/>
                      <a:pt x="414" y="179"/>
                    </a:cubicBezTo>
                    <a:lnTo>
                      <a:pt x="655" y="90"/>
                    </a:lnTo>
                    <a:lnTo>
                      <a:pt x="676" y="90"/>
                    </a:lnTo>
                    <a:lnTo>
                      <a:pt x="697" y="69"/>
                    </a:lnTo>
                    <a:lnTo>
                      <a:pt x="697" y="48"/>
                    </a:lnTo>
                    <a:lnTo>
                      <a:pt x="676" y="22"/>
                    </a:lnTo>
                    <a:lnTo>
                      <a:pt x="655" y="22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4119197" y="2429762"/>
                <a:ext cx="85577" cy="1896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121" extrusionOk="0">
                    <a:moveTo>
                      <a:pt x="262" y="1"/>
                    </a:moveTo>
                    <a:cubicBezTo>
                      <a:pt x="262" y="1"/>
                      <a:pt x="236" y="1"/>
                      <a:pt x="236" y="27"/>
                    </a:cubicBezTo>
                    <a:lnTo>
                      <a:pt x="1" y="111"/>
                    </a:lnTo>
                    <a:lnTo>
                      <a:pt x="283" y="111"/>
                    </a:lnTo>
                    <a:cubicBezTo>
                      <a:pt x="290" y="118"/>
                      <a:pt x="295" y="120"/>
                      <a:pt x="298" y="120"/>
                    </a:cubicBezTo>
                    <a:cubicBezTo>
                      <a:pt x="304" y="120"/>
                      <a:pt x="304" y="111"/>
                      <a:pt x="304" y="111"/>
                    </a:cubicBezTo>
                    <a:lnTo>
                      <a:pt x="545" y="27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4108539" y="2423179"/>
                <a:ext cx="109244" cy="3291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210" extrusionOk="0">
                    <a:moveTo>
                      <a:pt x="330" y="90"/>
                    </a:moveTo>
                    <a:lnTo>
                      <a:pt x="414" y="111"/>
                    </a:lnTo>
                    <a:lnTo>
                      <a:pt x="351" y="132"/>
                    </a:lnTo>
                    <a:lnTo>
                      <a:pt x="283" y="111"/>
                    </a:lnTo>
                    <a:lnTo>
                      <a:pt x="330" y="90"/>
                    </a:lnTo>
                    <a:close/>
                    <a:moveTo>
                      <a:pt x="351" y="1"/>
                    </a:moveTo>
                    <a:cubicBezTo>
                      <a:pt x="304" y="1"/>
                      <a:pt x="304" y="1"/>
                      <a:pt x="283" y="22"/>
                    </a:cubicBezTo>
                    <a:lnTo>
                      <a:pt x="21" y="111"/>
                    </a:lnTo>
                    <a:lnTo>
                      <a:pt x="0" y="132"/>
                    </a:lnTo>
                    <a:lnTo>
                      <a:pt x="0" y="153"/>
                    </a:lnTo>
                    <a:lnTo>
                      <a:pt x="0" y="174"/>
                    </a:lnTo>
                    <a:lnTo>
                      <a:pt x="21" y="174"/>
                    </a:lnTo>
                    <a:lnTo>
                      <a:pt x="21" y="200"/>
                    </a:lnTo>
                    <a:lnTo>
                      <a:pt x="351" y="200"/>
                    </a:lnTo>
                    <a:cubicBezTo>
                      <a:pt x="365" y="200"/>
                      <a:pt x="370" y="209"/>
                      <a:pt x="384" y="209"/>
                    </a:cubicBezTo>
                    <a:cubicBezTo>
                      <a:pt x="391" y="209"/>
                      <a:pt x="400" y="207"/>
                      <a:pt x="414" y="200"/>
                    </a:cubicBezTo>
                    <a:lnTo>
                      <a:pt x="655" y="111"/>
                    </a:lnTo>
                    <a:lnTo>
                      <a:pt x="676" y="111"/>
                    </a:lnTo>
                    <a:lnTo>
                      <a:pt x="676" y="90"/>
                    </a:lnTo>
                    <a:lnTo>
                      <a:pt x="697" y="69"/>
                    </a:lnTo>
                    <a:lnTo>
                      <a:pt x="676" y="43"/>
                    </a:lnTo>
                    <a:lnTo>
                      <a:pt x="655" y="43"/>
                    </a:lnTo>
                    <a:lnTo>
                      <a:pt x="655" y="22"/>
                    </a:lnTo>
                    <a:lnTo>
                      <a:pt x="613" y="22"/>
                    </a:lnTo>
                    <a:lnTo>
                      <a:pt x="35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4064183" y="2450294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62" y="1"/>
                    </a:moveTo>
                    <a:lnTo>
                      <a:pt x="1" y="90"/>
                    </a:lnTo>
                    <a:cubicBezTo>
                      <a:pt x="1" y="111"/>
                      <a:pt x="1" y="111"/>
                      <a:pt x="22" y="111"/>
                    </a:cubicBezTo>
                    <a:lnTo>
                      <a:pt x="325" y="111"/>
                    </a:lnTo>
                    <a:lnTo>
                      <a:pt x="566" y="2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4053525" y="2443711"/>
                <a:ext cx="110185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00" extrusionOk="0">
                    <a:moveTo>
                      <a:pt x="420" y="90"/>
                    </a:moveTo>
                    <a:lnTo>
                      <a:pt x="372" y="111"/>
                    </a:lnTo>
                    <a:lnTo>
                      <a:pt x="289" y="111"/>
                    </a:lnTo>
                    <a:lnTo>
                      <a:pt x="351" y="90"/>
                    </a:lnTo>
                    <a:close/>
                    <a:moveTo>
                      <a:pt x="351" y="1"/>
                    </a:moveTo>
                    <a:cubicBezTo>
                      <a:pt x="330" y="1"/>
                      <a:pt x="330" y="1"/>
                      <a:pt x="289" y="22"/>
                    </a:cubicBezTo>
                    <a:lnTo>
                      <a:pt x="48" y="111"/>
                    </a:lnTo>
                    <a:lnTo>
                      <a:pt x="27" y="111"/>
                    </a:lnTo>
                    <a:lnTo>
                      <a:pt x="27" y="132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27" y="174"/>
                    </a:lnTo>
                    <a:lnTo>
                      <a:pt x="48" y="174"/>
                    </a:lnTo>
                    <a:lnTo>
                      <a:pt x="69" y="200"/>
                    </a:lnTo>
                    <a:lnTo>
                      <a:pt x="440" y="200"/>
                    </a:lnTo>
                    <a:lnTo>
                      <a:pt x="681" y="111"/>
                    </a:lnTo>
                    <a:lnTo>
                      <a:pt x="681" y="90"/>
                    </a:lnTo>
                    <a:lnTo>
                      <a:pt x="702" y="90"/>
                    </a:lnTo>
                    <a:lnTo>
                      <a:pt x="702" y="69"/>
                    </a:lnTo>
                    <a:lnTo>
                      <a:pt x="702" y="43"/>
                    </a:lnTo>
                    <a:lnTo>
                      <a:pt x="681" y="22"/>
                    </a:lnTo>
                    <a:lnTo>
                      <a:pt x="634" y="22"/>
                    </a:lnTo>
                    <a:lnTo>
                      <a:pt x="35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4012460" y="2470826"/>
                <a:ext cx="8965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11" extrusionOk="0">
                    <a:moveTo>
                      <a:pt x="242" y="1"/>
                    </a:moveTo>
                    <a:lnTo>
                      <a:pt x="1" y="90"/>
                    </a:lnTo>
                    <a:lnTo>
                      <a:pt x="310" y="111"/>
                    </a:lnTo>
                    <a:lnTo>
                      <a:pt x="331" y="111"/>
                    </a:lnTo>
                    <a:lnTo>
                      <a:pt x="572" y="27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4002586" y="2464243"/>
                <a:ext cx="109401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00" extrusionOk="0">
                    <a:moveTo>
                      <a:pt x="415" y="90"/>
                    </a:moveTo>
                    <a:lnTo>
                      <a:pt x="373" y="111"/>
                    </a:lnTo>
                    <a:lnTo>
                      <a:pt x="284" y="111"/>
                    </a:lnTo>
                    <a:lnTo>
                      <a:pt x="326" y="90"/>
                    </a:lnTo>
                    <a:close/>
                    <a:moveTo>
                      <a:pt x="284" y="1"/>
                    </a:moveTo>
                    <a:lnTo>
                      <a:pt x="43" y="111"/>
                    </a:lnTo>
                    <a:lnTo>
                      <a:pt x="1" y="111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22" y="174"/>
                    </a:lnTo>
                    <a:lnTo>
                      <a:pt x="64" y="174"/>
                    </a:lnTo>
                    <a:lnTo>
                      <a:pt x="352" y="200"/>
                    </a:lnTo>
                    <a:cubicBezTo>
                      <a:pt x="373" y="200"/>
                      <a:pt x="394" y="200"/>
                      <a:pt x="415" y="174"/>
                    </a:cubicBezTo>
                    <a:lnTo>
                      <a:pt x="655" y="90"/>
                    </a:lnTo>
                    <a:lnTo>
                      <a:pt x="676" y="90"/>
                    </a:lnTo>
                    <a:lnTo>
                      <a:pt x="697" y="69"/>
                    </a:lnTo>
                    <a:lnTo>
                      <a:pt x="697" y="43"/>
                    </a:lnTo>
                    <a:lnTo>
                      <a:pt x="676" y="22"/>
                    </a:lnTo>
                    <a:lnTo>
                      <a:pt x="655" y="22"/>
                    </a:ln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3961678" y="2491358"/>
                <a:ext cx="8871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1" extrusionOk="0">
                    <a:moveTo>
                      <a:pt x="241" y="1"/>
                    </a:moveTo>
                    <a:lnTo>
                      <a:pt x="0" y="90"/>
                    </a:lnTo>
                    <a:lnTo>
                      <a:pt x="283" y="111"/>
                    </a:lnTo>
                    <a:cubicBezTo>
                      <a:pt x="304" y="111"/>
                      <a:pt x="304" y="90"/>
                      <a:pt x="325" y="90"/>
                    </a:cubicBez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3950864" y="2484775"/>
                <a:ext cx="110185" cy="2915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6" extrusionOk="0">
                    <a:moveTo>
                      <a:pt x="420" y="90"/>
                    </a:moveTo>
                    <a:lnTo>
                      <a:pt x="352" y="111"/>
                    </a:lnTo>
                    <a:lnTo>
                      <a:pt x="289" y="90"/>
                    </a:lnTo>
                    <a:close/>
                    <a:moveTo>
                      <a:pt x="263" y="1"/>
                    </a:moveTo>
                    <a:lnTo>
                      <a:pt x="27" y="90"/>
                    </a:lnTo>
                    <a:lnTo>
                      <a:pt x="27" y="111"/>
                    </a:lnTo>
                    <a:lnTo>
                      <a:pt x="1" y="111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27" y="153"/>
                    </a:lnTo>
                    <a:lnTo>
                      <a:pt x="27" y="173"/>
                    </a:lnTo>
                    <a:lnTo>
                      <a:pt x="352" y="173"/>
                    </a:lnTo>
                    <a:cubicBezTo>
                      <a:pt x="366" y="173"/>
                      <a:pt x="380" y="185"/>
                      <a:pt x="395" y="185"/>
                    </a:cubicBezTo>
                    <a:cubicBezTo>
                      <a:pt x="403" y="185"/>
                      <a:pt x="411" y="182"/>
                      <a:pt x="420" y="173"/>
                    </a:cubicBezTo>
                    <a:lnTo>
                      <a:pt x="656" y="90"/>
                    </a:lnTo>
                    <a:lnTo>
                      <a:pt x="682" y="90"/>
                    </a:lnTo>
                    <a:lnTo>
                      <a:pt x="682" y="69"/>
                    </a:lnTo>
                    <a:lnTo>
                      <a:pt x="703" y="43"/>
                    </a:lnTo>
                    <a:lnTo>
                      <a:pt x="682" y="22"/>
                    </a:lnTo>
                    <a:lnTo>
                      <a:pt x="656" y="22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3909956" y="2508599"/>
                <a:ext cx="86204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11" extrusionOk="0">
                    <a:moveTo>
                      <a:pt x="262" y="1"/>
                    </a:moveTo>
                    <a:cubicBezTo>
                      <a:pt x="241" y="1"/>
                      <a:pt x="241" y="1"/>
                      <a:pt x="241" y="21"/>
                    </a:cubicBezTo>
                    <a:lnTo>
                      <a:pt x="0" y="111"/>
                    </a:lnTo>
                    <a:lnTo>
                      <a:pt x="309" y="111"/>
                    </a:lnTo>
                    <a:lnTo>
                      <a:pt x="550" y="21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3896790" y="2502016"/>
                <a:ext cx="112536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95" extrusionOk="0">
                    <a:moveTo>
                      <a:pt x="414" y="90"/>
                    </a:moveTo>
                    <a:lnTo>
                      <a:pt x="372" y="111"/>
                    </a:lnTo>
                    <a:lnTo>
                      <a:pt x="304" y="111"/>
                    </a:lnTo>
                    <a:lnTo>
                      <a:pt x="346" y="90"/>
                    </a:lnTo>
                    <a:close/>
                    <a:moveTo>
                      <a:pt x="346" y="1"/>
                    </a:moveTo>
                    <a:cubicBezTo>
                      <a:pt x="325" y="1"/>
                      <a:pt x="304" y="1"/>
                      <a:pt x="283" y="22"/>
                    </a:cubicBezTo>
                    <a:lnTo>
                      <a:pt x="42" y="111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0" y="153"/>
                    </a:lnTo>
                    <a:lnTo>
                      <a:pt x="21" y="153"/>
                    </a:lnTo>
                    <a:lnTo>
                      <a:pt x="21" y="173"/>
                    </a:lnTo>
                    <a:lnTo>
                      <a:pt x="42" y="173"/>
                    </a:lnTo>
                    <a:lnTo>
                      <a:pt x="42" y="194"/>
                    </a:lnTo>
                    <a:lnTo>
                      <a:pt x="435" y="194"/>
                    </a:lnTo>
                    <a:lnTo>
                      <a:pt x="676" y="111"/>
                    </a:lnTo>
                    <a:lnTo>
                      <a:pt x="676" y="90"/>
                    </a:lnTo>
                    <a:lnTo>
                      <a:pt x="697" y="90"/>
                    </a:lnTo>
                    <a:lnTo>
                      <a:pt x="718" y="63"/>
                    </a:lnTo>
                    <a:lnTo>
                      <a:pt x="697" y="43"/>
                    </a:lnTo>
                    <a:lnTo>
                      <a:pt x="697" y="22"/>
                    </a:lnTo>
                    <a:lnTo>
                      <a:pt x="634" y="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3855726" y="2529131"/>
                <a:ext cx="92160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1" extrusionOk="0">
                    <a:moveTo>
                      <a:pt x="241" y="0"/>
                    </a:moveTo>
                    <a:lnTo>
                      <a:pt x="0" y="90"/>
                    </a:lnTo>
                    <a:lnTo>
                      <a:pt x="21" y="90"/>
                    </a:lnTo>
                    <a:lnTo>
                      <a:pt x="304" y="110"/>
                    </a:lnTo>
                    <a:lnTo>
                      <a:pt x="325" y="110"/>
                    </a:lnTo>
                    <a:lnTo>
                      <a:pt x="566" y="21"/>
                    </a:lnTo>
                    <a:cubicBezTo>
                      <a:pt x="587" y="0"/>
                      <a:pt x="566" y="0"/>
                      <a:pt x="566" y="0"/>
                    </a:cubicBez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3845068" y="2522548"/>
                <a:ext cx="110185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95" extrusionOk="0">
                    <a:moveTo>
                      <a:pt x="414" y="90"/>
                    </a:moveTo>
                    <a:lnTo>
                      <a:pt x="372" y="111"/>
                    </a:lnTo>
                    <a:lnTo>
                      <a:pt x="309" y="111"/>
                    </a:lnTo>
                    <a:lnTo>
                      <a:pt x="351" y="90"/>
                    </a:lnTo>
                    <a:close/>
                    <a:moveTo>
                      <a:pt x="283" y="1"/>
                    </a:moveTo>
                    <a:lnTo>
                      <a:pt x="283" y="22"/>
                    </a:lnTo>
                    <a:lnTo>
                      <a:pt x="48" y="111"/>
                    </a:lnTo>
                    <a:lnTo>
                      <a:pt x="21" y="111"/>
                    </a:lnTo>
                    <a:lnTo>
                      <a:pt x="0" y="132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89" y="173"/>
                    </a:lnTo>
                    <a:lnTo>
                      <a:pt x="372" y="194"/>
                    </a:lnTo>
                    <a:cubicBezTo>
                      <a:pt x="393" y="194"/>
                      <a:pt x="414" y="194"/>
                      <a:pt x="440" y="173"/>
                    </a:cubicBezTo>
                    <a:lnTo>
                      <a:pt x="676" y="90"/>
                    </a:lnTo>
                    <a:lnTo>
                      <a:pt x="702" y="90"/>
                    </a:lnTo>
                    <a:lnTo>
                      <a:pt x="702" y="63"/>
                    </a:lnTo>
                    <a:lnTo>
                      <a:pt x="702" y="42"/>
                    </a:lnTo>
                    <a:lnTo>
                      <a:pt x="702" y="22"/>
                    </a:lnTo>
                    <a:lnTo>
                      <a:pt x="655" y="22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3804003" y="2549663"/>
                <a:ext cx="89652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0" extrusionOk="0">
                    <a:moveTo>
                      <a:pt x="241" y="0"/>
                    </a:moveTo>
                    <a:lnTo>
                      <a:pt x="1" y="89"/>
                    </a:lnTo>
                    <a:lnTo>
                      <a:pt x="330" y="89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3794129" y="2543081"/>
                <a:ext cx="109401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74" extrusionOk="0">
                    <a:moveTo>
                      <a:pt x="284" y="1"/>
                    </a:moveTo>
                    <a:lnTo>
                      <a:pt x="43" y="90"/>
                    </a:lnTo>
                    <a:lnTo>
                      <a:pt x="22" y="110"/>
                    </a:lnTo>
                    <a:lnTo>
                      <a:pt x="1" y="110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52"/>
                    </a:lnTo>
                    <a:lnTo>
                      <a:pt x="22" y="173"/>
                    </a:lnTo>
                    <a:lnTo>
                      <a:pt x="435" y="173"/>
                    </a:lnTo>
                    <a:lnTo>
                      <a:pt x="676" y="90"/>
                    </a:lnTo>
                    <a:lnTo>
                      <a:pt x="697" y="63"/>
                    </a:lnTo>
                    <a:lnTo>
                      <a:pt x="697" y="42"/>
                    </a:lnTo>
                    <a:lnTo>
                      <a:pt x="697" y="21"/>
                    </a:lnTo>
                    <a:lnTo>
                      <a:pt x="676" y="21"/>
                    </a:lnTo>
                    <a:lnTo>
                      <a:pt x="67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3753064" y="2566904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42" y="0"/>
                    </a:moveTo>
                    <a:lnTo>
                      <a:pt x="1" y="110"/>
                    </a:lnTo>
                    <a:lnTo>
                      <a:pt x="326" y="110"/>
                    </a:lnTo>
                    <a:lnTo>
                      <a:pt x="566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3742406" y="2560321"/>
                <a:ext cx="110185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95" extrusionOk="0">
                    <a:moveTo>
                      <a:pt x="415" y="84"/>
                    </a:moveTo>
                    <a:lnTo>
                      <a:pt x="373" y="110"/>
                    </a:lnTo>
                    <a:lnTo>
                      <a:pt x="310" y="110"/>
                    </a:lnTo>
                    <a:lnTo>
                      <a:pt x="331" y="84"/>
                    </a:lnTo>
                    <a:close/>
                    <a:moveTo>
                      <a:pt x="331" y="0"/>
                    </a:moveTo>
                    <a:cubicBezTo>
                      <a:pt x="310" y="0"/>
                      <a:pt x="310" y="0"/>
                      <a:pt x="284" y="21"/>
                    </a:cubicBezTo>
                    <a:lnTo>
                      <a:pt x="48" y="110"/>
                    </a:lnTo>
                    <a:lnTo>
                      <a:pt x="22" y="110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73"/>
                    </a:lnTo>
                    <a:lnTo>
                      <a:pt x="48" y="194"/>
                    </a:lnTo>
                    <a:lnTo>
                      <a:pt x="373" y="194"/>
                    </a:lnTo>
                    <a:cubicBezTo>
                      <a:pt x="394" y="194"/>
                      <a:pt x="415" y="194"/>
                      <a:pt x="441" y="173"/>
                    </a:cubicBezTo>
                    <a:lnTo>
                      <a:pt x="676" y="84"/>
                    </a:lnTo>
                    <a:lnTo>
                      <a:pt x="703" y="84"/>
                    </a:lnTo>
                    <a:lnTo>
                      <a:pt x="703" y="63"/>
                    </a:lnTo>
                    <a:lnTo>
                      <a:pt x="703" y="42"/>
                    </a:lnTo>
                    <a:lnTo>
                      <a:pt x="703" y="21"/>
                    </a:lnTo>
                    <a:lnTo>
                      <a:pt x="634" y="21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3701342" y="2587436"/>
                <a:ext cx="89652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0" extrusionOk="0">
                    <a:moveTo>
                      <a:pt x="242" y="0"/>
                    </a:moveTo>
                    <a:lnTo>
                      <a:pt x="1" y="89"/>
                    </a:lnTo>
                    <a:lnTo>
                      <a:pt x="352" y="8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3691624" y="2580854"/>
                <a:ext cx="109244" cy="28683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83" extrusionOk="0">
                    <a:moveTo>
                      <a:pt x="414" y="84"/>
                    </a:moveTo>
                    <a:lnTo>
                      <a:pt x="372" y="110"/>
                    </a:lnTo>
                    <a:lnTo>
                      <a:pt x="304" y="84"/>
                    </a:lnTo>
                    <a:close/>
                    <a:moveTo>
                      <a:pt x="262" y="0"/>
                    </a:moveTo>
                    <a:lnTo>
                      <a:pt x="42" y="110"/>
                    </a:lnTo>
                    <a:lnTo>
                      <a:pt x="21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372" y="173"/>
                    </a:lnTo>
                    <a:cubicBezTo>
                      <a:pt x="386" y="173"/>
                      <a:pt x="400" y="183"/>
                      <a:pt x="414" y="183"/>
                    </a:cubicBezTo>
                    <a:cubicBezTo>
                      <a:pt x="421" y="183"/>
                      <a:pt x="428" y="180"/>
                      <a:pt x="435" y="173"/>
                    </a:cubicBezTo>
                    <a:lnTo>
                      <a:pt x="676" y="84"/>
                    </a:lnTo>
                    <a:lnTo>
                      <a:pt x="697" y="63"/>
                    </a:lnTo>
                    <a:lnTo>
                      <a:pt x="697" y="42"/>
                    </a:lnTo>
                    <a:lnTo>
                      <a:pt x="697" y="21"/>
                    </a:lnTo>
                    <a:lnTo>
                      <a:pt x="676" y="21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3650560" y="2607969"/>
                <a:ext cx="88712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0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346" y="89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3639902" y="2601386"/>
                <a:ext cx="113319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74" extrusionOk="0">
                    <a:moveTo>
                      <a:pt x="262" y="0"/>
                    </a:moveTo>
                    <a:lnTo>
                      <a:pt x="47" y="84"/>
                    </a:lnTo>
                    <a:lnTo>
                      <a:pt x="21" y="84"/>
                    </a:lnTo>
                    <a:lnTo>
                      <a:pt x="21" y="110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52"/>
                    </a:lnTo>
                    <a:lnTo>
                      <a:pt x="47" y="173"/>
                    </a:lnTo>
                    <a:lnTo>
                      <a:pt x="440" y="173"/>
                    </a:lnTo>
                    <a:lnTo>
                      <a:pt x="676" y="84"/>
                    </a:lnTo>
                    <a:lnTo>
                      <a:pt x="702" y="63"/>
                    </a:lnTo>
                    <a:lnTo>
                      <a:pt x="702" y="42"/>
                    </a:lnTo>
                    <a:lnTo>
                      <a:pt x="723" y="42"/>
                    </a:lnTo>
                    <a:lnTo>
                      <a:pt x="702" y="21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3598837" y="2625209"/>
                <a:ext cx="92944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11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21" y="89"/>
                    </a:lnTo>
                    <a:lnTo>
                      <a:pt x="330" y="110"/>
                    </a:lnTo>
                    <a:lnTo>
                      <a:pt x="351" y="89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3588963" y="2618627"/>
                <a:ext cx="112536" cy="28683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83" extrusionOk="0">
                    <a:moveTo>
                      <a:pt x="414" y="84"/>
                    </a:moveTo>
                    <a:lnTo>
                      <a:pt x="393" y="105"/>
                    </a:lnTo>
                    <a:lnTo>
                      <a:pt x="304" y="105"/>
                    </a:lnTo>
                    <a:lnTo>
                      <a:pt x="325" y="84"/>
                    </a:lnTo>
                    <a:close/>
                    <a:moveTo>
                      <a:pt x="325" y="0"/>
                    </a:moveTo>
                    <a:cubicBezTo>
                      <a:pt x="304" y="0"/>
                      <a:pt x="304" y="0"/>
                      <a:pt x="262" y="21"/>
                    </a:cubicBezTo>
                    <a:lnTo>
                      <a:pt x="42" y="105"/>
                    </a:lnTo>
                    <a:lnTo>
                      <a:pt x="21" y="105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393" y="173"/>
                    </a:lnTo>
                    <a:cubicBezTo>
                      <a:pt x="407" y="173"/>
                      <a:pt x="412" y="182"/>
                      <a:pt x="420" y="182"/>
                    </a:cubicBezTo>
                    <a:cubicBezTo>
                      <a:pt x="424" y="182"/>
                      <a:pt x="428" y="180"/>
                      <a:pt x="435" y="173"/>
                    </a:cubicBezTo>
                    <a:lnTo>
                      <a:pt x="676" y="84"/>
                    </a:lnTo>
                    <a:lnTo>
                      <a:pt x="697" y="84"/>
                    </a:lnTo>
                    <a:lnTo>
                      <a:pt x="697" y="63"/>
                    </a:lnTo>
                    <a:lnTo>
                      <a:pt x="718" y="63"/>
                    </a:lnTo>
                    <a:lnTo>
                      <a:pt x="718" y="42"/>
                    </a:lnTo>
                    <a:lnTo>
                      <a:pt x="697" y="21"/>
                    </a:lnTo>
                    <a:lnTo>
                      <a:pt x="676" y="21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4160261" y="2388697"/>
                <a:ext cx="8871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1" extrusionOk="0">
                    <a:moveTo>
                      <a:pt x="236" y="1"/>
                    </a:moveTo>
                    <a:lnTo>
                      <a:pt x="0" y="90"/>
                    </a:lnTo>
                    <a:lnTo>
                      <a:pt x="283" y="111"/>
                    </a:lnTo>
                    <a:lnTo>
                      <a:pt x="304" y="111"/>
                    </a:lnTo>
                    <a:lnTo>
                      <a:pt x="566" y="27"/>
                    </a:lnTo>
                    <a:cubicBezTo>
                      <a:pt x="566" y="27"/>
                      <a:pt x="566" y="1"/>
                      <a:pt x="545" y="1"/>
                    </a:cubicBez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4149603" y="2382271"/>
                <a:ext cx="109244" cy="3134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200" extrusionOk="0">
                    <a:moveTo>
                      <a:pt x="414" y="89"/>
                    </a:moveTo>
                    <a:lnTo>
                      <a:pt x="351" y="110"/>
                    </a:lnTo>
                    <a:lnTo>
                      <a:pt x="262" y="110"/>
                    </a:lnTo>
                    <a:lnTo>
                      <a:pt x="330" y="89"/>
                    </a:lnTo>
                    <a:close/>
                    <a:moveTo>
                      <a:pt x="283" y="0"/>
                    </a:moveTo>
                    <a:lnTo>
                      <a:pt x="21" y="89"/>
                    </a:lnTo>
                    <a:lnTo>
                      <a:pt x="21" y="110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68" y="173"/>
                    </a:lnTo>
                    <a:lnTo>
                      <a:pt x="351" y="199"/>
                    </a:lnTo>
                    <a:lnTo>
                      <a:pt x="414" y="199"/>
                    </a:lnTo>
                    <a:lnTo>
                      <a:pt x="655" y="89"/>
                    </a:lnTo>
                    <a:lnTo>
                      <a:pt x="676" y="89"/>
                    </a:lnTo>
                    <a:lnTo>
                      <a:pt x="697" y="68"/>
                    </a:lnTo>
                    <a:lnTo>
                      <a:pt x="697" y="42"/>
                    </a:lnTo>
                    <a:lnTo>
                      <a:pt x="676" y="21"/>
                    </a:lnTo>
                    <a:lnTo>
                      <a:pt x="655" y="21"/>
                    </a:lnTo>
                    <a:cubicBezTo>
                      <a:pt x="634" y="21"/>
                      <a:pt x="634" y="0"/>
                      <a:pt x="63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4105247" y="2409230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41" y="1"/>
                    </a:moveTo>
                    <a:lnTo>
                      <a:pt x="0" y="90"/>
                    </a:lnTo>
                    <a:lnTo>
                      <a:pt x="304" y="111"/>
                    </a:lnTo>
                    <a:lnTo>
                      <a:pt x="325" y="111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4094589" y="2401236"/>
                <a:ext cx="110185" cy="3275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09" extrusionOk="0">
                    <a:moveTo>
                      <a:pt x="440" y="99"/>
                    </a:moveTo>
                    <a:lnTo>
                      <a:pt x="372" y="120"/>
                    </a:lnTo>
                    <a:lnTo>
                      <a:pt x="288" y="120"/>
                    </a:lnTo>
                    <a:lnTo>
                      <a:pt x="351" y="99"/>
                    </a:lnTo>
                    <a:close/>
                    <a:moveTo>
                      <a:pt x="309" y="1"/>
                    </a:moveTo>
                    <a:cubicBezTo>
                      <a:pt x="302" y="1"/>
                      <a:pt x="295" y="3"/>
                      <a:pt x="288" y="10"/>
                    </a:cubicBezTo>
                    <a:lnTo>
                      <a:pt x="48" y="99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41"/>
                    </a:lnTo>
                    <a:lnTo>
                      <a:pt x="27" y="162"/>
                    </a:lnTo>
                    <a:lnTo>
                      <a:pt x="27" y="183"/>
                    </a:lnTo>
                    <a:lnTo>
                      <a:pt x="68" y="183"/>
                    </a:lnTo>
                    <a:lnTo>
                      <a:pt x="351" y="209"/>
                    </a:lnTo>
                    <a:cubicBezTo>
                      <a:pt x="372" y="209"/>
                      <a:pt x="393" y="209"/>
                      <a:pt x="419" y="183"/>
                    </a:cubicBezTo>
                    <a:lnTo>
                      <a:pt x="681" y="99"/>
                    </a:lnTo>
                    <a:lnTo>
                      <a:pt x="702" y="99"/>
                    </a:lnTo>
                    <a:lnTo>
                      <a:pt x="702" y="78"/>
                    </a:lnTo>
                    <a:lnTo>
                      <a:pt x="702" y="52"/>
                    </a:lnTo>
                    <a:lnTo>
                      <a:pt x="681" y="31"/>
                    </a:lnTo>
                    <a:lnTo>
                      <a:pt x="655" y="10"/>
                    </a:lnTo>
                    <a:lnTo>
                      <a:pt x="351" y="10"/>
                    </a:lnTo>
                    <a:cubicBezTo>
                      <a:pt x="337" y="10"/>
                      <a:pt x="323" y="1"/>
                      <a:pt x="30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4050233" y="2426470"/>
                <a:ext cx="89652" cy="2068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32" extrusionOk="0">
                    <a:moveTo>
                      <a:pt x="283" y="1"/>
                    </a:moveTo>
                    <a:cubicBezTo>
                      <a:pt x="262" y="1"/>
                      <a:pt x="262" y="1"/>
                      <a:pt x="262" y="22"/>
                    </a:cubicBezTo>
                    <a:lnTo>
                      <a:pt x="1" y="111"/>
                    </a:lnTo>
                    <a:lnTo>
                      <a:pt x="22" y="111"/>
                    </a:lnTo>
                    <a:lnTo>
                      <a:pt x="310" y="132"/>
                    </a:lnTo>
                    <a:lnTo>
                      <a:pt x="331" y="132"/>
                    </a:lnTo>
                    <a:lnTo>
                      <a:pt x="571" y="22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4040359" y="2420828"/>
                <a:ext cx="11269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15" extrusionOk="0">
                    <a:moveTo>
                      <a:pt x="346" y="84"/>
                    </a:moveTo>
                    <a:lnTo>
                      <a:pt x="435" y="105"/>
                    </a:lnTo>
                    <a:lnTo>
                      <a:pt x="373" y="126"/>
                    </a:lnTo>
                    <a:lnTo>
                      <a:pt x="284" y="105"/>
                    </a:lnTo>
                    <a:lnTo>
                      <a:pt x="346" y="84"/>
                    </a:lnTo>
                    <a:close/>
                    <a:moveTo>
                      <a:pt x="323" y="0"/>
                    </a:moveTo>
                    <a:cubicBezTo>
                      <a:pt x="315" y="0"/>
                      <a:pt x="305" y="5"/>
                      <a:pt x="284" y="16"/>
                    </a:cubicBezTo>
                    <a:lnTo>
                      <a:pt x="43" y="105"/>
                    </a:lnTo>
                    <a:lnTo>
                      <a:pt x="22" y="105"/>
                    </a:lnTo>
                    <a:lnTo>
                      <a:pt x="22" y="126"/>
                    </a:lnTo>
                    <a:lnTo>
                      <a:pt x="1" y="126"/>
                    </a:lnTo>
                    <a:lnTo>
                      <a:pt x="1" y="147"/>
                    </a:lnTo>
                    <a:lnTo>
                      <a:pt x="22" y="168"/>
                    </a:lnTo>
                    <a:lnTo>
                      <a:pt x="43" y="189"/>
                    </a:lnTo>
                    <a:lnTo>
                      <a:pt x="64" y="189"/>
                    </a:lnTo>
                    <a:lnTo>
                      <a:pt x="373" y="215"/>
                    </a:lnTo>
                    <a:cubicBezTo>
                      <a:pt x="394" y="215"/>
                      <a:pt x="394" y="215"/>
                      <a:pt x="435" y="189"/>
                    </a:cubicBezTo>
                    <a:lnTo>
                      <a:pt x="676" y="105"/>
                    </a:lnTo>
                    <a:lnTo>
                      <a:pt x="697" y="105"/>
                    </a:lnTo>
                    <a:lnTo>
                      <a:pt x="697" y="84"/>
                    </a:lnTo>
                    <a:lnTo>
                      <a:pt x="718" y="84"/>
                    </a:lnTo>
                    <a:lnTo>
                      <a:pt x="718" y="58"/>
                    </a:lnTo>
                    <a:lnTo>
                      <a:pt x="697" y="37"/>
                    </a:lnTo>
                    <a:lnTo>
                      <a:pt x="676" y="37"/>
                    </a:lnTo>
                    <a:lnTo>
                      <a:pt x="676" y="16"/>
                    </a:lnTo>
                    <a:lnTo>
                      <a:pt x="346" y="16"/>
                    </a:lnTo>
                    <a:cubicBezTo>
                      <a:pt x="336" y="5"/>
                      <a:pt x="331" y="0"/>
                      <a:pt x="32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3999295" y="2447002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42" y="1"/>
                    </a:moveTo>
                    <a:lnTo>
                      <a:pt x="1" y="111"/>
                    </a:lnTo>
                    <a:lnTo>
                      <a:pt x="326" y="111"/>
                    </a:lnTo>
                    <a:lnTo>
                      <a:pt x="567" y="2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3988637" y="2440420"/>
                <a:ext cx="110185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95" extrusionOk="0">
                    <a:moveTo>
                      <a:pt x="415" y="90"/>
                    </a:moveTo>
                    <a:lnTo>
                      <a:pt x="373" y="111"/>
                    </a:lnTo>
                    <a:lnTo>
                      <a:pt x="263" y="111"/>
                    </a:lnTo>
                    <a:lnTo>
                      <a:pt x="331" y="90"/>
                    </a:lnTo>
                    <a:close/>
                    <a:moveTo>
                      <a:pt x="331" y="1"/>
                    </a:moveTo>
                    <a:cubicBezTo>
                      <a:pt x="310" y="1"/>
                      <a:pt x="310" y="1"/>
                      <a:pt x="284" y="22"/>
                    </a:cubicBezTo>
                    <a:lnTo>
                      <a:pt x="22" y="111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1" y="174"/>
                    </a:lnTo>
                    <a:lnTo>
                      <a:pt x="22" y="174"/>
                    </a:lnTo>
                    <a:lnTo>
                      <a:pt x="22" y="195"/>
                    </a:lnTo>
                    <a:lnTo>
                      <a:pt x="415" y="195"/>
                    </a:lnTo>
                    <a:lnTo>
                      <a:pt x="655" y="111"/>
                    </a:lnTo>
                    <a:lnTo>
                      <a:pt x="676" y="90"/>
                    </a:lnTo>
                    <a:lnTo>
                      <a:pt x="703" y="90"/>
                    </a:lnTo>
                    <a:lnTo>
                      <a:pt x="703" y="64"/>
                    </a:lnTo>
                    <a:lnTo>
                      <a:pt x="703" y="43"/>
                    </a:lnTo>
                    <a:lnTo>
                      <a:pt x="676" y="43"/>
                    </a:lnTo>
                    <a:lnTo>
                      <a:pt x="676" y="22"/>
                    </a:lnTo>
                    <a:lnTo>
                      <a:pt x="635" y="22"/>
                    </a:ln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3944437" y="2467535"/>
                <a:ext cx="8871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1" extrusionOk="0">
                    <a:moveTo>
                      <a:pt x="241" y="1"/>
                    </a:moveTo>
                    <a:lnTo>
                      <a:pt x="0" y="111"/>
                    </a:lnTo>
                    <a:lnTo>
                      <a:pt x="330" y="111"/>
                    </a:lnTo>
                    <a:lnTo>
                      <a:pt x="566" y="22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3934563" y="2460952"/>
                <a:ext cx="112536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95" extrusionOk="0">
                    <a:moveTo>
                      <a:pt x="435" y="90"/>
                    </a:moveTo>
                    <a:lnTo>
                      <a:pt x="367" y="111"/>
                    </a:lnTo>
                    <a:lnTo>
                      <a:pt x="283" y="111"/>
                    </a:lnTo>
                    <a:lnTo>
                      <a:pt x="346" y="90"/>
                    </a:lnTo>
                    <a:close/>
                    <a:moveTo>
                      <a:pt x="346" y="1"/>
                    </a:moveTo>
                    <a:cubicBezTo>
                      <a:pt x="325" y="1"/>
                      <a:pt x="304" y="1"/>
                      <a:pt x="283" y="22"/>
                    </a:cubicBezTo>
                    <a:lnTo>
                      <a:pt x="42" y="111"/>
                    </a:lnTo>
                    <a:lnTo>
                      <a:pt x="21" y="111"/>
                    </a:lnTo>
                    <a:lnTo>
                      <a:pt x="0" y="132"/>
                    </a:lnTo>
                    <a:lnTo>
                      <a:pt x="0" y="153"/>
                    </a:lnTo>
                    <a:lnTo>
                      <a:pt x="21" y="174"/>
                    </a:lnTo>
                    <a:lnTo>
                      <a:pt x="42" y="174"/>
                    </a:lnTo>
                    <a:lnTo>
                      <a:pt x="42" y="195"/>
                    </a:lnTo>
                    <a:lnTo>
                      <a:pt x="435" y="195"/>
                    </a:lnTo>
                    <a:lnTo>
                      <a:pt x="676" y="111"/>
                    </a:lnTo>
                    <a:lnTo>
                      <a:pt x="697" y="90"/>
                    </a:lnTo>
                    <a:lnTo>
                      <a:pt x="718" y="64"/>
                    </a:lnTo>
                    <a:lnTo>
                      <a:pt x="718" y="43"/>
                    </a:lnTo>
                    <a:lnTo>
                      <a:pt x="697" y="43"/>
                    </a:lnTo>
                    <a:lnTo>
                      <a:pt x="697" y="22"/>
                    </a:lnTo>
                    <a:lnTo>
                      <a:pt x="629" y="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3889424" y="2488067"/>
                <a:ext cx="92787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11" extrusionOk="0">
                    <a:moveTo>
                      <a:pt x="262" y="1"/>
                    </a:moveTo>
                    <a:lnTo>
                      <a:pt x="26" y="90"/>
                    </a:lnTo>
                    <a:cubicBezTo>
                      <a:pt x="0" y="90"/>
                      <a:pt x="26" y="90"/>
                      <a:pt x="26" y="111"/>
                    </a:cubicBezTo>
                    <a:lnTo>
                      <a:pt x="351" y="111"/>
                    </a:lnTo>
                    <a:lnTo>
                      <a:pt x="592" y="22"/>
                    </a:lnTo>
                    <a:lnTo>
                      <a:pt x="59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3882841" y="2481484"/>
                <a:ext cx="109244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95" extrusionOk="0">
                    <a:moveTo>
                      <a:pt x="414" y="90"/>
                    </a:moveTo>
                    <a:lnTo>
                      <a:pt x="372" y="111"/>
                    </a:lnTo>
                    <a:lnTo>
                      <a:pt x="283" y="111"/>
                    </a:lnTo>
                    <a:lnTo>
                      <a:pt x="330" y="90"/>
                    </a:lnTo>
                    <a:close/>
                    <a:moveTo>
                      <a:pt x="262" y="1"/>
                    </a:moveTo>
                    <a:lnTo>
                      <a:pt x="21" y="111"/>
                    </a:lnTo>
                    <a:lnTo>
                      <a:pt x="0" y="111"/>
                    </a:lnTo>
                    <a:lnTo>
                      <a:pt x="0" y="132"/>
                    </a:lnTo>
                    <a:lnTo>
                      <a:pt x="0" y="153"/>
                    </a:lnTo>
                    <a:lnTo>
                      <a:pt x="0" y="174"/>
                    </a:lnTo>
                    <a:lnTo>
                      <a:pt x="68" y="174"/>
                    </a:lnTo>
                    <a:lnTo>
                      <a:pt x="372" y="194"/>
                    </a:lnTo>
                    <a:cubicBezTo>
                      <a:pt x="393" y="194"/>
                      <a:pt x="393" y="194"/>
                      <a:pt x="414" y="174"/>
                    </a:cubicBezTo>
                    <a:lnTo>
                      <a:pt x="676" y="90"/>
                    </a:lnTo>
                    <a:lnTo>
                      <a:pt x="697" y="90"/>
                    </a:lnTo>
                    <a:lnTo>
                      <a:pt x="697" y="64"/>
                    </a:lnTo>
                    <a:lnTo>
                      <a:pt x="697" y="43"/>
                    </a:lnTo>
                    <a:lnTo>
                      <a:pt x="697" y="22"/>
                    </a:lnTo>
                    <a:lnTo>
                      <a:pt x="634" y="22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3838485" y="2508599"/>
                <a:ext cx="92160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1" extrusionOk="0">
                    <a:moveTo>
                      <a:pt x="241" y="1"/>
                    </a:moveTo>
                    <a:lnTo>
                      <a:pt x="1" y="90"/>
                    </a:lnTo>
                    <a:lnTo>
                      <a:pt x="21" y="90"/>
                    </a:lnTo>
                    <a:lnTo>
                      <a:pt x="304" y="111"/>
                    </a:lnTo>
                    <a:lnTo>
                      <a:pt x="351" y="111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3827827" y="2502016"/>
                <a:ext cx="113476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95" extrusionOk="0">
                    <a:moveTo>
                      <a:pt x="440" y="90"/>
                    </a:moveTo>
                    <a:lnTo>
                      <a:pt x="372" y="111"/>
                    </a:lnTo>
                    <a:lnTo>
                      <a:pt x="288" y="111"/>
                    </a:lnTo>
                    <a:lnTo>
                      <a:pt x="351" y="90"/>
                    </a:lnTo>
                    <a:close/>
                    <a:moveTo>
                      <a:pt x="288" y="1"/>
                    </a:moveTo>
                    <a:lnTo>
                      <a:pt x="48" y="90"/>
                    </a:lnTo>
                    <a:lnTo>
                      <a:pt x="27" y="111"/>
                    </a:lnTo>
                    <a:lnTo>
                      <a:pt x="0" y="111"/>
                    </a:lnTo>
                    <a:lnTo>
                      <a:pt x="0" y="132"/>
                    </a:lnTo>
                    <a:lnTo>
                      <a:pt x="0" y="153"/>
                    </a:lnTo>
                    <a:lnTo>
                      <a:pt x="27" y="153"/>
                    </a:lnTo>
                    <a:lnTo>
                      <a:pt x="27" y="173"/>
                    </a:lnTo>
                    <a:lnTo>
                      <a:pt x="69" y="173"/>
                    </a:lnTo>
                    <a:lnTo>
                      <a:pt x="372" y="194"/>
                    </a:lnTo>
                    <a:cubicBezTo>
                      <a:pt x="393" y="194"/>
                      <a:pt x="419" y="194"/>
                      <a:pt x="440" y="173"/>
                    </a:cubicBezTo>
                    <a:lnTo>
                      <a:pt x="681" y="90"/>
                    </a:lnTo>
                    <a:lnTo>
                      <a:pt x="702" y="90"/>
                    </a:lnTo>
                    <a:lnTo>
                      <a:pt x="702" y="63"/>
                    </a:lnTo>
                    <a:lnTo>
                      <a:pt x="723" y="63"/>
                    </a:lnTo>
                    <a:lnTo>
                      <a:pt x="723" y="43"/>
                    </a:lnTo>
                    <a:lnTo>
                      <a:pt x="702" y="22"/>
                    </a:lnTo>
                    <a:lnTo>
                      <a:pt x="681" y="22"/>
                    </a:lnTo>
                    <a:lnTo>
                      <a:pt x="68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3786762" y="2529131"/>
                <a:ext cx="89652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0" extrusionOk="0">
                    <a:moveTo>
                      <a:pt x="241" y="0"/>
                    </a:moveTo>
                    <a:lnTo>
                      <a:pt x="1" y="90"/>
                    </a:lnTo>
                    <a:lnTo>
                      <a:pt x="331" y="90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3776888" y="2521138"/>
                <a:ext cx="112692" cy="2868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83" extrusionOk="0">
                    <a:moveTo>
                      <a:pt x="325" y="72"/>
                    </a:moveTo>
                    <a:lnTo>
                      <a:pt x="414" y="99"/>
                    </a:lnTo>
                    <a:lnTo>
                      <a:pt x="284" y="99"/>
                    </a:lnTo>
                    <a:lnTo>
                      <a:pt x="325" y="72"/>
                    </a:lnTo>
                    <a:close/>
                    <a:moveTo>
                      <a:pt x="293" y="0"/>
                    </a:moveTo>
                    <a:cubicBezTo>
                      <a:pt x="286" y="0"/>
                      <a:pt x="277" y="3"/>
                      <a:pt x="263" y="10"/>
                    </a:cubicBezTo>
                    <a:lnTo>
                      <a:pt x="22" y="99"/>
                    </a:lnTo>
                    <a:lnTo>
                      <a:pt x="1" y="120"/>
                    </a:lnTo>
                    <a:lnTo>
                      <a:pt x="1" y="141"/>
                    </a:lnTo>
                    <a:lnTo>
                      <a:pt x="1" y="161"/>
                    </a:lnTo>
                    <a:lnTo>
                      <a:pt x="22" y="161"/>
                    </a:lnTo>
                    <a:lnTo>
                      <a:pt x="22" y="182"/>
                    </a:lnTo>
                    <a:lnTo>
                      <a:pt x="435" y="182"/>
                    </a:lnTo>
                    <a:lnTo>
                      <a:pt x="676" y="99"/>
                    </a:lnTo>
                    <a:lnTo>
                      <a:pt x="697" y="72"/>
                    </a:lnTo>
                    <a:lnTo>
                      <a:pt x="718" y="51"/>
                    </a:lnTo>
                    <a:lnTo>
                      <a:pt x="697" y="31"/>
                    </a:lnTo>
                    <a:lnTo>
                      <a:pt x="676" y="10"/>
                    </a:lnTo>
                    <a:lnTo>
                      <a:pt x="325" y="10"/>
                    </a:lnTo>
                    <a:cubicBezTo>
                      <a:pt x="311" y="10"/>
                      <a:pt x="307" y="0"/>
                      <a:pt x="29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3735824" y="2546372"/>
                <a:ext cx="8886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1" extrusionOk="0">
                    <a:moveTo>
                      <a:pt x="242" y="0"/>
                    </a:moveTo>
                    <a:lnTo>
                      <a:pt x="1" y="110"/>
                    </a:lnTo>
                    <a:lnTo>
                      <a:pt x="326" y="110"/>
                    </a:lnTo>
                    <a:lnTo>
                      <a:pt x="566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3721874" y="2539789"/>
                <a:ext cx="113476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95" extrusionOk="0">
                    <a:moveTo>
                      <a:pt x="441" y="84"/>
                    </a:moveTo>
                    <a:lnTo>
                      <a:pt x="394" y="111"/>
                    </a:lnTo>
                    <a:lnTo>
                      <a:pt x="310" y="111"/>
                    </a:lnTo>
                    <a:lnTo>
                      <a:pt x="352" y="84"/>
                    </a:lnTo>
                    <a:close/>
                    <a:moveTo>
                      <a:pt x="352" y="1"/>
                    </a:moveTo>
                    <a:cubicBezTo>
                      <a:pt x="331" y="1"/>
                      <a:pt x="331" y="1"/>
                      <a:pt x="284" y="22"/>
                    </a:cubicBezTo>
                    <a:lnTo>
                      <a:pt x="48" y="111"/>
                    </a:lnTo>
                    <a:lnTo>
                      <a:pt x="22" y="111"/>
                    </a:lnTo>
                    <a:lnTo>
                      <a:pt x="22" y="131"/>
                    </a:lnTo>
                    <a:lnTo>
                      <a:pt x="1" y="152"/>
                    </a:lnTo>
                    <a:lnTo>
                      <a:pt x="22" y="152"/>
                    </a:lnTo>
                    <a:lnTo>
                      <a:pt x="22" y="173"/>
                    </a:lnTo>
                    <a:lnTo>
                      <a:pt x="48" y="173"/>
                    </a:lnTo>
                    <a:lnTo>
                      <a:pt x="48" y="194"/>
                    </a:lnTo>
                    <a:lnTo>
                      <a:pt x="462" y="194"/>
                    </a:lnTo>
                    <a:lnTo>
                      <a:pt x="703" y="84"/>
                    </a:lnTo>
                    <a:lnTo>
                      <a:pt x="724" y="84"/>
                    </a:lnTo>
                    <a:lnTo>
                      <a:pt x="724" y="63"/>
                    </a:lnTo>
                    <a:lnTo>
                      <a:pt x="724" y="42"/>
                    </a:lnTo>
                    <a:lnTo>
                      <a:pt x="724" y="22"/>
                    </a:lnTo>
                    <a:lnTo>
                      <a:pt x="655" y="2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3680966" y="2566904"/>
                <a:ext cx="92787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11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21" y="89"/>
                    </a:lnTo>
                    <a:lnTo>
                      <a:pt x="330" y="110"/>
                    </a:lnTo>
                    <a:lnTo>
                      <a:pt x="351" y="11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3671092" y="2560321"/>
                <a:ext cx="112536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95" extrusionOk="0">
                    <a:moveTo>
                      <a:pt x="435" y="84"/>
                    </a:moveTo>
                    <a:lnTo>
                      <a:pt x="393" y="110"/>
                    </a:lnTo>
                    <a:lnTo>
                      <a:pt x="304" y="110"/>
                    </a:lnTo>
                    <a:lnTo>
                      <a:pt x="346" y="84"/>
                    </a:lnTo>
                    <a:close/>
                    <a:moveTo>
                      <a:pt x="283" y="0"/>
                    </a:moveTo>
                    <a:lnTo>
                      <a:pt x="42" y="110"/>
                    </a:lnTo>
                    <a:lnTo>
                      <a:pt x="21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84" y="173"/>
                    </a:lnTo>
                    <a:lnTo>
                      <a:pt x="393" y="194"/>
                    </a:lnTo>
                    <a:cubicBezTo>
                      <a:pt x="414" y="194"/>
                      <a:pt x="414" y="194"/>
                      <a:pt x="456" y="173"/>
                    </a:cubicBezTo>
                    <a:lnTo>
                      <a:pt x="697" y="84"/>
                    </a:lnTo>
                    <a:lnTo>
                      <a:pt x="718" y="84"/>
                    </a:lnTo>
                    <a:lnTo>
                      <a:pt x="718" y="63"/>
                    </a:lnTo>
                    <a:lnTo>
                      <a:pt x="718" y="42"/>
                    </a:lnTo>
                    <a:lnTo>
                      <a:pt x="697" y="21"/>
                    </a:lnTo>
                    <a:lnTo>
                      <a:pt x="676" y="21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3630028" y="2587436"/>
                <a:ext cx="92003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0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346" y="89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3619370" y="2580854"/>
                <a:ext cx="113319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74" extrusionOk="0">
                    <a:moveTo>
                      <a:pt x="283" y="0"/>
                    </a:moveTo>
                    <a:lnTo>
                      <a:pt x="47" y="84"/>
                    </a:lnTo>
                    <a:lnTo>
                      <a:pt x="21" y="110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52"/>
                    </a:lnTo>
                    <a:lnTo>
                      <a:pt x="21" y="173"/>
                    </a:lnTo>
                    <a:lnTo>
                      <a:pt x="440" y="173"/>
                    </a:lnTo>
                    <a:lnTo>
                      <a:pt x="676" y="84"/>
                    </a:lnTo>
                    <a:lnTo>
                      <a:pt x="702" y="63"/>
                    </a:lnTo>
                    <a:lnTo>
                      <a:pt x="723" y="63"/>
                    </a:lnTo>
                    <a:lnTo>
                      <a:pt x="723" y="42"/>
                    </a:lnTo>
                    <a:lnTo>
                      <a:pt x="723" y="21"/>
                    </a:lnTo>
                    <a:lnTo>
                      <a:pt x="702" y="21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3578305" y="2604677"/>
                <a:ext cx="92944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11" extrusionOk="0">
                    <a:moveTo>
                      <a:pt x="262" y="0"/>
                    </a:moveTo>
                    <a:cubicBezTo>
                      <a:pt x="262" y="0"/>
                      <a:pt x="241" y="0"/>
                      <a:pt x="241" y="21"/>
                    </a:cubicBezTo>
                    <a:lnTo>
                      <a:pt x="0" y="110"/>
                    </a:lnTo>
                    <a:lnTo>
                      <a:pt x="351" y="110"/>
                    </a:lnTo>
                    <a:lnTo>
                      <a:pt x="592" y="2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3568431" y="2598094"/>
                <a:ext cx="112692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95" extrusionOk="0">
                    <a:moveTo>
                      <a:pt x="414" y="84"/>
                    </a:moveTo>
                    <a:lnTo>
                      <a:pt x="393" y="105"/>
                    </a:lnTo>
                    <a:lnTo>
                      <a:pt x="304" y="105"/>
                    </a:lnTo>
                    <a:lnTo>
                      <a:pt x="325" y="84"/>
                    </a:lnTo>
                    <a:close/>
                    <a:moveTo>
                      <a:pt x="325" y="0"/>
                    </a:moveTo>
                    <a:cubicBezTo>
                      <a:pt x="304" y="0"/>
                      <a:pt x="304" y="0"/>
                      <a:pt x="262" y="21"/>
                    </a:cubicBezTo>
                    <a:lnTo>
                      <a:pt x="22" y="105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1" y="173"/>
                    </a:lnTo>
                    <a:lnTo>
                      <a:pt x="22" y="173"/>
                    </a:lnTo>
                    <a:lnTo>
                      <a:pt x="42" y="194"/>
                    </a:lnTo>
                    <a:lnTo>
                      <a:pt x="393" y="194"/>
                    </a:lnTo>
                    <a:cubicBezTo>
                      <a:pt x="414" y="194"/>
                      <a:pt x="414" y="194"/>
                      <a:pt x="435" y="173"/>
                    </a:cubicBezTo>
                    <a:lnTo>
                      <a:pt x="676" y="84"/>
                    </a:lnTo>
                    <a:lnTo>
                      <a:pt x="697" y="84"/>
                    </a:lnTo>
                    <a:lnTo>
                      <a:pt x="718" y="63"/>
                    </a:lnTo>
                    <a:lnTo>
                      <a:pt x="718" y="42"/>
                    </a:lnTo>
                    <a:lnTo>
                      <a:pt x="697" y="21"/>
                    </a:lnTo>
                    <a:lnTo>
                      <a:pt x="655" y="21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3527366" y="2625209"/>
                <a:ext cx="92160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90" extrusionOk="0">
                    <a:moveTo>
                      <a:pt x="242" y="0"/>
                    </a:moveTo>
                    <a:lnTo>
                      <a:pt x="1" y="89"/>
                    </a:lnTo>
                    <a:lnTo>
                      <a:pt x="346" y="89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3516708" y="2618627"/>
                <a:ext cx="113476" cy="28683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83" extrusionOk="0">
                    <a:moveTo>
                      <a:pt x="414" y="84"/>
                    </a:moveTo>
                    <a:lnTo>
                      <a:pt x="393" y="105"/>
                    </a:lnTo>
                    <a:lnTo>
                      <a:pt x="310" y="105"/>
                    </a:lnTo>
                    <a:lnTo>
                      <a:pt x="331" y="84"/>
                    </a:lnTo>
                    <a:close/>
                    <a:moveTo>
                      <a:pt x="331" y="0"/>
                    </a:moveTo>
                    <a:cubicBezTo>
                      <a:pt x="310" y="0"/>
                      <a:pt x="310" y="0"/>
                      <a:pt x="262" y="21"/>
                    </a:cubicBezTo>
                    <a:lnTo>
                      <a:pt x="22" y="105"/>
                    </a:lnTo>
                    <a:lnTo>
                      <a:pt x="1" y="105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73"/>
                    </a:lnTo>
                    <a:lnTo>
                      <a:pt x="393" y="173"/>
                    </a:lnTo>
                    <a:cubicBezTo>
                      <a:pt x="407" y="173"/>
                      <a:pt x="412" y="182"/>
                      <a:pt x="428" y="182"/>
                    </a:cubicBezTo>
                    <a:cubicBezTo>
                      <a:pt x="435" y="182"/>
                      <a:pt x="446" y="180"/>
                      <a:pt x="461" y="173"/>
                    </a:cubicBezTo>
                    <a:lnTo>
                      <a:pt x="676" y="84"/>
                    </a:lnTo>
                    <a:lnTo>
                      <a:pt x="702" y="84"/>
                    </a:lnTo>
                    <a:lnTo>
                      <a:pt x="702" y="63"/>
                    </a:lnTo>
                    <a:lnTo>
                      <a:pt x="723" y="63"/>
                    </a:lnTo>
                    <a:lnTo>
                      <a:pt x="723" y="42"/>
                    </a:lnTo>
                    <a:lnTo>
                      <a:pt x="723" y="21"/>
                    </a:lnTo>
                    <a:lnTo>
                      <a:pt x="702" y="21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4023118" y="2378980"/>
                <a:ext cx="92160" cy="20689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32" extrusionOk="0">
                    <a:moveTo>
                      <a:pt x="242" y="0"/>
                    </a:moveTo>
                    <a:lnTo>
                      <a:pt x="1" y="110"/>
                    </a:lnTo>
                    <a:lnTo>
                      <a:pt x="305" y="131"/>
                    </a:lnTo>
                    <a:lnTo>
                      <a:pt x="325" y="131"/>
                    </a:lnTo>
                    <a:lnTo>
                      <a:pt x="587" y="21"/>
                    </a:lnTo>
                    <a:lnTo>
                      <a:pt x="566" y="2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4012460" y="2372397"/>
                <a:ext cx="11347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15" extrusionOk="0">
                    <a:moveTo>
                      <a:pt x="352" y="84"/>
                    </a:moveTo>
                    <a:lnTo>
                      <a:pt x="441" y="105"/>
                    </a:lnTo>
                    <a:lnTo>
                      <a:pt x="373" y="131"/>
                    </a:lnTo>
                    <a:lnTo>
                      <a:pt x="263" y="131"/>
                    </a:lnTo>
                    <a:lnTo>
                      <a:pt x="352" y="84"/>
                    </a:lnTo>
                    <a:close/>
                    <a:moveTo>
                      <a:pt x="352" y="0"/>
                    </a:moveTo>
                    <a:cubicBezTo>
                      <a:pt x="331" y="0"/>
                      <a:pt x="310" y="0"/>
                      <a:pt x="289" y="21"/>
                    </a:cubicBezTo>
                    <a:lnTo>
                      <a:pt x="27" y="105"/>
                    </a:lnTo>
                    <a:lnTo>
                      <a:pt x="27" y="131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1" y="173"/>
                    </a:lnTo>
                    <a:lnTo>
                      <a:pt x="27" y="194"/>
                    </a:lnTo>
                    <a:lnTo>
                      <a:pt x="69" y="194"/>
                    </a:lnTo>
                    <a:lnTo>
                      <a:pt x="373" y="215"/>
                    </a:lnTo>
                    <a:cubicBezTo>
                      <a:pt x="393" y="215"/>
                      <a:pt x="393" y="215"/>
                      <a:pt x="441" y="194"/>
                    </a:cubicBezTo>
                    <a:lnTo>
                      <a:pt x="682" y="105"/>
                    </a:lnTo>
                    <a:lnTo>
                      <a:pt x="702" y="105"/>
                    </a:lnTo>
                    <a:lnTo>
                      <a:pt x="702" y="84"/>
                    </a:lnTo>
                    <a:lnTo>
                      <a:pt x="723" y="84"/>
                    </a:lnTo>
                    <a:lnTo>
                      <a:pt x="723" y="63"/>
                    </a:lnTo>
                    <a:lnTo>
                      <a:pt x="702" y="42"/>
                    </a:lnTo>
                    <a:lnTo>
                      <a:pt x="682" y="21"/>
                    </a:lnTo>
                    <a:lnTo>
                      <a:pt x="655" y="21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3968104" y="2399512"/>
                <a:ext cx="92944" cy="2053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31" extrusionOk="0">
                    <a:moveTo>
                      <a:pt x="263" y="0"/>
                    </a:moveTo>
                    <a:cubicBezTo>
                      <a:pt x="263" y="0"/>
                      <a:pt x="242" y="0"/>
                      <a:pt x="242" y="21"/>
                    </a:cubicBezTo>
                    <a:lnTo>
                      <a:pt x="1" y="110"/>
                    </a:lnTo>
                    <a:lnTo>
                      <a:pt x="310" y="131"/>
                    </a:lnTo>
                    <a:lnTo>
                      <a:pt x="331" y="131"/>
                    </a:lnTo>
                    <a:lnTo>
                      <a:pt x="593" y="21"/>
                    </a:lnTo>
                    <a:lnTo>
                      <a:pt x="572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3955095" y="2392929"/>
                <a:ext cx="115827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5" extrusionOk="0">
                    <a:moveTo>
                      <a:pt x="346" y="84"/>
                    </a:moveTo>
                    <a:lnTo>
                      <a:pt x="456" y="105"/>
                    </a:lnTo>
                    <a:lnTo>
                      <a:pt x="393" y="131"/>
                    </a:lnTo>
                    <a:lnTo>
                      <a:pt x="283" y="131"/>
                    </a:lnTo>
                    <a:lnTo>
                      <a:pt x="346" y="84"/>
                    </a:lnTo>
                    <a:close/>
                    <a:moveTo>
                      <a:pt x="367" y="0"/>
                    </a:moveTo>
                    <a:cubicBezTo>
                      <a:pt x="346" y="0"/>
                      <a:pt x="325" y="0"/>
                      <a:pt x="304" y="21"/>
                    </a:cubicBezTo>
                    <a:lnTo>
                      <a:pt x="42" y="105"/>
                    </a:lnTo>
                    <a:lnTo>
                      <a:pt x="21" y="131"/>
                    </a:lnTo>
                    <a:lnTo>
                      <a:pt x="0" y="152"/>
                    </a:lnTo>
                    <a:lnTo>
                      <a:pt x="0" y="173"/>
                    </a:lnTo>
                    <a:lnTo>
                      <a:pt x="21" y="173"/>
                    </a:lnTo>
                    <a:lnTo>
                      <a:pt x="42" y="194"/>
                    </a:lnTo>
                    <a:lnTo>
                      <a:pt x="84" y="194"/>
                    </a:lnTo>
                    <a:lnTo>
                      <a:pt x="393" y="215"/>
                    </a:lnTo>
                    <a:cubicBezTo>
                      <a:pt x="414" y="215"/>
                      <a:pt x="414" y="215"/>
                      <a:pt x="456" y="194"/>
                    </a:cubicBezTo>
                    <a:lnTo>
                      <a:pt x="697" y="105"/>
                    </a:lnTo>
                    <a:lnTo>
                      <a:pt x="718" y="105"/>
                    </a:lnTo>
                    <a:lnTo>
                      <a:pt x="718" y="84"/>
                    </a:lnTo>
                    <a:lnTo>
                      <a:pt x="739" y="84"/>
                    </a:lnTo>
                    <a:lnTo>
                      <a:pt x="739" y="63"/>
                    </a:lnTo>
                    <a:lnTo>
                      <a:pt x="718" y="42"/>
                    </a:lnTo>
                    <a:lnTo>
                      <a:pt x="697" y="42"/>
                    </a:lnTo>
                    <a:lnTo>
                      <a:pt x="676" y="2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8"/>
              <p:cNvSpPr/>
              <p:nvPr/>
            </p:nvSpPr>
            <p:spPr>
              <a:xfrm>
                <a:off x="3909956" y="2419887"/>
                <a:ext cx="96079" cy="20689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32" extrusionOk="0">
                    <a:moveTo>
                      <a:pt x="288" y="1"/>
                    </a:moveTo>
                    <a:lnTo>
                      <a:pt x="262" y="22"/>
                    </a:lnTo>
                    <a:lnTo>
                      <a:pt x="0" y="111"/>
                    </a:lnTo>
                    <a:lnTo>
                      <a:pt x="26" y="111"/>
                    </a:lnTo>
                    <a:lnTo>
                      <a:pt x="330" y="132"/>
                    </a:lnTo>
                    <a:lnTo>
                      <a:pt x="351" y="132"/>
                    </a:lnTo>
                    <a:lnTo>
                      <a:pt x="613" y="22"/>
                    </a:lnTo>
                    <a:lnTo>
                      <a:pt x="592" y="22"/>
                    </a:lnTo>
                    <a:lnTo>
                      <a:pt x="288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8"/>
              <p:cNvSpPr/>
              <p:nvPr/>
            </p:nvSpPr>
            <p:spPr>
              <a:xfrm>
                <a:off x="3900082" y="2415185"/>
                <a:ext cx="116611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04" extrusionOk="0">
                    <a:moveTo>
                      <a:pt x="351" y="73"/>
                    </a:moveTo>
                    <a:lnTo>
                      <a:pt x="456" y="94"/>
                    </a:lnTo>
                    <a:lnTo>
                      <a:pt x="393" y="120"/>
                    </a:lnTo>
                    <a:lnTo>
                      <a:pt x="283" y="120"/>
                    </a:lnTo>
                    <a:lnTo>
                      <a:pt x="351" y="73"/>
                    </a:lnTo>
                    <a:close/>
                    <a:moveTo>
                      <a:pt x="321" y="1"/>
                    </a:moveTo>
                    <a:cubicBezTo>
                      <a:pt x="316" y="1"/>
                      <a:pt x="311" y="3"/>
                      <a:pt x="304" y="10"/>
                    </a:cubicBezTo>
                    <a:lnTo>
                      <a:pt x="42" y="94"/>
                    </a:lnTo>
                    <a:lnTo>
                      <a:pt x="21" y="120"/>
                    </a:lnTo>
                    <a:lnTo>
                      <a:pt x="0" y="141"/>
                    </a:lnTo>
                    <a:lnTo>
                      <a:pt x="0" y="162"/>
                    </a:lnTo>
                    <a:lnTo>
                      <a:pt x="21" y="162"/>
                    </a:lnTo>
                    <a:lnTo>
                      <a:pt x="21" y="183"/>
                    </a:lnTo>
                    <a:lnTo>
                      <a:pt x="89" y="183"/>
                    </a:lnTo>
                    <a:lnTo>
                      <a:pt x="393" y="204"/>
                    </a:lnTo>
                    <a:cubicBezTo>
                      <a:pt x="414" y="204"/>
                      <a:pt x="414" y="204"/>
                      <a:pt x="456" y="183"/>
                    </a:cubicBezTo>
                    <a:lnTo>
                      <a:pt x="697" y="94"/>
                    </a:lnTo>
                    <a:lnTo>
                      <a:pt x="718" y="94"/>
                    </a:lnTo>
                    <a:lnTo>
                      <a:pt x="718" y="73"/>
                    </a:lnTo>
                    <a:lnTo>
                      <a:pt x="744" y="73"/>
                    </a:lnTo>
                    <a:lnTo>
                      <a:pt x="744" y="52"/>
                    </a:lnTo>
                    <a:lnTo>
                      <a:pt x="718" y="31"/>
                    </a:lnTo>
                    <a:lnTo>
                      <a:pt x="697" y="31"/>
                    </a:lnTo>
                    <a:lnTo>
                      <a:pt x="697" y="10"/>
                    </a:lnTo>
                    <a:lnTo>
                      <a:pt x="372" y="10"/>
                    </a:lnTo>
                    <a:cubicBezTo>
                      <a:pt x="341" y="10"/>
                      <a:pt x="330" y="1"/>
                      <a:pt x="32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8"/>
              <p:cNvSpPr/>
              <p:nvPr/>
            </p:nvSpPr>
            <p:spPr>
              <a:xfrm>
                <a:off x="3855726" y="2443711"/>
                <a:ext cx="95295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11" extrusionOk="0">
                    <a:moveTo>
                      <a:pt x="262" y="1"/>
                    </a:moveTo>
                    <a:lnTo>
                      <a:pt x="0" y="90"/>
                    </a:lnTo>
                    <a:lnTo>
                      <a:pt x="21" y="90"/>
                    </a:lnTo>
                    <a:lnTo>
                      <a:pt x="325" y="111"/>
                    </a:lnTo>
                    <a:lnTo>
                      <a:pt x="346" y="111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8"/>
              <p:cNvSpPr/>
              <p:nvPr/>
            </p:nvSpPr>
            <p:spPr>
              <a:xfrm>
                <a:off x="3845068" y="2435718"/>
                <a:ext cx="116768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4" extrusionOk="0">
                    <a:moveTo>
                      <a:pt x="351" y="73"/>
                    </a:moveTo>
                    <a:lnTo>
                      <a:pt x="461" y="94"/>
                    </a:lnTo>
                    <a:lnTo>
                      <a:pt x="393" y="120"/>
                    </a:lnTo>
                    <a:lnTo>
                      <a:pt x="283" y="120"/>
                    </a:lnTo>
                    <a:lnTo>
                      <a:pt x="351" y="73"/>
                    </a:lnTo>
                    <a:close/>
                    <a:moveTo>
                      <a:pt x="317" y="1"/>
                    </a:moveTo>
                    <a:cubicBezTo>
                      <a:pt x="309" y="1"/>
                      <a:pt x="299" y="3"/>
                      <a:pt x="283" y="10"/>
                    </a:cubicBezTo>
                    <a:lnTo>
                      <a:pt x="48" y="94"/>
                    </a:lnTo>
                    <a:lnTo>
                      <a:pt x="21" y="120"/>
                    </a:lnTo>
                    <a:lnTo>
                      <a:pt x="0" y="120"/>
                    </a:lnTo>
                    <a:lnTo>
                      <a:pt x="0" y="141"/>
                    </a:lnTo>
                    <a:lnTo>
                      <a:pt x="0" y="162"/>
                    </a:lnTo>
                    <a:lnTo>
                      <a:pt x="21" y="162"/>
                    </a:lnTo>
                    <a:lnTo>
                      <a:pt x="21" y="183"/>
                    </a:lnTo>
                    <a:lnTo>
                      <a:pt x="89" y="183"/>
                    </a:lnTo>
                    <a:lnTo>
                      <a:pt x="393" y="204"/>
                    </a:lnTo>
                    <a:cubicBezTo>
                      <a:pt x="414" y="204"/>
                      <a:pt x="414" y="204"/>
                      <a:pt x="461" y="183"/>
                    </a:cubicBezTo>
                    <a:lnTo>
                      <a:pt x="702" y="94"/>
                    </a:lnTo>
                    <a:lnTo>
                      <a:pt x="723" y="94"/>
                    </a:lnTo>
                    <a:lnTo>
                      <a:pt x="723" y="73"/>
                    </a:lnTo>
                    <a:lnTo>
                      <a:pt x="744" y="73"/>
                    </a:lnTo>
                    <a:lnTo>
                      <a:pt x="744" y="52"/>
                    </a:lnTo>
                    <a:lnTo>
                      <a:pt x="723" y="31"/>
                    </a:lnTo>
                    <a:lnTo>
                      <a:pt x="702" y="10"/>
                    </a:lnTo>
                    <a:lnTo>
                      <a:pt x="351" y="10"/>
                    </a:lnTo>
                    <a:cubicBezTo>
                      <a:pt x="337" y="10"/>
                      <a:pt x="333" y="1"/>
                      <a:pt x="31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8"/>
              <p:cNvSpPr/>
              <p:nvPr/>
            </p:nvSpPr>
            <p:spPr>
              <a:xfrm>
                <a:off x="3800712" y="2464243"/>
                <a:ext cx="96235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11" extrusionOk="0">
                    <a:moveTo>
                      <a:pt x="262" y="1"/>
                    </a:moveTo>
                    <a:lnTo>
                      <a:pt x="1" y="90"/>
                    </a:lnTo>
                    <a:lnTo>
                      <a:pt x="22" y="90"/>
                    </a:lnTo>
                    <a:lnTo>
                      <a:pt x="331" y="111"/>
                    </a:lnTo>
                    <a:lnTo>
                      <a:pt x="351" y="111"/>
                    </a:lnTo>
                    <a:lnTo>
                      <a:pt x="61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8"/>
              <p:cNvSpPr/>
              <p:nvPr/>
            </p:nvSpPr>
            <p:spPr>
              <a:xfrm>
                <a:off x="3790837" y="2456250"/>
                <a:ext cx="115984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04" extrusionOk="0">
                    <a:moveTo>
                      <a:pt x="346" y="73"/>
                    </a:moveTo>
                    <a:lnTo>
                      <a:pt x="456" y="94"/>
                    </a:lnTo>
                    <a:lnTo>
                      <a:pt x="394" y="120"/>
                    </a:lnTo>
                    <a:lnTo>
                      <a:pt x="284" y="120"/>
                    </a:lnTo>
                    <a:lnTo>
                      <a:pt x="346" y="73"/>
                    </a:lnTo>
                    <a:close/>
                    <a:moveTo>
                      <a:pt x="314" y="1"/>
                    </a:moveTo>
                    <a:cubicBezTo>
                      <a:pt x="307" y="1"/>
                      <a:pt x="298" y="3"/>
                      <a:pt x="284" y="10"/>
                    </a:cubicBezTo>
                    <a:lnTo>
                      <a:pt x="43" y="94"/>
                    </a:lnTo>
                    <a:lnTo>
                      <a:pt x="22" y="120"/>
                    </a:lnTo>
                    <a:lnTo>
                      <a:pt x="1" y="141"/>
                    </a:lnTo>
                    <a:lnTo>
                      <a:pt x="1" y="162"/>
                    </a:lnTo>
                    <a:lnTo>
                      <a:pt x="22" y="162"/>
                    </a:lnTo>
                    <a:lnTo>
                      <a:pt x="22" y="183"/>
                    </a:lnTo>
                    <a:lnTo>
                      <a:pt x="85" y="183"/>
                    </a:lnTo>
                    <a:lnTo>
                      <a:pt x="394" y="204"/>
                    </a:lnTo>
                    <a:cubicBezTo>
                      <a:pt x="414" y="204"/>
                      <a:pt x="435" y="204"/>
                      <a:pt x="456" y="183"/>
                    </a:cubicBezTo>
                    <a:lnTo>
                      <a:pt x="697" y="94"/>
                    </a:lnTo>
                    <a:lnTo>
                      <a:pt x="718" y="94"/>
                    </a:lnTo>
                    <a:lnTo>
                      <a:pt x="718" y="73"/>
                    </a:lnTo>
                    <a:lnTo>
                      <a:pt x="739" y="73"/>
                    </a:lnTo>
                    <a:lnTo>
                      <a:pt x="739" y="52"/>
                    </a:lnTo>
                    <a:lnTo>
                      <a:pt x="739" y="31"/>
                    </a:lnTo>
                    <a:lnTo>
                      <a:pt x="718" y="31"/>
                    </a:lnTo>
                    <a:lnTo>
                      <a:pt x="697" y="10"/>
                    </a:lnTo>
                    <a:lnTo>
                      <a:pt x="346" y="10"/>
                    </a:lnTo>
                    <a:cubicBezTo>
                      <a:pt x="332" y="10"/>
                      <a:pt x="328" y="1"/>
                      <a:pt x="31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8"/>
              <p:cNvSpPr/>
              <p:nvPr/>
            </p:nvSpPr>
            <p:spPr>
              <a:xfrm>
                <a:off x="3749773" y="2484775"/>
                <a:ext cx="92160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1" extrusionOk="0">
                    <a:moveTo>
                      <a:pt x="237" y="1"/>
                    </a:moveTo>
                    <a:lnTo>
                      <a:pt x="1" y="90"/>
                    </a:lnTo>
                    <a:lnTo>
                      <a:pt x="326" y="111"/>
                    </a:lnTo>
                    <a:lnTo>
                      <a:pt x="347" y="111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8"/>
              <p:cNvSpPr/>
              <p:nvPr/>
            </p:nvSpPr>
            <p:spPr>
              <a:xfrm>
                <a:off x="3735824" y="2476782"/>
                <a:ext cx="116768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4" extrusionOk="0">
                    <a:moveTo>
                      <a:pt x="352" y="73"/>
                    </a:moveTo>
                    <a:lnTo>
                      <a:pt x="457" y="94"/>
                    </a:lnTo>
                    <a:lnTo>
                      <a:pt x="415" y="120"/>
                    </a:lnTo>
                    <a:lnTo>
                      <a:pt x="284" y="120"/>
                    </a:lnTo>
                    <a:lnTo>
                      <a:pt x="352" y="73"/>
                    </a:lnTo>
                    <a:close/>
                    <a:moveTo>
                      <a:pt x="320" y="0"/>
                    </a:moveTo>
                    <a:cubicBezTo>
                      <a:pt x="316" y="0"/>
                      <a:pt x="312" y="3"/>
                      <a:pt x="305" y="10"/>
                    </a:cubicBezTo>
                    <a:lnTo>
                      <a:pt x="43" y="94"/>
                    </a:lnTo>
                    <a:lnTo>
                      <a:pt x="22" y="120"/>
                    </a:lnTo>
                    <a:lnTo>
                      <a:pt x="1" y="141"/>
                    </a:lnTo>
                    <a:lnTo>
                      <a:pt x="22" y="162"/>
                    </a:lnTo>
                    <a:lnTo>
                      <a:pt x="43" y="183"/>
                    </a:lnTo>
                    <a:lnTo>
                      <a:pt x="90" y="183"/>
                    </a:lnTo>
                    <a:lnTo>
                      <a:pt x="394" y="204"/>
                    </a:lnTo>
                    <a:cubicBezTo>
                      <a:pt x="415" y="204"/>
                      <a:pt x="436" y="204"/>
                      <a:pt x="457" y="183"/>
                    </a:cubicBezTo>
                    <a:lnTo>
                      <a:pt x="718" y="94"/>
                    </a:lnTo>
                    <a:lnTo>
                      <a:pt x="745" y="73"/>
                    </a:lnTo>
                    <a:lnTo>
                      <a:pt x="745" y="52"/>
                    </a:lnTo>
                    <a:lnTo>
                      <a:pt x="745" y="31"/>
                    </a:lnTo>
                    <a:lnTo>
                      <a:pt x="718" y="31"/>
                    </a:lnTo>
                    <a:lnTo>
                      <a:pt x="718" y="10"/>
                    </a:lnTo>
                    <a:lnTo>
                      <a:pt x="352" y="10"/>
                    </a:lnTo>
                    <a:cubicBezTo>
                      <a:pt x="334" y="10"/>
                      <a:pt x="328" y="0"/>
                      <a:pt x="32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8"/>
              <p:cNvSpPr/>
              <p:nvPr/>
            </p:nvSpPr>
            <p:spPr>
              <a:xfrm>
                <a:off x="3694916" y="2505308"/>
                <a:ext cx="92003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1" extrusionOk="0">
                    <a:moveTo>
                      <a:pt x="241" y="1"/>
                    </a:moveTo>
                    <a:lnTo>
                      <a:pt x="0" y="90"/>
                    </a:lnTo>
                    <a:lnTo>
                      <a:pt x="325" y="111"/>
                    </a:lnTo>
                    <a:lnTo>
                      <a:pt x="351" y="90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>
                <a:off x="3684101" y="2497314"/>
                <a:ext cx="116768" cy="3119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99" extrusionOk="0">
                    <a:moveTo>
                      <a:pt x="331" y="73"/>
                    </a:moveTo>
                    <a:lnTo>
                      <a:pt x="462" y="93"/>
                    </a:lnTo>
                    <a:lnTo>
                      <a:pt x="394" y="120"/>
                    </a:lnTo>
                    <a:lnTo>
                      <a:pt x="289" y="93"/>
                    </a:lnTo>
                    <a:lnTo>
                      <a:pt x="331" y="73"/>
                    </a:lnTo>
                    <a:close/>
                    <a:moveTo>
                      <a:pt x="310" y="0"/>
                    </a:moveTo>
                    <a:cubicBezTo>
                      <a:pt x="303" y="0"/>
                      <a:pt x="296" y="3"/>
                      <a:pt x="289" y="10"/>
                    </a:cubicBezTo>
                    <a:lnTo>
                      <a:pt x="27" y="93"/>
                    </a:lnTo>
                    <a:lnTo>
                      <a:pt x="27" y="120"/>
                    </a:lnTo>
                    <a:lnTo>
                      <a:pt x="1" y="120"/>
                    </a:lnTo>
                    <a:lnTo>
                      <a:pt x="1" y="141"/>
                    </a:lnTo>
                    <a:lnTo>
                      <a:pt x="1" y="162"/>
                    </a:lnTo>
                    <a:lnTo>
                      <a:pt x="27" y="183"/>
                    </a:lnTo>
                    <a:lnTo>
                      <a:pt x="394" y="183"/>
                    </a:lnTo>
                    <a:cubicBezTo>
                      <a:pt x="407" y="193"/>
                      <a:pt x="413" y="198"/>
                      <a:pt x="422" y="198"/>
                    </a:cubicBezTo>
                    <a:cubicBezTo>
                      <a:pt x="430" y="198"/>
                      <a:pt x="441" y="193"/>
                      <a:pt x="462" y="183"/>
                    </a:cubicBezTo>
                    <a:lnTo>
                      <a:pt x="703" y="93"/>
                    </a:lnTo>
                    <a:lnTo>
                      <a:pt x="724" y="93"/>
                    </a:lnTo>
                    <a:lnTo>
                      <a:pt x="724" y="73"/>
                    </a:lnTo>
                    <a:lnTo>
                      <a:pt x="745" y="52"/>
                    </a:lnTo>
                    <a:lnTo>
                      <a:pt x="724" y="31"/>
                    </a:lnTo>
                    <a:lnTo>
                      <a:pt x="703" y="31"/>
                    </a:lnTo>
                    <a:lnTo>
                      <a:pt x="703" y="10"/>
                    </a:lnTo>
                    <a:lnTo>
                      <a:pt x="352" y="10"/>
                    </a:lnTo>
                    <a:cubicBezTo>
                      <a:pt x="338" y="10"/>
                      <a:pt x="324" y="0"/>
                      <a:pt x="31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>
                <a:off x="3639902" y="2522548"/>
                <a:ext cx="96079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11" extrusionOk="0">
                    <a:moveTo>
                      <a:pt x="283" y="1"/>
                    </a:moveTo>
                    <a:cubicBezTo>
                      <a:pt x="262" y="1"/>
                      <a:pt x="262" y="22"/>
                      <a:pt x="241" y="22"/>
                    </a:cubicBezTo>
                    <a:lnTo>
                      <a:pt x="0" y="111"/>
                    </a:lnTo>
                    <a:lnTo>
                      <a:pt x="351" y="111"/>
                    </a:lnTo>
                    <a:lnTo>
                      <a:pt x="613" y="22"/>
                    </a:lnTo>
                    <a:lnTo>
                      <a:pt x="592" y="22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>
                <a:off x="3630028" y="2516749"/>
                <a:ext cx="115827" cy="2978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0" extrusionOk="0">
                    <a:moveTo>
                      <a:pt x="346" y="79"/>
                    </a:moveTo>
                    <a:lnTo>
                      <a:pt x="456" y="100"/>
                    </a:lnTo>
                    <a:lnTo>
                      <a:pt x="283" y="100"/>
                    </a:lnTo>
                    <a:lnTo>
                      <a:pt x="346" y="79"/>
                    </a:lnTo>
                    <a:close/>
                    <a:moveTo>
                      <a:pt x="315" y="1"/>
                    </a:moveTo>
                    <a:cubicBezTo>
                      <a:pt x="304" y="1"/>
                      <a:pt x="294" y="6"/>
                      <a:pt x="283" y="17"/>
                    </a:cubicBezTo>
                    <a:lnTo>
                      <a:pt x="21" y="100"/>
                    </a:lnTo>
                    <a:lnTo>
                      <a:pt x="21" y="127"/>
                    </a:lnTo>
                    <a:lnTo>
                      <a:pt x="0" y="127"/>
                    </a:lnTo>
                    <a:lnTo>
                      <a:pt x="0" y="148"/>
                    </a:lnTo>
                    <a:lnTo>
                      <a:pt x="0" y="169"/>
                    </a:lnTo>
                    <a:lnTo>
                      <a:pt x="21" y="169"/>
                    </a:lnTo>
                    <a:lnTo>
                      <a:pt x="21" y="189"/>
                    </a:lnTo>
                    <a:lnTo>
                      <a:pt x="456" y="189"/>
                    </a:lnTo>
                    <a:lnTo>
                      <a:pt x="697" y="100"/>
                    </a:lnTo>
                    <a:lnTo>
                      <a:pt x="718" y="100"/>
                    </a:lnTo>
                    <a:lnTo>
                      <a:pt x="718" y="79"/>
                    </a:lnTo>
                    <a:lnTo>
                      <a:pt x="739" y="79"/>
                    </a:lnTo>
                    <a:lnTo>
                      <a:pt x="739" y="59"/>
                    </a:lnTo>
                    <a:lnTo>
                      <a:pt x="739" y="38"/>
                    </a:lnTo>
                    <a:lnTo>
                      <a:pt x="718" y="38"/>
                    </a:lnTo>
                    <a:lnTo>
                      <a:pt x="718" y="17"/>
                    </a:lnTo>
                    <a:lnTo>
                      <a:pt x="346" y="17"/>
                    </a:lnTo>
                    <a:cubicBezTo>
                      <a:pt x="335" y="6"/>
                      <a:pt x="325" y="1"/>
                      <a:pt x="31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>
                <a:off x="3585672" y="2543081"/>
                <a:ext cx="9545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11" extrusionOk="0">
                    <a:moveTo>
                      <a:pt x="283" y="1"/>
                    </a:moveTo>
                    <a:cubicBezTo>
                      <a:pt x="283" y="1"/>
                      <a:pt x="262" y="1"/>
                      <a:pt x="262" y="21"/>
                    </a:cubicBezTo>
                    <a:lnTo>
                      <a:pt x="1" y="110"/>
                    </a:lnTo>
                    <a:lnTo>
                      <a:pt x="367" y="110"/>
                    </a:lnTo>
                    <a:lnTo>
                      <a:pt x="608" y="21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>
                <a:off x="3575014" y="2536498"/>
                <a:ext cx="116768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95" extrusionOk="0">
                    <a:moveTo>
                      <a:pt x="461" y="84"/>
                    </a:moveTo>
                    <a:lnTo>
                      <a:pt x="414" y="105"/>
                    </a:lnTo>
                    <a:lnTo>
                      <a:pt x="304" y="105"/>
                    </a:lnTo>
                    <a:lnTo>
                      <a:pt x="351" y="84"/>
                    </a:lnTo>
                    <a:close/>
                    <a:moveTo>
                      <a:pt x="351" y="1"/>
                    </a:moveTo>
                    <a:cubicBezTo>
                      <a:pt x="330" y="1"/>
                      <a:pt x="330" y="1"/>
                      <a:pt x="283" y="22"/>
                    </a:cubicBezTo>
                    <a:lnTo>
                      <a:pt x="42" y="105"/>
                    </a:lnTo>
                    <a:lnTo>
                      <a:pt x="21" y="105"/>
                    </a:lnTo>
                    <a:lnTo>
                      <a:pt x="21" y="132"/>
                    </a:lnTo>
                    <a:lnTo>
                      <a:pt x="0" y="132"/>
                    </a:lnTo>
                    <a:lnTo>
                      <a:pt x="0" y="152"/>
                    </a:lnTo>
                    <a:lnTo>
                      <a:pt x="0" y="173"/>
                    </a:lnTo>
                    <a:lnTo>
                      <a:pt x="21" y="173"/>
                    </a:lnTo>
                    <a:lnTo>
                      <a:pt x="21" y="194"/>
                    </a:lnTo>
                    <a:lnTo>
                      <a:pt x="461" y="194"/>
                    </a:lnTo>
                    <a:lnTo>
                      <a:pt x="723" y="105"/>
                    </a:lnTo>
                    <a:lnTo>
                      <a:pt x="723" y="84"/>
                    </a:lnTo>
                    <a:lnTo>
                      <a:pt x="744" y="84"/>
                    </a:lnTo>
                    <a:lnTo>
                      <a:pt x="744" y="63"/>
                    </a:lnTo>
                    <a:lnTo>
                      <a:pt x="744" y="43"/>
                    </a:lnTo>
                    <a:lnTo>
                      <a:pt x="723" y="22"/>
                    </a:lnTo>
                    <a:lnTo>
                      <a:pt x="676" y="22"/>
                    </a:lnTo>
                    <a:lnTo>
                      <a:pt x="35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>
                <a:off x="3533949" y="2563613"/>
                <a:ext cx="96235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11" extrusionOk="0">
                    <a:moveTo>
                      <a:pt x="242" y="0"/>
                    </a:moveTo>
                    <a:lnTo>
                      <a:pt x="1" y="110"/>
                    </a:lnTo>
                    <a:lnTo>
                      <a:pt x="351" y="110"/>
                    </a:lnTo>
                    <a:lnTo>
                      <a:pt x="613" y="21"/>
                    </a:lnTo>
                    <a:lnTo>
                      <a:pt x="592" y="2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>
                <a:off x="3524075" y="2557030"/>
                <a:ext cx="115984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5" extrusionOk="0">
                    <a:moveTo>
                      <a:pt x="435" y="84"/>
                    </a:moveTo>
                    <a:lnTo>
                      <a:pt x="394" y="105"/>
                    </a:lnTo>
                    <a:lnTo>
                      <a:pt x="284" y="105"/>
                    </a:lnTo>
                    <a:lnTo>
                      <a:pt x="325" y="84"/>
                    </a:lnTo>
                    <a:close/>
                    <a:moveTo>
                      <a:pt x="325" y="1"/>
                    </a:moveTo>
                    <a:cubicBezTo>
                      <a:pt x="305" y="1"/>
                      <a:pt x="305" y="1"/>
                      <a:pt x="284" y="21"/>
                    </a:cubicBezTo>
                    <a:lnTo>
                      <a:pt x="22" y="105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1" y="173"/>
                    </a:lnTo>
                    <a:lnTo>
                      <a:pt x="22" y="173"/>
                    </a:lnTo>
                    <a:lnTo>
                      <a:pt x="43" y="194"/>
                    </a:lnTo>
                    <a:lnTo>
                      <a:pt x="456" y="194"/>
                    </a:lnTo>
                    <a:lnTo>
                      <a:pt x="697" y="84"/>
                    </a:lnTo>
                    <a:lnTo>
                      <a:pt x="718" y="84"/>
                    </a:lnTo>
                    <a:lnTo>
                      <a:pt x="739" y="63"/>
                    </a:lnTo>
                    <a:lnTo>
                      <a:pt x="739" y="42"/>
                    </a:lnTo>
                    <a:lnTo>
                      <a:pt x="718" y="21"/>
                    </a:lnTo>
                    <a:lnTo>
                      <a:pt x="655" y="21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>
                <a:off x="3478935" y="2584145"/>
                <a:ext cx="96235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11" extrusionOk="0">
                    <a:moveTo>
                      <a:pt x="242" y="0"/>
                    </a:moveTo>
                    <a:lnTo>
                      <a:pt x="1" y="110"/>
                    </a:lnTo>
                    <a:lnTo>
                      <a:pt x="373" y="110"/>
                    </a:lnTo>
                    <a:lnTo>
                      <a:pt x="613" y="21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>
                <a:off x="3469061" y="2577562"/>
                <a:ext cx="116768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95" extrusionOk="0">
                    <a:moveTo>
                      <a:pt x="457" y="84"/>
                    </a:moveTo>
                    <a:lnTo>
                      <a:pt x="415" y="105"/>
                    </a:lnTo>
                    <a:lnTo>
                      <a:pt x="305" y="105"/>
                    </a:lnTo>
                    <a:lnTo>
                      <a:pt x="352" y="84"/>
                    </a:lnTo>
                    <a:close/>
                    <a:moveTo>
                      <a:pt x="352" y="0"/>
                    </a:moveTo>
                    <a:cubicBezTo>
                      <a:pt x="326" y="0"/>
                      <a:pt x="305" y="0"/>
                      <a:pt x="284" y="21"/>
                    </a:cubicBezTo>
                    <a:lnTo>
                      <a:pt x="43" y="105"/>
                    </a:lnTo>
                    <a:lnTo>
                      <a:pt x="22" y="105"/>
                    </a:lnTo>
                    <a:lnTo>
                      <a:pt x="22" y="131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73"/>
                    </a:lnTo>
                    <a:lnTo>
                      <a:pt x="43" y="194"/>
                    </a:lnTo>
                    <a:lnTo>
                      <a:pt x="415" y="194"/>
                    </a:lnTo>
                    <a:cubicBezTo>
                      <a:pt x="436" y="194"/>
                      <a:pt x="436" y="194"/>
                      <a:pt x="483" y="173"/>
                    </a:cubicBezTo>
                    <a:lnTo>
                      <a:pt x="718" y="84"/>
                    </a:lnTo>
                    <a:lnTo>
                      <a:pt x="745" y="84"/>
                    </a:lnTo>
                    <a:lnTo>
                      <a:pt x="745" y="63"/>
                    </a:lnTo>
                    <a:lnTo>
                      <a:pt x="745" y="42"/>
                    </a:lnTo>
                    <a:lnTo>
                      <a:pt x="745" y="21"/>
                    </a:lnTo>
                    <a:lnTo>
                      <a:pt x="697" y="21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>
                <a:off x="3424862" y="2604677"/>
                <a:ext cx="99370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1" extrusionOk="0">
                    <a:moveTo>
                      <a:pt x="262" y="0"/>
                    </a:moveTo>
                    <a:lnTo>
                      <a:pt x="21" y="89"/>
                    </a:lnTo>
                    <a:cubicBezTo>
                      <a:pt x="0" y="89"/>
                      <a:pt x="21" y="110"/>
                      <a:pt x="21" y="110"/>
                    </a:cubicBezTo>
                    <a:lnTo>
                      <a:pt x="346" y="110"/>
                    </a:lnTo>
                    <a:cubicBezTo>
                      <a:pt x="372" y="110"/>
                      <a:pt x="372" y="110"/>
                      <a:pt x="393" y="89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>
                <a:off x="3417339" y="2598094"/>
                <a:ext cx="116768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95" extrusionOk="0">
                    <a:moveTo>
                      <a:pt x="441" y="84"/>
                    </a:moveTo>
                    <a:lnTo>
                      <a:pt x="394" y="105"/>
                    </a:lnTo>
                    <a:lnTo>
                      <a:pt x="289" y="105"/>
                    </a:lnTo>
                    <a:lnTo>
                      <a:pt x="331" y="84"/>
                    </a:lnTo>
                    <a:close/>
                    <a:moveTo>
                      <a:pt x="263" y="0"/>
                    </a:moveTo>
                    <a:lnTo>
                      <a:pt x="27" y="105"/>
                    </a:lnTo>
                    <a:lnTo>
                      <a:pt x="1" y="105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1" y="173"/>
                    </a:lnTo>
                    <a:lnTo>
                      <a:pt x="69" y="173"/>
                    </a:lnTo>
                    <a:lnTo>
                      <a:pt x="394" y="194"/>
                    </a:lnTo>
                    <a:cubicBezTo>
                      <a:pt x="420" y="194"/>
                      <a:pt x="441" y="194"/>
                      <a:pt x="462" y="173"/>
                    </a:cubicBezTo>
                    <a:lnTo>
                      <a:pt x="703" y="84"/>
                    </a:lnTo>
                    <a:lnTo>
                      <a:pt x="724" y="84"/>
                    </a:lnTo>
                    <a:lnTo>
                      <a:pt x="724" y="63"/>
                    </a:lnTo>
                    <a:lnTo>
                      <a:pt x="745" y="63"/>
                    </a:lnTo>
                    <a:lnTo>
                      <a:pt x="745" y="42"/>
                    </a:lnTo>
                    <a:lnTo>
                      <a:pt x="745" y="21"/>
                    </a:lnTo>
                    <a:lnTo>
                      <a:pt x="724" y="21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>
                <a:off x="3373139" y="2625209"/>
                <a:ext cx="96079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613" h="90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372" y="89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>
                <a:off x="3363265" y="2618627"/>
                <a:ext cx="119902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74" extrusionOk="0">
                    <a:moveTo>
                      <a:pt x="283" y="0"/>
                    </a:moveTo>
                    <a:lnTo>
                      <a:pt x="42" y="84"/>
                    </a:lnTo>
                    <a:lnTo>
                      <a:pt x="21" y="105"/>
                    </a:lnTo>
                    <a:lnTo>
                      <a:pt x="0" y="131"/>
                    </a:lnTo>
                    <a:lnTo>
                      <a:pt x="21" y="152"/>
                    </a:lnTo>
                    <a:lnTo>
                      <a:pt x="21" y="173"/>
                    </a:lnTo>
                    <a:lnTo>
                      <a:pt x="477" y="173"/>
                    </a:lnTo>
                    <a:lnTo>
                      <a:pt x="718" y="84"/>
                    </a:lnTo>
                    <a:lnTo>
                      <a:pt x="739" y="63"/>
                    </a:lnTo>
                    <a:lnTo>
                      <a:pt x="765" y="63"/>
                    </a:lnTo>
                    <a:lnTo>
                      <a:pt x="765" y="42"/>
                    </a:lnTo>
                    <a:lnTo>
                      <a:pt x="739" y="21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>
                <a:off x="4091298" y="2383995"/>
                <a:ext cx="92944" cy="1880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0" extrusionOk="0">
                    <a:moveTo>
                      <a:pt x="269" y="1"/>
                    </a:moveTo>
                    <a:cubicBezTo>
                      <a:pt x="262" y="1"/>
                      <a:pt x="262" y="10"/>
                      <a:pt x="262" y="10"/>
                    </a:cubicBezTo>
                    <a:lnTo>
                      <a:pt x="0" y="99"/>
                    </a:lnTo>
                    <a:lnTo>
                      <a:pt x="309" y="120"/>
                    </a:lnTo>
                    <a:lnTo>
                      <a:pt x="330" y="120"/>
                    </a:lnTo>
                    <a:lnTo>
                      <a:pt x="571" y="31"/>
                    </a:lnTo>
                    <a:cubicBezTo>
                      <a:pt x="592" y="10"/>
                      <a:pt x="592" y="10"/>
                      <a:pt x="571" y="10"/>
                    </a:cubicBezTo>
                    <a:lnTo>
                      <a:pt x="283" y="10"/>
                    </a:lnTo>
                    <a:cubicBezTo>
                      <a:pt x="276" y="3"/>
                      <a:pt x="272" y="1"/>
                      <a:pt x="269" y="1"/>
                    </a:cubicBez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>
                <a:off x="4081424" y="2377412"/>
                <a:ext cx="112692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04" extrusionOk="0">
                    <a:moveTo>
                      <a:pt x="346" y="73"/>
                    </a:moveTo>
                    <a:lnTo>
                      <a:pt x="435" y="99"/>
                    </a:lnTo>
                    <a:lnTo>
                      <a:pt x="372" y="120"/>
                    </a:lnTo>
                    <a:lnTo>
                      <a:pt x="262" y="120"/>
                    </a:lnTo>
                    <a:lnTo>
                      <a:pt x="346" y="73"/>
                    </a:lnTo>
                    <a:close/>
                    <a:moveTo>
                      <a:pt x="314" y="1"/>
                    </a:moveTo>
                    <a:cubicBezTo>
                      <a:pt x="307" y="1"/>
                      <a:pt x="297" y="3"/>
                      <a:pt x="283" y="10"/>
                    </a:cubicBezTo>
                    <a:lnTo>
                      <a:pt x="43" y="99"/>
                    </a:lnTo>
                    <a:lnTo>
                      <a:pt x="22" y="99"/>
                    </a:lnTo>
                    <a:lnTo>
                      <a:pt x="22" y="120"/>
                    </a:lnTo>
                    <a:lnTo>
                      <a:pt x="1" y="120"/>
                    </a:lnTo>
                    <a:lnTo>
                      <a:pt x="1" y="141"/>
                    </a:lnTo>
                    <a:lnTo>
                      <a:pt x="22" y="162"/>
                    </a:lnTo>
                    <a:lnTo>
                      <a:pt x="22" y="183"/>
                    </a:lnTo>
                    <a:lnTo>
                      <a:pt x="63" y="183"/>
                    </a:lnTo>
                    <a:lnTo>
                      <a:pt x="372" y="204"/>
                    </a:lnTo>
                    <a:cubicBezTo>
                      <a:pt x="393" y="204"/>
                      <a:pt x="393" y="204"/>
                      <a:pt x="435" y="183"/>
                    </a:cubicBezTo>
                    <a:lnTo>
                      <a:pt x="676" y="99"/>
                    </a:lnTo>
                    <a:lnTo>
                      <a:pt x="697" y="99"/>
                    </a:lnTo>
                    <a:lnTo>
                      <a:pt x="697" y="73"/>
                    </a:lnTo>
                    <a:lnTo>
                      <a:pt x="718" y="52"/>
                    </a:lnTo>
                    <a:lnTo>
                      <a:pt x="697" y="31"/>
                    </a:lnTo>
                    <a:lnTo>
                      <a:pt x="676" y="31"/>
                    </a:lnTo>
                    <a:lnTo>
                      <a:pt x="655" y="10"/>
                    </a:lnTo>
                    <a:lnTo>
                      <a:pt x="346" y="10"/>
                    </a:lnTo>
                    <a:cubicBezTo>
                      <a:pt x="332" y="10"/>
                      <a:pt x="328" y="1"/>
                      <a:pt x="31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>
                <a:off x="4037068" y="2404527"/>
                <a:ext cx="92160" cy="1880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20" extrusionOk="0">
                    <a:moveTo>
                      <a:pt x="269" y="1"/>
                    </a:moveTo>
                    <a:cubicBezTo>
                      <a:pt x="263" y="1"/>
                      <a:pt x="263" y="10"/>
                      <a:pt x="263" y="10"/>
                    </a:cubicBezTo>
                    <a:lnTo>
                      <a:pt x="1" y="99"/>
                    </a:lnTo>
                    <a:lnTo>
                      <a:pt x="305" y="120"/>
                    </a:lnTo>
                    <a:lnTo>
                      <a:pt x="326" y="120"/>
                    </a:lnTo>
                    <a:lnTo>
                      <a:pt x="587" y="10"/>
                    </a:lnTo>
                    <a:lnTo>
                      <a:pt x="284" y="10"/>
                    </a:lnTo>
                    <a:cubicBezTo>
                      <a:pt x="277" y="3"/>
                      <a:pt x="272" y="1"/>
                      <a:pt x="269" y="1"/>
                    </a:cubicBez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>
                <a:off x="4026410" y="2397945"/>
                <a:ext cx="113476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04" extrusionOk="0">
                    <a:moveTo>
                      <a:pt x="352" y="73"/>
                    </a:moveTo>
                    <a:lnTo>
                      <a:pt x="435" y="99"/>
                    </a:lnTo>
                    <a:lnTo>
                      <a:pt x="373" y="120"/>
                    </a:lnTo>
                    <a:lnTo>
                      <a:pt x="284" y="120"/>
                    </a:lnTo>
                    <a:lnTo>
                      <a:pt x="352" y="73"/>
                    </a:lnTo>
                    <a:close/>
                    <a:moveTo>
                      <a:pt x="317" y="1"/>
                    </a:moveTo>
                    <a:cubicBezTo>
                      <a:pt x="310" y="1"/>
                      <a:pt x="299" y="3"/>
                      <a:pt x="284" y="10"/>
                    </a:cubicBezTo>
                    <a:lnTo>
                      <a:pt x="43" y="99"/>
                    </a:lnTo>
                    <a:lnTo>
                      <a:pt x="22" y="120"/>
                    </a:lnTo>
                    <a:lnTo>
                      <a:pt x="1" y="120"/>
                    </a:lnTo>
                    <a:lnTo>
                      <a:pt x="1" y="141"/>
                    </a:lnTo>
                    <a:lnTo>
                      <a:pt x="22" y="162"/>
                    </a:lnTo>
                    <a:lnTo>
                      <a:pt x="22" y="183"/>
                    </a:lnTo>
                    <a:lnTo>
                      <a:pt x="69" y="183"/>
                    </a:lnTo>
                    <a:lnTo>
                      <a:pt x="373" y="204"/>
                    </a:lnTo>
                    <a:cubicBezTo>
                      <a:pt x="394" y="204"/>
                      <a:pt x="394" y="204"/>
                      <a:pt x="435" y="183"/>
                    </a:cubicBezTo>
                    <a:lnTo>
                      <a:pt x="676" y="99"/>
                    </a:lnTo>
                    <a:lnTo>
                      <a:pt x="697" y="99"/>
                    </a:lnTo>
                    <a:lnTo>
                      <a:pt x="723" y="73"/>
                    </a:lnTo>
                    <a:lnTo>
                      <a:pt x="723" y="52"/>
                    </a:lnTo>
                    <a:lnTo>
                      <a:pt x="697" y="31"/>
                    </a:lnTo>
                    <a:lnTo>
                      <a:pt x="676" y="31"/>
                    </a:lnTo>
                    <a:lnTo>
                      <a:pt x="676" y="10"/>
                    </a:lnTo>
                    <a:lnTo>
                      <a:pt x="352" y="10"/>
                    </a:lnTo>
                    <a:cubicBezTo>
                      <a:pt x="338" y="10"/>
                      <a:pt x="333" y="1"/>
                      <a:pt x="31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>
                <a:off x="3982054" y="2423179"/>
                <a:ext cx="92160" cy="20689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32" extrusionOk="0">
                    <a:moveTo>
                      <a:pt x="284" y="1"/>
                    </a:moveTo>
                    <a:cubicBezTo>
                      <a:pt x="263" y="1"/>
                      <a:pt x="263" y="22"/>
                      <a:pt x="263" y="22"/>
                    </a:cubicBezTo>
                    <a:lnTo>
                      <a:pt x="1" y="111"/>
                    </a:lnTo>
                    <a:lnTo>
                      <a:pt x="22" y="111"/>
                    </a:lnTo>
                    <a:lnTo>
                      <a:pt x="305" y="132"/>
                    </a:lnTo>
                    <a:lnTo>
                      <a:pt x="326" y="132"/>
                    </a:lnTo>
                    <a:lnTo>
                      <a:pt x="587" y="22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>
                <a:off x="3971396" y="2418477"/>
                <a:ext cx="113476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04" extrusionOk="0">
                    <a:moveTo>
                      <a:pt x="352" y="73"/>
                    </a:moveTo>
                    <a:lnTo>
                      <a:pt x="441" y="99"/>
                    </a:lnTo>
                    <a:lnTo>
                      <a:pt x="373" y="120"/>
                    </a:lnTo>
                    <a:lnTo>
                      <a:pt x="289" y="120"/>
                    </a:lnTo>
                    <a:lnTo>
                      <a:pt x="352" y="73"/>
                    </a:lnTo>
                    <a:close/>
                    <a:moveTo>
                      <a:pt x="319" y="1"/>
                    </a:moveTo>
                    <a:cubicBezTo>
                      <a:pt x="312" y="1"/>
                      <a:pt x="303" y="3"/>
                      <a:pt x="289" y="10"/>
                    </a:cubicBezTo>
                    <a:lnTo>
                      <a:pt x="48" y="99"/>
                    </a:lnTo>
                    <a:lnTo>
                      <a:pt x="27" y="120"/>
                    </a:lnTo>
                    <a:lnTo>
                      <a:pt x="1" y="120"/>
                    </a:lnTo>
                    <a:lnTo>
                      <a:pt x="1" y="141"/>
                    </a:lnTo>
                    <a:lnTo>
                      <a:pt x="1" y="162"/>
                    </a:lnTo>
                    <a:lnTo>
                      <a:pt x="27" y="162"/>
                    </a:lnTo>
                    <a:lnTo>
                      <a:pt x="27" y="183"/>
                    </a:lnTo>
                    <a:lnTo>
                      <a:pt x="69" y="183"/>
                    </a:lnTo>
                    <a:lnTo>
                      <a:pt x="373" y="204"/>
                    </a:lnTo>
                    <a:cubicBezTo>
                      <a:pt x="394" y="204"/>
                      <a:pt x="420" y="204"/>
                      <a:pt x="441" y="183"/>
                    </a:cubicBezTo>
                    <a:lnTo>
                      <a:pt x="682" y="99"/>
                    </a:lnTo>
                    <a:lnTo>
                      <a:pt x="703" y="99"/>
                    </a:lnTo>
                    <a:lnTo>
                      <a:pt x="703" y="73"/>
                    </a:lnTo>
                    <a:lnTo>
                      <a:pt x="724" y="73"/>
                    </a:lnTo>
                    <a:lnTo>
                      <a:pt x="724" y="52"/>
                    </a:lnTo>
                    <a:lnTo>
                      <a:pt x="703" y="31"/>
                    </a:lnTo>
                    <a:lnTo>
                      <a:pt x="682" y="10"/>
                    </a:lnTo>
                    <a:lnTo>
                      <a:pt x="352" y="10"/>
                    </a:lnTo>
                    <a:cubicBezTo>
                      <a:pt x="338" y="10"/>
                      <a:pt x="333" y="1"/>
                      <a:pt x="31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>
                <a:off x="3927197" y="2443711"/>
                <a:ext cx="92787" cy="206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32" extrusionOk="0">
                    <a:moveTo>
                      <a:pt x="283" y="1"/>
                    </a:moveTo>
                    <a:cubicBezTo>
                      <a:pt x="283" y="1"/>
                      <a:pt x="262" y="1"/>
                      <a:pt x="262" y="22"/>
                    </a:cubicBezTo>
                    <a:lnTo>
                      <a:pt x="0" y="111"/>
                    </a:lnTo>
                    <a:lnTo>
                      <a:pt x="21" y="111"/>
                    </a:lnTo>
                    <a:lnTo>
                      <a:pt x="330" y="132"/>
                    </a:lnTo>
                    <a:cubicBezTo>
                      <a:pt x="330" y="132"/>
                      <a:pt x="351" y="132"/>
                      <a:pt x="351" y="111"/>
                    </a:cubicBezTo>
                    <a:lnTo>
                      <a:pt x="592" y="22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>
                <a:off x="3917322" y="2437128"/>
                <a:ext cx="112536" cy="3385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16" extrusionOk="0">
                    <a:moveTo>
                      <a:pt x="346" y="85"/>
                    </a:moveTo>
                    <a:lnTo>
                      <a:pt x="435" y="111"/>
                    </a:lnTo>
                    <a:lnTo>
                      <a:pt x="393" y="132"/>
                    </a:lnTo>
                    <a:lnTo>
                      <a:pt x="283" y="132"/>
                    </a:lnTo>
                    <a:lnTo>
                      <a:pt x="346" y="85"/>
                    </a:lnTo>
                    <a:close/>
                    <a:moveTo>
                      <a:pt x="346" y="1"/>
                    </a:moveTo>
                    <a:cubicBezTo>
                      <a:pt x="325" y="1"/>
                      <a:pt x="325" y="1"/>
                      <a:pt x="283" y="22"/>
                    </a:cubicBezTo>
                    <a:lnTo>
                      <a:pt x="42" y="111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0" y="132"/>
                    </a:lnTo>
                    <a:lnTo>
                      <a:pt x="0" y="153"/>
                    </a:lnTo>
                    <a:lnTo>
                      <a:pt x="21" y="174"/>
                    </a:lnTo>
                    <a:lnTo>
                      <a:pt x="42" y="195"/>
                    </a:lnTo>
                    <a:lnTo>
                      <a:pt x="84" y="195"/>
                    </a:lnTo>
                    <a:lnTo>
                      <a:pt x="372" y="216"/>
                    </a:lnTo>
                    <a:cubicBezTo>
                      <a:pt x="393" y="216"/>
                      <a:pt x="414" y="216"/>
                      <a:pt x="435" y="195"/>
                    </a:cubicBezTo>
                    <a:lnTo>
                      <a:pt x="697" y="111"/>
                    </a:lnTo>
                    <a:lnTo>
                      <a:pt x="718" y="85"/>
                    </a:lnTo>
                    <a:lnTo>
                      <a:pt x="718" y="64"/>
                    </a:lnTo>
                    <a:lnTo>
                      <a:pt x="718" y="43"/>
                    </a:lnTo>
                    <a:lnTo>
                      <a:pt x="697" y="43"/>
                    </a:lnTo>
                    <a:lnTo>
                      <a:pt x="697" y="22"/>
                    </a:lnTo>
                    <a:lnTo>
                      <a:pt x="655" y="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>
                <a:off x="3876258" y="2464243"/>
                <a:ext cx="8871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1" extrusionOk="0">
                    <a:moveTo>
                      <a:pt x="262" y="1"/>
                    </a:moveTo>
                    <a:cubicBezTo>
                      <a:pt x="262" y="1"/>
                      <a:pt x="241" y="1"/>
                      <a:pt x="241" y="22"/>
                    </a:cubicBezTo>
                    <a:lnTo>
                      <a:pt x="0" y="111"/>
                    </a:lnTo>
                    <a:lnTo>
                      <a:pt x="325" y="111"/>
                    </a:lnTo>
                    <a:lnTo>
                      <a:pt x="566" y="2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>
                <a:off x="3862309" y="2457660"/>
                <a:ext cx="116768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4" extrusionOk="0">
                    <a:moveTo>
                      <a:pt x="461" y="85"/>
                    </a:moveTo>
                    <a:lnTo>
                      <a:pt x="393" y="132"/>
                    </a:lnTo>
                    <a:lnTo>
                      <a:pt x="283" y="111"/>
                    </a:lnTo>
                    <a:lnTo>
                      <a:pt x="351" y="85"/>
                    </a:lnTo>
                    <a:close/>
                    <a:moveTo>
                      <a:pt x="351" y="1"/>
                    </a:moveTo>
                    <a:cubicBezTo>
                      <a:pt x="330" y="1"/>
                      <a:pt x="330" y="1"/>
                      <a:pt x="304" y="22"/>
                    </a:cubicBezTo>
                    <a:lnTo>
                      <a:pt x="42" y="111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0" y="153"/>
                    </a:lnTo>
                    <a:lnTo>
                      <a:pt x="21" y="153"/>
                    </a:lnTo>
                    <a:lnTo>
                      <a:pt x="21" y="174"/>
                    </a:lnTo>
                    <a:lnTo>
                      <a:pt x="42" y="195"/>
                    </a:lnTo>
                    <a:lnTo>
                      <a:pt x="393" y="195"/>
                    </a:lnTo>
                    <a:cubicBezTo>
                      <a:pt x="407" y="195"/>
                      <a:pt x="412" y="204"/>
                      <a:pt x="427" y="204"/>
                    </a:cubicBezTo>
                    <a:cubicBezTo>
                      <a:pt x="435" y="204"/>
                      <a:pt x="446" y="202"/>
                      <a:pt x="461" y="195"/>
                    </a:cubicBezTo>
                    <a:lnTo>
                      <a:pt x="697" y="111"/>
                    </a:lnTo>
                    <a:lnTo>
                      <a:pt x="723" y="85"/>
                    </a:lnTo>
                    <a:lnTo>
                      <a:pt x="744" y="64"/>
                    </a:lnTo>
                    <a:lnTo>
                      <a:pt x="723" y="43"/>
                    </a:lnTo>
                    <a:lnTo>
                      <a:pt x="697" y="22"/>
                    </a:lnTo>
                    <a:lnTo>
                      <a:pt x="655" y="22"/>
                    </a:lnTo>
                    <a:lnTo>
                      <a:pt x="35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>
                <a:off x="3821244" y="2484775"/>
                <a:ext cx="92944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11" extrusionOk="0">
                    <a:moveTo>
                      <a:pt x="241" y="1"/>
                    </a:moveTo>
                    <a:lnTo>
                      <a:pt x="1" y="111"/>
                    </a:lnTo>
                    <a:lnTo>
                      <a:pt x="351" y="111"/>
                    </a:lnTo>
                    <a:lnTo>
                      <a:pt x="592" y="22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>
                <a:off x="3811370" y="2478193"/>
                <a:ext cx="112692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95" extrusionOk="0">
                    <a:moveTo>
                      <a:pt x="435" y="85"/>
                    </a:moveTo>
                    <a:lnTo>
                      <a:pt x="367" y="111"/>
                    </a:lnTo>
                    <a:lnTo>
                      <a:pt x="283" y="111"/>
                    </a:lnTo>
                    <a:lnTo>
                      <a:pt x="346" y="85"/>
                    </a:lnTo>
                    <a:close/>
                    <a:moveTo>
                      <a:pt x="346" y="1"/>
                    </a:moveTo>
                    <a:cubicBezTo>
                      <a:pt x="325" y="1"/>
                      <a:pt x="304" y="1"/>
                      <a:pt x="283" y="22"/>
                    </a:cubicBezTo>
                    <a:lnTo>
                      <a:pt x="22" y="111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1" y="174"/>
                    </a:lnTo>
                    <a:lnTo>
                      <a:pt x="22" y="174"/>
                    </a:lnTo>
                    <a:lnTo>
                      <a:pt x="43" y="195"/>
                    </a:lnTo>
                    <a:lnTo>
                      <a:pt x="435" y="195"/>
                    </a:lnTo>
                    <a:lnTo>
                      <a:pt x="676" y="111"/>
                    </a:lnTo>
                    <a:lnTo>
                      <a:pt x="697" y="85"/>
                    </a:lnTo>
                    <a:lnTo>
                      <a:pt x="718" y="85"/>
                    </a:lnTo>
                    <a:lnTo>
                      <a:pt x="718" y="64"/>
                    </a:lnTo>
                    <a:lnTo>
                      <a:pt x="718" y="43"/>
                    </a:lnTo>
                    <a:lnTo>
                      <a:pt x="697" y="22"/>
                    </a:lnTo>
                    <a:lnTo>
                      <a:pt x="655" y="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>
                <a:off x="3766230" y="2505308"/>
                <a:ext cx="92944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11" extrusionOk="0">
                    <a:moveTo>
                      <a:pt x="263" y="1"/>
                    </a:moveTo>
                    <a:lnTo>
                      <a:pt x="1" y="111"/>
                    </a:lnTo>
                    <a:lnTo>
                      <a:pt x="352" y="111"/>
                    </a:lnTo>
                    <a:lnTo>
                      <a:pt x="592" y="22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>
                <a:off x="3756356" y="2498725"/>
                <a:ext cx="116768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95" extrusionOk="0">
                    <a:moveTo>
                      <a:pt x="435" y="84"/>
                    </a:moveTo>
                    <a:lnTo>
                      <a:pt x="394" y="111"/>
                    </a:lnTo>
                    <a:lnTo>
                      <a:pt x="284" y="111"/>
                    </a:lnTo>
                    <a:lnTo>
                      <a:pt x="352" y="84"/>
                    </a:lnTo>
                    <a:close/>
                    <a:moveTo>
                      <a:pt x="352" y="1"/>
                    </a:moveTo>
                    <a:cubicBezTo>
                      <a:pt x="326" y="1"/>
                      <a:pt x="326" y="1"/>
                      <a:pt x="284" y="22"/>
                    </a:cubicBezTo>
                    <a:lnTo>
                      <a:pt x="43" y="111"/>
                    </a:lnTo>
                    <a:lnTo>
                      <a:pt x="22" y="111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22" y="174"/>
                    </a:lnTo>
                    <a:lnTo>
                      <a:pt x="43" y="174"/>
                    </a:lnTo>
                    <a:lnTo>
                      <a:pt x="64" y="194"/>
                    </a:lnTo>
                    <a:lnTo>
                      <a:pt x="456" y="194"/>
                    </a:lnTo>
                    <a:lnTo>
                      <a:pt x="697" y="84"/>
                    </a:lnTo>
                    <a:lnTo>
                      <a:pt x="718" y="84"/>
                    </a:lnTo>
                    <a:lnTo>
                      <a:pt x="718" y="64"/>
                    </a:lnTo>
                    <a:lnTo>
                      <a:pt x="744" y="64"/>
                    </a:lnTo>
                    <a:lnTo>
                      <a:pt x="718" y="43"/>
                    </a:lnTo>
                    <a:lnTo>
                      <a:pt x="697" y="22"/>
                    </a:lnTo>
                    <a:lnTo>
                      <a:pt x="655" y="2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>
                <a:off x="3715291" y="2525840"/>
                <a:ext cx="92160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1" extrusionOk="0">
                    <a:moveTo>
                      <a:pt x="242" y="1"/>
                    </a:moveTo>
                    <a:lnTo>
                      <a:pt x="1" y="90"/>
                    </a:lnTo>
                    <a:lnTo>
                      <a:pt x="1" y="111"/>
                    </a:lnTo>
                    <a:lnTo>
                      <a:pt x="352" y="111"/>
                    </a:lnTo>
                    <a:lnTo>
                      <a:pt x="588" y="21"/>
                    </a:lnTo>
                    <a:lnTo>
                      <a:pt x="588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>
                <a:off x="3704633" y="2519257"/>
                <a:ext cx="113476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95" extrusionOk="0">
                    <a:moveTo>
                      <a:pt x="441" y="84"/>
                    </a:moveTo>
                    <a:lnTo>
                      <a:pt x="394" y="111"/>
                    </a:lnTo>
                    <a:lnTo>
                      <a:pt x="289" y="111"/>
                    </a:lnTo>
                    <a:lnTo>
                      <a:pt x="331" y="84"/>
                    </a:lnTo>
                    <a:close/>
                    <a:moveTo>
                      <a:pt x="289" y="1"/>
                    </a:moveTo>
                    <a:lnTo>
                      <a:pt x="27" y="111"/>
                    </a:lnTo>
                    <a:lnTo>
                      <a:pt x="1" y="111"/>
                    </a:lnTo>
                    <a:lnTo>
                      <a:pt x="1" y="132"/>
                    </a:lnTo>
                    <a:lnTo>
                      <a:pt x="1" y="153"/>
                    </a:lnTo>
                    <a:lnTo>
                      <a:pt x="1" y="173"/>
                    </a:lnTo>
                    <a:lnTo>
                      <a:pt x="48" y="173"/>
                    </a:lnTo>
                    <a:lnTo>
                      <a:pt x="69" y="194"/>
                    </a:lnTo>
                    <a:lnTo>
                      <a:pt x="373" y="194"/>
                    </a:lnTo>
                    <a:cubicBezTo>
                      <a:pt x="394" y="194"/>
                      <a:pt x="420" y="194"/>
                      <a:pt x="441" y="173"/>
                    </a:cubicBezTo>
                    <a:lnTo>
                      <a:pt x="682" y="84"/>
                    </a:lnTo>
                    <a:lnTo>
                      <a:pt x="703" y="84"/>
                    </a:lnTo>
                    <a:lnTo>
                      <a:pt x="724" y="63"/>
                    </a:lnTo>
                    <a:lnTo>
                      <a:pt x="724" y="43"/>
                    </a:lnTo>
                    <a:lnTo>
                      <a:pt x="703" y="22"/>
                    </a:lnTo>
                    <a:lnTo>
                      <a:pt x="682" y="22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>
                <a:off x="3660434" y="2546372"/>
                <a:ext cx="92787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11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21" y="89"/>
                    </a:lnTo>
                    <a:lnTo>
                      <a:pt x="330" y="110"/>
                    </a:lnTo>
                    <a:cubicBezTo>
                      <a:pt x="351" y="110"/>
                      <a:pt x="351" y="110"/>
                      <a:pt x="351" y="89"/>
                    </a:cubicBez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>
                <a:off x="3650560" y="2539789"/>
                <a:ext cx="115827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" extrusionOk="0">
                    <a:moveTo>
                      <a:pt x="435" y="84"/>
                    </a:moveTo>
                    <a:lnTo>
                      <a:pt x="393" y="111"/>
                    </a:lnTo>
                    <a:lnTo>
                      <a:pt x="304" y="111"/>
                    </a:lnTo>
                    <a:lnTo>
                      <a:pt x="346" y="84"/>
                    </a:lnTo>
                    <a:close/>
                    <a:moveTo>
                      <a:pt x="283" y="1"/>
                    </a:moveTo>
                    <a:lnTo>
                      <a:pt x="42" y="111"/>
                    </a:lnTo>
                    <a:lnTo>
                      <a:pt x="21" y="111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84" y="173"/>
                    </a:lnTo>
                    <a:lnTo>
                      <a:pt x="393" y="194"/>
                    </a:lnTo>
                    <a:cubicBezTo>
                      <a:pt x="414" y="194"/>
                      <a:pt x="414" y="194"/>
                      <a:pt x="456" y="173"/>
                    </a:cubicBezTo>
                    <a:lnTo>
                      <a:pt x="697" y="84"/>
                    </a:lnTo>
                    <a:lnTo>
                      <a:pt x="718" y="84"/>
                    </a:lnTo>
                    <a:lnTo>
                      <a:pt x="718" y="63"/>
                    </a:lnTo>
                    <a:lnTo>
                      <a:pt x="739" y="42"/>
                    </a:lnTo>
                    <a:lnTo>
                      <a:pt x="718" y="42"/>
                    </a:lnTo>
                    <a:lnTo>
                      <a:pt x="718" y="22"/>
                    </a:lnTo>
                    <a:lnTo>
                      <a:pt x="697" y="22"/>
                    </a:lnTo>
                    <a:lnTo>
                      <a:pt x="69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>
                <a:off x="3609495" y="2566904"/>
                <a:ext cx="92003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0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346" y="89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8"/>
              <p:cNvSpPr/>
              <p:nvPr/>
            </p:nvSpPr>
            <p:spPr>
              <a:xfrm>
                <a:off x="3598837" y="2560321"/>
                <a:ext cx="113476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74" extrusionOk="0">
                    <a:moveTo>
                      <a:pt x="262" y="0"/>
                    </a:moveTo>
                    <a:lnTo>
                      <a:pt x="21" y="84"/>
                    </a:lnTo>
                    <a:lnTo>
                      <a:pt x="21" y="110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461" y="173"/>
                    </a:lnTo>
                    <a:lnTo>
                      <a:pt x="702" y="84"/>
                    </a:lnTo>
                    <a:lnTo>
                      <a:pt x="702" y="63"/>
                    </a:lnTo>
                    <a:lnTo>
                      <a:pt x="723" y="63"/>
                    </a:lnTo>
                    <a:lnTo>
                      <a:pt x="723" y="42"/>
                    </a:lnTo>
                    <a:lnTo>
                      <a:pt x="723" y="21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8"/>
              <p:cNvSpPr/>
              <p:nvPr/>
            </p:nvSpPr>
            <p:spPr>
              <a:xfrm>
                <a:off x="3554482" y="2584145"/>
                <a:ext cx="96235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11" extrusionOk="0">
                    <a:moveTo>
                      <a:pt x="283" y="0"/>
                    </a:moveTo>
                    <a:cubicBezTo>
                      <a:pt x="262" y="0"/>
                      <a:pt x="262" y="0"/>
                      <a:pt x="262" y="21"/>
                    </a:cubicBezTo>
                    <a:lnTo>
                      <a:pt x="1" y="110"/>
                    </a:lnTo>
                    <a:lnTo>
                      <a:pt x="372" y="110"/>
                    </a:lnTo>
                    <a:lnTo>
                      <a:pt x="613" y="21"/>
                    </a:lnTo>
                    <a:lnTo>
                      <a:pt x="592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8"/>
              <p:cNvSpPr/>
              <p:nvPr/>
            </p:nvSpPr>
            <p:spPr>
              <a:xfrm>
                <a:off x="3544607" y="2577562"/>
                <a:ext cx="115984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5" extrusionOk="0">
                    <a:moveTo>
                      <a:pt x="435" y="84"/>
                    </a:moveTo>
                    <a:lnTo>
                      <a:pt x="414" y="105"/>
                    </a:lnTo>
                    <a:lnTo>
                      <a:pt x="304" y="105"/>
                    </a:lnTo>
                    <a:lnTo>
                      <a:pt x="346" y="84"/>
                    </a:lnTo>
                    <a:close/>
                    <a:moveTo>
                      <a:pt x="346" y="0"/>
                    </a:moveTo>
                    <a:cubicBezTo>
                      <a:pt x="325" y="0"/>
                      <a:pt x="304" y="0"/>
                      <a:pt x="283" y="21"/>
                    </a:cubicBezTo>
                    <a:lnTo>
                      <a:pt x="43" y="105"/>
                    </a:lnTo>
                    <a:lnTo>
                      <a:pt x="22" y="105"/>
                    </a:lnTo>
                    <a:lnTo>
                      <a:pt x="22" y="131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73"/>
                    </a:lnTo>
                    <a:lnTo>
                      <a:pt x="43" y="173"/>
                    </a:lnTo>
                    <a:lnTo>
                      <a:pt x="43" y="194"/>
                    </a:lnTo>
                    <a:lnTo>
                      <a:pt x="456" y="194"/>
                    </a:lnTo>
                    <a:lnTo>
                      <a:pt x="697" y="84"/>
                    </a:lnTo>
                    <a:lnTo>
                      <a:pt x="718" y="84"/>
                    </a:lnTo>
                    <a:lnTo>
                      <a:pt x="739" y="63"/>
                    </a:lnTo>
                    <a:lnTo>
                      <a:pt x="739" y="42"/>
                    </a:lnTo>
                    <a:lnTo>
                      <a:pt x="718" y="21"/>
                    </a:lnTo>
                    <a:lnTo>
                      <a:pt x="676" y="21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8"/>
              <p:cNvSpPr/>
              <p:nvPr/>
            </p:nvSpPr>
            <p:spPr>
              <a:xfrm>
                <a:off x="3503543" y="2604677"/>
                <a:ext cx="95452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11" extrusionOk="0">
                    <a:moveTo>
                      <a:pt x="237" y="0"/>
                    </a:moveTo>
                    <a:lnTo>
                      <a:pt x="1" y="110"/>
                    </a:lnTo>
                    <a:lnTo>
                      <a:pt x="367" y="110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8"/>
              <p:cNvSpPr/>
              <p:nvPr/>
            </p:nvSpPr>
            <p:spPr>
              <a:xfrm>
                <a:off x="3492885" y="2598094"/>
                <a:ext cx="116768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95" extrusionOk="0">
                    <a:moveTo>
                      <a:pt x="435" y="84"/>
                    </a:moveTo>
                    <a:lnTo>
                      <a:pt x="394" y="105"/>
                    </a:lnTo>
                    <a:lnTo>
                      <a:pt x="305" y="105"/>
                    </a:lnTo>
                    <a:lnTo>
                      <a:pt x="352" y="84"/>
                    </a:lnTo>
                    <a:close/>
                    <a:moveTo>
                      <a:pt x="352" y="0"/>
                    </a:moveTo>
                    <a:cubicBezTo>
                      <a:pt x="331" y="0"/>
                      <a:pt x="305" y="0"/>
                      <a:pt x="284" y="21"/>
                    </a:cubicBezTo>
                    <a:lnTo>
                      <a:pt x="43" y="105"/>
                    </a:lnTo>
                    <a:lnTo>
                      <a:pt x="22" y="105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73"/>
                    </a:lnTo>
                    <a:lnTo>
                      <a:pt x="43" y="173"/>
                    </a:lnTo>
                    <a:lnTo>
                      <a:pt x="69" y="194"/>
                    </a:lnTo>
                    <a:lnTo>
                      <a:pt x="394" y="194"/>
                    </a:lnTo>
                    <a:cubicBezTo>
                      <a:pt x="414" y="194"/>
                      <a:pt x="435" y="194"/>
                      <a:pt x="462" y="173"/>
                    </a:cubicBezTo>
                    <a:lnTo>
                      <a:pt x="697" y="84"/>
                    </a:lnTo>
                    <a:lnTo>
                      <a:pt x="723" y="84"/>
                    </a:lnTo>
                    <a:lnTo>
                      <a:pt x="744" y="63"/>
                    </a:lnTo>
                    <a:lnTo>
                      <a:pt x="744" y="42"/>
                    </a:lnTo>
                    <a:lnTo>
                      <a:pt x="723" y="21"/>
                    </a:lnTo>
                    <a:lnTo>
                      <a:pt x="697" y="21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8"/>
              <p:cNvSpPr/>
              <p:nvPr/>
            </p:nvSpPr>
            <p:spPr>
              <a:xfrm>
                <a:off x="3451820" y="2625209"/>
                <a:ext cx="92944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90" extrusionOk="0">
                    <a:moveTo>
                      <a:pt x="242" y="0"/>
                    </a:moveTo>
                    <a:lnTo>
                      <a:pt x="1" y="89"/>
                    </a:lnTo>
                    <a:lnTo>
                      <a:pt x="373" y="89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8"/>
              <p:cNvSpPr/>
              <p:nvPr/>
            </p:nvSpPr>
            <p:spPr>
              <a:xfrm>
                <a:off x="3442103" y="2618627"/>
                <a:ext cx="115827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74" extrusionOk="0">
                    <a:moveTo>
                      <a:pt x="262" y="0"/>
                    </a:moveTo>
                    <a:lnTo>
                      <a:pt x="21" y="105"/>
                    </a:lnTo>
                    <a:lnTo>
                      <a:pt x="0" y="105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456" y="173"/>
                    </a:lnTo>
                    <a:lnTo>
                      <a:pt x="697" y="84"/>
                    </a:lnTo>
                    <a:lnTo>
                      <a:pt x="718" y="84"/>
                    </a:lnTo>
                    <a:lnTo>
                      <a:pt x="718" y="63"/>
                    </a:lnTo>
                    <a:lnTo>
                      <a:pt x="738" y="42"/>
                    </a:lnTo>
                    <a:lnTo>
                      <a:pt x="718" y="21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8"/>
              <p:cNvSpPr/>
              <p:nvPr/>
            </p:nvSpPr>
            <p:spPr>
              <a:xfrm>
                <a:off x="3950864" y="2375688"/>
                <a:ext cx="92944" cy="20689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32" extrusionOk="0">
                    <a:moveTo>
                      <a:pt x="263" y="0"/>
                    </a:moveTo>
                    <a:lnTo>
                      <a:pt x="1" y="110"/>
                    </a:lnTo>
                    <a:lnTo>
                      <a:pt x="310" y="131"/>
                    </a:lnTo>
                    <a:lnTo>
                      <a:pt x="352" y="131"/>
                    </a:lnTo>
                    <a:lnTo>
                      <a:pt x="593" y="2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3941146" y="2368322"/>
                <a:ext cx="112536" cy="344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20" extrusionOk="0">
                    <a:moveTo>
                      <a:pt x="456" y="89"/>
                    </a:moveTo>
                    <a:lnTo>
                      <a:pt x="372" y="131"/>
                    </a:lnTo>
                    <a:lnTo>
                      <a:pt x="262" y="110"/>
                    </a:lnTo>
                    <a:lnTo>
                      <a:pt x="351" y="89"/>
                    </a:lnTo>
                    <a:close/>
                    <a:moveTo>
                      <a:pt x="351" y="0"/>
                    </a:moveTo>
                    <a:cubicBezTo>
                      <a:pt x="325" y="0"/>
                      <a:pt x="304" y="0"/>
                      <a:pt x="283" y="26"/>
                    </a:cubicBezTo>
                    <a:lnTo>
                      <a:pt x="21" y="110"/>
                    </a:lnTo>
                    <a:lnTo>
                      <a:pt x="0" y="110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78"/>
                    </a:lnTo>
                    <a:lnTo>
                      <a:pt x="21" y="178"/>
                    </a:lnTo>
                    <a:lnTo>
                      <a:pt x="21" y="199"/>
                    </a:lnTo>
                    <a:lnTo>
                      <a:pt x="63" y="199"/>
                    </a:lnTo>
                    <a:lnTo>
                      <a:pt x="372" y="220"/>
                    </a:lnTo>
                    <a:cubicBezTo>
                      <a:pt x="393" y="220"/>
                      <a:pt x="414" y="220"/>
                      <a:pt x="435" y="199"/>
                    </a:cubicBezTo>
                    <a:lnTo>
                      <a:pt x="697" y="110"/>
                    </a:lnTo>
                    <a:lnTo>
                      <a:pt x="718" y="110"/>
                    </a:lnTo>
                    <a:lnTo>
                      <a:pt x="718" y="89"/>
                    </a:lnTo>
                    <a:lnTo>
                      <a:pt x="718" y="68"/>
                    </a:lnTo>
                    <a:lnTo>
                      <a:pt x="718" y="47"/>
                    </a:lnTo>
                    <a:lnTo>
                      <a:pt x="697" y="26"/>
                    </a:lnTo>
                    <a:lnTo>
                      <a:pt x="655" y="26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3893499" y="2396221"/>
                <a:ext cx="95295" cy="2068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32" extrusionOk="0">
                    <a:moveTo>
                      <a:pt x="262" y="0"/>
                    </a:moveTo>
                    <a:lnTo>
                      <a:pt x="0" y="110"/>
                    </a:lnTo>
                    <a:lnTo>
                      <a:pt x="21" y="110"/>
                    </a:lnTo>
                    <a:lnTo>
                      <a:pt x="325" y="131"/>
                    </a:lnTo>
                    <a:lnTo>
                      <a:pt x="346" y="131"/>
                    </a:lnTo>
                    <a:lnTo>
                      <a:pt x="608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3882841" y="2388697"/>
                <a:ext cx="116611" cy="3463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21" extrusionOk="0">
                    <a:moveTo>
                      <a:pt x="351" y="90"/>
                    </a:moveTo>
                    <a:lnTo>
                      <a:pt x="482" y="111"/>
                    </a:lnTo>
                    <a:lnTo>
                      <a:pt x="393" y="132"/>
                    </a:lnTo>
                    <a:lnTo>
                      <a:pt x="283" y="132"/>
                    </a:lnTo>
                    <a:lnTo>
                      <a:pt x="351" y="90"/>
                    </a:lnTo>
                    <a:close/>
                    <a:moveTo>
                      <a:pt x="372" y="1"/>
                    </a:moveTo>
                    <a:cubicBezTo>
                      <a:pt x="351" y="1"/>
                      <a:pt x="330" y="1"/>
                      <a:pt x="304" y="27"/>
                    </a:cubicBezTo>
                    <a:lnTo>
                      <a:pt x="42" y="111"/>
                    </a:lnTo>
                    <a:lnTo>
                      <a:pt x="21" y="132"/>
                    </a:lnTo>
                    <a:lnTo>
                      <a:pt x="0" y="132"/>
                    </a:lnTo>
                    <a:lnTo>
                      <a:pt x="0" y="158"/>
                    </a:lnTo>
                    <a:lnTo>
                      <a:pt x="0" y="179"/>
                    </a:lnTo>
                    <a:lnTo>
                      <a:pt x="21" y="179"/>
                    </a:lnTo>
                    <a:lnTo>
                      <a:pt x="42" y="200"/>
                    </a:lnTo>
                    <a:lnTo>
                      <a:pt x="68" y="200"/>
                    </a:lnTo>
                    <a:lnTo>
                      <a:pt x="393" y="221"/>
                    </a:lnTo>
                    <a:cubicBezTo>
                      <a:pt x="414" y="221"/>
                      <a:pt x="414" y="221"/>
                      <a:pt x="461" y="200"/>
                    </a:cubicBezTo>
                    <a:lnTo>
                      <a:pt x="723" y="111"/>
                    </a:lnTo>
                    <a:lnTo>
                      <a:pt x="744" y="90"/>
                    </a:lnTo>
                    <a:lnTo>
                      <a:pt x="744" y="69"/>
                    </a:lnTo>
                    <a:lnTo>
                      <a:pt x="723" y="48"/>
                    </a:lnTo>
                    <a:lnTo>
                      <a:pt x="723" y="27"/>
                    </a:lnTo>
                    <a:lnTo>
                      <a:pt x="676" y="27"/>
                    </a:ln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3838485" y="2416753"/>
                <a:ext cx="96235" cy="2053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1" extrusionOk="0">
                    <a:moveTo>
                      <a:pt x="283" y="0"/>
                    </a:moveTo>
                    <a:lnTo>
                      <a:pt x="262" y="21"/>
                    </a:lnTo>
                    <a:lnTo>
                      <a:pt x="1" y="110"/>
                    </a:lnTo>
                    <a:lnTo>
                      <a:pt x="325" y="131"/>
                    </a:lnTo>
                    <a:lnTo>
                      <a:pt x="351" y="131"/>
                    </a:lnTo>
                    <a:lnTo>
                      <a:pt x="613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3827827" y="2410327"/>
                <a:ext cx="116768" cy="3354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14" extrusionOk="0">
                    <a:moveTo>
                      <a:pt x="351" y="83"/>
                    </a:moveTo>
                    <a:lnTo>
                      <a:pt x="461" y="104"/>
                    </a:lnTo>
                    <a:lnTo>
                      <a:pt x="393" y="125"/>
                    </a:lnTo>
                    <a:lnTo>
                      <a:pt x="288" y="125"/>
                    </a:lnTo>
                    <a:lnTo>
                      <a:pt x="351" y="83"/>
                    </a:lnTo>
                    <a:close/>
                    <a:moveTo>
                      <a:pt x="328" y="0"/>
                    </a:moveTo>
                    <a:cubicBezTo>
                      <a:pt x="320" y="0"/>
                      <a:pt x="309" y="7"/>
                      <a:pt x="288" y="20"/>
                    </a:cubicBezTo>
                    <a:lnTo>
                      <a:pt x="48" y="104"/>
                    </a:lnTo>
                    <a:lnTo>
                      <a:pt x="27" y="125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2"/>
                    </a:lnTo>
                    <a:lnTo>
                      <a:pt x="27" y="193"/>
                    </a:lnTo>
                    <a:lnTo>
                      <a:pt x="69" y="193"/>
                    </a:lnTo>
                    <a:lnTo>
                      <a:pt x="393" y="214"/>
                    </a:lnTo>
                    <a:cubicBezTo>
                      <a:pt x="419" y="214"/>
                      <a:pt x="419" y="214"/>
                      <a:pt x="461" y="193"/>
                    </a:cubicBezTo>
                    <a:lnTo>
                      <a:pt x="702" y="104"/>
                    </a:lnTo>
                    <a:lnTo>
                      <a:pt x="723" y="104"/>
                    </a:lnTo>
                    <a:lnTo>
                      <a:pt x="723" y="83"/>
                    </a:lnTo>
                    <a:lnTo>
                      <a:pt x="744" y="83"/>
                    </a:lnTo>
                    <a:lnTo>
                      <a:pt x="744" y="62"/>
                    </a:lnTo>
                    <a:lnTo>
                      <a:pt x="723" y="41"/>
                    </a:lnTo>
                    <a:lnTo>
                      <a:pt x="702" y="20"/>
                    </a:lnTo>
                    <a:lnTo>
                      <a:pt x="351" y="20"/>
                    </a:lnTo>
                    <a:cubicBezTo>
                      <a:pt x="341" y="7"/>
                      <a:pt x="336" y="0"/>
                      <a:pt x="328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3520000" y="2440420"/>
                <a:ext cx="359707" cy="11676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745" extrusionOk="0">
                    <a:moveTo>
                      <a:pt x="1943" y="1"/>
                    </a:moveTo>
                    <a:lnTo>
                      <a:pt x="1" y="718"/>
                    </a:lnTo>
                    <a:lnTo>
                      <a:pt x="351" y="745"/>
                    </a:lnTo>
                    <a:lnTo>
                      <a:pt x="372" y="745"/>
                    </a:lnTo>
                    <a:lnTo>
                      <a:pt x="2294" y="1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3510126" y="2432113"/>
                <a:ext cx="379455" cy="131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840" extrusionOk="0">
                    <a:moveTo>
                      <a:pt x="2137" y="96"/>
                    </a:moveTo>
                    <a:lnTo>
                      <a:pt x="414" y="750"/>
                    </a:lnTo>
                    <a:lnTo>
                      <a:pt x="284" y="750"/>
                    </a:lnTo>
                    <a:lnTo>
                      <a:pt x="2027" y="96"/>
                    </a:lnTo>
                    <a:close/>
                    <a:moveTo>
                      <a:pt x="1995" y="0"/>
                    </a:moveTo>
                    <a:cubicBezTo>
                      <a:pt x="1988" y="0"/>
                      <a:pt x="1979" y="3"/>
                      <a:pt x="1965" y="12"/>
                    </a:cubicBezTo>
                    <a:lnTo>
                      <a:pt x="22" y="750"/>
                    </a:lnTo>
                    <a:lnTo>
                      <a:pt x="1" y="750"/>
                    </a:lnTo>
                    <a:lnTo>
                      <a:pt x="1" y="771"/>
                    </a:lnTo>
                    <a:lnTo>
                      <a:pt x="1" y="798"/>
                    </a:lnTo>
                    <a:lnTo>
                      <a:pt x="22" y="818"/>
                    </a:lnTo>
                    <a:lnTo>
                      <a:pt x="64" y="818"/>
                    </a:lnTo>
                    <a:lnTo>
                      <a:pt x="414" y="839"/>
                    </a:lnTo>
                    <a:cubicBezTo>
                      <a:pt x="435" y="839"/>
                      <a:pt x="435" y="839"/>
                      <a:pt x="456" y="818"/>
                    </a:cubicBezTo>
                    <a:lnTo>
                      <a:pt x="2378" y="96"/>
                    </a:lnTo>
                    <a:lnTo>
                      <a:pt x="2399" y="96"/>
                    </a:lnTo>
                    <a:lnTo>
                      <a:pt x="2420" y="75"/>
                    </a:lnTo>
                    <a:lnTo>
                      <a:pt x="2420" y="54"/>
                    </a:lnTo>
                    <a:lnTo>
                      <a:pt x="2420" y="33"/>
                    </a:lnTo>
                    <a:lnTo>
                      <a:pt x="2399" y="33"/>
                    </a:lnTo>
                    <a:lnTo>
                      <a:pt x="2378" y="12"/>
                    </a:lnTo>
                    <a:lnTo>
                      <a:pt x="2027" y="12"/>
                    </a:lnTo>
                    <a:cubicBezTo>
                      <a:pt x="2013" y="12"/>
                      <a:pt x="2009" y="0"/>
                      <a:pt x="199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3455112" y="2563613"/>
                <a:ext cx="99527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1" extrusionOk="0">
                    <a:moveTo>
                      <a:pt x="242" y="0"/>
                    </a:moveTo>
                    <a:lnTo>
                      <a:pt x="1" y="89"/>
                    </a:lnTo>
                    <a:lnTo>
                      <a:pt x="1" y="110"/>
                    </a:lnTo>
                    <a:lnTo>
                      <a:pt x="373" y="110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3445394" y="2557030"/>
                <a:ext cx="119902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95" extrusionOk="0">
                    <a:moveTo>
                      <a:pt x="456" y="84"/>
                    </a:moveTo>
                    <a:lnTo>
                      <a:pt x="414" y="105"/>
                    </a:lnTo>
                    <a:lnTo>
                      <a:pt x="283" y="105"/>
                    </a:lnTo>
                    <a:lnTo>
                      <a:pt x="346" y="84"/>
                    </a:lnTo>
                    <a:close/>
                    <a:moveTo>
                      <a:pt x="283" y="1"/>
                    </a:moveTo>
                    <a:lnTo>
                      <a:pt x="21" y="105"/>
                    </a:lnTo>
                    <a:lnTo>
                      <a:pt x="0" y="105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63" y="173"/>
                    </a:lnTo>
                    <a:lnTo>
                      <a:pt x="414" y="194"/>
                    </a:lnTo>
                    <a:cubicBezTo>
                      <a:pt x="435" y="194"/>
                      <a:pt x="435" y="194"/>
                      <a:pt x="477" y="173"/>
                    </a:cubicBezTo>
                    <a:lnTo>
                      <a:pt x="717" y="84"/>
                    </a:lnTo>
                    <a:lnTo>
                      <a:pt x="738" y="84"/>
                    </a:lnTo>
                    <a:lnTo>
                      <a:pt x="738" y="63"/>
                    </a:lnTo>
                    <a:lnTo>
                      <a:pt x="765" y="63"/>
                    </a:lnTo>
                    <a:lnTo>
                      <a:pt x="765" y="42"/>
                    </a:lnTo>
                    <a:lnTo>
                      <a:pt x="738" y="21"/>
                    </a:lnTo>
                    <a:lnTo>
                      <a:pt x="717" y="21"/>
                    </a:lnTo>
                    <a:lnTo>
                      <a:pt x="71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3401038" y="2584145"/>
                <a:ext cx="98586" cy="1739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11" extrusionOk="0">
                    <a:moveTo>
                      <a:pt x="262" y="0"/>
                    </a:moveTo>
                    <a:lnTo>
                      <a:pt x="0" y="89"/>
                    </a:lnTo>
                    <a:lnTo>
                      <a:pt x="21" y="89"/>
                    </a:lnTo>
                    <a:lnTo>
                      <a:pt x="346" y="110"/>
                    </a:lnTo>
                    <a:cubicBezTo>
                      <a:pt x="367" y="110"/>
                      <a:pt x="367" y="110"/>
                      <a:pt x="393" y="89"/>
                    </a:cubicBez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3390380" y="2577562"/>
                <a:ext cx="119902" cy="30563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95" extrusionOk="0">
                    <a:moveTo>
                      <a:pt x="482" y="84"/>
                    </a:moveTo>
                    <a:lnTo>
                      <a:pt x="414" y="105"/>
                    </a:lnTo>
                    <a:lnTo>
                      <a:pt x="304" y="105"/>
                    </a:lnTo>
                    <a:lnTo>
                      <a:pt x="351" y="84"/>
                    </a:lnTo>
                    <a:close/>
                    <a:moveTo>
                      <a:pt x="283" y="0"/>
                    </a:moveTo>
                    <a:lnTo>
                      <a:pt x="42" y="105"/>
                    </a:lnTo>
                    <a:lnTo>
                      <a:pt x="21" y="105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21" y="173"/>
                    </a:lnTo>
                    <a:lnTo>
                      <a:pt x="89" y="173"/>
                    </a:lnTo>
                    <a:lnTo>
                      <a:pt x="414" y="194"/>
                    </a:lnTo>
                    <a:cubicBezTo>
                      <a:pt x="435" y="194"/>
                      <a:pt x="461" y="194"/>
                      <a:pt x="482" y="173"/>
                    </a:cubicBezTo>
                    <a:lnTo>
                      <a:pt x="723" y="84"/>
                    </a:lnTo>
                    <a:lnTo>
                      <a:pt x="744" y="84"/>
                    </a:lnTo>
                    <a:lnTo>
                      <a:pt x="765" y="63"/>
                    </a:lnTo>
                    <a:lnTo>
                      <a:pt x="765" y="42"/>
                    </a:lnTo>
                    <a:lnTo>
                      <a:pt x="765" y="21"/>
                    </a:lnTo>
                    <a:lnTo>
                      <a:pt x="744" y="21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3349316" y="2604677"/>
                <a:ext cx="96235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90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372" y="89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3335366" y="2598094"/>
                <a:ext cx="119902" cy="28683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83" extrusionOk="0">
                    <a:moveTo>
                      <a:pt x="482" y="84"/>
                    </a:moveTo>
                    <a:lnTo>
                      <a:pt x="440" y="105"/>
                    </a:lnTo>
                    <a:lnTo>
                      <a:pt x="309" y="105"/>
                    </a:lnTo>
                    <a:lnTo>
                      <a:pt x="351" y="84"/>
                    </a:lnTo>
                    <a:close/>
                    <a:moveTo>
                      <a:pt x="288" y="0"/>
                    </a:moveTo>
                    <a:lnTo>
                      <a:pt x="47" y="105"/>
                    </a:lnTo>
                    <a:lnTo>
                      <a:pt x="26" y="105"/>
                    </a:lnTo>
                    <a:lnTo>
                      <a:pt x="26" y="131"/>
                    </a:lnTo>
                    <a:lnTo>
                      <a:pt x="0" y="152"/>
                    </a:lnTo>
                    <a:lnTo>
                      <a:pt x="26" y="152"/>
                    </a:lnTo>
                    <a:lnTo>
                      <a:pt x="26" y="173"/>
                    </a:lnTo>
                    <a:lnTo>
                      <a:pt x="440" y="173"/>
                    </a:lnTo>
                    <a:cubicBezTo>
                      <a:pt x="454" y="173"/>
                      <a:pt x="459" y="183"/>
                      <a:pt x="473" y="183"/>
                    </a:cubicBezTo>
                    <a:cubicBezTo>
                      <a:pt x="480" y="183"/>
                      <a:pt x="489" y="180"/>
                      <a:pt x="503" y="173"/>
                    </a:cubicBezTo>
                    <a:lnTo>
                      <a:pt x="744" y="84"/>
                    </a:lnTo>
                    <a:lnTo>
                      <a:pt x="765" y="63"/>
                    </a:lnTo>
                    <a:lnTo>
                      <a:pt x="765" y="42"/>
                    </a:lnTo>
                    <a:lnTo>
                      <a:pt x="765" y="21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3294302" y="2625209"/>
                <a:ext cx="99527" cy="1410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90" extrusionOk="0">
                    <a:moveTo>
                      <a:pt x="241" y="0"/>
                    </a:moveTo>
                    <a:lnTo>
                      <a:pt x="0" y="89"/>
                    </a:lnTo>
                    <a:lnTo>
                      <a:pt x="393" y="89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C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3284428" y="2618627"/>
                <a:ext cx="120059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766" h="174" extrusionOk="0">
                    <a:moveTo>
                      <a:pt x="283" y="0"/>
                    </a:moveTo>
                    <a:lnTo>
                      <a:pt x="22" y="84"/>
                    </a:lnTo>
                    <a:lnTo>
                      <a:pt x="22" y="105"/>
                    </a:lnTo>
                    <a:lnTo>
                      <a:pt x="1" y="105"/>
                    </a:lnTo>
                    <a:lnTo>
                      <a:pt x="1" y="131"/>
                    </a:lnTo>
                    <a:lnTo>
                      <a:pt x="1" y="152"/>
                    </a:lnTo>
                    <a:lnTo>
                      <a:pt x="22" y="173"/>
                    </a:lnTo>
                    <a:lnTo>
                      <a:pt x="482" y="173"/>
                    </a:lnTo>
                    <a:lnTo>
                      <a:pt x="718" y="84"/>
                    </a:lnTo>
                    <a:lnTo>
                      <a:pt x="744" y="63"/>
                    </a:lnTo>
                    <a:lnTo>
                      <a:pt x="765" y="42"/>
                    </a:lnTo>
                    <a:lnTo>
                      <a:pt x="765" y="21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3216248" y="2450294"/>
                <a:ext cx="496066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656" extrusionOk="0">
                    <a:moveTo>
                      <a:pt x="1635" y="1"/>
                    </a:moveTo>
                    <a:lnTo>
                      <a:pt x="1" y="634"/>
                    </a:lnTo>
                    <a:lnTo>
                      <a:pt x="22" y="634"/>
                    </a:lnTo>
                    <a:lnTo>
                      <a:pt x="1572" y="655"/>
                    </a:lnTo>
                    <a:lnTo>
                      <a:pt x="1593" y="655"/>
                    </a:lnTo>
                    <a:lnTo>
                      <a:pt x="3164" y="69"/>
                    </a:lnTo>
                    <a:lnTo>
                      <a:pt x="16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3205590" y="2443711"/>
                <a:ext cx="519733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761" extrusionOk="0">
                    <a:moveTo>
                      <a:pt x="1724" y="90"/>
                    </a:moveTo>
                    <a:lnTo>
                      <a:pt x="3033" y="132"/>
                    </a:lnTo>
                    <a:lnTo>
                      <a:pt x="1640" y="676"/>
                    </a:lnTo>
                    <a:cubicBezTo>
                      <a:pt x="1661" y="655"/>
                      <a:pt x="1640" y="655"/>
                      <a:pt x="1640" y="655"/>
                    </a:cubicBezTo>
                    <a:lnTo>
                      <a:pt x="284" y="635"/>
                    </a:lnTo>
                    <a:lnTo>
                      <a:pt x="1724" y="90"/>
                    </a:lnTo>
                    <a:close/>
                    <a:moveTo>
                      <a:pt x="1745" y="1"/>
                    </a:moveTo>
                    <a:cubicBezTo>
                      <a:pt x="1703" y="1"/>
                      <a:pt x="1703" y="1"/>
                      <a:pt x="1661" y="22"/>
                    </a:cubicBezTo>
                    <a:lnTo>
                      <a:pt x="43" y="635"/>
                    </a:lnTo>
                    <a:lnTo>
                      <a:pt x="22" y="655"/>
                    </a:lnTo>
                    <a:lnTo>
                      <a:pt x="1" y="655"/>
                    </a:lnTo>
                    <a:lnTo>
                      <a:pt x="1" y="676"/>
                    </a:lnTo>
                    <a:lnTo>
                      <a:pt x="1" y="697"/>
                    </a:lnTo>
                    <a:lnTo>
                      <a:pt x="22" y="697"/>
                    </a:lnTo>
                    <a:lnTo>
                      <a:pt x="22" y="724"/>
                    </a:lnTo>
                    <a:lnTo>
                      <a:pt x="69" y="724"/>
                    </a:lnTo>
                    <a:lnTo>
                      <a:pt x="1640" y="744"/>
                    </a:lnTo>
                    <a:cubicBezTo>
                      <a:pt x="1650" y="755"/>
                      <a:pt x="1656" y="760"/>
                      <a:pt x="1664" y="760"/>
                    </a:cubicBezTo>
                    <a:cubicBezTo>
                      <a:pt x="1671" y="760"/>
                      <a:pt x="1682" y="755"/>
                      <a:pt x="1703" y="744"/>
                    </a:cubicBezTo>
                    <a:lnTo>
                      <a:pt x="3274" y="153"/>
                    </a:lnTo>
                    <a:lnTo>
                      <a:pt x="3295" y="132"/>
                    </a:lnTo>
                    <a:lnTo>
                      <a:pt x="3316" y="111"/>
                    </a:lnTo>
                    <a:lnTo>
                      <a:pt x="3295" y="90"/>
                    </a:lnTo>
                    <a:lnTo>
                      <a:pt x="3274" y="69"/>
                    </a:lnTo>
                    <a:lnTo>
                      <a:pt x="3232" y="69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3749773" y="1711605"/>
                <a:ext cx="1176453" cy="975205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6222" extrusionOk="0">
                    <a:moveTo>
                      <a:pt x="7306" y="1"/>
                    </a:moveTo>
                    <a:lnTo>
                      <a:pt x="2593" y="1226"/>
                    </a:lnTo>
                    <a:cubicBezTo>
                      <a:pt x="2530" y="1226"/>
                      <a:pt x="2441" y="1310"/>
                      <a:pt x="2399" y="1399"/>
                    </a:cubicBezTo>
                    <a:lnTo>
                      <a:pt x="22" y="5960"/>
                    </a:lnTo>
                    <a:cubicBezTo>
                      <a:pt x="1" y="5981"/>
                      <a:pt x="1" y="6023"/>
                      <a:pt x="22" y="6023"/>
                    </a:cubicBezTo>
                    <a:lnTo>
                      <a:pt x="195" y="6222"/>
                    </a:lnTo>
                    <a:lnTo>
                      <a:pt x="498" y="5918"/>
                    </a:lnTo>
                    <a:lnTo>
                      <a:pt x="498" y="5850"/>
                    </a:lnTo>
                    <a:lnTo>
                      <a:pt x="4342" y="4431"/>
                    </a:lnTo>
                    <a:cubicBezTo>
                      <a:pt x="4384" y="4410"/>
                      <a:pt x="4452" y="4347"/>
                      <a:pt x="4494" y="4300"/>
                    </a:cubicBezTo>
                    <a:lnTo>
                      <a:pt x="7024" y="524"/>
                    </a:lnTo>
                    <a:lnTo>
                      <a:pt x="7092" y="571"/>
                    </a:lnTo>
                    <a:lnTo>
                      <a:pt x="7505" y="241"/>
                    </a:lnTo>
                    <a:lnTo>
                      <a:pt x="73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3742406" y="1701731"/>
                <a:ext cx="1190402" cy="991662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6327" extrusionOk="0">
                    <a:moveTo>
                      <a:pt x="7332" y="111"/>
                    </a:moveTo>
                    <a:lnTo>
                      <a:pt x="7463" y="283"/>
                    </a:lnTo>
                    <a:lnTo>
                      <a:pt x="7139" y="566"/>
                    </a:lnTo>
                    <a:lnTo>
                      <a:pt x="7092" y="545"/>
                    </a:lnTo>
                    <a:lnTo>
                      <a:pt x="7029" y="545"/>
                    </a:lnTo>
                    <a:lnTo>
                      <a:pt x="4499" y="4342"/>
                    </a:lnTo>
                    <a:cubicBezTo>
                      <a:pt x="4452" y="4384"/>
                      <a:pt x="4389" y="4431"/>
                      <a:pt x="4368" y="4431"/>
                    </a:cubicBezTo>
                    <a:lnTo>
                      <a:pt x="524" y="5871"/>
                    </a:lnTo>
                    <a:lnTo>
                      <a:pt x="483" y="5934"/>
                    </a:lnTo>
                    <a:lnTo>
                      <a:pt x="504" y="5955"/>
                    </a:lnTo>
                    <a:lnTo>
                      <a:pt x="242" y="6217"/>
                    </a:lnTo>
                    <a:lnTo>
                      <a:pt x="111" y="6044"/>
                    </a:lnTo>
                    <a:lnTo>
                      <a:pt x="2488" y="1483"/>
                    </a:lnTo>
                    <a:cubicBezTo>
                      <a:pt x="2509" y="1441"/>
                      <a:pt x="2535" y="1420"/>
                      <a:pt x="2577" y="1373"/>
                    </a:cubicBezTo>
                    <a:cubicBezTo>
                      <a:pt x="2598" y="1352"/>
                      <a:pt x="2640" y="1331"/>
                      <a:pt x="2640" y="1331"/>
                    </a:cubicBezTo>
                    <a:lnTo>
                      <a:pt x="7332" y="111"/>
                    </a:lnTo>
                    <a:close/>
                    <a:moveTo>
                      <a:pt x="7332" y="1"/>
                    </a:moveTo>
                    <a:lnTo>
                      <a:pt x="2619" y="1221"/>
                    </a:lnTo>
                    <a:cubicBezTo>
                      <a:pt x="2577" y="1242"/>
                      <a:pt x="2535" y="1268"/>
                      <a:pt x="2488" y="1310"/>
                    </a:cubicBezTo>
                    <a:cubicBezTo>
                      <a:pt x="2467" y="1352"/>
                      <a:pt x="2425" y="1399"/>
                      <a:pt x="2405" y="1441"/>
                    </a:cubicBezTo>
                    <a:lnTo>
                      <a:pt x="22" y="6002"/>
                    </a:lnTo>
                    <a:cubicBezTo>
                      <a:pt x="1" y="6023"/>
                      <a:pt x="1" y="6044"/>
                      <a:pt x="1" y="6065"/>
                    </a:cubicBezTo>
                    <a:cubicBezTo>
                      <a:pt x="1" y="6078"/>
                      <a:pt x="8" y="6099"/>
                      <a:pt x="24" y="6115"/>
                    </a:cubicBezTo>
                    <a:lnTo>
                      <a:pt x="24" y="6115"/>
                    </a:lnTo>
                    <a:lnTo>
                      <a:pt x="221" y="6327"/>
                    </a:lnTo>
                    <a:lnTo>
                      <a:pt x="284" y="6327"/>
                    </a:lnTo>
                    <a:lnTo>
                      <a:pt x="593" y="6002"/>
                    </a:lnTo>
                    <a:lnTo>
                      <a:pt x="614" y="5955"/>
                    </a:lnTo>
                    <a:lnTo>
                      <a:pt x="4410" y="4541"/>
                    </a:lnTo>
                    <a:cubicBezTo>
                      <a:pt x="4473" y="4515"/>
                      <a:pt x="4541" y="4452"/>
                      <a:pt x="4583" y="4384"/>
                    </a:cubicBezTo>
                    <a:lnTo>
                      <a:pt x="7071" y="655"/>
                    </a:lnTo>
                    <a:lnTo>
                      <a:pt x="7118" y="676"/>
                    </a:lnTo>
                    <a:lnTo>
                      <a:pt x="7181" y="676"/>
                    </a:lnTo>
                    <a:lnTo>
                      <a:pt x="7573" y="352"/>
                    </a:lnTo>
                    <a:lnTo>
                      <a:pt x="7594" y="263"/>
                    </a:lnTo>
                    <a:lnTo>
                      <a:pt x="7421" y="43"/>
                    </a:lnTo>
                    <a:lnTo>
                      <a:pt x="7421" y="64"/>
                    </a:lnTo>
                    <a:cubicBezTo>
                      <a:pt x="7421" y="43"/>
                      <a:pt x="7421" y="43"/>
                      <a:pt x="7401" y="22"/>
                    </a:cubicBezTo>
                    <a:cubicBezTo>
                      <a:pt x="7401" y="22"/>
                      <a:pt x="7380" y="1"/>
                      <a:pt x="735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3777515" y="1745460"/>
                <a:ext cx="1148554" cy="942291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6012" extrusionOk="0">
                    <a:moveTo>
                      <a:pt x="7301" y="0"/>
                    </a:moveTo>
                    <a:cubicBezTo>
                      <a:pt x="7297" y="0"/>
                      <a:pt x="7292" y="2"/>
                      <a:pt x="7287" y="4"/>
                    </a:cubicBezTo>
                    <a:lnTo>
                      <a:pt x="2615" y="1204"/>
                    </a:lnTo>
                    <a:cubicBezTo>
                      <a:pt x="2547" y="1225"/>
                      <a:pt x="2484" y="1314"/>
                      <a:pt x="2442" y="1382"/>
                    </a:cubicBezTo>
                    <a:lnTo>
                      <a:pt x="18" y="5938"/>
                    </a:lnTo>
                    <a:cubicBezTo>
                      <a:pt x="1" y="5976"/>
                      <a:pt x="11" y="6012"/>
                      <a:pt x="53" y="6012"/>
                    </a:cubicBezTo>
                    <a:cubicBezTo>
                      <a:pt x="63" y="6012"/>
                      <a:pt x="73" y="6010"/>
                      <a:pt x="86" y="6006"/>
                    </a:cubicBezTo>
                    <a:lnTo>
                      <a:pt x="4317" y="4414"/>
                    </a:lnTo>
                    <a:cubicBezTo>
                      <a:pt x="4359" y="4414"/>
                      <a:pt x="4427" y="4346"/>
                      <a:pt x="4448" y="4304"/>
                    </a:cubicBezTo>
                    <a:lnTo>
                      <a:pt x="7287" y="114"/>
                    </a:lnTo>
                    <a:cubicBezTo>
                      <a:pt x="7323" y="55"/>
                      <a:pt x="7328" y="0"/>
                      <a:pt x="7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3770305" y="1736996"/>
                <a:ext cx="1162503" cy="956397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6102" extrusionOk="0">
                    <a:moveTo>
                      <a:pt x="7285" y="127"/>
                    </a:moveTo>
                    <a:lnTo>
                      <a:pt x="7264" y="147"/>
                    </a:lnTo>
                    <a:lnTo>
                      <a:pt x="4452" y="4316"/>
                    </a:lnTo>
                    <a:cubicBezTo>
                      <a:pt x="4426" y="4358"/>
                      <a:pt x="4363" y="4421"/>
                      <a:pt x="4342" y="4421"/>
                    </a:cubicBezTo>
                    <a:lnTo>
                      <a:pt x="132" y="5992"/>
                    </a:lnTo>
                    <a:lnTo>
                      <a:pt x="2530" y="1478"/>
                    </a:lnTo>
                    <a:cubicBezTo>
                      <a:pt x="2551" y="1436"/>
                      <a:pt x="2572" y="1389"/>
                      <a:pt x="2593" y="1368"/>
                    </a:cubicBezTo>
                    <a:cubicBezTo>
                      <a:pt x="2640" y="1347"/>
                      <a:pt x="2661" y="1326"/>
                      <a:pt x="2682" y="1326"/>
                    </a:cubicBezTo>
                    <a:lnTo>
                      <a:pt x="7285" y="127"/>
                    </a:lnTo>
                    <a:close/>
                    <a:moveTo>
                      <a:pt x="7342" y="1"/>
                    </a:moveTo>
                    <a:cubicBezTo>
                      <a:pt x="7331" y="1"/>
                      <a:pt x="7319" y="6"/>
                      <a:pt x="7306" y="17"/>
                    </a:cubicBezTo>
                    <a:lnTo>
                      <a:pt x="2661" y="1216"/>
                    </a:lnTo>
                    <a:cubicBezTo>
                      <a:pt x="2619" y="1237"/>
                      <a:pt x="2572" y="1258"/>
                      <a:pt x="2530" y="1305"/>
                    </a:cubicBezTo>
                    <a:cubicBezTo>
                      <a:pt x="2488" y="1326"/>
                      <a:pt x="2462" y="1368"/>
                      <a:pt x="2420" y="1410"/>
                    </a:cubicBezTo>
                    <a:lnTo>
                      <a:pt x="22" y="5971"/>
                    </a:lnTo>
                    <a:cubicBezTo>
                      <a:pt x="22" y="5971"/>
                      <a:pt x="22" y="5992"/>
                      <a:pt x="1" y="6018"/>
                    </a:cubicBezTo>
                    <a:cubicBezTo>
                      <a:pt x="1" y="6039"/>
                      <a:pt x="1" y="6060"/>
                      <a:pt x="22" y="6081"/>
                    </a:cubicBezTo>
                    <a:cubicBezTo>
                      <a:pt x="43" y="6102"/>
                      <a:pt x="64" y="6102"/>
                      <a:pt x="85" y="6102"/>
                    </a:cubicBezTo>
                    <a:lnTo>
                      <a:pt x="132" y="6102"/>
                    </a:lnTo>
                    <a:lnTo>
                      <a:pt x="4384" y="4531"/>
                    </a:lnTo>
                    <a:cubicBezTo>
                      <a:pt x="4452" y="4510"/>
                      <a:pt x="4494" y="4447"/>
                      <a:pt x="4536" y="4379"/>
                    </a:cubicBezTo>
                    <a:lnTo>
                      <a:pt x="7374" y="189"/>
                    </a:lnTo>
                    <a:cubicBezTo>
                      <a:pt x="7395" y="147"/>
                      <a:pt x="7416" y="127"/>
                      <a:pt x="7416" y="79"/>
                    </a:cubicBezTo>
                    <a:cubicBezTo>
                      <a:pt x="7416" y="58"/>
                      <a:pt x="7395" y="38"/>
                      <a:pt x="7374" y="17"/>
                    </a:cubicBezTo>
                    <a:cubicBezTo>
                      <a:pt x="7364" y="6"/>
                      <a:pt x="7353" y="1"/>
                      <a:pt x="734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4262766" y="1982442"/>
                <a:ext cx="294819" cy="285101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19" extrusionOk="0">
                    <a:moveTo>
                      <a:pt x="1620" y="0"/>
                    </a:moveTo>
                    <a:cubicBezTo>
                      <a:pt x="1581" y="0"/>
                      <a:pt x="1535" y="7"/>
                      <a:pt x="1483" y="22"/>
                    </a:cubicBezTo>
                    <a:cubicBezTo>
                      <a:pt x="1111" y="132"/>
                      <a:pt x="525" y="655"/>
                      <a:pt x="237" y="1153"/>
                    </a:cubicBezTo>
                    <a:cubicBezTo>
                      <a:pt x="1" y="1555"/>
                      <a:pt x="24" y="1818"/>
                      <a:pt x="254" y="1818"/>
                    </a:cubicBezTo>
                    <a:cubicBezTo>
                      <a:pt x="299" y="1818"/>
                      <a:pt x="353" y="1808"/>
                      <a:pt x="415" y="1786"/>
                    </a:cubicBezTo>
                    <a:cubicBezTo>
                      <a:pt x="787" y="1677"/>
                      <a:pt x="1310" y="1200"/>
                      <a:pt x="1593" y="718"/>
                    </a:cubicBezTo>
                    <a:cubicBezTo>
                      <a:pt x="1875" y="300"/>
                      <a:pt x="1880" y="0"/>
                      <a:pt x="1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4258691" y="1972568"/>
                <a:ext cx="298110" cy="303909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39" extrusionOk="0">
                    <a:moveTo>
                      <a:pt x="1645" y="111"/>
                    </a:moveTo>
                    <a:cubicBezTo>
                      <a:pt x="1678" y="111"/>
                      <a:pt x="1705" y="116"/>
                      <a:pt x="1729" y="127"/>
                    </a:cubicBezTo>
                    <a:cubicBezTo>
                      <a:pt x="1750" y="147"/>
                      <a:pt x="1771" y="168"/>
                      <a:pt x="1771" y="216"/>
                    </a:cubicBezTo>
                    <a:cubicBezTo>
                      <a:pt x="1792" y="326"/>
                      <a:pt x="1729" y="519"/>
                      <a:pt x="1572" y="760"/>
                    </a:cubicBezTo>
                    <a:cubicBezTo>
                      <a:pt x="1289" y="1216"/>
                      <a:pt x="765" y="1698"/>
                      <a:pt x="420" y="1808"/>
                    </a:cubicBezTo>
                    <a:cubicBezTo>
                      <a:pt x="331" y="1829"/>
                      <a:pt x="263" y="1829"/>
                      <a:pt x="221" y="1829"/>
                    </a:cubicBezTo>
                    <a:cubicBezTo>
                      <a:pt x="179" y="1808"/>
                      <a:pt x="158" y="1787"/>
                      <a:pt x="158" y="1740"/>
                    </a:cubicBezTo>
                    <a:cubicBezTo>
                      <a:pt x="132" y="1656"/>
                      <a:pt x="158" y="1478"/>
                      <a:pt x="310" y="1242"/>
                    </a:cubicBezTo>
                    <a:cubicBezTo>
                      <a:pt x="462" y="1001"/>
                      <a:pt x="655" y="739"/>
                      <a:pt x="896" y="540"/>
                    </a:cubicBezTo>
                    <a:cubicBezTo>
                      <a:pt x="1116" y="326"/>
                      <a:pt x="1357" y="168"/>
                      <a:pt x="1530" y="127"/>
                    </a:cubicBezTo>
                    <a:cubicBezTo>
                      <a:pt x="1574" y="116"/>
                      <a:pt x="1612" y="111"/>
                      <a:pt x="1645" y="111"/>
                    </a:cubicBezTo>
                    <a:close/>
                    <a:moveTo>
                      <a:pt x="1640" y="1"/>
                    </a:moveTo>
                    <a:cubicBezTo>
                      <a:pt x="1597" y="1"/>
                      <a:pt x="1554" y="6"/>
                      <a:pt x="1509" y="17"/>
                    </a:cubicBezTo>
                    <a:cubicBezTo>
                      <a:pt x="1289" y="85"/>
                      <a:pt x="1048" y="257"/>
                      <a:pt x="813" y="456"/>
                    </a:cubicBezTo>
                    <a:cubicBezTo>
                      <a:pt x="593" y="671"/>
                      <a:pt x="373" y="933"/>
                      <a:pt x="221" y="1195"/>
                    </a:cubicBezTo>
                    <a:cubicBezTo>
                      <a:pt x="69" y="1436"/>
                      <a:pt x="1" y="1635"/>
                      <a:pt x="48" y="1787"/>
                    </a:cubicBezTo>
                    <a:cubicBezTo>
                      <a:pt x="69" y="1849"/>
                      <a:pt x="111" y="1918"/>
                      <a:pt x="200" y="1939"/>
                    </a:cubicBezTo>
                    <a:cubicBezTo>
                      <a:pt x="263" y="1939"/>
                      <a:pt x="352" y="1939"/>
                      <a:pt x="441" y="1918"/>
                    </a:cubicBezTo>
                    <a:cubicBezTo>
                      <a:pt x="833" y="1787"/>
                      <a:pt x="1357" y="1305"/>
                      <a:pt x="1661" y="823"/>
                    </a:cubicBezTo>
                    <a:cubicBezTo>
                      <a:pt x="1834" y="561"/>
                      <a:pt x="1902" y="367"/>
                      <a:pt x="1881" y="195"/>
                    </a:cubicBezTo>
                    <a:cubicBezTo>
                      <a:pt x="1881" y="127"/>
                      <a:pt x="1834" y="64"/>
                      <a:pt x="1771" y="17"/>
                    </a:cubicBezTo>
                    <a:cubicBezTo>
                      <a:pt x="1726" y="6"/>
                      <a:pt x="1683" y="1"/>
                      <a:pt x="164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2384770" y="1599226"/>
                <a:ext cx="622395" cy="1022853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6526" extrusionOk="0">
                    <a:moveTo>
                      <a:pt x="1551" y="0"/>
                    </a:moveTo>
                    <a:lnTo>
                      <a:pt x="1" y="414"/>
                    </a:lnTo>
                    <a:lnTo>
                      <a:pt x="2117" y="6525"/>
                    </a:lnTo>
                    <a:cubicBezTo>
                      <a:pt x="2991" y="6174"/>
                      <a:pt x="3971" y="5981"/>
                      <a:pt x="3971" y="5981"/>
                    </a:cubicBez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2375053" y="1588412"/>
                <a:ext cx="639479" cy="1043542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6658" extrusionOk="0">
                    <a:moveTo>
                      <a:pt x="1571" y="132"/>
                    </a:moveTo>
                    <a:lnTo>
                      <a:pt x="3970" y="6002"/>
                    </a:lnTo>
                    <a:cubicBezTo>
                      <a:pt x="3902" y="6023"/>
                      <a:pt x="3032" y="6201"/>
                      <a:pt x="2226" y="6526"/>
                    </a:cubicBezTo>
                    <a:lnTo>
                      <a:pt x="131" y="504"/>
                    </a:lnTo>
                    <a:lnTo>
                      <a:pt x="1571" y="132"/>
                    </a:lnTo>
                    <a:close/>
                    <a:moveTo>
                      <a:pt x="1592" y="1"/>
                    </a:moveTo>
                    <a:lnTo>
                      <a:pt x="42" y="420"/>
                    </a:lnTo>
                    <a:lnTo>
                      <a:pt x="0" y="483"/>
                    </a:lnTo>
                    <a:lnTo>
                      <a:pt x="2137" y="6615"/>
                    </a:lnTo>
                    <a:lnTo>
                      <a:pt x="2200" y="6657"/>
                    </a:lnTo>
                    <a:cubicBezTo>
                      <a:pt x="3053" y="6311"/>
                      <a:pt x="4033" y="6092"/>
                      <a:pt x="4033" y="6092"/>
                    </a:cubicBezTo>
                    <a:lnTo>
                      <a:pt x="4080" y="6023"/>
                    </a:lnTo>
                    <a:lnTo>
                      <a:pt x="1655" y="48"/>
                    </a:lnTo>
                    <a:lnTo>
                      <a:pt x="159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2768143" y="1551579"/>
                <a:ext cx="352340" cy="698098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54" extrusionOk="0">
                    <a:moveTo>
                      <a:pt x="1" y="0"/>
                    </a:moveTo>
                    <a:cubicBezTo>
                      <a:pt x="1" y="0"/>
                      <a:pt x="42" y="1069"/>
                      <a:pt x="283" y="1786"/>
                    </a:cubicBezTo>
                    <a:cubicBezTo>
                      <a:pt x="503" y="2530"/>
                      <a:pt x="1441" y="4363"/>
                      <a:pt x="1441" y="4363"/>
                    </a:cubicBezTo>
                    <a:cubicBezTo>
                      <a:pt x="1441" y="4363"/>
                      <a:pt x="1601" y="4454"/>
                      <a:pt x="1754" y="4454"/>
                    </a:cubicBezTo>
                    <a:cubicBezTo>
                      <a:pt x="1812" y="4454"/>
                      <a:pt x="1870" y="4441"/>
                      <a:pt x="1917" y="4405"/>
                    </a:cubicBezTo>
                    <a:cubicBezTo>
                      <a:pt x="2095" y="4274"/>
                      <a:pt x="2247" y="4101"/>
                      <a:pt x="2137" y="3619"/>
                    </a:cubicBezTo>
                    <a:cubicBezTo>
                      <a:pt x="2027" y="3116"/>
                      <a:pt x="1896" y="2813"/>
                      <a:pt x="1896" y="2813"/>
                    </a:cubicBezTo>
                    <a:cubicBezTo>
                      <a:pt x="1896" y="2813"/>
                      <a:pt x="1854" y="2682"/>
                      <a:pt x="1744" y="2619"/>
                    </a:cubicBezTo>
                    <a:cubicBezTo>
                      <a:pt x="1695" y="2588"/>
                      <a:pt x="1646" y="2580"/>
                      <a:pt x="1606" y="2580"/>
                    </a:cubicBezTo>
                    <a:cubicBezTo>
                      <a:pt x="1558" y="2580"/>
                      <a:pt x="1525" y="2593"/>
                      <a:pt x="1525" y="2593"/>
                    </a:cubicBezTo>
                    <a:cubicBezTo>
                      <a:pt x="1525" y="2593"/>
                      <a:pt x="1352" y="870"/>
                      <a:pt x="1179" y="435"/>
                    </a:cubicBezTo>
                    <a:cubicBezTo>
                      <a:pt x="980" y="0"/>
                      <a:pt x="393" y="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2757486" y="1540921"/>
                <a:ext cx="362998" cy="717533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4578" extrusionOk="0">
                    <a:moveTo>
                      <a:pt x="131" y="110"/>
                    </a:moveTo>
                    <a:lnTo>
                      <a:pt x="131" y="110"/>
                    </a:lnTo>
                    <a:cubicBezTo>
                      <a:pt x="309" y="131"/>
                      <a:pt x="524" y="131"/>
                      <a:pt x="723" y="173"/>
                    </a:cubicBezTo>
                    <a:cubicBezTo>
                      <a:pt x="938" y="220"/>
                      <a:pt x="1116" y="330"/>
                      <a:pt x="1179" y="524"/>
                    </a:cubicBezTo>
                    <a:cubicBezTo>
                      <a:pt x="1268" y="723"/>
                      <a:pt x="1357" y="1268"/>
                      <a:pt x="1420" y="1744"/>
                    </a:cubicBezTo>
                    <a:cubicBezTo>
                      <a:pt x="1488" y="2247"/>
                      <a:pt x="1530" y="2687"/>
                      <a:pt x="1530" y="2687"/>
                    </a:cubicBezTo>
                    <a:lnTo>
                      <a:pt x="1619" y="2729"/>
                    </a:lnTo>
                    <a:cubicBezTo>
                      <a:pt x="1619" y="2729"/>
                      <a:pt x="1656" y="2710"/>
                      <a:pt x="1707" y="2710"/>
                    </a:cubicBezTo>
                    <a:cubicBezTo>
                      <a:pt x="1733" y="2710"/>
                      <a:pt x="1762" y="2715"/>
                      <a:pt x="1792" y="2729"/>
                    </a:cubicBezTo>
                    <a:cubicBezTo>
                      <a:pt x="1854" y="2792"/>
                      <a:pt x="1902" y="2901"/>
                      <a:pt x="1902" y="2901"/>
                    </a:cubicBezTo>
                    <a:cubicBezTo>
                      <a:pt x="1902" y="2901"/>
                      <a:pt x="2053" y="3210"/>
                      <a:pt x="2142" y="3687"/>
                    </a:cubicBezTo>
                    <a:cubicBezTo>
                      <a:pt x="2205" y="3928"/>
                      <a:pt x="2184" y="4080"/>
                      <a:pt x="2142" y="4190"/>
                    </a:cubicBezTo>
                    <a:cubicBezTo>
                      <a:pt x="2095" y="4300"/>
                      <a:pt x="2032" y="4363"/>
                      <a:pt x="1943" y="4431"/>
                    </a:cubicBezTo>
                    <a:cubicBezTo>
                      <a:pt x="1907" y="4455"/>
                      <a:pt x="1861" y="4465"/>
                      <a:pt x="1811" y="4465"/>
                    </a:cubicBezTo>
                    <a:cubicBezTo>
                      <a:pt x="1776" y="4465"/>
                      <a:pt x="1739" y="4460"/>
                      <a:pt x="1703" y="4452"/>
                    </a:cubicBezTo>
                    <a:cubicBezTo>
                      <a:pt x="1619" y="4431"/>
                      <a:pt x="1551" y="4389"/>
                      <a:pt x="1551" y="4389"/>
                    </a:cubicBezTo>
                    <a:cubicBezTo>
                      <a:pt x="1551" y="4363"/>
                      <a:pt x="1310" y="3928"/>
                      <a:pt x="1069" y="3383"/>
                    </a:cubicBezTo>
                    <a:cubicBezTo>
                      <a:pt x="807" y="2839"/>
                      <a:pt x="503" y="2205"/>
                      <a:pt x="393" y="1854"/>
                    </a:cubicBezTo>
                    <a:cubicBezTo>
                      <a:pt x="179" y="1179"/>
                      <a:pt x="131" y="220"/>
                      <a:pt x="131" y="110"/>
                    </a:cubicBezTo>
                    <a:close/>
                    <a:moveTo>
                      <a:pt x="69" y="0"/>
                    </a:moveTo>
                    <a:lnTo>
                      <a:pt x="1" y="68"/>
                    </a:lnTo>
                    <a:cubicBezTo>
                      <a:pt x="1" y="68"/>
                      <a:pt x="69" y="1137"/>
                      <a:pt x="283" y="1875"/>
                    </a:cubicBezTo>
                    <a:cubicBezTo>
                      <a:pt x="414" y="2247"/>
                      <a:pt x="702" y="2881"/>
                      <a:pt x="964" y="3425"/>
                    </a:cubicBezTo>
                    <a:cubicBezTo>
                      <a:pt x="1226" y="3996"/>
                      <a:pt x="1462" y="4452"/>
                      <a:pt x="1462" y="4452"/>
                    </a:cubicBezTo>
                    <a:lnTo>
                      <a:pt x="1488" y="4473"/>
                    </a:lnTo>
                    <a:cubicBezTo>
                      <a:pt x="1488" y="4473"/>
                      <a:pt x="1551" y="4520"/>
                      <a:pt x="1661" y="4541"/>
                    </a:cubicBezTo>
                    <a:cubicBezTo>
                      <a:pt x="1716" y="4562"/>
                      <a:pt x="1776" y="4577"/>
                      <a:pt x="1836" y="4577"/>
                    </a:cubicBezTo>
                    <a:cubicBezTo>
                      <a:pt x="1896" y="4577"/>
                      <a:pt x="1956" y="4562"/>
                      <a:pt x="2011" y="4520"/>
                    </a:cubicBezTo>
                    <a:cubicBezTo>
                      <a:pt x="2095" y="4452"/>
                      <a:pt x="2184" y="4363"/>
                      <a:pt x="2247" y="4232"/>
                    </a:cubicBezTo>
                    <a:cubicBezTo>
                      <a:pt x="2294" y="4101"/>
                      <a:pt x="2315" y="3928"/>
                      <a:pt x="2247" y="3666"/>
                    </a:cubicBezTo>
                    <a:cubicBezTo>
                      <a:pt x="2142" y="3184"/>
                      <a:pt x="2011" y="2881"/>
                      <a:pt x="2011" y="2881"/>
                    </a:cubicBezTo>
                    <a:cubicBezTo>
                      <a:pt x="2011" y="2881"/>
                      <a:pt x="1964" y="2729"/>
                      <a:pt x="1833" y="2640"/>
                    </a:cubicBezTo>
                    <a:cubicBezTo>
                      <a:pt x="1798" y="2613"/>
                      <a:pt x="1764" y="2605"/>
                      <a:pt x="1735" y="2605"/>
                    </a:cubicBezTo>
                    <a:cubicBezTo>
                      <a:pt x="1696" y="2605"/>
                      <a:pt x="1664" y="2619"/>
                      <a:pt x="1640" y="2619"/>
                    </a:cubicBezTo>
                    <a:cubicBezTo>
                      <a:pt x="1640" y="2598"/>
                      <a:pt x="1593" y="2205"/>
                      <a:pt x="1530" y="1744"/>
                    </a:cubicBezTo>
                    <a:cubicBezTo>
                      <a:pt x="1462" y="1247"/>
                      <a:pt x="1378" y="723"/>
                      <a:pt x="1289" y="482"/>
                    </a:cubicBezTo>
                    <a:cubicBezTo>
                      <a:pt x="1179" y="241"/>
                      <a:pt x="964" y="131"/>
                      <a:pt x="744" y="68"/>
                    </a:cubicBezTo>
                    <a:cubicBezTo>
                      <a:pt x="503" y="21"/>
                      <a:pt x="262" y="21"/>
                      <a:pt x="6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3150576" y="2057204"/>
                <a:ext cx="602646" cy="352184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247" extrusionOk="0">
                    <a:moveTo>
                      <a:pt x="1116" y="0"/>
                    </a:moveTo>
                    <a:cubicBezTo>
                      <a:pt x="834" y="0"/>
                      <a:pt x="289" y="461"/>
                      <a:pt x="179" y="744"/>
                    </a:cubicBezTo>
                    <a:cubicBezTo>
                      <a:pt x="69" y="1048"/>
                      <a:pt x="1" y="1592"/>
                      <a:pt x="158" y="1901"/>
                    </a:cubicBezTo>
                    <a:cubicBezTo>
                      <a:pt x="237" y="2048"/>
                      <a:pt x="368" y="2083"/>
                      <a:pt x="476" y="2083"/>
                    </a:cubicBezTo>
                    <a:cubicBezTo>
                      <a:pt x="576" y="2083"/>
                      <a:pt x="656" y="2053"/>
                      <a:pt x="656" y="2053"/>
                    </a:cubicBezTo>
                    <a:cubicBezTo>
                      <a:pt x="917" y="2116"/>
                      <a:pt x="986" y="2116"/>
                      <a:pt x="1179" y="2142"/>
                    </a:cubicBezTo>
                    <a:cubicBezTo>
                      <a:pt x="1399" y="2163"/>
                      <a:pt x="2143" y="2205"/>
                      <a:pt x="2405" y="2205"/>
                    </a:cubicBezTo>
                    <a:cubicBezTo>
                      <a:pt x="2646" y="2184"/>
                      <a:pt x="2578" y="2247"/>
                      <a:pt x="2949" y="1681"/>
                    </a:cubicBezTo>
                    <a:cubicBezTo>
                      <a:pt x="3321" y="1116"/>
                      <a:pt x="3583" y="1027"/>
                      <a:pt x="3714" y="765"/>
                    </a:cubicBezTo>
                    <a:cubicBezTo>
                      <a:pt x="3845" y="482"/>
                      <a:pt x="3646" y="262"/>
                      <a:pt x="3342" y="152"/>
                    </a:cubicBezTo>
                    <a:cubicBezTo>
                      <a:pt x="3059" y="68"/>
                      <a:pt x="1399" y="0"/>
                      <a:pt x="1116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3150576" y="2050621"/>
                <a:ext cx="599355" cy="36002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2297" extrusionOk="0">
                    <a:moveTo>
                      <a:pt x="1116" y="110"/>
                    </a:moveTo>
                    <a:cubicBezTo>
                      <a:pt x="1247" y="110"/>
                      <a:pt x="1750" y="131"/>
                      <a:pt x="2227" y="152"/>
                    </a:cubicBezTo>
                    <a:cubicBezTo>
                      <a:pt x="2468" y="152"/>
                      <a:pt x="2708" y="173"/>
                      <a:pt x="2907" y="194"/>
                    </a:cubicBezTo>
                    <a:cubicBezTo>
                      <a:pt x="3122" y="220"/>
                      <a:pt x="3274" y="241"/>
                      <a:pt x="3342" y="262"/>
                    </a:cubicBezTo>
                    <a:cubicBezTo>
                      <a:pt x="3473" y="304"/>
                      <a:pt x="3583" y="372"/>
                      <a:pt x="3646" y="456"/>
                    </a:cubicBezTo>
                    <a:cubicBezTo>
                      <a:pt x="3714" y="545"/>
                      <a:pt x="3714" y="655"/>
                      <a:pt x="3667" y="786"/>
                    </a:cubicBezTo>
                    <a:cubicBezTo>
                      <a:pt x="3604" y="896"/>
                      <a:pt x="3515" y="980"/>
                      <a:pt x="3384" y="1111"/>
                    </a:cubicBezTo>
                    <a:cubicBezTo>
                      <a:pt x="3253" y="1242"/>
                      <a:pt x="3101" y="1399"/>
                      <a:pt x="2907" y="1702"/>
                    </a:cubicBezTo>
                    <a:cubicBezTo>
                      <a:pt x="2729" y="1985"/>
                      <a:pt x="2646" y="2116"/>
                      <a:pt x="2598" y="2158"/>
                    </a:cubicBezTo>
                    <a:cubicBezTo>
                      <a:pt x="2557" y="2184"/>
                      <a:pt x="2557" y="2184"/>
                      <a:pt x="2536" y="2184"/>
                    </a:cubicBezTo>
                    <a:lnTo>
                      <a:pt x="2384" y="2184"/>
                    </a:lnTo>
                    <a:cubicBezTo>
                      <a:pt x="2345" y="2188"/>
                      <a:pt x="2290" y="2189"/>
                      <a:pt x="2224" y="2189"/>
                    </a:cubicBezTo>
                    <a:cubicBezTo>
                      <a:pt x="1914" y="2189"/>
                      <a:pt x="1365" y="2154"/>
                      <a:pt x="1205" y="2137"/>
                    </a:cubicBezTo>
                    <a:cubicBezTo>
                      <a:pt x="986" y="2116"/>
                      <a:pt x="944" y="2116"/>
                      <a:pt x="682" y="2053"/>
                    </a:cubicBezTo>
                    <a:lnTo>
                      <a:pt x="635" y="2053"/>
                    </a:lnTo>
                    <a:cubicBezTo>
                      <a:pt x="635" y="2053"/>
                      <a:pt x="572" y="2074"/>
                      <a:pt x="462" y="2074"/>
                    </a:cubicBezTo>
                    <a:cubicBezTo>
                      <a:pt x="373" y="2074"/>
                      <a:pt x="263" y="2027"/>
                      <a:pt x="200" y="1922"/>
                    </a:cubicBezTo>
                    <a:cubicBezTo>
                      <a:pt x="132" y="1791"/>
                      <a:pt x="111" y="1571"/>
                      <a:pt x="111" y="1372"/>
                    </a:cubicBezTo>
                    <a:cubicBezTo>
                      <a:pt x="132" y="1158"/>
                      <a:pt x="179" y="959"/>
                      <a:pt x="242" y="807"/>
                    </a:cubicBezTo>
                    <a:cubicBezTo>
                      <a:pt x="289" y="697"/>
                      <a:pt x="441" y="503"/>
                      <a:pt x="614" y="351"/>
                    </a:cubicBezTo>
                    <a:cubicBezTo>
                      <a:pt x="813" y="220"/>
                      <a:pt x="1006" y="110"/>
                      <a:pt x="1116" y="110"/>
                    </a:cubicBezTo>
                    <a:close/>
                    <a:moveTo>
                      <a:pt x="1116" y="0"/>
                    </a:moveTo>
                    <a:cubicBezTo>
                      <a:pt x="944" y="0"/>
                      <a:pt x="745" y="131"/>
                      <a:pt x="551" y="283"/>
                    </a:cubicBezTo>
                    <a:cubicBezTo>
                      <a:pt x="373" y="435"/>
                      <a:pt x="200" y="613"/>
                      <a:pt x="132" y="786"/>
                    </a:cubicBezTo>
                    <a:cubicBezTo>
                      <a:pt x="69" y="917"/>
                      <a:pt x="27" y="1137"/>
                      <a:pt x="27" y="1351"/>
                    </a:cubicBezTo>
                    <a:cubicBezTo>
                      <a:pt x="1" y="1571"/>
                      <a:pt x="27" y="1791"/>
                      <a:pt x="111" y="1964"/>
                    </a:cubicBezTo>
                    <a:cubicBezTo>
                      <a:pt x="200" y="2116"/>
                      <a:pt x="331" y="2184"/>
                      <a:pt x="462" y="2184"/>
                    </a:cubicBezTo>
                    <a:cubicBezTo>
                      <a:pt x="572" y="2184"/>
                      <a:pt x="635" y="2158"/>
                      <a:pt x="656" y="2158"/>
                    </a:cubicBezTo>
                    <a:cubicBezTo>
                      <a:pt x="917" y="2205"/>
                      <a:pt x="986" y="2226"/>
                      <a:pt x="1179" y="2247"/>
                    </a:cubicBezTo>
                    <a:cubicBezTo>
                      <a:pt x="1354" y="2264"/>
                      <a:pt x="1856" y="2297"/>
                      <a:pt x="2188" y="2297"/>
                    </a:cubicBezTo>
                    <a:cubicBezTo>
                      <a:pt x="2275" y="2297"/>
                      <a:pt x="2350" y="2294"/>
                      <a:pt x="2405" y="2289"/>
                    </a:cubicBezTo>
                    <a:lnTo>
                      <a:pt x="2536" y="2289"/>
                    </a:lnTo>
                    <a:cubicBezTo>
                      <a:pt x="2578" y="2289"/>
                      <a:pt x="2619" y="2268"/>
                      <a:pt x="2667" y="2226"/>
                    </a:cubicBezTo>
                    <a:cubicBezTo>
                      <a:pt x="2729" y="2158"/>
                      <a:pt x="2818" y="2027"/>
                      <a:pt x="2991" y="1744"/>
                    </a:cubicBezTo>
                    <a:cubicBezTo>
                      <a:pt x="3169" y="1461"/>
                      <a:pt x="3342" y="1310"/>
                      <a:pt x="3452" y="1179"/>
                    </a:cubicBezTo>
                    <a:cubicBezTo>
                      <a:pt x="3583" y="1069"/>
                      <a:pt x="3693" y="959"/>
                      <a:pt x="3756" y="828"/>
                    </a:cubicBezTo>
                    <a:cubicBezTo>
                      <a:pt x="3824" y="676"/>
                      <a:pt x="3824" y="524"/>
                      <a:pt x="3735" y="393"/>
                    </a:cubicBezTo>
                    <a:cubicBezTo>
                      <a:pt x="3646" y="283"/>
                      <a:pt x="3515" y="194"/>
                      <a:pt x="3363" y="152"/>
                    </a:cubicBezTo>
                    <a:cubicBezTo>
                      <a:pt x="3274" y="131"/>
                      <a:pt x="3122" y="110"/>
                      <a:pt x="2928" y="89"/>
                    </a:cubicBezTo>
                    <a:cubicBezTo>
                      <a:pt x="2729" y="63"/>
                      <a:pt x="2468" y="42"/>
                      <a:pt x="2227" y="42"/>
                    </a:cubicBezTo>
                    <a:cubicBezTo>
                      <a:pt x="1750" y="21"/>
                      <a:pt x="1268" y="0"/>
                      <a:pt x="111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8"/>
              <p:cNvSpPr/>
              <p:nvPr/>
            </p:nvSpPr>
            <p:spPr>
              <a:xfrm>
                <a:off x="2938828" y="1950311"/>
                <a:ext cx="462368" cy="49669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3169" extrusionOk="0">
                    <a:moveTo>
                      <a:pt x="1044" y="1"/>
                    </a:moveTo>
                    <a:cubicBezTo>
                      <a:pt x="1016" y="1"/>
                      <a:pt x="996" y="3"/>
                      <a:pt x="985" y="7"/>
                    </a:cubicBezTo>
                    <a:cubicBezTo>
                      <a:pt x="854" y="49"/>
                      <a:pt x="593" y="159"/>
                      <a:pt x="305" y="619"/>
                    </a:cubicBezTo>
                    <a:cubicBezTo>
                      <a:pt x="1" y="1054"/>
                      <a:pt x="43" y="1882"/>
                      <a:pt x="331" y="2405"/>
                    </a:cubicBezTo>
                    <a:cubicBezTo>
                      <a:pt x="614" y="2955"/>
                      <a:pt x="959" y="2997"/>
                      <a:pt x="1352" y="3107"/>
                    </a:cubicBezTo>
                    <a:cubicBezTo>
                      <a:pt x="1513" y="3149"/>
                      <a:pt x="1651" y="3168"/>
                      <a:pt x="1764" y="3168"/>
                    </a:cubicBezTo>
                    <a:cubicBezTo>
                      <a:pt x="1946" y="3168"/>
                      <a:pt x="2065" y="3119"/>
                      <a:pt x="2117" y="3039"/>
                    </a:cubicBezTo>
                    <a:cubicBezTo>
                      <a:pt x="2206" y="2908"/>
                      <a:pt x="2268" y="2756"/>
                      <a:pt x="2268" y="2756"/>
                    </a:cubicBezTo>
                    <a:lnTo>
                      <a:pt x="2268" y="2756"/>
                    </a:lnTo>
                    <a:cubicBezTo>
                      <a:pt x="2268" y="2756"/>
                      <a:pt x="2218" y="2782"/>
                      <a:pt x="2148" y="2782"/>
                    </a:cubicBezTo>
                    <a:cubicBezTo>
                      <a:pt x="2088" y="2782"/>
                      <a:pt x="2014" y="2763"/>
                      <a:pt x="1944" y="2693"/>
                    </a:cubicBezTo>
                    <a:cubicBezTo>
                      <a:pt x="1813" y="2536"/>
                      <a:pt x="1420" y="2321"/>
                      <a:pt x="1724" y="1515"/>
                    </a:cubicBezTo>
                    <a:cubicBezTo>
                      <a:pt x="2018" y="722"/>
                      <a:pt x="2644" y="703"/>
                      <a:pt x="2704" y="703"/>
                    </a:cubicBezTo>
                    <a:cubicBezTo>
                      <a:pt x="2707" y="703"/>
                      <a:pt x="2708" y="703"/>
                      <a:pt x="2708" y="703"/>
                    </a:cubicBezTo>
                    <a:cubicBezTo>
                      <a:pt x="2949" y="703"/>
                      <a:pt x="2881" y="289"/>
                      <a:pt x="2488" y="206"/>
                    </a:cubicBezTo>
                    <a:cubicBezTo>
                      <a:pt x="2290" y="163"/>
                      <a:pt x="1308" y="1"/>
                      <a:pt x="10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8"/>
              <p:cNvSpPr/>
              <p:nvPr/>
            </p:nvSpPr>
            <p:spPr>
              <a:xfrm>
                <a:off x="2945410" y="1941378"/>
                <a:ext cx="448419" cy="514404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282" extrusionOk="0">
                    <a:moveTo>
                      <a:pt x="1027" y="106"/>
                    </a:moveTo>
                    <a:cubicBezTo>
                      <a:pt x="1048" y="106"/>
                      <a:pt x="1116" y="106"/>
                      <a:pt x="1179" y="132"/>
                    </a:cubicBezTo>
                    <a:cubicBezTo>
                      <a:pt x="1310" y="132"/>
                      <a:pt x="1467" y="153"/>
                      <a:pt x="1640" y="174"/>
                    </a:cubicBezTo>
                    <a:cubicBezTo>
                      <a:pt x="1965" y="237"/>
                      <a:pt x="2336" y="305"/>
                      <a:pt x="2446" y="326"/>
                    </a:cubicBezTo>
                    <a:cubicBezTo>
                      <a:pt x="2619" y="367"/>
                      <a:pt x="2729" y="477"/>
                      <a:pt x="2750" y="566"/>
                    </a:cubicBezTo>
                    <a:cubicBezTo>
                      <a:pt x="2776" y="608"/>
                      <a:pt x="2750" y="655"/>
                      <a:pt x="2750" y="676"/>
                    </a:cubicBezTo>
                    <a:cubicBezTo>
                      <a:pt x="2729" y="697"/>
                      <a:pt x="2708" y="718"/>
                      <a:pt x="2666" y="718"/>
                    </a:cubicBezTo>
                    <a:cubicBezTo>
                      <a:pt x="2666" y="718"/>
                      <a:pt x="2653" y="717"/>
                      <a:pt x="2629" y="717"/>
                    </a:cubicBezTo>
                    <a:cubicBezTo>
                      <a:pt x="2565" y="717"/>
                      <a:pt x="2429" y="728"/>
                      <a:pt x="2274" y="807"/>
                    </a:cubicBezTo>
                    <a:cubicBezTo>
                      <a:pt x="2054" y="917"/>
                      <a:pt x="1792" y="1132"/>
                      <a:pt x="1640" y="1546"/>
                    </a:cubicBezTo>
                    <a:cubicBezTo>
                      <a:pt x="1488" y="1965"/>
                      <a:pt x="1509" y="2227"/>
                      <a:pt x="1572" y="2420"/>
                    </a:cubicBezTo>
                    <a:cubicBezTo>
                      <a:pt x="1661" y="2619"/>
                      <a:pt x="1813" y="2724"/>
                      <a:pt x="1881" y="2792"/>
                    </a:cubicBezTo>
                    <a:cubicBezTo>
                      <a:pt x="1944" y="2881"/>
                      <a:pt x="2054" y="2902"/>
                      <a:pt x="2122" y="2902"/>
                    </a:cubicBezTo>
                    <a:cubicBezTo>
                      <a:pt x="2096" y="2944"/>
                      <a:pt x="2075" y="2986"/>
                      <a:pt x="2033" y="3075"/>
                    </a:cubicBezTo>
                    <a:cubicBezTo>
                      <a:pt x="1991" y="3117"/>
                      <a:pt x="1923" y="3164"/>
                      <a:pt x="1813" y="3164"/>
                    </a:cubicBezTo>
                    <a:cubicBezTo>
                      <a:pt x="1778" y="3169"/>
                      <a:pt x="1742" y="3172"/>
                      <a:pt x="1705" y="3172"/>
                    </a:cubicBezTo>
                    <a:cubicBezTo>
                      <a:pt x="1599" y="3172"/>
                      <a:pt x="1479" y="3152"/>
                      <a:pt x="1336" y="3117"/>
                    </a:cubicBezTo>
                    <a:cubicBezTo>
                      <a:pt x="1137" y="3054"/>
                      <a:pt x="943" y="3012"/>
                      <a:pt x="786" y="2923"/>
                    </a:cubicBezTo>
                    <a:cubicBezTo>
                      <a:pt x="613" y="2834"/>
                      <a:pt x="462" y="2703"/>
                      <a:pt x="331" y="2441"/>
                    </a:cubicBezTo>
                    <a:cubicBezTo>
                      <a:pt x="200" y="2200"/>
                      <a:pt x="111" y="1855"/>
                      <a:pt x="111" y="1546"/>
                    </a:cubicBezTo>
                    <a:cubicBezTo>
                      <a:pt x="90" y="1221"/>
                      <a:pt x="179" y="917"/>
                      <a:pt x="310" y="697"/>
                    </a:cubicBezTo>
                    <a:cubicBezTo>
                      <a:pt x="593" y="263"/>
                      <a:pt x="854" y="153"/>
                      <a:pt x="943" y="106"/>
                    </a:cubicBezTo>
                    <a:close/>
                    <a:moveTo>
                      <a:pt x="1027" y="1"/>
                    </a:moveTo>
                    <a:cubicBezTo>
                      <a:pt x="985" y="1"/>
                      <a:pt x="943" y="1"/>
                      <a:pt x="917" y="22"/>
                    </a:cubicBezTo>
                    <a:cubicBezTo>
                      <a:pt x="786" y="43"/>
                      <a:pt x="524" y="195"/>
                      <a:pt x="221" y="655"/>
                    </a:cubicBezTo>
                    <a:cubicBezTo>
                      <a:pt x="69" y="870"/>
                      <a:pt x="1" y="1200"/>
                      <a:pt x="1" y="1546"/>
                    </a:cubicBezTo>
                    <a:cubicBezTo>
                      <a:pt x="1" y="1876"/>
                      <a:pt x="90" y="2227"/>
                      <a:pt x="242" y="2509"/>
                    </a:cubicBezTo>
                    <a:cubicBezTo>
                      <a:pt x="373" y="2771"/>
                      <a:pt x="551" y="2923"/>
                      <a:pt x="723" y="3033"/>
                    </a:cubicBezTo>
                    <a:cubicBezTo>
                      <a:pt x="917" y="3117"/>
                      <a:pt x="1116" y="3164"/>
                      <a:pt x="1310" y="3206"/>
                    </a:cubicBezTo>
                    <a:cubicBezTo>
                      <a:pt x="1460" y="3257"/>
                      <a:pt x="1595" y="3282"/>
                      <a:pt x="1709" y="3282"/>
                    </a:cubicBezTo>
                    <a:cubicBezTo>
                      <a:pt x="1746" y="3282"/>
                      <a:pt x="1780" y="3279"/>
                      <a:pt x="1813" y="3274"/>
                    </a:cubicBezTo>
                    <a:cubicBezTo>
                      <a:pt x="1944" y="3274"/>
                      <a:pt x="2054" y="3206"/>
                      <a:pt x="2122" y="3117"/>
                    </a:cubicBezTo>
                    <a:cubicBezTo>
                      <a:pt x="2205" y="2986"/>
                      <a:pt x="2274" y="2834"/>
                      <a:pt x="2274" y="2834"/>
                    </a:cubicBezTo>
                    <a:lnTo>
                      <a:pt x="2205" y="2771"/>
                    </a:lnTo>
                    <a:cubicBezTo>
                      <a:pt x="2205" y="2771"/>
                      <a:pt x="2164" y="2771"/>
                      <a:pt x="2122" y="2792"/>
                    </a:cubicBezTo>
                    <a:cubicBezTo>
                      <a:pt x="2054" y="2792"/>
                      <a:pt x="2012" y="2792"/>
                      <a:pt x="1944" y="2724"/>
                    </a:cubicBezTo>
                    <a:cubicBezTo>
                      <a:pt x="1881" y="2640"/>
                      <a:pt x="1750" y="2551"/>
                      <a:pt x="1682" y="2378"/>
                    </a:cubicBezTo>
                    <a:cubicBezTo>
                      <a:pt x="1619" y="2227"/>
                      <a:pt x="1598" y="1986"/>
                      <a:pt x="1750" y="1572"/>
                    </a:cubicBezTo>
                    <a:cubicBezTo>
                      <a:pt x="1881" y="1179"/>
                      <a:pt x="2122" y="1001"/>
                      <a:pt x="2315" y="917"/>
                    </a:cubicBezTo>
                    <a:cubicBezTo>
                      <a:pt x="2460" y="838"/>
                      <a:pt x="2579" y="827"/>
                      <a:pt x="2634" y="827"/>
                    </a:cubicBezTo>
                    <a:cubicBezTo>
                      <a:pt x="2655" y="827"/>
                      <a:pt x="2666" y="828"/>
                      <a:pt x="2666" y="828"/>
                    </a:cubicBezTo>
                    <a:cubicBezTo>
                      <a:pt x="2750" y="828"/>
                      <a:pt x="2797" y="786"/>
                      <a:pt x="2839" y="718"/>
                    </a:cubicBezTo>
                    <a:cubicBezTo>
                      <a:pt x="2860" y="676"/>
                      <a:pt x="2860" y="608"/>
                      <a:pt x="2860" y="525"/>
                    </a:cubicBezTo>
                    <a:cubicBezTo>
                      <a:pt x="2818" y="394"/>
                      <a:pt x="2687" y="263"/>
                      <a:pt x="2467" y="216"/>
                    </a:cubicBezTo>
                    <a:cubicBezTo>
                      <a:pt x="2336" y="195"/>
                      <a:pt x="1991" y="132"/>
                      <a:pt x="1661" y="85"/>
                    </a:cubicBezTo>
                    <a:cubicBezTo>
                      <a:pt x="1488" y="64"/>
                      <a:pt x="1310" y="22"/>
                      <a:pt x="1179" y="22"/>
                    </a:cubicBezTo>
                    <a:cubicBezTo>
                      <a:pt x="1116" y="22"/>
                      <a:pt x="1074" y="1"/>
                      <a:pt x="102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8"/>
              <p:cNvSpPr/>
              <p:nvPr/>
            </p:nvSpPr>
            <p:spPr>
              <a:xfrm>
                <a:off x="2268316" y="1379955"/>
                <a:ext cx="359707" cy="301872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926" extrusionOk="0">
                    <a:moveTo>
                      <a:pt x="1812" y="1"/>
                    </a:moveTo>
                    <a:lnTo>
                      <a:pt x="110" y="69"/>
                    </a:lnTo>
                    <a:lnTo>
                      <a:pt x="0" y="1530"/>
                    </a:lnTo>
                    <a:cubicBezTo>
                      <a:pt x="0" y="1530"/>
                      <a:pt x="658" y="1926"/>
                      <a:pt x="1305" y="1926"/>
                    </a:cubicBezTo>
                    <a:cubicBezTo>
                      <a:pt x="1336" y="1926"/>
                      <a:pt x="1368" y="1925"/>
                      <a:pt x="1399" y="1923"/>
                    </a:cubicBezTo>
                    <a:cubicBezTo>
                      <a:pt x="2074" y="1881"/>
                      <a:pt x="2294" y="1462"/>
                      <a:pt x="2294" y="1462"/>
                    </a:cubicBezTo>
                    <a:lnTo>
                      <a:pt x="1812" y="1"/>
                    </a:ln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8"/>
              <p:cNvSpPr/>
              <p:nvPr/>
            </p:nvSpPr>
            <p:spPr>
              <a:xfrm>
                <a:off x="2261734" y="1373372"/>
                <a:ext cx="376007" cy="315664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2014" extrusionOk="0">
                    <a:moveTo>
                      <a:pt x="1812" y="111"/>
                    </a:moveTo>
                    <a:lnTo>
                      <a:pt x="2294" y="1483"/>
                    </a:lnTo>
                    <a:cubicBezTo>
                      <a:pt x="2268" y="1504"/>
                      <a:pt x="2247" y="1572"/>
                      <a:pt x="2116" y="1682"/>
                    </a:cubicBezTo>
                    <a:cubicBezTo>
                      <a:pt x="1985" y="1766"/>
                      <a:pt x="1770" y="1897"/>
                      <a:pt x="1441" y="1923"/>
                    </a:cubicBezTo>
                    <a:cubicBezTo>
                      <a:pt x="1409" y="1925"/>
                      <a:pt x="1376" y="1926"/>
                      <a:pt x="1344" y="1926"/>
                    </a:cubicBezTo>
                    <a:cubicBezTo>
                      <a:pt x="742" y="1926"/>
                      <a:pt x="150" y="1571"/>
                      <a:pt x="110" y="1551"/>
                    </a:cubicBezTo>
                    <a:lnTo>
                      <a:pt x="199" y="153"/>
                    </a:lnTo>
                    <a:lnTo>
                      <a:pt x="1812" y="111"/>
                    </a:lnTo>
                    <a:close/>
                    <a:moveTo>
                      <a:pt x="1854" y="1"/>
                    </a:moveTo>
                    <a:lnTo>
                      <a:pt x="152" y="43"/>
                    </a:lnTo>
                    <a:lnTo>
                      <a:pt x="110" y="111"/>
                    </a:lnTo>
                    <a:lnTo>
                      <a:pt x="0" y="1572"/>
                    </a:lnTo>
                    <a:lnTo>
                      <a:pt x="21" y="1614"/>
                    </a:lnTo>
                    <a:cubicBezTo>
                      <a:pt x="21" y="1614"/>
                      <a:pt x="648" y="2013"/>
                      <a:pt x="1297" y="2013"/>
                    </a:cubicBezTo>
                    <a:cubicBezTo>
                      <a:pt x="1345" y="2013"/>
                      <a:pt x="1393" y="2011"/>
                      <a:pt x="1441" y="2007"/>
                    </a:cubicBezTo>
                    <a:cubicBezTo>
                      <a:pt x="1791" y="1986"/>
                      <a:pt x="2032" y="1876"/>
                      <a:pt x="2184" y="1766"/>
                    </a:cubicBezTo>
                    <a:cubicBezTo>
                      <a:pt x="2336" y="1635"/>
                      <a:pt x="2399" y="1530"/>
                      <a:pt x="2399" y="1530"/>
                    </a:cubicBezTo>
                    <a:lnTo>
                      <a:pt x="2399" y="1483"/>
                    </a:lnTo>
                    <a:lnTo>
                      <a:pt x="1901" y="43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8"/>
              <p:cNvSpPr/>
              <p:nvPr/>
            </p:nvSpPr>
            <p:spPr>
              <a:xfrm>
                <a:off x="2182896" y="1431677"/>
                <a:ext cx="102818" cy="136516"/>
              </a:xfrm>
              <a:custGeom>
                <a:avLst/>
                <a:gdLst/>
                <a:ahLst/>
                <a:cxnLst/>
                <a:rect l="l" t="t" r="r" b="b"/>
                <a:pathLst>
                  <a:path w="656" h="871" extrusionOk="0">
                    <a:moveTo>
                      <a:pt x="482" y="1"/>
                    </a:moveTo>
                    <a:cubicBezTo>
                      <a:pt x="414" y="1"/>
                      <a:pt x="221" y="22"/>
                      <a:pt x="153" y="85"/>
                    </a:cubicBezTo>
                    <a:cubicBezTo>
                      <a:pt x="69" y="174"/>
                      <a:pt x="1" y="325"/>
                      <a:pt x="111" y="545"/>
                    </a:cubicBezTo>
                    <a:cubicBezTo>
                      <a:pt x="221" y="765"/>
                      <a:pt x="545" y="870"/>
                      <a:pt x="545" y="870"/>
                    </a:cubicBezTo>
                    <a:lnTo>
                      <a:pt x="655" y="43"/>
                    </a:lnTo>
                    <a:cubicBezTo>
                      <a:pt x="655" y="43"/>
                      <a:pt x="545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8"/>
              <p:cNvSpPr/>
              <p:nvPr/>
            </p:nvSpPr>
            <p:spPr>
              <a:xfrm>
                <a:off x="2176313" y="1421020"/>
                <a:ext cx="116768" cy="15454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986" extrusionOk="0">
                    <a:moveTo>
                      <a:pt x="524" y="111"/>
                    </a:moveTo>
                    <a:cubicBezTo>
                      <a:pt x="545" y="111"/>
                      <a:pt x="587" y="132"/>
                      <a:pt x="614" y="132"/>
                    </a:cubicBezTo>
                    <a:cubicBezTo>
                      <a:pt x="634" y="132"/>
                      <a:pt x="634" y="132"/>
                      <a:pt x="634" y="153"/>
                    </a:cubicBezTo>
                    <a:lnTo>
                      <a:pt x="545" y="875"/>
                    </a:lnTo>
                    <a:cubicBezTo>
                      <a:pt x="524" y="854"/>
                      <a:pt x="504" y="854"/>
                      <a:pt x="435" y="807"/>
                    </a:cubicBezTo>
                    <a:cubicBezTo>
                      <a:pt x="352" y="765"/>
                      <a:pt x="242" y="676"/>
                      <a:pt x="195" y="592"/>
                    </a:cubicBezTo>
                    <a:cubicBezTo>
                      <a:pt x="111" y="393"/>
                      <a:pt x="174" y="262"/>
                      <a:pt x="221" y="200"/>
                    </a:cubicBezTo>
                    <a:cubicBezTo>
                      <a:pt x="242" y="179"/>
                      <a:pt x="305" y="153"/>
                      <a:pt x="373" y="132"/>
                    </a:cubicBezTo>
                    <a:cubicBezTo>
                      <a:pt x="435" y="111"/>
                      <a:pt x="504" y="111"/>
                      <a:pt x="524" y="111"/>
                    </a:cubicBezTo>
                    <a:close/>
                    <a:moveTo>
                      <a:pt x="524" y="1"/>
                    </a:moveTo>
                    <a:cubicBezTo>
                      <a:pt x="483" y="1"/>
                      <a:pt x="415" y="22"/>
                      <a:pt x="352" y="22"/>
                    </a:cubicBezTo>
                    <a:cubicBezTo>
                      <a:pt x="284" y="48"/>
                      <a:pt x="195" y="69"/>
                      <a:pt x="153" y="132"/>
                    </a:cubicBezTo>
                    <a:cubicBezTo>
                      <a:pt x="64" y="221"/>
                      <a:pt x="1" y="393"/>
                      <a:pt x="111" y="634"/>
                    </a:cubicBezTo>
                    <a:cubicBezTo>
                      <a:pt x="153" y="765"/>
                      <a:pt x="284" y="854"/>
                      <a:pt x="394" y="917"/>
                    </a:cubicBezTo>
                    <a:cubicBezTo>
                      <a:pt x="483" y="964"/>
                      <a:pt x="566" y="985"/>
                      <a:pt x="566" y="985"/>
                    </a:cubicBezTo>
                    <a:lnTo>
                      <a:pt x="634" y="938"/>
                    </a:lnTo>
                    <a:lnTo>
                      <a:pt x="744" y="111"/>
                    </a:lnTo>
                    <a:lnTo>
                      <a:pt x="718" y="69"/>
                    </a:lnTo>
                    <a:cubicBezTo>
                      <a:pt x="718" y="69"/>
                      <a:pt x="697" y="48"/>
                      <a:pt x="655" y="48"/>
                    </a:cubicBezTo>
                    <a:cubicBezTo>
                      <a:pt x="614" y="22"/>
                      <a:pt x="566" y="1"/>
                      <a:pt x="52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8"/>
              <p:cNvSpPr/>
              <p:nvPr/>
            </p:nvSpPr>
            <p:spPr>
              <a:xfrm>
                <a:off x="2173022" y="1572111"/>
                <a:ext cx="642927" cy="1504656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9600" extrusionOk="0">
                    <a:moveTo>
                      <a:pt x="477" y="0"/>
                    </a:moveTo>
                    <a:lnTo>
                      <a:pt x="22" y="131"/>
                    </a:lnTo>
                    <a:cubicBezTo>
                      <a:pt x="22" y="131"/>
                      <a:pt x="64" y="2771"/>
                      <a:pt x="43" y="3488"/>
                    </a:cubicBezTo>
                    <a:cubicBezTo>
                      <a:pt x="1" y="4211"/>
                      <a:pt x="242" y="6939"/>
                      <a:pt x="263" y="7568"/>
                    </a:cubicBezTo>
                    <a:cubicBezTo>
                      <a:pt x="305" y="8201"/>
                      <a:pt x="216" y="8201"/>
                      <a:pt x="305" y="8552"/>
                    </a:cubicBezTo>
                    <a:cubicBezTo>
                      <a:pt x="373" y="8924"/>
                      <a:pt x="566" y="9296"/>
                      <a:pt x="676" y="9448"/>
                    </a:cubicBezTo>
                    <a:cubicBezTo>
                      <a:pt x="765" y="9599"/>
                      <a:pt x="938" y="9599"/>
                      <a:pt x="938" y="9599"/>
                    </a:cubicBezTo>
                    <a:cubicBezTo>
                      <a:pt x="938" y="9599"/>
                      <a:pt x="1132" y="9469"/>
                      <a:pt x="1352" y="9055"/>
                    </a:cubicBezTo>
                    <a:cubicBezTo>
                      <a:pt x="1551" y="8662"/>
                      <a:pt x="1551" y="8379"/>
                      <a:pt x="1834" y="8007"/>
                    </a:cubicBezTo>
                    <a:cubicBezTo>
                      <a:pt x="2117" y="7636"/>
                      <a:pt x="2729" y="7243"/>
                      <a:pt x="3206" y="7002"/>
                    </a:cubicBezTo>
                    <a:cubicBezTo>
                      <a:pt x="3688" y="6740"/>
                      <a:pt x="4101" y="6677"/>
                      <a:pt x="4101" y="6677"/>
                    </a:cubicBezTo>
                    <a:lnTo>
                      <a:pt x="1441" y="435"/>
                    </a:lnTo>
                    <a:cubicBezTo>
                      <a:pt x="1441" y="435"/>
                      <a:pt x="1132" y="304"/>
                      <a:pt x="959" y="236"/>
                    </a:cubicBezTo>
                    <a:cubicBezTo>
                      <a:pt x="807" y="152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8"/>
              <p:cNvSpPr/>
              <p:nvPr/>
            </p:nvSpPr>
            <p:spPr>
              <a:xfrm>
                <a:off x="2165655" y="1561454"/>
                <a:ext cx="656876" cy="1521897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9710" extrusionOk="0">
                    <a:moveTo>
                      <a:pt x="503" y="110"/>
                    </a:moveTo>
                    <a:cubicBezTo>
                      <a:pt x="524" y="131"/>
                      <a:pt x="833" y="262"/>
                      <a:pt x="985" y="351"/>
                    </a:cubicBezTo>
                    <a:cubicBezTo>
                      <a:pt x="1137" y="435"/>
                      <a:pt x="1420" y="545"/>
                      <a:pt x="1441" y="545"/>
                    </a:cubicBezTo>
                    <a:lnTo>
                      <a:pt x="4085" y="6719"/>
                    </a:lnTo>
                    <a:cubicBezTo>
                      <a:pt x="4017" y="6719"/>
                      <a:pt x="3693" y="6787"/>
                      <a:pt x="3232" y="7007"/>
                    </a:cubicBezTo>
                    <a:cubicBezTo>
                      <a:pt x="2729" y="7269"/>
                      <a:pt x="2143" y="7662"/>
                      <a:pt x="1834" y="8055"/>
                    </a:cubicBezTo>
                    <a:cubicBezTo>
                      <a:pt x="1682" y="8227"/>
                      <a:pt x="1619" y="8400"/>
                      <a:pt x="1551" y="8578"/>
                    </a:cubicBezTo>
                    <a:cubicBezTo>
                      <a:pt x="1488" y="8751"/>
                      <a:pt x="1441" y="8903"/>
                      <a:pt x="1336" y="9102"/>
                    </a:cubicBezTo>
                    <a:cubicBezTo>
                      <a:pt x="1247" y="9296"/>
                      <a:pt x="1137" y="9427"/>
                      <a:pt x="1074" y="9516"/>
                    </a:cubicBezTo>
                    <a:cubicBezTo>
                      <a:pt x="1006" y="9578"/>
                      <a:pt x="985" y="9599"/>
                      <a:pt x="964" y="9599"/>
                    </a:cubicBezTo>
                    <a:cubicBezTo>
                      <a:pt x="964" y="9599"/>
                      <a:pt x="854" y="9599"/>
                      <a:pt x="765" y="9495"/>
                    </a:cubicBezTo>
                    <a:cubicBezTo>
                      <a:pt x="655" y="9338"/>
                      <a:pt x="462" y="8971"/>
                      <a:pt x="393" y="8620"/>
                    </a:cubicBezTo>
                    <a:cubicBezTo>
                      <a:pt x="352" y="8447"/>
                      <a:pt x="352" y="8358"/>
                      <a:pt x="373" y="8227"/>
                    </a:cubicBezTo>
                    <a:cubicBezTo>
                      <a:pt x="373" y="8117"/>
                      <a:pt x="393" y="7945"/>
                      <a:pt x="373" y="7636"/>
                    </a:cubicBezTo>
                    <a:cubicBezTo>
                      <a:pt x="352" y="7311"/>
                      <a:pt x="289" y="6483"/>
                      <a:pt x="221" y="5630"/>
                    </a:cubicBezTo>
                    <a:cubicBezTo>
                      <a:pt x="158" y="4781"/>
                      <a:pt x="111" y="3907"/>
                      <a:pt x="132" y="3556"/>
                    </a:cubicBezTo>
                    <a:cubicBezTo>
                      <a:pt x="179" y="2839"/>
                      <a:pt x="111" y="304"/>
                      <a:pt x="111" y="241"/>
                    </a:cubicBezTo>
                    <a:lnTo>
                      <a:pt x="503" y="110"/>
                    </a:lnTo>
                    <a:close/>
                    <a:moveTo>
                      <a:pt x="503" y="0"/>
                    </a:moveTo>
                    <a:lnTo>
                      <a:pt x="48" y="152"/>
                    </a:lnTo>
                    <a:lnTo>
                      <a:pt x="1" y="199"/>
                    </a:lnTo>
                    <a:cubicBezTo>
                      <a:pt x="1" y="199"/>
                      <a:pt x="69" y="2860"/>
                      <a:pt x="27" y="3556"/>
                    </a:cubicBezTo>
                    <a:cubicBezTo>
                      <a:pt x="1" y="3928"/>
                      <a:pt x="69" y="4781"/>
                      <a:pt x="111" y="5630"/>
                    </a:cubicBezTo>
                    <a:cubicBezTo>
                      <a:pt x="179" y="6483"/>
                      <a:pt x="242" y="7311"/>
                      <a:pt x="263" y="7636"/>
                    </a:cubicBezTo>
                    <a:cubicBezTo>
                      <a:pt x="289" y="7945"/>
                      <a:pt x="263" y="8117"/>
                      <a:pt x="263" y="8227"/>
                    </a:cubicBezTo>
                    <a:cubicBezTo>
                      <a:pt x="263" y="8358"/>
                      <a:pt x="263" y="8447"/>
                      <a:pt x="289" y="8641"/>
                    </a:cubicBezTo>
                    <a:cubicBezTo>
                      <a:pt x="352" y="9013"/>
                      <a:pt x="572" y="9385"/>
                      <a:pt x="682" y="9537"/>
                    </a:cubicBezTo>
                    <a:cubicBezTo>
                      <a:pt x="786" y="9709"/>
                      <a:pt x="985" y="9709"/>
                      <a:pt x="985" y="9709"/>
                    </a:cubicBezTo>
                    <a:lnTo>
                      <a:pt x="1006" y="9709"/>
                    </a:lnTo>
                    <a:cubicBezTo>
                      <a:pt x="1006" y="9709"/>
                      <a:pt x="1074" y="9667"/>
                      <a:pt x="1137" y="9578"/>
                    </a:cubicBezTo>
                    <a:cubicBezTo>
                      <a:pt x="1226" y="9495"/>
                      <a:pt x="1336" y="9364"/>
                      <a:pt x="1441" y="9165"/>
                    </a:cubicBezTo>
                    <a:cubicBezTo>
                      <a:pt x="1551" y="8945"/>
                      <a:pt x="1598" y="8772"/>
                      <a:pt x="1661" y="8599"/>
                    </a:cubicBezTo>
                    <a:cubicBezTo>
                      <a:pt x="1703" y="8447"/>
                      <a:pt x="1771" y="8290"/>
                      <a:pt x="1923" y="8117"/>
                    </a:cubicBezTo>
                    <a:cubicBezTo>
                      <a:pt x="2205" y="7746"/>
                      <a:pt x="2797" y="7353"/>
                      <a:pt x="3274" y="7112"/>
                    </a:cubicBezTo>
                    <a:cubicBezTo>
                      <a:pt x="3756" y="6876"/>
                      <a:pt x="4148" y="6787"/>
                      <a:pt x="4148" y="6787"/>
                    </a:cubicBezTo>
                    <a:lnTo>
                      <a:pt x="4190" y="6719"/>
                    </a:lnTo>
                    <a:lnTo>
                      <a:pt x="1530" y="482"/>
                    </a:lnTo>
                    <a:lnTo>
                      <a:pt x="1509" y="461"/>
                    </a:lnTo>
                    <a:cubicBezTo>
                      <a:pt x="1509" y="461"/>
                      <a:pt x="1179" y="330"/>
                      <a:pt x="1027" y="241"/>
                    </a:cubicBezTo>
                    <a:cubicBezTo>
                      <a:pt x="875" y="173"/>
                      <a:pt x="551" y="0"/>
                      <a:pt x="55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8"/>
              <p:cNvSpPr/>
              <p:nvPr/>
            </p:nvSpPr>
            <p:spPr>
              <a:xfrm>
                <a:off x="2604042" y="1517098"/>
                <a:ext cx="595123" cy="1046676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6678" extrusionOk="0">
                    <a:moveTo>
                      <a:pt x="194" y="0"/>
                    </a:moveTo>
                    <a:cubicBezTo>
                      <a:pt x="63" y="0"/>
                      <a:pt x="21" y="89"/>
                      <a:pt x="0" y="194"/>
                    </a:cubicBezTo>
                    <a:cubicBezTo>
                      <a:pt x="0" y="304"/>
                      <a:pt x="42" y="503"/>
                      <a:pt x="42" y="503"/>
                    </a:cubicBezTo>
                    <a:lnTo>
                      <a:pt x="42" y="545"/>
                    </a:lnTo>
                    <a:lnTo>
                      <a:pt x="2399" y="6677"/>
                    </a:lnTo>
                    <a:cubicBezTo>
                      <a:pt x="2399" y="6677"/>
                      <a:pt x="2661" y="6677"/>
                      <a:pt x="3074" y="6567"/>
                    </a:cubicBezTo>
                    <a:cubicBezTo>
                      <a:pt x="3556" y="6437"/>
                      <a:pt x="3797" y="6154"/>
                      <a:pt x="3797" y="6154"/>
                    </a:cubicBezTo>
                    <a:cubicBezTo>
                      <a:pt x="3797" y="6154"/>
                      <a:pt x="2357" y="3336"/>
                      <a:pt x="1917" y="2289"/>
                    </a:cubicBezTo>
                    <a:cubicBezTo>
                      <a:pt x="1482" y="1242"/>
                      <a:pt x="1089" y="220"/>
                      <a:pt x="1089" y="220"/>
                    </a:cubicBezTo>
                    <a:cubicBezTo>
                      <a:pt x="1089" y="220"/>
                      <a:pt x="325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8"/>
              <p:cNvSpPr/>
              <p:nvPr/>
            </p:nvSpPr>
            <p:spPr>
              <a:xfrm>
                <a:off x="2596676" y="1508791"/>
                <a:ext cx="609072" cy="1061723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774" extrusionOk="0">
                    <a:moveTo>
                      <a:pt x="241" y="95"/>
                    </a:moveTo>
                    <a:cubicBezTo>
                      <a:pt x="262" y="95"/>
                      <a:pt x="351" y="116"/>
                      <a:pt x="440" y="142"/>
                    </a:cubicBezTo>
                    <a:cubicBezTo>
                      <a:pt x="524" y="163"/>
                      <a:pt x="613" y="184"/>
                      <a:pt x="723" y="205"/>
                    </a:cubicBezTo>
                    <a:cubicBezTo>
                      <a:pt x="917" y="273"/>
                      <a:pt x="1074" y="315"/>
                      <a:pt x="1095" y="315"/>
                    </a:cubicBezTo>
                    <a:cubicBezTo>
                      <a:pt x="1095" y="336"/>
                      <a:pt x="1487" y="1321"/>
                      <a:pt x="1922" y="2368"/>
                    </a:cubicBezTo>
                    <a:cubicBezTo>
                      <a:pt x="2357" y="3415"/>
                      <a:pt x="3755" y="6139"/>
                      <a:pt x="3776" y="6207"/>
                    </a:cubicBezTo>
                    <a:cubicBezTo>
                      <a:pt x="3755" y="6228"/>
                      <a:pt x="3561" y="6448"/>
                      <a:pt x="3100" y="6579"/>
                    </a:cubicBezTo>
                    <a:cubicBezTo>
                      <a:pt x="2848" y="6653"/>
                      <a:pt x="2669" y="6665"/>
                      <a:pt x="2571" y="6665"/>
                    </a:cubicBezTo>
                    <a:cubicBezTo>
                      <a:pt x="2524" y="6665"/>
                      <a:pt x="2496" y="6662"/>
                      <a:pt x="2488" y="6662"/>
                    </a:cubicBezTo>
                    <a:lnTo>
                      <a:pt x="157" y="577"/>
                    </a:lnTo>
                    <a:lnTo>
                      <a:pt x="157" y="556"/>
                    </a:lnTo>
                    <a:lnTo>
                      <a:pt x="157" y="535"/>
                    </a:lnTo>
                    <a:cubicBezTo>
                      <a:pt x="157" y="535"/>
                      <a:pt x="131" y="488"/>
                      <a:pt x="110" y="425"/>
                    </a:cubicBezTo>
                    <a:lnTo>
                      <a:pt x="110" y="273"/>
                    </a:lnTo>
                    <a:cubicBezTo>
                      <a:pt x="110" y="226"/>
                      <a:pt x="131" y="184"/>
                      <a:pt x="157" y="142"/>
                    </a:cubicBezTo>
                    <a:cubicBezTo>
                      <a:pt x="178" y="116"/>
                      <a:pt x="199" y="116"/>
                      <a:pt x="241" y="95"/>
                    </a:cubicBezTo>
                    <a:close/>
                    <a:moveTo>
                      <a:pt x="292" y="0"/>
                    </a:moveTo>
                    <a:cubicBezTo>
                      <a:pt x="272" y="0"/>
                      <a:pt x="255" y="4"/>
                      <a:pt x="241" y="11"/>
                    </a:cubicBezTo>
                    <a:cubicBezTo>
                      <a:pt x="178" y="11"/>
                      <a:pt x="110" y="32"/>
                      <a:pt x="68" y="74"/>
                    </a:cubicBezTo>
                    <a:cubicBezTo>
                      <a:pt x="26" y="142"/>
                      <a:pt x="26" y="184"/>
                      <a:pt x="0" y="247"/>
                    </a:cubicBezTo>
                    <a:cubicBezTo>
                      <a:pt x="0" y="315"/>
                      <a:pt x="0" y="404"/>
                      <a:pt x="26" y="446"/>
                    </a:cubicBezTo>
                    <a:cubicBezTo>
                      <a:pt x="26" y="509"/>
                      <a:pt x="47" y="556"/>
                      <a:pt x="47" y="556"/>
                    </a:cubicBezTo>
                    <a:lnTo>
                      <a:pt x="47" y="598"/>
                    </a:lnTo>
                    <a:lnTo>
                      <a:pt x="47" y="619"/>
                    </a:lnTo>
                    <a:lnTo>
                      <a:pt x="2404" y="6751"/>
                    </a:lnTo>
                    <a:lnTo>
                      <a:pt x="2446" y="6772"/>
                    </a:lnTo>
                    <a:cubicBezTo>
                      <a:pt x="2446" y="6772"/>
                      <a:pt x="2461" y="6774"/>
                      <a:pt x="2491" y="6774"/>
                    </a:cubicBezTo>
                    <a:cubicBezTo>
                      <a:pt x="2583" y="6774"/>
                      <a:pt x="2813" y="6762"/>
                      <a:pt x="3142" y="6662"/>
                    </a:cubicBezTo>
                    <a:cubicBezTo>
                      <a:pt x="3645" y="6531"/>
                      <a:pt x="3886" y="6249"/>
                      <a:pt x="3886" y="6249"/>
                    </a:cubicBezTo>
                    <a:lnTo>
                      <a:pt x="3886" y="6186"/>
                    </a:lnTo>
                    <a:cubicBezTo>
                      <a:pt x="3886" y="6186"/>
                      <a:pt x="2446" y="3368"/>
                      <a:pt x="2011" y="2321"/>
                    </a:cubicBezTo>
                    <a:cubicBezTo>
                      <a:pt x="1597" y="1274"/>
                      <a:pt x="1178" y="247"/>
                      <a:pt x="1178" y="247"/>
                    </a:cubicBezTo>
                    <a:lnTo>
                      <a:pt x="1136" y="226"/>
                    </a:lnTo>
                    <a:cubicBezTo>
                      <a:pt x="1136" y="226"/>
                      <a:pt x="964" y="163"/>
                      <a:pt x="744" y="95"/>
                    </a:cubicBezTo>
                    <a:cubicBezTo>
                      <a:pt x="655" y="74"/>
                      <a:pt x="550" y="53"/>
                      <a:pt x="461" y="32"/>
                    </a:cubicBezTo>
                    <a:cubicBezTo>
                      <a:pt x="399" y="18"/>
                      <a:pt x="339" y="0"/>
                      <a:pt x="29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8"/>
              <p:cNvSpPr/>
              <p:nvPr/>
            </p:nvSpPr>
            <p:spPr>
              <a:xfrm>
                <a:off x="2108290" y="1424311"/>
                <a:ext cx="273503" cy="342466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185" extrusionOk="0">
                    <a:moveTo>
                      <a:pt x="1110" y="1"/>
                    </a:moveTo>
                    <a:cubicBezTo>
                      <a:pt x="1110" y="1"/>
                      <a:pt x="718" y="48"/>
                      <a:pt x="629" y="90"/>
                    </a:cubicBezTo>
                    <a:cubicBezTo>
                      <a:pt x="545" y="132"/>
                      <a:pt x="367" y="241"/>
                      <a:pt x="194" y="482"/>
                    </a:cubicBezTo>
                    <a:cubicBezTo>
                      <a:pt x="0" y="723"/>
                      <a:pt x="42" y="765"/>
                      <a:pt x="105" y="896"/>
                    </a:cubicBezTo>
                    <a:cubicBezTo>
                      <a:pt x="173" y="1027"/>
                      <a:pt x="1199" y="2184"/>
                      <a:pt x="1199" y="2184"/>
                    </a:cubicBezTo>
                    <a:lnTo>
                      <a:pt x="1744" y="1247"/>
                    </a:lnTo>
                    <a:cubicBezTo>
                      <a:pt x="1744" y="1247"/>
                      <a:pt x="1048" y="765"/>
                      <a:pt x="828" y="634"/>
                    </a:cubicBezTo>
                    <a:cubicBezTo>
                      <a:pt x="608" y="524"/>
                      <a:pt x="566" y="310"/>
                      <a:pt x="676" y="200"/>
                    </a:cubicBezTo>
                    <a:cubicBezTo>
                      <a:pt x="786" y="90"/>
                      <a:pt x="1131" y="90"/>
                      <a:pt x="1131" y="90"/>
                    </a:cubicBezTo>
                    <a:lnTo>
                      <a:pt x="11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8"/>
              <p:cNvSpPr/>
              <p:nvPr/>
            </p:nvSpPr>
            <p:spPr>
              <a:xfrm>
                <a:off x="2108290" y="1417728"/>
                <a:ext cx="279929" cy="355632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269" extrusionOk="0">
                    <a:moveTo>
                      <a:pt x="667" y="172"/>
                    </a:moveTo>
                    <a:cubicBezTo>
                      <a:pt x="653" y="179"/>
                      <a:pt x="640" y="188"/>
                      <a:pt x="629" y="200"/>
                    </a:cubicBezTo>
                    <a:cubicBezTo>
                      <a:pt x="566" y="263"/>
                      <a:pt x="545" y="373"/>
                      <a:pt x="566" y="482"/>
                    </a:cubicBezTo>
                    <a:cubicBezTo>
                      <a:pt x="608" y="566"/>
                      <a:pt x="676" y="655"/>
                      <a:pt x="786" y="723"/>
                    </a:cubicBezTo>
                    <a:cubicBezTo>
                      <a:pt x="1000" y="854"/>
                      <a:pt x="1613" y="1268"/>
                      <a:pt x="1676" y="1289"/>
                    </a:cubicBezTo>
                    <a:lnTo>
                      <a:pt x="1199" y="2137"/>
                    </a:lnTo>
                    <a:cubicBezTo>
                      <a:pt x="1152" y="2095"/>
                      <a:pt x="958" y="1876"/>
                      <a:pt x="718" y="1593"/>
                    </a:cubicBezTo>
                    <a:cubicBezTo>
                      <a:pt x="587" y="1441"/>
                      <a:pt x="456" y="1289"/>
                      <a:pt x="346" y="1158"/>
                    </a:cubicBezTo>
                    <a:cubicBezTo>
                      <a:pt x="304" y="1090"/>
                      <a:pt x="262" y="1048"/>
                      <a:pt x="215" y="1006"/>
                    </a:cubicBezTo>
                    <a:cubicBezTo>
                      <a:pt x="194" y="959"/>
                      <a:pt x="173" y="917"/>
                      <a:pt x="173" y="917"/>
                    </a:cubicBezTo>
                    <a:cubicBezTo>
                      <a:pt x="131" y="854"/>
                      <a:pt x="105" y="807"/>
                      <a:pt x="105" y="786"/>
                    </a:cubicBezTo>
                    <a:cubicBezTo>
                      <a:pt x="105" y="744"/>
                      <a:pt x="152" y="676"/>
                      <a:pt x="236" y="566"/>
                    </a:cubicBezTo>
                    <a:cubicBezTo>
                      <a:pt x="414" y="331"/>
                      <a:pt x="587" y="221"/>
                      <a:pt x="655" y="174"/>
                    </a:cubicBezTo>
                    <a:cubicBezTo>
                      <a:pt x="658" y="174"/>
                      <a:pt x="662" y="173"/>
                      <a:pt x="667" y="172"/>
                    </a:cubicBezTo>
                    <a:close/>
                    <a:moveTo>
                      <a:pt x="1110" y="1"/>
                    </a:moveTo>
                    <a:cubicBezTo>
                      <a:pt x="1110" y="1"/>
                      <a:pt x="1000" y="1"/>
                      <a:pt x="890" y="22"/>
                    </a:cubicBezTo>
                    <a:cubicBezTo>
                      <a:pt x="849" y="22"/>
                      <a:pt x="786" y="43"/>
                      <a:pt x="739" y="43"/>
                    </a:cubicBezTo>
                    <a:cubicBezTo>
                      <a:pt x="676" y="43"/>
                      <a:pt x="655" y="69"/>
                      <a:pt x="608" y="90"/>
                    </a:cubicBezTo>
                    <a:cubicBezTo>
                      <a:pt x="524" y="132"/>
                      <a:pt x="346" y="263"/>
                      <a:pt x="152" y="503"/>
                    </a:cubicBezTo>
                    <a:cubicBezTo>
                      <a:pt x="63" y="613"/>
                      <a:pt x="21" y="697"/>
                      <a:pt x="0" y="765"/>
                    </a:cubicBezTo>
                    <a:cubicBezTo>
                      <a:pt x="0" y="854"/>
                      <a:pt x="42" y="896"/>
                      <a:pt x="63" y="959"/>
                    </a:cubicBezTo>
                    <a:cubicBezTo>
                      <a:pt x="84" y="985"/>
                      <a:pt x="105" y="1027"/>
                      <a:pt x="131" y="1069"/>
                    </a:cubicBezTo>
                    <a:cubicBezTo>
                      <a:pt x="173" y="1116"/>
                      <a:pt x="215" y="1158"/>
                      <a:pt x="283" y="1221"/>
                    </a:cubicBezTo>
                    <a:cubicBezTo>
                      <a:pt x="367" y="1352"/>
                      <a:pt x="498" y="1509"/>
                      <a:pt x="655" y="1661"/>
                    </a:cubicBezTo>
                    <a:cubicBezTo>
                      <a:pt x="917" y="1985"/>
                      <a:pt x="1152" y="2268"/>
                      <a:pt x="1152" y="2268"/>
                    </a:cubicBezTo>
                    <a:lnTo>
                      <a:pt x="1241" y="2268"/>
                    </a:lnTo>
                    <a:lnTo>
                      <a:pt x="1786" y="1310"/>
                    </a:lnTo>
                    <a:lnTo>
                      <a:pt x="1765" y="1247"/>
                    </a:lnTo>
                    <a:cubicBezTo>
                      <a:pt x="1765" y="1247"/>
                      <a:pt x="1068" y="765"/>
                      <a:pt x="849" y="634"/>
                    </a:cubicBezTo>
                    <a:cubicBezTo>
                      <a:pt x="739" y="592"/>
                      <a:pt x="697" y="503"/>
                      <a:pt x="676" y="435"/>
                    </a:cubicBezTo>
                    <a:cubicBezTo>
                      <a:pt x="655" y="373"/>
                      <a:pt x="676" y="304"/>
                      <a:pt x="718" y="283"/>
                    </a:cubicBezTo>
                    <a:cubicBezTo>
                      <a:pt x="739" y="242"/>
                      <a:pt x="849" y="200"/>
                      <a:pt x="958" y="200"/>
                    </a:cubicBezTo>
                    <a:cubicBezTo>
                      <a:pt x="988" y="191"/>
                      <a:pt x="1017" y="188"/>
                      <a:pt x="1043" y="188"/>
                    </a:cubicBezTo>
                    <a:cubicBezTo>
                      <a:pt x="1094" y="188"/>
                      <a:pt x="1131" y="200"/>
                      <a:pt x="1131" y="200"/>
                    </a:cubicBezTo>
                    <a:lnTo>
                      <a:pt x="1178" y="132"/>
                    </a:lnTo>
                    <a:lnTo>
                      <a:pt x="1178" y="43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8"/>
              <p:cNvSpPr/>
              <p:nvPr/>
            </p:nvSpPr>
            <p:spPr>
              <a:xfrm>
                <a:off x="2549342" y="1396256"/>
                <a:ext cx="177894" cy="20955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337" extrusionOk="0">
                    <a:moveTo>
                      <a:pt x="428" y="1286"/>
                    </a:moveTo>
                    <a:cubicBezTo>
                      <a:pt x="467" y="1328"/>
                      <a:pt x="522" y="1337"/>
                      <a:pt x="522" y="1337"/>
                    </a:cubicBezTo>
                    <a:cubicBezTo>
                      <a:pt x="522" y="1337"/>
                      <a:pt x="475" y="1322"/>
                      <a:pt x="428" y="1286"/>
                    </a:cubicBezTo>
                    <a:close/>
                    <a:moveTo>
                      <a:pt x="132" y="1"/>
                    </a:moveTo>
                    <a:cubicBezTo>
                      <a:pt x="71" y="1"/>
                      <a:pt x="0" y="169"/>
                      <a:pt x="19" y="269"/>
                    </a:cubicBezTo>
                    <a:cubicBezTo>
                      <a:pt x="40" y="379"/>
                      <a:pt x="328" y="1075"/>
                      <a:pt x="349" y="1185"/>
                    </a:cubicBezTo>
                    <a:cubicBezTo>
                      <a:pt x="366" y="1229"/>
                      <a:pt x="397" y="1262"/>
                      <a:pt x="428" y="1286"/>
                    </a:cubicBezTo>
                    <a:lnTo>
                      <a:pt x="428" y="1286"/>
                    </a:lnTo>
                    <a:cubicBezTo>
                      <a:pt x="407" y="1263"/>
                      <a:pt x="391" y="1231"/>
                      <a:pt x="391" y="1185"/>
                    </a:cubicBezTo>
                    <a:cubicBezTo>
                      <a:pt x="406" y="1110"/>
                      <a:pt x="462" y="1076"/>
                      <a:pt x="531" y="1076"/>
                    </a:cubicBezTo>
                    <a:cubicBezTo>
                      <a:pt x="563" y="1076"/>
                      <a:pt x="598" y="1083"/>
                      <a:pt x="632" y="1096"/>
                    </a:cubicBezTo>
                    <a:cubicBezTo>
                      <a:pt x="742" y="1143"/>
                      <a:pt x="1135" y="1337"/>
                      <a:pt x="1135" y="1337"/>
                    </a:cubicBezTo>
                    <a:cubicBezTo>
                      <a:pt x="1135" y="1337"/>
                      <a:pt x="894" y="661"/>
                      <a:pt x="805" y="530"/>
                    </a:cubicBezTo>
                    <a:cubicBezTo>
                      <a:pt x="721" y="400"/>
                      <a:pt x="239" y="49"/>
                      <a:pt x="150" y="7"/>
                    </a:cubicBezTo>
                    <a:cubicBezTo>
                      <a:pt x="144" y="3"/>
                      <a:pt x="138" y="1"/>
                      <a:pt x="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8"/>
              <p:cNvSpPr/>
              <p:nvPr/>
            </p:nvSpPr>
            <p:spPr>
              <a:xfrm>
                <a:off x="2542445" y="1388262"/>
                <a:ext cx="194665" cy="22507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436" extrusionOk="0">
                    <a:moveTo>
                      <a:pt x="173" y="100"/>
                    </a:moveTo>
                    <a:cubicBezTo>
                      <a:pt x="194" y="100"/>
                      <a:pt x="241" y="147"/>
                      <a:pt x="304" y="189"/>
                    </a:cubicBezTo>
                    <a:cubicBezTo>
                      <a:pt x="346" y="210"/>
                      <a:pt x="414" y="278"/>
                      <a:pt x="503" y="320"/>
                    </a:cubicBezTo>
                    <a:cubicBezTo>
                      <a:pt x="566" y="388"/>
                      <a:pt x="634" y="451"/>
                      <a:pt x="697" y="492"/>
                    </a:cubicBezTo>
                    <a:cubicBezTo>
                      <a:pt x="765" y="540"/>
                      <a:pt x="807" y="581"/>
                      <a:pt x="807" y="602"/>
                    </a:cubicBezTo>
                    <a:cubicBezTo>
                      <a:pt x="828" y="650"/>
                      <a:pt x="849" y="712"/>
                      <a:pt x="896" y="780"/>
                    </a:cubicBezTo>
                    <a:cubicBezTo>
                      <a:pt x="938" y="864"/>
                      <a:pt x="959" y="953"/>
                      <a:pt x="1001" y="1063"/>
                    </a:cubicBezTo>
                    <a:cubicBezTo>
                      <a:pt x="1048" y="1173"/>
                      <a:pt x="1069" y="1215"/>
                      <a:pt x="1090" y="1278"/>
                    </a:cubicBezTo>
                    <a:cubicBezTo>
                      <a:pt x="980" y="1236"/>
                      <a:pt x="765" y="1147"/>
                      <a:pt x="676" y="1105"/>
                    </a:cubicBezTo>
                    <a:cubicBezTo>
                      <a:pt x="646" y="1090"/>
                      <a:pt x="604" y="1076"/>
                      <a:pt x="559" y="1076"/>
                    </a:cubicBezTo>
                    <a:cubicBezTo>
                      <a:pt x="540" y="1076"/>
                      <a:pt x="522" y="1078"/>
                      <a:pt x="503" y="1084"/>
                    </a:cubicBezTo>
                    <a:cubicBezTo>
                      <a:pt x="456" y="1105"/>
                      <a:pt x="456" y="1147"/>
                      <a:pt x="435" y="1173"/>
                    </a:cubicBezTo>
                    <a:cubicBezTo>
                      <a:pt x="414" y="1147"/>
                      <a:pt x="414" y="1105"/>
                      <a:pt x="393" y="1042"/>
                    </a:cubicBezTo>
                    <a:cubicBezTo>
                      <a:pt x="346" y="974"/>
                      <a:pt x="325" y="864"/>
                      <a:pt x="283" y="754"/>
                    </a:cubicBezTo>
                    <a:cubicBezTo>
                      <a:pt x="241" y="670"/>
                      <a:pt x="194" y="561"/>
                      <a:pt x="173" y="471"/>
                    </a:cubicBezTo>
                    <a:cubicBezTo>
                      <a:pt x="152" y="409"/>
                      <a:pt x="131" y="320"/>
                      <a:pt x="110" y="320"/>
                    </a:cubicBezTo>
                    <a:cubicBezTo>
                      <a:pt x="110" y="278"/>
                      <a:pt x="131" y="210"/>
                      <a:pt x="152" y="147"/>
                    </a:cubicBezTo>
                    <a:cubicBezTo>
                      <a:pt x="152" y="126"/>
                      <a:pt x="173" y="126"/>
                      <a:pt x="173" y="100"/>
                    </a:cubicBezTo>
                    <a:close/>
                    <a:moveTo>
                      <a:pt x="171" y="0"/>
                    </a:moveTo>
                    <a:cubicBezTo>
                      <a:pt x="152" y="0"/>
                      <a:pt x="131" y="5"/>
                      <a:pt x="110" y="16"/>
                    </a:cubicBezTo>
                    <a:cubicBezTo>
                      <a:pt x="84" y="37"/>
                      <a:pt x="63" y="79"/>
                      <a:pt x="42" y="100"/>
                    </a:cubicBezTo>
                    <a:cubicBezTo>
                      <a:pt x="21" y="168"/>
                      <a:pt x="0" y="257"/>
                      <a:pt x="21" y="320"/>
                    </a:cubicBezTo>
                    <a:cubicBezTo>
                      <a:pt x="21" y="362"/>
                      <a:pt x="42" y="430"/>
                      <a:pt x="63" y="519"/>
                    </a:cubicBezTo>
                    <a:cubicBezTo>
                      <a:pt x="110" y="602"/>
                      <a:pt x="131" y="691"/>
                      <a:pt x="173" y="801"/>
                    </a:cubicBezTo>
                    <a:cubicBezTo>
                      <a:pt x="215" y="911"/>
                      <a:pt x="262" y="995"/>
                      <a:pt x="283" y="1084"/>
                    </a:cubicBezTo>
                    <a:cubicBezTo>
                      <a:pt x="325" y="1173"/>
                      <a:pt x="346" y="1236"/>
                      <a:pt x="346" y="1257"/>
                    </a:cubicBezTo>
                    <a:cubicBezTo>
                      <a:pt x="372" y="1325"/>
                      <a:pt x="393" y="1304"/>
                      <a:pt x="435" y="1325"/>
                    </a:cubicBezTo>
                    <a:cubicBezTo>
                      <a:pt x="456" y="1346"/>
                      <a:pt x="456" y="1388"/>
                      <a:pt x="477" y="1409"/>
                    </a:cubicBezTo>
                    <a:cubicBezTo>
                      <a:pt x="524" y="1435"/>
                      <a:pt x="545" y="1435"/>
                      <a:pt x="545" y="1435"/>
                    </a:cubicBezTo>
                    <a:lnTo>
                      <a:pt x="566" y="1435"/>
                    </a:lnTo>
                    <a:lnTo>
                      <a:pt x="587" y="1346"/>
                    </a:lnTo>
                    <a:cubicBezTo>
                      <a:pt x="587" y="1346"/>
                      <a:pt x="545" y="1304"/>
                      <a:pt x="503" y="1278"/>
                    </a:cubicBezTo>
                    <a:lnTo>
                      <a:pt x="503" y="1257"/>
                    </a:lnTo>
                    <a:cubicBezTo>
                      <a:pt x="503" y="1215"/>
                      <a:pt x="524" y="1194"/>
                      <a:pt x="545" y="1194"/>
                    </a:cubicBezTo>
                    <a:cubicBezTo>
                      <a:pt x="552" y="1187"/>
                      <a:pt x="559" y="1185"/>
                      <a:pt x="568" y="1185"/>
                    </a:cubicBezTo>
                    <a:cubicBezTo>
                      <a:pt x="585" y="1185"/>
                      <a:pt x="610" y="1194"/>
                      <a:pt x="655" y="1194"/>
                    </a:cubicBezTo>
                    <a:cubicBezTo>
                      <a:pt x="739" y="1236"/>
                      <a:pt x="1158" y="1435"/>
                      <a:pt x="1158" y="1435"/>
                    </a:cubicBezTo>
                    <a:lnTo>
                      <a:pt x="1242" y="1367"/>
                    </a:lnTo>
                    <a:cubicBezTo>
                      <a:pt x="1242" y="1367"/>
                      <a:pt x="1179" y="1194"/>
                      <a:pt x="1111" y="1016"/>
                    </a:cubicBezTo>
                    <a:cubicBezTo>
                      <a:pt x="1069" y="932"/>
                      <a:pt x="1027" y="822"/>
                      <a:pt x="1001" y="733"/>
                    </a:cubicBezTo>
                    <a:cubicBezTo>
                      <a:pt x="959" y="670"/>
                      <a:pt x="938" y="602"/>
                      <a:pt x="896" y="561"/>
                    </a:cubicBezTo>
                    <a:cubicBezTo>
                      <a:pt x="870" y="519"/>
                      <a:pt x="828" y="471"/>
                      <a:pt x="765" y="409"/>
                    </a:cubicBezTo>
                    <a:cubicBezTo>
                      <a:pt x="697" y="362"/>
                      <a:pt x="634" y="299"/>
                      <a:pt x="566" y="257"/>
                    </a:cubicBezTo>
                    <a:cubicBezTo>
                      <a:pt x="477" y="189"/>
                      <a:pt x="414" y="126"/>
                      <a:pt x="346" y="100"/>
                    </a:cubicBezTo>
                    <a:cubicBezTo>
                      <a:pt x="304" y="58"/>
                      <a:pt x="262" y="16"/>
                      <a:pt x="215" y="16"/>
                    </a:cubicBezTo>
                    <a:cubicBezTo>
                      <a:pt x="205" y="5"/>
                      <a:pt x="189" y="0"/>
                      <a:pt x="17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8"/>
              <p:cNvSpPr/>
              <p:nvPr/>
            </p:nvSpPr>
            <p:spPr>
              <a:xfrm>
                <a:off x="3653851" y="2085103"/>
                <a:ext cx="256262" cy="246387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572" extrusionOk="0">
                    <a:moveTo>
                      <a:pt x="173" y="0"/>
                    </a:moveTo>
                    <a:cubicBezTo>
                      <a:pt x="173" y="0"/>
                      <a:pt x="0" y="215"/>
                      <a:pt x="63" y="435"/>
                    </a:cubicBezTo>
                    <a:cubicBezTo>
                      <a:pt x="110" y="676"/>
                      <a:pt x="283" y="917"/>
                      <a:pt x="634" y="1152"/>
                    </a:cubicBezTo>
                    <a:cubicBezTo>
                      <a:pt x="906" y="1354"/>
                      <a:pt x="1197" y="1571"/>
                      <a:pt x="1348" y="1571"/>
                    </a:cubicBezTo>
                    <a:cubicBezTo>
                      <a:pt x="1378" y="1571"/>
                      <a:pt x="1402" y="1563"/>
                      <a:pt x="1419" y="1545"/>
                    </a:cubicBezTo>
                    <a:cubicBezTo>
                      <a:pt x="1529" y="1440"/>
                      <a:pt x="1634" y="1022"/>
                      <a:pt x="1372" y="697"/>
                    </a:cubicBezTo>
                    <a:cubicBezTo>
                      <a:pt x="1089" y="367"/>
                      <a:pt x="456" y="42"/>
                      <a:pt x="173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8"/>
              <p:cNvSpPr/>
              <p:nvPr/>
            </p:nvSpPr>
            <p:spPr>
              <a:xfrm>
                <a:off x="3657143" y="2077736"/>
                <a:ext cx="246387" cy="26253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675" extrusionOk="0">
                    <a:moveTo>
                      <a:pt x="173" y="0"/>
                    </a:moveTo>
                    <a:lnTo>
                      <a:pt x="110" y="21"/>
                    </a:lnTo>
                    <a:cubicBezTo>
                      <a:pt x="110" y="21"/>
                      <a:pt x="89" y="47"/>
                      <a:pt x="68" y="89"/>
                    </a:cubicBezTo>
                    <a:lnTo>
                      <a:pt x="110" y="89"/>
                    </a:lnTo>
                    <a:lnTo>
                      <a:pt x="199" y="110"/>
                    </a:lnTo>
                    <a:cubicBezTo>
                      <a:pt x="330" y="131"/>
                      <a:pt x="524" y="220"/>
                      <a:pt x="744" y="330"/>
                    </a:cubicBezTo>
                    <a:cubicBezTo>
                      <a:pt x="959" y="461"/>
                      <a:pt x="1178" y="634"/>
                      <a:pt x="1309" y="786"/>
                    </a:cubicBezTo>
                    <a:cubicBezTo>
                      <a:pt x="1440" y="938"/>
                      <a:pt x="1482" y="1095"/>
                      <a:pt x="1461" y="1247"/>
                    </a:cubicBezTo>
                    <a:cubicBezTo>
                      <a:pt x="1461" y="1398"/>
                      <a:pt x="1398" y="1529"/>
                      <a:pt x="1377" y="1550"/>
                    </a:cubicBezTo>
                    <a:cubicBezTo>
                      <a:pt x="1351" y="1571"/>
                      <a:pt x="1330" y="1571"/>
                      <a:pt x="1288" y="1571"/>
                    </a:cubicBezTo>
                    <a:cubicBezTo>
                      <a:pt x="1247" y="1550"/>
                      <a:pt x="1178" y="1529"/>
                      <a:pt x="1116" y="1487"/>
                    </a:cubicBezTo>
                    <a:cubicBezTo>
                      <a:pt x="985" y="1398"/>
                      <a:pt x="807" y="1288"/>
                      <a:pt x="634" y="1158"/>
                    </a:cubicBezTo>
                    <a:cubicBezTo>
                      <a:pt x="330" y="938"/>
                      <a:pt x="152" y="723"/>
                      <a:pt x="110" y="524"/>
                    </a:cubicBezTo>
                    <a:lnTo>
                      <a:pt x="89" y="524"/>
                    </a:lnTo>
                    <a:cubicBezTo>
                      <a:pt x="68" y="545"/>
                      <a:pt x="42" y="571"/>
                      <a:pt x="0" y="571"/>
                    </a:cubicBezTo>
                    <a:cubicBezTo>
                      <a:pt x="89" y="807"/>
                      <a:pt x="262" y="1027"/>
                      <a:pt x="566" y="1247"/>
                    </a:cubicBezTo>
                    <a:cubicBezTo>
                      <a:pt x="744" y="1357"/>
                      <a:pt x="917" y="1487"/>
                      <a:pt x="1068" y="1571"/>
                    </a:cubicBezTo>
                    <a:cubicBezTo>
                      <a:pt x="1137" y="1618"/>
                      <a:pt x="1199" y="1660"/>
                      <a:pt x="1267" y="1660"/>
                    </a:cubicBezTo>
                    <a:cubicBezTo>
                      <a:pt x="1294" y="1669"/>
                      <a:pt x="1320" y="1674"/>
                      <a:pt x="1346" y="1674"/>
                    </a:cubicBezTo>
                    <a:cubicBezTo>
                      <a:pt x="1382" y="1674"/>
                      <a:pt x="1416" y="1664"/>
                      <a:pt x="1440" y="1639"/>
                    </a:cubicBezTo>
                    <a:cubicBezTo>
                      <a:pt x="1508" y="1571"/>
                      <a:pt x="1571" y="1419"/>
                      <a:pt x="1571" y="1268"/>
                    </a:cubicBezTo>
                    <a:cubicBezTo>
                      <a:pt x="1571" y="1095"/>
                      <a:pt x="1550" y="896"/>
                      <a:pt x="1398" y="723"/>
                    </a:cubicBezTo>
                    <a:cubicBezTo>
                      <a:pt x="1247" y="545"/>
                      <a:pt x="1027" y="372"/>
                      <a:pt x="786" y="241"/>
                    </a:cubicBezTo>
                    <a:cubicBezTo>
                      <a:pt x="545" y="110"/>
                      <a:pt x="330" y="21"/>
                      <a:pt x="17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8"/>
              <p:cNvSpPr/>
              <p:nvPr/>
            </p:nvSpPr>
            <p:spPr>
              <a:xfrm>
                <a:off x="3622661" y="2124443"/>
                <a:ext cx="277578" cy="27209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36" extrusionOk="0">
                    <a:moveTo>
                      <a:pt x="441" y="0"/>
                    </a:moveTo>
                    <a:cubicBezTo>
                      <a:pt x="325" y="0"/>
                      <a:pt x="200" y="105"/>
                      <a:pt x="89" y="273"/>
                    </a:cubicBezTo>
                    <a:cubicBezTo>
                      <a:pt x="89" y="273"/>
                      <a:pt x="0" y="357"/>
                      <a:pt x="26" y="446"/>
                    </a:cubicBezTo>
                    <a:cubicBezTo>
                      <a:pt x="68" y="556"/>
                      <a:pt x="220" y="577"/>
                      <a:pt x="524" y="839"/>
                    </a:cubicBezTo>
                    <a:cubicBezTo>
                      <a:pt x="854" y="1121"/>
                      <a:pt x="1006" y="1603"/>
                      <a:pt x="1205" y="1713"/>
                    </a:cubicBezTo>
                    <a:cubicBezTo>
                      <a:pt x="1240" y="1729"/>
                      <a:pt x="1278" y="1735"/>
                      <a:pt x="1317" y="1735"/>
                    </a:cubicBezTo>
                    <a:cubicBezTo>
                      <a:pt x="1488" y="1735"/>
                      <a:pt x="1673" y="1604"/>
                      <a:pt x="1728" y="1514"/>
                    </a:cubicBezTo>
                    <a:cubicBezTo>
                      <a:pt x="1770" y="1404"/>
                      <a:pt x="1770" y="1032"/>
                      <a:pt x="1419" y="666"/>
                    </a:cubicBezTo>
                    <a:cubicBezTo>
                      <a:pt x="1074" y="294"/>
                      <a:pt x="655" y="53"/>
                      <a:pt x="503" y="11"/>
                    </a:cubicBezTo>
                    <a:cubicBezTo>
                      <a:pt x="483" y="4"/>
                      <a:pt x="462" y="0"/>
                      <a:pt x="441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8"/>
              <p:cNvSpPr/>
              <p:nvPr/>
            </p:nvSpPr>
            <p:spPr>
              <a:xfrm>
                <a:off x="3619370" y="2115509"/>
                <a:ext cx="287452" cy="28996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850" extrusionOk="0">
                    <a:moveTo>
                      <a:pt x="461" y="0"/>
                    </a:moveTo>
                    <a:cubicBezTo>
                      <a:pt x="461" y="42"/>
                      <a:pt x="461" y="68"/>
                      <a:pt x="440" y="110"/>
                    </a:cubicBezTo>
                    <a:lnTo>
                      <a:pt x="524" y="110"/>
                    </a:lnTo>
                    <a:cubicBezTo>
                      <a:pt x="571" y="131"/>
                      <a:pt x="723" y="199"/>
                      <a:pt x="875" y="330"/>
                    </a:cubicBezTo>
                    <a:cubicBezTo>
                      <a:pt x="1048" y="435"/>
                      <a:pt x="1247" y="592"/>
                      <a:pt x="1419" y="765"/>
                    </a:cubicBezTo>
                    <a:cubicBezTo>
                      <a:pt x="1571" y="937"/>
                      <a:pt x="1660" y="1116"/>
                      <a:pt x="1702" y="1246"/>
                    </a:cubicBezTo>
                    <a:cubicBezTo>
                      <a:pt x="1723" y="1398"/>
                      <a:pt x="1702" y="1508"/>
                      <a:pt x="1681" y="1550"/>
                    </a:cubicBezTo>
                    <a:cubicBezTo>
                      <a:pt x="1681" y="1592"/>
                      <a:pt x="1592" y="1660"/>
                      <a:pt x="1508" y="1702"/>
                    </a:cubicBezTo>
                    <a:cubicBezTo>
                      <a:pt x="1456" y="1727"/>
                      <a:pt x="1397" y="1737"/>
                      <a:pt x="1344" y="1737"/>
                    </a:cubicBezTo>
                    <a:cubicBezTo>
                      <a:pt x="1307" y="1737"/>
                      <a:pt x="1273" y="1732"/>
                      <a:pt x="1247" y="1723"/>
                    </a:cubicBezTo>
                    <a:cubicBezTo>
                      <a:pt x="1179" y="1681"/>
                      <a:pt x="1095" y="1529"/>
                      <a:pt x="985" y="1377"/>
                    </a:cubicBezTo>
                    <a:cubicBezTo>
                      <a:pt x="875" y="1199"/>
                      <a:pt x="765" y="1006"/>
                      <a:pt x="592" y="875"/>
                    </a:cubicBezTo>
                    <a:cubicBezTo>
                      <a:pt x="440" y="723"/>
                      <a:pt x="309" y="655"/>
                      <a:pt x="220" y="592"/>
                    </a:cubicBezTo>
                    <a:cubicBezTo>
                      <a:pt x="152" y="545"/>
                      <a:pt x="110" y="524"/>
                      <a:pt x="110" y="482"/>
                    </a:cubicBezTo>
                    <a:cubicBezTo>
                      <a:pt x="89" y="461"/>
                      <a:pt x="89" y="461"/>
                      <a:pt x="110" y="435"/>
                    </a:cubicBezTo>
                    <a:lnTo>
                      <a:pt x="110" y="435"/>
                    </a:lnTo>
                    <a:cubicBezTo>
                      <a:pt x="68" y="461"/>
                      <a:pt x="47" y="482"/>
                      <a:pt x="0" y="503"/>
                    </a:cubicBezTo>
                    <a:lnTo>
                      <a:pt x="0" y="524"/>
                    </a:lnTo>
                    <a:cubicBezTo>
                      <a:pt x="21" y="592"/>
                      <a:pt x="89" y="634"/>
                      <a:pt x="178" y="676"/>
                    </a:cubicBezTo>
                    <a:cubicBezTo>
                      <a:pt x="241" y="744"/>
                      <a:pt x="372" y="807"/>
                      <a:pt x="524" y="937"/>
                    </a:cubicBezTo>
                    <a:cubicBezTo>
                      <a:pt x="676" y="1068"/>
                      <a:pt x="786" y="1267"/>
                      <a:pt x="896" y="1419"/>
                    </a:cubicBezTo>
                    <a:cubicBezTo>
                      <a:pt x="1006" y="1592"/>
                      <a:pt x="1069" y="1744"/>
                      <a:pt x="1200" y="1812"/>
                    </a:cubicBezTo>
                    <a:cubicBezTo>
                      <a:pt x="1246" y="1838"/>
                      <a:pt x="1295" y="1850"/>
                      <a:pt x="1346" y="1850"/>
                    </a:cubicBezTo>
                    <a:cubicBezTo>
                      <a:pt x="1415" y="1850"/>
                      <a:pt x="1486" y="1828"/>
                      <a:pt x="1550" y="1791"/>
                    </a:cubicBezTo>
                    <a:cubicBezTo>
                      <a:pt x="1660" y="1744"/>
                      <a:pt x="1749" y="1681"/>
                      <a:pt x="1791" y="1592"/>
                    </a:cubicBezTo>
                    <a:cubicBezTo>
                      <a:pt x="1833" y="1508"/>
                      <a:pt x="1833" y="1398"/>
                      <a:pt x="1791" y="1220"/>
                    </a:cubicBezTo>
                    <a:cubicBezTo>
                      <a:pt x="1770" y="1068"/>
                      <a:pt x="1660" y="875"/>
                      <a:pt x="1488" y="697"/>
                    </a:cubicBezTo>
                    <a:cubicBezTo>
                      <a:pt x="1309" y="503"/>
                      <a:pt x="1116" y="351"/>
                      <a:pt x="938" y="241"/>
                    </a:cubicBezTo>
                    <a:cubicBezTo>
                      <a:pt x="765" y="110"/>
                      <a:pt x="634" y="42"/>
                      <a:pt x="545" y="21"/>
                    </a:cubicBezTo>
                    <a:cubicBezTo>
                      <a:pt x="524" y="0"/>
                      <a:pt x="482" y="0"/>
                      <a:pt x="46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8"/>
              <p:cNvSpPr/>
              <p:nvPr/>
            </p:nvSpPr>
            <p:spPr>
              <a:xfrm>
                <a:off x="3249946" y="2286193"/>
                <a:ext cx="318642" cy="21363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363" extrusionOk="0">
                    <a:moveTo>
                      <a:pt x="765" y="0"/>
                    </a:moveTo>
                    <a:cubicBezTo>
                      <a:pt x="262" y="27"/>
                      <a:pt x="200" y="0"/>
                      <a:pt x="90" y="262"/>
                    </a:cubicBezTo>
                    <a:cubicBezTo>
                      <a:pt x="1" y="503"/>
                      <a:pt x="111" y="550"/>
                      <a:pt x="310" y="744"/>
                    </a:cubicBezTo>
                    <a:cubicBezTo>
                      <a:pt x="503" y="943"/>
                      <a:pt x="807" y="985"/>
                      <a:pt x="1137" y="1158"/>
                    </a:cubicBezTo>
                    <a:cubicBezTo>
                      <a:pt x="1340" y="1269"/>
                      <a:pt x="1589" y="1362"/>
                      <a:pt x="1762" y="1362"/>
                    </a:cubicBezTo>
                    <a:cubicBezTo>
                      <a:pt x="1865" y="1362"/>
                      <a:pt x="1941" y="1329"/>
                      <a:pt x="1964" y="1247"/>
                    </a:cubicBezTo>
                    <a:cubicBezTo>
                      <a:pt x="2033" y="1048"/>
                      <a:pt x="2012" y="854"/>
                      <a:pt x="1771" y="702"/>
                    </a:cubicBezTo>
                    <a:cubicBezTo>
                      <a:pt x="1551" y="571"/>
                      <a:pt x="1509" y="440"/>
                      <a:pt x="1441" y="241"/>
                    </a:cubicBezTo>
                    <a:cubicBezTo>
                      <a:pt x="1441" y="241"/>
                      <a:pt x="1247" y="0"/>
                      <a:pt x="765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8"/>
              <p:cNvSpPr/>
              <p:nvPr/>
            </p:nvSpPr>
            <p:spPr>
              <a:xfrm>
                <a:off x="3257313" y="2323966"/>
                <a:ext cx="314567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179" extrusionOk="0">
                    <a:moveTo>
                      <a:pt x="1441" y="0"/>
                    </a:moveTo>
                    <a:cubicBezTo>
                      <a:pt x="1415" y="68"/>
                      <a:pt x="1394" y="110"/>
                      <a:pt x="1394" y="152"/>
                    </a:cubicBezTo>
                    <a:cubicBezTo>
                      <a:pt x="1415" y="199"/>
                      <a:pt x="1441" y="241"/>
                      <a:pt x="1462" y="283"/>
                    </a:cubicBezTo>
                    <a:cubicBezTo>
                      <a:pt x="1504" y="372"/>
                      <a:pt x="1572" y="440"/>
                      <a:pt x="1703" y="503"/>
                    </a:cubicBezTo>
                    <a:cubicBezTo>
                      <a:pt x="1808" y="571"/>
                      <a:pt x="1855" y="655"/>
                      <a:pt x="1876" y="723"/>
                    </a:cubicBezTo>
                    <a:cubicBezTo>
                      <a:pt x="1897" y="807"/>
                      <a:pt x="1897" y="896"/>
                      <a:pt x="1876" y="1006"/>
                    </a:cubicBezTo>
                    <a:cubicBezTo>
                      <a:pt x="1855" y="1027"/>
                      <a:pt x="1834" y="1048"/>
                      <a:pt x="1787" y="1069"/>
                    </a:cubicBezTo>
                    <a:lnTo>
                      <a:pt x="1614" y="1069"/>
                    </a:lnTo>
                    <a:cubicBezTo>
                      <a:pt x="1462" y="1048"/>
                      <a:pt x="1284" y="964"/>
                      <a:pt x="1111" y="875"/>
                    </a:cubicBezTo>
                    <a:cubicBezTo>
                      <a:pt x="786" y="702"/>
                      <a:pt x="477" y="634"/>
                      <a:pt x="305" y="461"/>
                    </a:cubicBezTo>
                    <a:cubicBezTo>
                      <a:pt x="263" y="414"/>
                      <a:pt x="215" y="372"/>
                      <a:pt x="174" y="351"/>
                    </a:cubicBezTo>
                    <a:lnTo>
                      <a:pt x="1" y="309"/>
                    </a:lnTo>
                    <a:lnTo>
                      <a:pt x="1" y="309"/>
                    </a:lnTo>
                    <a:cubicBezTo>
                      <a:pt x="43" y="393"/>
                      <a:pt x="132" y="440"/>
                      <a:pt x="215" y="524"/>
                    </a:cubicBezTo>
                    <a:cubicBezTo>
                      <a:pt x="435" y="744"/>
                      <a:pt x="739" y="807"/>
                      <a:pt x="1069" y="964"/>
                    </a:cubicBezTo>
                    <a:cubicBezTo>
                      <a:pt x="1242" y="1069"/>
                      <a:pt x="1415" y="1137"/>
                      <a:pt x="1593" y="1179"/>
                    </a:cubicBezTo>
                    <a:cubicBezTo>
                      <a:pt x="1677" y="1179"/>
                      <a:pt x="1745" y="1179"/>
                      <a:pt x="1808" y="1158"/>
                    </a:cubicBezTo>
                    <a:cubicBezTo>
                      <a:pt x="1876" y="1158"/>
                      <a:pt x="1938" y="1095"/>
                      <a:pt x="1965" y="1027"/>
                    </a:cubicBezTo>
                    <a:cubicBezTo>
                      <a:pt x="2007" y="917"/>
                      <a:pt x="2007" y="807"/>
                      <a:pt x="1986" y="702"/>
                    </a:cubicBezTo>
                    <a:cubicBezTo>
                      <a:pt x="1965" y="592"/>
                      <a:pt x="1876" y="503"/>
                      <a:pt x="1745" y="414"/>
                    </a:cubicBezTo>
                    <a:cubicBezTo>
                      <a:pt x="1635" y="351"/>
                      <a:pt x="1593" y="283"/>
                      <a:pt x="1546" y="220"/>
                    </a:cubicBezTo>
                    <a:cubicBezTo>
                      <a:pt x="1504" y="152"/>
                      <a:pt x="1483" y="89"/>
                      <a:pt x="144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8"/>
              <p:cNvSpPr/>
              <p:nvPr/>
            </p:nvSpPr>
            <p:spPr>
              <a:xfrm>
                <a:off x="3557773" y="2162843"/>
                <a:ext cx="294819" cy="28713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32" extrusionOk="0">
                    <a:moveTo>
                      <a:pt x="522" y="1"/>
                    </a:moveTo>
                    <a:cubicBezTo>
                      <a:pt x="515" y="1"/>
                      <a:pt x="509" y="1"/>
                      <a:pt x="503" y="2"/>
                    </a:cubicBezTo>
                    <a:cubicBezTo>
                      <a:pt x="372" y="2"/>
                      <a:pt x="131" y="201"/>
                      <a:pt x="48" y="442"/>
                    </a:cubicBezTo>
                    <a:cubicBezTo>
                      <a:pt x="48" y="442"/>
                      <a:pt x="0" y="552"/>
                      <a:pt x="110" y="656"/>
                    </a:cubicBezTo>
                    <a:cubicBezTo>
                      <a:pt x="199" y="766"/>
                      <a:pt x="372" y="814"/>
                      <a:pt x="702" y="1096"/>
                    </a:cubicBezTo>
                    <a:cubicBezTo>
                      <a:pt x="1027" y="1358"/>
                      <a:pt x="1226" y="1772"/>
                      <a:pt x="1420" y="1814"/>
                    </a:cubicBezTo>
                    <a:cubicBezTo>
                      <a:pt x="1458" y="1826"/>
                      <a:pt x="1498" y="1832"/>
                      <a:pt x="1537" y="1832"/>
                    </a:cubicBezTo>
                    <a:cubicBezTo>
                      <a:pt x="1717" y="1832"/>
                      <a:pt x="1881" y="1705"/>
                      <a:pt x="1881" y="1489"/>
                    </a:cubicBezTo>
                    <a:cubicBezTo>
                      <a:pt x="1881" y="1227"/>
                      <a:pt x="1723" y="918"/>
                      <a:pt x="1441" y="594"/>
                    </a:cubicBezTo>
                    <a:cubicBezTo>
                      <a:pt x="1148" y="256"/>
                      <a:pt x="691" y="1"/>
                      <a:pt x="522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8"/>
              <p:cNvSpPr/>
              <p:nvPr/>
            </p:nvSpPr>
            <p:spPr>
              <a:xfrm>
                <a:off x="3565139" y="2163000"/>
                <a:ext cx="297326" cy="294975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882" extrusionOk="0">
                    <a:moveTo>
                      <a:pt x="655" y="1"/>
                    </a:moveTo>
                    <a:cubicBezTo>
                      <a:pt x="629" y="27"/>
                      <a:pt x="587" y="48"/>
                      <a:pt x="545" y="69"/>
                    </a:cubicBezTo>
                    <a:cubicBezTo>
                      <a:pt x="566" y="69"/>
                      <a:pt x="587" y="69"/>
                      <a:pt x="608" y="90"/>
                    </a:cubicBezTo>
                    <a:cubicBezTo>
                      <a:pt x="676" y="111"/>
                      <a:pt x="760" y="158"/>
                      <a:pt x="849" y="200"/>
                    </a:cubicBezTo>
                    <a:cubicBezTo>
                      <a:pt x="1001" y="310"/>
                      <a:pt x="1200" y="462"/>
                      <a:pt x="1352" y="614"/>
                    </a:cubicBezTo>
                    <a:cubicBezTo>
                      <a:pt x="1635" y="964"/>
                      <a:pt x="1765" y="1247"/>
                      <a:pt x="1786" y="1488"/>
                    </a:cubicBezTo>
                    <a:cubicBezTo>
                      <a:pt x="1786" y="1619"/>
                      <a:pt x="1745" y="1682"/>
                      <a:pt x="1655" y="1729"/>
                    </a:cubicBezTo>
                    <a:cubicBezTo>
                      <a:pt x="1609" y="1760"/>
                      <a:pt x="1538" y="1779"/>
                      <a:pt x="1468" y="1779"/>
                    </a:cubicBezTo>
                    <a:cubicBezTo>
                      <a:pt x="1443" y="1779"/>
                      <a:pt x="1417" y="1776"/>
                      <a:pt x="1394" y="1771"/>
                    </a:cubicBezTo>
                    <a:cubicBezTo>
                      <a:pt x="1310" y="1750"/>
                      <a:pt x="1221" y="1640"/>
                      <a:pt x="1111" y="1509"/>
                    </a:cubicBezTo>
                    <a:cubicBezTo>
                      <a:pt x="980" y="1357"/>
                      <a:pt x="849" y="1179"/>
                      <a:pt x="676" y="1048"/>
                    </a:cubicBezTo>
                    <a:cubicBezTo>
                      <a:pt x="346" y="765"/>
                      <a:pt x="173" y="724"/>
                      <a:pt x="84" y="614"/>
                    </a:cubicBezTo>
                    <a:cubicBezTo>
                      <a:pt x="63" y="593"/>
                      <a:pt x="63" y="572"/>
                      <a:pt x="43" y="551"/>
                    </a:cubicBezTo>
                    <a:cubicBezTo>
                      <a:pt x="22" y="572"/>
                      <a:pt x="1" y="614"/>
                      <a:pt x="1" y="655"/>
                    </a:cubicBezTo>
                    <a:cubicBezTo>
                      <a:pt x="1" y="682"/>
                      <a:pt x="1" y="682"/>
                      <a:pt x="22" y="682"/>
                    </a:cubicBezTo>
                    <a:cubicBezTo>
                      <a:pt x="132" y="813"/>
                      <a:pt x="283" y="854"/>
                      <a:pt x="608" y="1116"/>
                    </a:cubicBezTo>
                    <a:cubicBezTo>
                      <a:pt x="786" y="1247"/>
                      <a:pt x="917" y="1420"/>
                      <a:pt x="1022" y="1572"/>
                    </a:cubicBezTo>
                    <a:cubicBezTo>
                      <a:pt x="1132" y="1703"/>
                      <a:pt x="1242" y="1834"/>
                      <a:pt x="1373" y="1860"/>
                    </a:cubicBezTo>
                    <a:cubicBezTo>
                      <a:pt x="1411" y="1875"/>
                      <a:pt x="1452" y="1881"/>
                      <a:pt x="1494" y="1881"/>
                    </a:cubicBezTo>
                    <a:cubicBezTo>
                      <a:pt x="1571" y="1881"/>
                      <a:pt x="1652" y="1857"/>
                      <a:pt x="1724" y="1813"/>
                    </a:cubicBezTo>
                    <a:cubicBezTo>
                      <a:pt x="1807" y="1750"/>
                      <a:pt x="1896" y="1640"/>
                      <a:pt x="1875" y="1488"/>
                    </a:cubicBezTo>
                    <a:cubicBezTo>
                      <a:pt x="1875" y="1226"/>
                      <a:pt x="1745" y="896"/>
                      <a:pt x="1441" y="551"/>
                    </a:cubicBezTo>
                    <a:cubicBezTo>
                      <a:pt x="1263" y="373"/>
                      <a:pt x="1069" y="221"/>
                      <a:pt x="891" y="111"/>
                    </a:cubicBezTo>
                    <a:cubicBezTo>
                      <a:pt x="807" y="69"/>
                      <a:pt x="718" y="27"/>
                      <a:pt x="65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8"/>
              <p:cNvSpPr/>
              <p:nvPr/>
            </p:nvSpPr>
            <p:spPr>
              <a:xfrm>
                <a:off x="3503543" y="2220992"/>
                <a:ext cx="300148" cy="291057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857" extrusionOk="0">
                    <a:moveTo>
                      <a:pt x="440" y="0"/>
                    </a:moveTo>
                    <a:cubicBezTo>
                      <a:pt x="424" y="0"/>
                      <a:pt x="409" y="1"/>
                      <a:pt x="394" y="3"/>
                    </a:cubicBezTo>
                    <a:cubicBezTo>
                      <a:pt x="174" y="24"/>
                      <a:pt x="1" y="484"/>
                      <a:pt x="43" y="746"/>
                    </a:cubicBezTo>
                    <a:cubicBezTo>
                      <a:pt x="85" y="987"/>
                      <a:pt x="305" y="1139"/>
                      <a:pt x="305" y="1139"/>
                    </a:cubicBezTo>
                    <a:cubicBezTo>
                      <a:pt x="305" y="1139"/>
                      <a:pt x="587" y="1160"/>
                      <a:pt x="786" y="1270"/>
                    </a:cubicBezTo>
                    <a:cubicBezTo>
                      <a:pt x="1001" y="1380"/>
                      <a:pt x="1200" y="1773"/>
                      <a:pt x="1462" y="1836"/>
                    </a:cubicBezTo>
                    <a:cubicBezTo>
                      <a:pt x="1501" y="1850"/>
                      <a:pt x="1539" y="1857"/>
                      <a:pt x="1576" y="1857"/>
                    </a:cubicBezTo>
                    <a:cubicBezTo>
                      <a:pt x="1766" y="1857"/>
                      <a:pt x="1914" y="1673"/>
                      <a:pt x="1897" y="1401"/>
                    </a:cubicBezTo>
                    <a:cubicBezTo>
                      <a:pt x="1897" y="1071"/>
                      <a:pt x="1546" y="594"/>
                      <a:pt x="1242" y="354"/>
                    </a:cubicBezTo>
                    <a:cubicBezTo>
                      <a:pt x="959" y="129"/>
                      <a:pt x="654" y="0"/>
                      <a:pt x="440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8"/>
              <p:cNvSpPr/>
              <p:nvPr/>
            </p:nvSpPr>
            <p:spPr>
              <a:xfrm>
                <a:off x="3527366" y="2214722"/>
                <a:ext cx="284161" cy="307201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960" extrusionOk="0">
                    <a:moveTo>
                      <a:pt x="456" y="1"/>
                    </a:moveTo>
                    <a:cubicBezTo>
                      <a:pt x="414" y="43"/>
                      <a:pt x="393" y="64"/>
                      <a:pt x="373" y="111"/>
                    </a:cubicBezTo>
                    <a:cubicBezTo>
                      <a:pt x="566" y="132"/>
                      <a:pt x="807" y="242"/>
                      <a:pt x="1048" y="435"/>
                    </a:cubicBezTo>
                    <a:cubicBezTo>
                      <a:pt x="1200" y="566"/>
                      <a:pt x="1352" y="744"/>
                      <a:pt x="1483" y="917"/>
                    </a:cubicBezTo>
                    <a:cubicBezTo>
                      <a:pt x="1614" y="1090"/>
                      <a:pt x="1703" y="1289"/>
                      <a:pt x="1703" y="1441"/>
                    </a:cubicBezTo>
                    <a:cubicBezTo>
                      <a:pt x="1703" y="1593"/>
                      <a:pt x="1656" y="1703"/>
                      <a:pt x="1593" y="1766"/>
                    </a:cubicBezTo>
                    <a:cubicBezTo>
                      <a:pt x="1528" y="1815"/>
                      <a:pt x="1467" y="1850"/>
                      <a:pt x="1396" y="1850"/>
                    </a:cubicBezTo>
                    <a:cubicBezTo>
                      <a:pt x="1369" y="1850"/>
                      <a:pt x="1340" y="1845"/>
                      <a:pt x="1310" y="1834"/>
                    </a:cubicBezTo>
                    <a:cubicBezTo>
                      <a:pt x="1221" y="1813"/>
                      <a:pt x="1111" y="1703"/>
                      <a:pt x="1001" y="1572"/>
                    </a:cubicBezTo>
                    <a:cubicBezTo>
                      <a:pt x="896" y="1462"/>
                      <a:pt x="786" y="1331"/>
                      <a:pt x="676" y="1268"/>
                    </a:cubicBezTo>
                    <a:cubicBezTo>
                      <a:pt x="456" y="1158"/>
                      <a:pt x="215" y="1137"/>
                      <a:pt x="194" y="1137"/>
                    </a:cubicBezTo>
                    <a:lnTo>
                      <a:pt x="22" y="1111"/>
                    </a:lnTo>
                    <a:lnTo>
                      <a:pt x="1" y="1111"/>
                    </a:lnTo>
                    <a:cubicBezTo>
                      <a:pt x="64" y="1179"/>
                      <a:pt x="132" y="1221"/>
                      <a:pt x="132" y="1221"/>
                    </a:cubicBezTo>
                    <a:lnTo>
                      <a:pt x="153" y="1221"/>
                    </a:lnTo>
                    <a:cubicBezTo>
                      <a:pt x="153" y="1221"/>
                      <a:pt x="414" y="1242"/>
                      <a:pt x="608" y="1352"/>
                    </a:cubicBezTo>
                    <a:cubicBezTo>
                      <a:pt x="697" y="1399"/>
                      <a:pt x="807" y="1530"/>
                      <a:pt x="917" y="1635"/>
                    </a:cubicBezTo>
                    <a:cubicBezTo>
                      <a:pt x="1027" y="1766"/>
                      <a:pt x="1132" y="1896"/>
                      <a:pt x="1289" y="1944"/>
                    </a:cubicBezTo>
                    <a:cubicBezTo>
                      <a:pt x="1324" y="1955"/>
                      <a:pt x="1360" y="1960"/>
                      <a:pt x="1396" y="1960"/>
                    </a:cubicBezTo>
                    <a:cubicBezTo>
                      <a:pt x="1496" y="1960"/>
                      <a:pt x="1594" y="1920"/>
                      <a:pt x="1656" y="1855"/>
                    </a:cubicBezTo>
                    <a:cubicBezTo>
                      <a:pt x="1745" y="1766"/>
                      <a:pt x="1813" y="1614"/>
                      <a:pt x="1813" y="1441"/>
                    </a:cubicBezTo>
                    <a:cubicBezTo>
                      <a:pt x="1787" y="1268"/>
                      <a:pt x="1703" y="1048"/>
                      <a:pt x="1572" y="849"/>
                    </a:cubicBezTo>
                    <a:cubicBezTo>
                      <a:pt x="1441" y="655"/>
                      <a:pt x="1263" y="483"/>
                      <a:pt x="1111" y="352"/>
                    </a:cubicBezTo>
                    <a:cubicBezTo>
                      <a:pt x="896" y="174"/>
                      <a:pt x="655" y="64"/>
                      <a:pt x="45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8"/>
              <p:cNvSpPr/>
              <p:nvPr/>
            </p:nvSpPr>
            <p:spPr>
              <a:xfrm>
                <a:off x="1742158" y="1589509"/>
                <a:ext cx="509859" cy="933200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5954" extrusionOk="0">
                    <a:moveTo>
                      <a:pt x="2583" y="1"/>
                    </a:moveTo>
                    <a:cubicBezTo>
                      <a:pt x="2546" y="1"/>
                      <a:pt x="2507" y="6"/>
                      <a:pt x="2467" y="20"/>
                    </a:cubicBezTo>
                    <a:cubicBezTo>
                      <a:pt x="2268" y="83"/>
                      <a:pt x="1592" y="151"/>
                      <a:pt x="1393" y="455"/>
                    </a:cubicBezTo>
                    <a:cubicBezTo>
                      <a:pt x="1221" y="759"/>
                      <a:pt x="131" y="3901"/>
                      <a:pt x="63" y="4314"/>
                    </a:cubicBezTo>
                    <a:cubicBezTo>
                      <a:pt x="0" y="4754"/>
                      <a:pt x="42" y="4775"/>
                      <a:pt x="152" y="5079"/>
                    </a:cubicBezTo>
                    <a:cubicBezTo>
                      <a:pt x="283" y="5388"/>
                      <a:pt x="1090" y="5954"/>
                      <a:pt x="1090" y="5954"/>
                    </a:cubicBezTo>
                    <a:cubicBezTo>
                      <a:pt x="1090" y="5954"/>
                      <a:pt x="1242" y="4969"/>
                      <a:pt x="1812" y="4273"/>
                    </a:cubicBezTo>
                    <a:cubicBezTo>
                      <a:pt x="2289" y="3703"/>
                      <a:pt x="2751" y="3658"/>
                      <a:pt x="2884" y="3658"/>
                    </a:cubicBezTo>
                    <a:cubicBezTo>
                      <a:pt x="2909" y="3658"/>
                      <a:pt x="2923" y="3660"/>
                      <a:pt x="2923" y="3660"/>
                    </a:cubicBezTo>
                    <a:cubicBezTo>
                      <a:pt x="2923" y="3660"/>
                      <a:pt x="3253" y="1523"/>
                      <a:pt x="3185" y="1282"/>
                    </a:cubicBezTo>
                    <a:cubicBezTo>
                      <a:pt x="3143" y="1041"/>
                      <a:pt x="2834" y="83"/>
                      <a:pt x="2834" y="83"/>
                    </a:cubicBezTo>
                    <a:cubicBezTo>
                      <a:pt x="2834" y="83"/>
                      <a:pt x="2725" y="1"/>
                      <a:pt x="2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8"/>
              <p:cNvSpPr/>
              <p:nvPr/>
            </p:nvSpPr>
            <p:spPr>
              <a:xfrm>
                <a:off x="1734792" y="1579478"/>
                <a:ext cx="517226" cy="949814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6060" extrusionOk="0">
                    <a:moveTo>
                      <a:pt x="2636" y="106"/>
                    </a:moveTo>
                    <a:cubicBezTo>
                      <a:pt x="2756" y="106"/>
                      <a:pt x="2839" y="189"/>
                      <a:pt x="2839" y="189"/>
                    </a:cubicBezTo>
                    <a:cubicBezTo>
                      <a:pt x="2860" y="215"/>
                      <a:pt x="2928" y="430"/>
                      <a:pt x="2991" y="671"/>
                    </a:cubicBezTo>
                    <a:cubicBezTo>
                      <a:pt x="3080" y="953"/>
                      <a:pt x="3169" y="1262"/>
                      <a:pt x="3190" y="1367"/>
                    </a:cubicBezTo>
                    <a:lnTo>
                      <a:pt x="3190" y="1524"/>
                    </a:lnTo>
                    <a:cubicBezTo>
                      <a:pt x="3190" y="1587"/>
                      <a:pt x="3190" y="1697"/>
                      <a:pt x="3169" y="1807"/>
                    </a:cubicBezTo>
                    <a:cubicBezTo>
                      <a:pt x="3142" y="2048"/>
                      <a:pt x="3101" y="2331"/>
                      <a:pt x="3080" y="2614"/>
                    </a:cubicBezTo>
                    <a:cubicBezTo>
                      <a:pt x="2991" y="3158"/>
                      <a:pt x="2928" y="3661"/>
                      <a:pt x="2928" y="3682"/>
                    </a:cubicBezTo>
                    <a:cubicBezTo>
                      <a:pt x="2909" y="3682"/>
                      <a:pt x="2884" y="3679"/>
                      <a:pt x="2849" y="3679"/>
                    </a:cubicBezTo>
                    <a:cubicBezTo>
                      <a:pt x="2795" y="3679"/>
                      <a:pt x="2717" y="3686"/>
                      <a:pt x="2598" y="3724"/>
                    </a:cubicBezTo>
                    <a:cubicBezTo>
                      <a:pt x="2383" y="3792"/>
                      <a:pt x="2095" y="3965"/>
                      <a:pt x="1812" y="4316"/>
                    </a:cubicBezTo>
                    <a:cubicBezTo>
                      <a:pt x="1268" y="4970"/>
                      <a:pt x="1137" y="5798"/>
                      <a:pt x="1116" y="5929"/>
                    </a:cubicBezTo>
                    <a:cubicBezTo>
                      <a:pt x="1074" y="5887"/>
                      <a:pt x="943" y="5798"/>
                      <a:pt x="765" y="5646"/>
                    </a:cubicBezTo>
                    <a:cubicBezTo>
                      <a:pt x="655" y="5557"/>
                      <a:pt x="550" y="5473"/>
                      <a:pt x="440" y="5363"/>
                    </a:cubicBezTo>
                    <a:cubicBezTo>
                      <a:pt x="351" y="5274"/>
                      <a:pt x="288" y="5190"/>
                      <a:pt x="262" y="5122"/>
                    </a:cubicBezTo>
                    <a:cubicBezTo>
                      <a:pt x="131" y="4818"/>
                      <a:pt x="110" y="4818"/>
                      <a:pt x="157" y="4405"/>
                    </a:cubicBezTo>
                    <a:cubicBezTo>
                      <a:pt x="178" y="4295"/>
                      <a:pt x="262" y="4012"/>
                      <a:pt x="372" y="3661"/>
                    </a:cubicBezTo>
                    <a:cubicBezTo>
                      <a:pt x="482" y="3289"/>
                      <a:pt x="634" y="2854"/>
                      <a:pt x="786" y="2415"/>
                    </a:cubicBezTo>
                    <a:cubicBezTo>
                      <a:pt x="943" y="1980"/>
                      <a:pt x="1095" y="1545"/>
                      <a:pt x="1226" y="1215"/>
                    </a:cubicBezTo>
                    <a:cubicBezTo>
                      <a:pt x="1289" y="1043"/>
                      <a:pt x="1336" y="891"/>
                      <a:pt x="1399" y="781"/>
                    </a:cubicBezTo>
                    <a:cubicBezTo>
                      <a:pt x="1440" y="650"/>
                      <a:pt x="1488" y="582"/>
                      <a:pt x="1488" y="540"/>
                    </a:cubicBezTo>
                    <a:cubicBezTo>
                      <a:pt x="1571" y="409"/>
                      <a:pt x="1791" y="320"/>
                      <a:pt x="1990" y="257"/>
                    </a:cubicBezTo>
                    <a:cubicBezTo>
                      <a:pt x="2205" y="189"/>
                      <a:pt x="2425" y="168"/>
                      <a:pt x="2535" y="126"/>
                    </a:cubicBezTo>
                    <a:cubicBezTo>
                      <a:pt x="2571" y="112"/>
                      <a:pt x="2605" y="106"/>
                      <a:pt x="2636" y="106"/>
                    </a:cubicBezTo>
                    <a:close/>
                    <a:moveTo>
                      <a:pt x="2607" y="1"/>
                    </a:moveTo>
                    <a:cubicBezTo>
                      <a:pt x="2569" y="1"/>
                      <a:pt x="2529" y="5"/>
                      <a:pt x="2488" y="16"/>
                    </a:cubicBezTo>
                    <a:cubicBezTo>
                      <a:pt x="2404" y="58"/>
                      <a:pt x="2184" y="84"/>
                      <a:pt x="1964" y="147"/>
                    </a:cubicBezTo>
                    <a:cubicBezTo>
                      <a:pt x="1749" y="215"/>
                      <a:pt x="1509" y="299"/>
                      <a:pt x="1399" y="498"/>
                    </a:cubicBezTo>
                    <a:cubicBezTo>
                      <a:pt x="1378" y="540"/>
                      <a:pt x="1336" y="608"/>
                      <a:pt x="1289" y="739"/>
                    </a:cubicBezTo>
                    <a:cubicBezTo>
                      <a:pt x="1247" y="844"/>
                      <a:pt x="1179" y="1001"/>
                      <a:pt x="1116" y="1173"/>
                    </a:cubicBezTo>
                    <a:cubicBezTo>
                      <a:pt x="985" y="1524"/>
                      <a:pt x="833" y="1959"/>
                      <a:pt x="681" y="2394"/>
                    </a:cubicBezTo>
                    <a:cubicBezTo>
                      <a:pt x="524" y="2834"/>
                      <a:pt x="372" y="3268"/>
                      <a:pt x="262" y="3619"/>
                    </a:cubicBezTo>
                    <a:cubicBezTo>
                      <a:pt x="157" y="3986"/>
                      <a:pt x="68" y="4248"/>
                      <a:pt x="68" y="4378"/>
                    </a:cubicBezTo>
                    <a:cubicBezTo>
                      <a:pt x="0" y="4818"/>
                      <a:pt x="27" y="4860"/>
                      <a:pt x="157" y="5164"/>
                    </a:cubicBezTo>
                    <a:cubicBezTo>
                      <a:pt x="199" y="5253"/>
                      <a:pt x="262" y="5342"/>
                      <a:pt x="372" y="5452"/>
                    </a:cubicBezTo>
                    <a:cubicBezTo>
                      <a:pt x="461" y="5536"/>
                      <a:pt x="592" y="5646"/>
                      <a:pt x="702" y="5735"/>
                    </a:cubicBezTo>
                    <a:cubicBezTo>
                      <a:pt x="917" y="5929"/>
                      <a:pt x="1116" y="6059"/>
                      <a:pt x="1116" y="6059"/>
                    </a:cubicBezTo>
                    <a:lnTo>
                      <a:pt x="1205" y="6039"/>
                    </a:lnTo>
                    <a:cubicBezTo>
                      <a:pt x="1205" y="6039"/>
                      <a:pt x="1336" y="5059"/>
                      <a:pt x="1901" y="4378"/>
                    </a:cubicBezTo>
                    <a:cubicBezTo>
                      <a:pt x="2163" y="4033"/>
                      <a:pt x="2446" y="3902"/>
                      <a:pt x="2645" y="3834"/>
                    </a:cubicBezTo>
                    <a:cubicBezTo>
                      <a:pt x="2761" y="3796"/>
                      <a:pt x="2847" y="3789"/>
                      <a:pt x="2898" y="3789"/>
                    </a:cubicBezTo>
                    <a:cubicBezTo>
                      <a:pt x="2931" y="3789"/>
                      <a:pt x="2949" y="3792"/>
                      <a:pt x="2949" y="3792"/>
                    </a:cubicBezTo>
                    <a:lnTo>
                      <a:pt x="3012" y="3750"/>
                    </a:lnTo>
                    <a:cubicBezTo>
                      <a:pt x="3012" y="3750"/>
                      <a:pt x="3101" y="3200"/>
                      <a:pt x="3169" y="2635"/>
                    </a:cubicBezTo>
                    <a:cubicBezTo>
                      <a:pt x="3211" y="2352"/>
                      <a:pt x="3252" y="2069"/>
                      <a:pt x="3273" y="1828"/>
                    </a:cubicBezTo>
                    <a:cubicBezTo>
                      <a:pt x="3273" y="1718"/>
                      <a:pt x="3300" y="1608"/>
                      <a:pt x="3300" y="1524"/>
                    </a:cubicBezTo>
                    <a:lnTo>
                      <a:pt x="3300" y="1346"/>
                    </a:lnTo>
                    <a:cubicBezTo>
                      <a:pt x="3273" y="1215"/>
                      <a:pt x="3190" y="912"/>
                      <a:pt x="3101" y="650"/>
                    </a:cubicBezTo>
                    <a:cubicBezTo>
                      <a:pt x="3012" y="388"/>
                      <a:pt x="2949" y="147"/>
                      <a:pt x="2949" y="147"/>
                    </a:cubicBezTo>
                    <a:lnTo>
                      <a:pt x="2928" y="105"/>
                    </a:lnTo>
                    <a:cubicBezTo>
                      <a:pt x="2928" y="105"/>
                      <a:pt x="2791" y="1"/>
                      <a:pt x="260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8"/>
              <p:cNvSpPr/>
              <p:nvPr/>
            </p:nvSpPr>
            <p:spPr>
              <a:xfrm>
                <a:off x="1994971" y="2179300"/>
                <a:ext cx="790571" cy="507508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3238" extrusionOk="0">
                    <a:moveTo>
                      <a:pt x="1562" y="1"/>
                    </a:moveTo>
                    <a:cubicBezTo>
                      <a:pt x="1232" y="1"/>
                      <a:pt x="807" y="104"/>
                      <a:pt x="524" y="551"/>
                    </a:cubicBezTo>
                    <a:cubicBezTo>
                      <a:pt x="0" y="1384"/>
                      <a:pt x="393" y="2494"/>
                      <a:pt x="393" y="2494"/>
                    </a:cubicBezTo>
                    <a:cubicBezTo>
                      <a:pt x="566" y="2714"/>
                      <a:pt x="1399" y="2934"/>
                      <a:pt x="2184" y="3086"/>
                    </a:cubicBezTo>
                    <a:cubicBezTo>
                      <a:pt x="2949" y="3238"/>
                      <a:pt x="3294" y="3238"/>
                      <a:pt x="3294" y="3238"/>
                    </a:cubicBezTo>
                    <a:cubicBezTo>
                      <a:pt x="3294" y="3238"/>
                      <a:pt x="4080" y="3217"/>
                      <a:pt x="4562" y="2473"/>
                    </a:cubicBezTo>
                    <a:cubicBezTo>
                      <a:pt x="5044" y="1756"/>
                      <a:pt x="4541" y="944"/>
                      <a:pt x="4541" y="944"/>
                    </a:cubicBezTo>
                    <a:lnTo>
                      <a:pt x="2053" y="75"/>
                    </a:lnTo>
                    <a:cubicBezTo>
                      <a:pt x="2053" y="75"/>
                      <a:pt x="1842" y="1"/>
                      <a:pt x="1562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8"/>
              <p:cNvSpPr/>
              <p:nvPr/>
            </p:nvSpPr>
            <p:spPr>
              <a:xfrm>
                <a:off x="1985097" y="2173188"/>
                <a:ext cx="810320" cy="520203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3319" extrusionOk="0">
                    <a:moveTo>
                      <a:pt x="1673" y="110"/>
                    </a:moveTo>
                    <a:cubicBezTo>
                      <a:pt x="1918" y="110"/>
                      <a:pt x="2095" y="156"/>
                      <a:pt x="2095" y="156"/>
                    </a:cubicBezTo>
                    <a:lnTo>
                      <a:pt x="4557" y="1009"/>
                    </a:lnTo>
                    <a:cubicBezTo>
                      <a:pt x="4583" y="1051"/>
                      <a:pt x="5018" y="1795"/>
                      <a:pt x="4583" y="2491"/>
                    </a:cubicBezTo>
                    <a:cubicBezTo>
                      <a:pt x="4122" y="3209"/>
                      <a:pt x="3357" y="3209"/>
                      <a:pt x="3357" y="3209"/>
                    </a:cubicBezTo>
                    <a:cubicBezTo>
                      <a:pt x="3357" y="3209"/>
                      <a:pt x="3033" y="3209"/>
                      <a:pt x="2247" y="3078"/>
                    </a:cubicBezTo>
                    <a:cubicBezTo>
                      <a:pt x="1875" y="2994"/>
                      <a:pt x="1462" y="2905"/>
                      <a:pt x="1132" y="2816"/>
                    </a:cubicBezTo>
                    <a:cubicBezTo>
                      <a:pt x="980" y="2753"/>
                      <a:pt x="828" y="2711"/>
                      <a:pt x="718" y="2643"/>
                    </a:cubicBezTo>
                    <a:cubicBezTo>
                      <a:pt x="608" y="2601"/>
                      <a:pt x="524" y="2554"/>
                      <a:pt x="498" y="2512"/>
                    </a:cubicBezTo>
                    <a:cubicBezTo>
                      <a:pt x="477" y="2491"/>
                      <a:pt x="132" y="1423"/>
                      <a:pt x="629" y="638"/>
                    </a:cubicBezTo>
                    <a:cubicBezTo>
                      <a:pt x="891" y="224"/>
                      <a:pt x="1242" y="114"/>
                      <a:pt x="1545" y="114"/>
                    </a:cubicBezTo>
                    <a:cubicBezTo>
                      <a:pt x="1590" y="111"/>
                      <a:pt x="1632" y="110"/>
                      <a:pt x="1673" y="110"/>
                    </a:cubicBezTo>
                    <a:close/>
                    <a:moveTo>
                      <a:pt x="1653" y="1"/>
                    </a:moveTo>
                    <a:cubicBezTo>
                      <a:pt x="1618" y="1"/>
                      <a:pt x="1582" y="2"/>
                      <a:pt x="1545" y="4"/>
                    </a:cubicBezTo>
                    <a:cubicBezTo>
                      <a:pt x="1221" y="25"/>
                      <a:pt x="807" y="135"/>
                      <a:pt x="545" y="569"/>
                    </a:cubicBezTo>
                    <a:cubicBezTo>
                      <a:pt x="1" y="1423"/>
                      <a:pt x="393" y="2554"/>
                      <a:pt x="393" y="2554"/>
                    </a:cubicBezTo>
                    <a:lnTo>
                      <a:pt x="414" y="2580"/>
                    </a:lnTo>
                    <a:cubicBezTo>
                      <a:pt x="456" y="2643"/>
                      <a:pt x="545" y="2685"/>
                      <a:pt x="676" y="2753"/>
                    </a:cubicBezTo>
                    <a:cubicBezTo>
                      <a:pt x="786" y="2795"/>
                      <a:pt x="938" y="2863"/>
                      <a:pt x="1111" y="2905"/>
                    </a:cubicBezTo>
                    <a:cubicBezTo>
                      <a:pt x="1441" y="3015"/>
                      <a:pt x="1854" y="3104"/>
                      <a:pt x="2226" y="3167"/>
                    </a:cubicBezTo>
                    <a:cubicBezTo>
                      <a:pt x="3012" y="3319"/>
                      <a:pt x="3357" y="3319"/>
                      <a:pt x="3357" y="3319"/>
                    </a:cubicBezTo>
                    <a:cubicBezTo>
                      <a:pt x="3357" y="3319"/>
                      <a:pt x="4190" y="3298"/>
                      <a:pt x="4667" y="2554"/>
                    </a:cubicBezTo>
                    <a:cubicBezTo>
                      <a:pt x="5169" y="1795"/>
                      <a:pt x="4646" y="941"/>
                      <a:pt x="4646" y="941"/>
                    </a:cubicBezTo>
                    <a:lnTo>
                      <a:pt x="4625" y="920"/>
                    </a:lnTo>
                    <a:lnTo>
                      <a:pt x="2137" y="67"/>
                    </a:lnTo>
                    <a:cubicBezTo>
                      <a:pt x="2137" y="67"/>
                      <a:pt x="1930" y="1"/>
                      <a:pt x="165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8"/>
              <p:cNvSpPr/>
              <p:nvPr/>
            </p:nvSpPr>
            <p:spPr>
              <a:xfrm>
                <a:off x="1830870" y="2073818"/>
                <a:ext cx="506568" cy="555782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546" extrusionOk="0">
                    <a:moveTo>
                      <a:pt x="2225" y="0"/>
                    </a:moveTo>
                    <a:cubicBezTo>
                      <a:pt x="1963" y="0"/>
                      <a:pt x="995" y="300"/>
                      <a:pt x="524" y="1120"/>
                    </a:cubicBezTo>
                    <a:cubicBezTo>
                      <a:pt x="0" y="1989"/>
                      <a:pt x="152" y="2733"/>
                      <a:pt x="220" y="2864"/>
                    </a:cubicBezTo>
                    <a:cubicBezTo>
                      <a:pt x="283" y="2974"/>
                      <a:pt x="854" y="3408"/>
                      <a:pt x="1136" y="3518"/>
                    </a:cubicBezTo>
                    <a:cubicBezTo>
                      <a:pt x="1182" y="3537"/>
                      <a:pt x="1230" y="3545"/>
                      <a:pt x="1278" y="3545"/>
                    </a:cubicBezTo>
                    <a:cubicBezTo>
                      <a:pt x="1508" y="3545"/>
                      <a:pt x="1744" y="3366"/>
                      <a:pt x="1744" y="3366"/>
                    </a:cubicBezTo>
                    <a:lnTo>
                      <a:pt x="1461" y="3188"/>
                    </a:lnTo>
                    <a:cubicBezTo>
                      <a:pt x="1461" y="3188"/>
                      <a:pt x="1288" y="2429"/>
                      <a:pt x="1770" y="1685"/>
                    </a:cubicBezTo>
                    <a:cubicBezTo>
                      <a:pt x="2247" y="963"/>
                      <a:pt x="2378" y="942"/>
                      <a:pt x="2598" y="832"/>
                    </a:cubicBezTo>
                    <a:cubicBezTo>
                      <a:pt x="2708" y="790"/>
                      <a:pt x="2854" y="779"/>
                      <a:pt x="2973" y="779"/>
                    </a:cubicBezTo>
                    <a:cubicBezTo>
                      <a:pt x="3092" y="779"/>
                      <a:pt x="3184" y="790"/>
                      <a:pt x="3184" y="790"/>
                    </a:cubicBezTo>
                    <a:cubicBezTo>
                      <a:pt x="3184" y="790"/>
                      <a:pt x="3231" y="680"/>
                      <a:pt x="3121" y="486"/>
                    </a:cubicBezTo>
                    <a:cubicBezTo>
                      <a:pt x="3011" y="308"/>
                      <a:pt x="2446" y="72"/>
                      <a:pt x="2268" y="4"/>
                    </a:cubicBezTo>
                    <a:cubicBezTo>
                      <a:pt x="2257" y="2"/>
                      <a:pt x="2242" y="0"/>
                      <a:pt x="2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8"/>
              <p:cNvSpPr/>
              <p:nvPr/>
            </p:nvSpPr>
            <p:spPr>
              <a:xfrm>
                <a:off x="1844819" y="2067862"/>
                <a:ext cx="495910" cy="569418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3633" extrusionOk="0">
                    <a:moveTo>
                      <a:pt x="2131" y="99"/>
                    </a:moveTo>
                    <a:cubicBezTo>
                      <a:pt x="2151" y="99"/>
                      <a:pt x="2165" y="110"/>
                      <a:pt x="2179" y="110"/>
                    </a:cubicBezTo>
                    <a:cubicBezTo>
                      <a:pt x="2247" y="131"/>
                      <a:pt x="2440" y="194"/>
                      <a:pt x="2619" y="283"/>
                    </a:cubicBezTo>
                    <a:cubicBezTo>
                      <a:pt x="2770" y="372"/>
                      <a:pt x="2943" y="477"/>
                      <a:pt x="2990" y="566"/>
                    </a:cubicBezTo>
                    <a:cubicBezTo>
                      <a:pt x="3032" y="655"/>
                      <a:pt x="3053" y="697"/>
                      <a:pt x="3053" y="739"/>
                    </a:cubicBezTo>
                    <a:lnTo>
                      <a:pt x="3053" y="765"/>
                    </a:lnTo>
                    <a:lnTo>
                      <a:pt x="2880" y="765"/>
                    </a:lnTo>
                    <a:cubicBezTo>
                      <a:pt x="2749" y="765"/>
                      <a:pt x="2598" y="786"/>
                      <a:pt x="2488" y="828"/>
                    </a:cubicBezTo>
                    <a:cubicBezTo>
                      <a:pt x="2378" y="870"/>
                      <a:pt x="2289" y="917"/>
                      <a:pt x="2158" y="1027"/>
                    </a:cubicBezTo>
                    <a:cubicBezTo>
                      <a:pt x="2027" y="1132"/>
                      <a:pt x="1875" y="1331"/>
                      <a:pt x="1634" y="1702"/>
                    </a:cubicBezTo>
                    <a:cubicBezTo>
                      <a:pt x="1131" y="2467"/>
                      <a:pt x="1330" y="3226"/>
                      <a:pt x="1330" y="3226"/>
                    </a:cubicBezTo>
                    <a:lnTo>
                      <a:pt x="1351" y="3273"/>
                    </a:lnTo>
                    <a:lnTo>
                      <a:pt x="1571" y="3404"/>
                    </a:lnTo>
                    <a:cubicBezTo>
                      <a:pt x="1524" y="3425"/>
                      <a:pt x="1503" y="3446"/>
                      <a:pt x="1440" y="3467"/>
                    </a:cubicBezTo>
                    <a:cubicBezTo>
                      <a:pt x="1362" y="3501"/>
                      <a:pt x="1263" y="3532"/>
                      <a:pt x="1172" y="3532"/>
                    </a:cubicBezTo>
                    <a:cubicBezTo>
                      <a:pt x="1136" y="3532"/>
                      <a:pt x="1100" y="3526"/>
                      <a:pt x="1068" y="3514"/>
                    </a:cubicBezTo>
                    <a:cubicBezTo>
                      <a:pt x="937" y="3467"/>
                      <a:pt x="718" y="3336"/>
                      <a:pt x="545" y="3184"/>
                    </a:cubicBezTo>
                    <a:cubicBezTo>
                      <a:pt x="456" y="3122"/>
                      <a:pt x="372" y="3053"/>
                      <a:pt x="304" y="2991"/>
                    </a:cubicBezTo>
                    <a:cubicBezTo>
                      <a:pt x="241" y="2943"/>
                      <a:pt x="194" y="2881"/>
                      <a:pt x="173" y="2881"/>
                    </a:cubicBezTo>
                    <a:cubicBezTo>
                      <a:pt x="173" y="2860"/>
                      <a:pt x="152" y="2792"/>
                      <a:pt x="131" y="2682"/>
                    </a:cubicBezTo>
                    <a:cubicBezTo>
                      <a:pt x="110" y="2598"/>
                      <a:pt x="110" y="2467"/>
                      <a:pt x="110" y="2310"/>
                    </a:cubicBezTo>
                    <a:cubicBezTo>
                      <a:pt x="131" y="2006"/>
                      <a:pt x="215" y="1613"/>
                      <a:pt x="477" y="1179"/>
                    </a:cubicBezTo>
                    <a:cubicBezTo>
                      <a:pt x="718" y="765"/>
                      <a:pt x="1110" y="477"/>
                      <a:pt x="1461" y="304"/>
                    </a:cubicBezTo>
                    <a:cubicBezTo>
                      <a:pt x="1634" y="215"/>
                      <a:pt x="1786" y="152"/>
                      <a:pt x="1917" y="131"/>
                    </a:cubicBezTo>
                    <a:cubicBezTo>
                      <a:pt x="1985" y="110"/>
                      <a:pt x="2048" y="110"/>
                      <a:pt x="2095" y="110"/>
                    </a:cubicBezTo>
                    <a:cubicBezTo>
                      <a:pt x="2109" y="102"/>
                      <a:pt x="2120" y="99"/>
                      <a:pt x="2131" y="99"/>
                    </a:cubicBezTo>
                    <a:close/>
                    <a:moveTo>
                      <a:pt x="2074" y="0"/>
                    </a:moveTo>
                    <a:cubicBezTo>
                      <a:pt x="2027" y="0"/>
                      <a:pt x="1964" y="0"/>
                      <a:pt x="1896" y="21"/>
                    </a:cubicBezTo>
                    <a:cubicBezTo>
                      <a:pt x="1765" y="63"/>
                      <a:pt x="1592" y="110"/>
                      <a:pt x="1419" y="194"/>
                    </a:cubicBezTo>
                    <a:cubicBezTo>
                      <a:pt x="1047" y="372"/>
                      <a:pt x="655" y="676"/>
                      <a:pt x="393" y="1132"/>
                    </a:cubicBezTo>
                    <a:cubicBezTo>
                      <a:pt x="131" y="1571"/>
                      <a:pt x="21" y="1985"/>
                      <a:pt x="0" y="2310"/>
                    </a:cubicBezTo>
                    <a:cubicBezTo>
                      <a:pt x="0" y="2467"/>
                      <a:pt x="0" y="2598"/>
                      <a:pt x="21" y="2703"/>
                    </a:cubicBezTo>
                    <a:cubicBezTo>
                      <a:pt x="42" y="2813"/>
                      <a:pt x="63" y="2881"/>
                      <a:pt x="84" y="2923"/>
                    </a:cubicBezTo>
                    <a:cubicBezTo>
                      <a:pt x="110" y="2964"/>
                      <a:pt x="173" y="3012"/>
                      <a:pt x="241" y="3074"/>
                    </a:cubicBezTo>
                    <a:cubicBezTo>
                      <a:pt x="304" y="3142"/>
                      <a:pt x="393" y="3205"/>
                      <a:pt x="477" y="3273"/>
                    </a:cubicBezTo>
                    <a:cubicBezTo>
                      <a:pt x="655" y="3425"/>
                      <a:pt x="869" y="3556"/>
                      <a:pt x="1027" y="3598"/>
                    </a:cubicBezTo>
                    <a:cubicBezTo>
                      <a:pt x="1082" y="3623"/>
                      <a:pt x="1140" y="3632"/>
                      <a:pt x="1198" y="3632"/>
                    </a:cubicBezTo>
                    <a:cubicBezTo>
                      <a:pt x="1299" y="3632"/>
                      <a:pt x="1399" y="3604"/>
                      <a:pt x="1482" y="3577"/>
                    </a:cubicBezTo>
                    <a:cubicBezTo>
                      <a:pt x="1613" y="3514"/>
                      <a:pt x="1702" y="3446"/>
                      <a:pt x="1702" y="3446"/>
                    </a:cubicBezTo>
                    <a:lnTo>
                      <a:pt x="1702" y="3357"/>
                    </a:lnTo>
                    <a:lnTo>
                      <a:pt x="1440" y="3184"/>
                    </a:lnTo>
                    <a:cubicBezTo>
                      <a:pt x="1419" y="3163"/>
                      <a:pt x="1262" y="2467"/>
                      <a:pt x="1723" y="1765"/>
                    </a:cubicBezTo>
                    <a:cubicBezTo>
                      <a:pt x="1964" y="1393"/>
                      <a:pt x="2116" y="1200"/>
                      <a:pt x="2226" y="1111"/>
                    </a:cubicBezTo>
                    <a:cubicBezTo>
                      <a:pt x="2336" y="1001"/>
                      <a:pt x="2420" y="980"/>
                      <a:pt x="2530" y="938"/>
                    </a:cubicBezTo>
                    <a:cubicBezTo>
                      <a:pt x="2619" y="896"/>
                      <a:pt x="2770" y="870"/>
                      <a:pt x="2880" y="870"/>
                    </a:cubicBezTo>
                    <a:lnTo>
                      <a:pt x="3095" y="870"/>
                    </a:lnTo>
                    <a:lnTo>
                      <a:pt x="3142" y="849"/>
                    </a:lnTo>
                    <a:cubicBezTo>
                      <a:pt x="3142" y="849"/>
                      <a:pt x="3163" y="807"/>
                      <a:pt x="3163" y="739"/>
                    </a:cubicBezTo>
                    <a:cubicBezTo>
                      <a:pt x="3163" y="676"/>
                      <a:pt x="3142" y="608"/>
                      <a:pt x="3074" y="503"/>
                    </a:cubicBezTo>
                    <a:cubicBezTo>
                      <a:pt x="3011" y="393"/>
                      <a:pt x="2833" y="283"/>
                      <a:pt x="2660" y="194"/>
                    </a:cubicBezTo>
                    <a:cubicBezTo>
                      <a:pt x="2488" y="110"/>
                      <a:pt x="2289" y="21"/>
                      <a:pt x="220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8"/>
              <p:cNvSpPr/>
              <p:nvPr/>
            </p:nvSpPr>
            <p:spPr>
              <a:xfrm>
                <a:off x="2473482" y="2249361"/>
                <a:ext cx="582114" cy="47349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3021" extrusionOk="0">
                    <a:moveTo>
                      <a:pt x="3246" y="1"/>
                    </a:moveTo>
                    <a:cubicBezTo>
                      <a:pt x="3130" y="1"/>
                      <a:pt x="2975" y="41"/>
                      <a:pt x="2750" y="131"/>
                    </a:cubicBezTo>
                    <a:cubicBezTo>
                      <a:pt x="2252" y="303"/>
                      <a:pt x="1420" y="497"/>
                      <a:pt x="1116" y="497"/>
                    </a:cubicBezTo>
                    <a:cubicBezTo>
                      <a:pt x="1116" y="497"/>
                      <a:pt x="440" y="1199"/>
                      <a:pt x="220" y="1634"/>
                    </a:cubicBezTo>
                    <a:cubicBezTo>
                      <a:pt x="1" y="2047"/>
                      <a:pt x="27" y="2356"/>
                      <a:pt x="90" y="2550"/>
                    </a:cubicBezTo>
                    <a:cubicBezTo>
                      <a:pt x="131" y="2749"/>
                      <a:pt x="262" y="2770"/>
                      <a:pt x="482" y="2901"/>
                    </a:cubicBezTo>
                    <a:cubicBezTo>
                      <a:pt x="611" y="2965"/>
                      <a:pt x="748" y="3021"/>
                      <a:pt x="899" y="3021"/>
                    </a:cubicBezTo>
                    <a:cubicBezTo>
                      <a:pt x="1006" y="3021"/>
                      <a:pt x="1121" y="2993"/>
                      <a:pt x="1247" y="2922"/>
                    </a:cubicBezTo>
                    <a:cubicBezTo>
                      <a:pt x="1551" y="2749"/>
                      <a:pt x="2226" y="2356"/>
                      <a:pt x="2404" y="2288"/>
                    </a:cubicBezTo>
                    <a:cubicBezTo>
                      <a:pt x="2556" y="2225"/>
                      <a:pt x="3080" y="1675"/>
                      <a:pt x="3300" y="1262"/>
                    </a:cubicBezTo>
                    <a:cubicBezTo>
                      <a:pt x="3515" y="827"/>
                      <a:pt x="3714" y="366"/>
                      <a:pt x="3562" y="173"/>
                    </a:cubicBezTo>
                    <a:cubicBezTo>
                      <a:pt x="3475" y="63"/>
                      <a:pt x="3390" y="1"/>
                      <a:pt x="3246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8"/>
              <p:cNvSpPr/>
              <p:nvPr/>
            </p:nvSpPr>
            <p:spPr>
              <a:xfrm>
                <a:off x="2490723" y="2241837"/>
                <a:ext cx="564873" cy="490424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129" extrusionOk="0">
                    <a:moveTo>
                      <a:pt x="3122" y="1"/>
                    </a:moveTo>
                    <a:cubicBezTo>
                      <a:pt x="2991" y="1"/>
                      <a:pt x="2839" y="48"/>
                      <a:pt x="2619" y="111"/>
                    </a:cubicBezTo>
                    <a:cubicBezTo>
                      <a:pt x="2378" y="221"/>
                      <a:pt x="2032" y="310"/>
                      <a:pt x="1723" y="372"/>
                    </a:cubicBezTo>
                    <a:cubicBezTo>
                      <a:pt x="1488" y="440"/>
                      <a:pt x="1247" y="482"/>
                      <a:pt x="1095" y="482"/>
                    </a:cubicBezTo>
                    <a:lnTo>
                      <a:pt x="1310" y="571"/>
                    </a:lnTo>
                    <a:cubicBezTo>
                      <a:pt x="1441" y="545"/>
                      <a:pt x="1593" y="524"/>
                      <a:pt x="1771" y="482"/>
                    </a:cubicBezTo>
                    <a:cubicBezTo>
                      <a:pt x="2074" y="414"/>
                      <a:pt x="2404" y="310"/>
                      <a:pt x="2666" y="221"/>
                    </a:cubicBezTo>
                    <a:cubicBezTo>
                      <a:pt x="2862" y="147"/>
                      <a:pt x="3003" y="105"/>
                      <a:pt x="3105" y="105"/>
                    </a:cubicBezTo>
                    <a:cubicBezTo>
                      <a:pt x="3126" y="105"/>
                      <a:pt x="3146" y="107"/>
                      <a:pt x="3164" y="111"/>
                    </a:cubicBezTo>
                    <a:cubicBezTo>
                      <a:pt x="3274" y="111"/>
                      <a:pt x="3342" y="152"/>
                      <a:pt x="3405" y="262"/>
                    </a:cubicBezTo>
                    <a:cubicBezTo>
                      <a:pt x="3473" y="330"/>
                      <a:pt x="3473" y="482"/>
                      <a:pt x="3405" y="655"/>
                    </a:cubicBezTo>
                    <a:cubicBezTo>
                      <a:pt x="3363" y="854"/>
                      <a:pt x="3253" y="1069"/>
                      <a:pt x="3143" y="1289"/>
                    </a:cubicBezTo>
                    <a:cubicBezTo>
                      <a:pt x="3033" y="1488"/>
                      <a:pt x="2860" y="1723"/>
                      <a:pt x="2687" y="1923"/>
                    </a:cubicBezTo>
                    <a:cubicBezTo>
                      <a:pt x="2598" y="2012"/>
                      <a:pt x="2509" y="2095"/>
                      <a:pt x="2425" y="2163"/>
                    </a:cubicBezTo>
                    <a:cubicBezTo>
                      <a:pt x="2357" y="2226"/>
                      <a:pt x="2294" y="2273"/>
                      <a:pt x="2273" y="2294"/>
                    </a:cubicBezTo>
                    <a:cubicBezTo>
                      <a:pt x="2184" y="2315"/>
                      <a:pt x="1964" y="2446"/>
                      <a:pt x="1750" y="2556"/>
                    </a:cubicBezTo>
                    <a:cubicBezTo>
                      <a:pt x="1509" y="2687"/>
                      <a:pt x="1268" y="2839"/>
                      <a:pt x="1116" y="2928"/>
                    </a:cubicBezTo>
                    <a:cubicBezTo>
                      <a:pt x="991" y="2989"/>
                      <a:pt x="885" y="3015"/>
                      <a:pt x="789" y="3015"/>
                    </a:cubicBezTo>
                    <a:cubicBezTo>
                      <a:pt x="646" y="3015"/>
                      <a:pt x="525" y="2959"/>
                      <a:pt x="393" y="2881"/>
                    </a:cubicBezTo>
                    <a:cubicBezTo>
                      <a:pt x="283" y="2818"/>
                      <a:pt x="200" y="2797"/>
                      <a:pt x="131" y="2750"/>
                    </a:cubicBezTo>
                    <a:lnTo>
                      <a:pt x="1" y="2771"/>
                    </a:lnTo>
                    <a:cubicBezTo>
                      <a:pt x="21" y="2797"/>
                      <a:pt x="48" y="2818"/>
                      <a:pt x="90" y="2839"/>
                    </a:cubicBezTo>
                    <a:cubicBezTo>
                      <a:pt x="152" y="2881"/>
                      <a:pt x="241" y="2928"/>
                      <a:pt x="330" y="2991"/>
                    </a:cubicBezTo>
                    <a:cubicBezTo>
                      <a:pt x="470" y="3067"/>
                      <a:pt x="616" y="3128"/>
                      <a:pt x="778" y="3128"/>
                    </a:cubicBezTo>
                    <a:cubicBezTo>
                      <a:pt x="895" y="3128"/>
                      <a:pt x="1021" y="3096"/>
                      <a:pt x="1158" y="3012"/>
                    </a:cubicBezTo>
                    <a:cubicBezTo>
                      <a:pt x="1310" y="2928"/>
                      <a:pt x="1572" y="2771"/>
                      <a:pt x="1792" y="2666"/>
                    </a:cubicBezTo>
                    <a:cubicBezTo>
                      <a:pt x="2032" y="2535"/>
                      <a:pt x="2226" y="2425"/>
                      <a:pt x="2315" y="2378"/>
                    </a:cubicBezTo>
                    <a:cubicBezTo>
                      <a:pt x="2357" y="2357"/>
                      <a:pt x="2425" y="2315"/>
                      <a:pt x="2488" y="2247"/>
                    </a:cubicBezTo>
                    <a:cubicBezTo>
                      <a:pt x="2577" y="2184"/>
                      <a:pt x="2666" y="2095"/>
                      <a:pt x="2750" y="1985"/>
                    </a:cubicBezTo>
                    <a:cubicBezTo>
                      <a:pt x="2928" y="1792"/>
                      <a:pt x="3122" y="1551"/>
                      <a:pt x="3232" y="1331"/>
                    </a:cubicBezTo>
                    <a:cubicBezTo>
                      <a:pt x="3342" y="1116"/>
                      <a:pt x="3452" y="896"/>
                      <a:pt x="3514" y="702"/>
                    </a:cubicBezTo>
                    <a:cubicBezTo>
                      <a:pt x="3583" y="503"/>
                      <a:pt x="3604" y="310"/>
                      <a:pt x="3494" y="200"/>
                    </a:cubicBezTo>
                    <a:cubicBezTo>
                      <a:pt x="3405" y="90"/>
                      <a:pt x="3321" y="22"/>
                      <a:pt x="319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8"/>
              <p:cNvSpPr/>
              <p:nvPr/>
            </p:nvSpPr>
            <p:spPr>
              <a:xfrm>
                <a:off x="2891337" y="2239486"/>
                <a:ext cx="320993" cy="21692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384" extrusionOk="0">
                    <a:moveTo>
                      <a:pt x="1031" y="0"/>
                    </a:moveTo>
                    <a:cubicBezTo>
                      <a:pt x="723" y="0"/>
                      <a:pt x="285" y="108"/>
                      <a:pt x="194" y="126"/>
                    </a:cubicBezTo>
                    <a:cubicBezTo>
                      <a:pt x="84" y="167"/>
                      <a:pt x="21" y="215"/>
                      <a:pt x="0" y="387"/>
                    </a:cubicBezTo>
                    <a:cubicBezTo>
                      <a:pt x="0" y="387"/>
                      <a:pt x="152" y="560"/>
                      <a:pt x="346" y="717"/>
                    </a:cubicBezTo>
                    <a:cubicBezTo>
                      <a:pt x="545" y="869"/>
                      <a:pt x="1027" y="1152"/>
                      <a:pt x="1288" y="1283"/>
                    </a:cubicBezTo>
                    <a:cubicBezTo>
                      <a:pt x="1434" y="1340"/>
                      <a:pt x="1575" y="1384"/>
                      <a:pt x="1691" y="1384"/>
                    </a:cubicBezTo>
                    <a:cubicBezTo>
                      <a:pt x="1801" y="1384"/>
                      <a:pt x="1890" y="1345"/>
                      <a:pt x="1943" y="1241"/>
                    </a:cubicBezTo>
                    <a:cubicBezTo>
                      <a:pt x="2048" y="1042"/>
                      <a:pt x="1896" y="869"/>
                      <a:pt x="1681" y="607"/>
                    </a:cubicBezTo>
                    <a:cubicBezTo>
                      <a:pt x="1461" y="325"/>
                      <a:pt x="1482" y="84"/>
                      <a:pt x="1199" y="16"/>
                    </a:cubicBezTo>
                    <a:cubicBezTo>
                      <a:pt x="1151" y="5"/>
                      <a:pt x="1094" y="0"/>
                      <a:pt x="1031" y="0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8"/>
              <p:cNvSpPr/>
              <p:nvPr/>
            </p:nvSpPr>
            <p:spPr>
              <a:xfrm>
                <a:off x="2883814" y="2231963"/>
                <a:ext cx="328517" cy="232438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483" extrusionOk="0">
                    <a:moveTo>
                      <a:pt x="1048" y="1"/>
                    </a:moveTo>
                    <a:cubicBezTo>
                      <a:pt x="944" y="1"/>
                      <a:pt x="787" y="1"/>
                      <a:pt x="656" y="22"/>
                    </a:cubicBezTo>
                    <a:cubicBezTo>
                      <a:pt x="462" y="64"/>
                      <a:pt x="289" y="111"/>
                      <a:pt x="221" y="132"/>
                    </a:cubicBezTo>
                    <a:cubicBezTo>
                      <a:pt x="158" y="153"/>
                      <a:pt x="111" y="174"/>
                      <a:pt x="69" y="215"/>
                    </a:cubicBezTo>
                    <a:cubicBezTo>
                      <a:pt x="48" y="242"/>
                      <a:pt x="27" y="284"/>
                      <a:pt x="1" y="325"/>
                    </a:cubicBezTo>
                    <a:lnTo>
                      <a:pt x="158" y="284"/>
                    </a:lnTo>
                    <a:cubicBezTo>
                      <a:pt x="179" y="263"/>
                      <a:pt x="200" y="242"/>
                      <a:pt x="242" y="242"/>
                    </a:cubicBezTo>
                    <a:cubicBezTo>
                      <a:pt x="310" y="215"/>
                      <a:pt x="483" y="174"/>
                      <a:pt x="682" y="132"/>
                    </a:cubicBezTo>
                    <a:cubicBezTo>
                      <a:pt x="818" y="117"/>
                      <a:pt x="976" y="100"/>
                      <a:pt x="1097" y="100"/>
                    </a:cubicBezTo>
                    <a:cubicBezTo>
                      <a:pt x="1149" y="100"/>
                      <a:pt x="1194" y="103"/>
                      <a:pt x="1226" y="111"/>
                    </a:cubicBezTo>
                    <a:cubicBezTo>
                      <a:pt x="1357" y="153"/>
                      <a:pt x="1399" y="215"/>
                      <a:pt x="1467" y="304"/>
                    </a:cubicBezTo>
                    <a:cubicBezTo>
                      <a:pt x="1509" y="414"/>
                      <a:pt x="1572" y="545"/>
                      <a:pt x="1682" y="676"/>
                    </a:cubicBezTo>
                    <a:cubicBezTo>
                      <a:pt x="1792" y="828"/>
                      <a:pt x="1881" y="917"/>
                      <a:pt x="1923" y="1027"/>
                    </a:cubicBezTo>
                    <a:cubicBezTo>
                      <a:pt x="1965" y="1111"/>
                      <a:pt x="1991" y="1179"/>
                      <a:pt x="1944" y="1263"/>
                    </a:cubicBezTo>
                    <a:cubicBezTo>
                      <a:pt x="1881" y="1352"/>
                      <a:pt x="1813" y="1373"/>
                      <a:pt x="1729" y="1373"/>
                    </a:cubicBezTo>
                    <a:cubicBezTo>
                      <a:pt x="1619" y="1373"/>
                      <a:pt x="1488" y="1331"/>
                      <a:pt x="1357" y="1263"/>
                    </a:cubicBezTo>
                    <a:cubicBezTo>
                      <a:pt x="1096" y="1158"/>
                      <a:pt x="614" y="870"/>
                      <a:pt x="441" y="718"/>
                    </a:cubicBezTo>
                    <a:cubicBezTo>
                      <a:pt x="242" y="587"/>
                      <a:pt x="111" y="435"/>
                      <a:pt x="111" y="414"/>
                    </a:cubicBezTo>
                    <a:cubicBezTo>
                      <a:pt x="90" y="456"/>
                      <a:pt x="69" y="477"/>
                      <a:pt x="48" y="524"/>
                    </a:cubicBezTo>
                    <a:cubicBezTo>
                      <a:pt x="111" y="587"/>
                      <a:pt x="221" y="697"/>
                      <a:pt x="373" y="807"/>
                    </a:cubicBezTo>
                    <a:cubicBezTo>
                      <a:pt x="572" y="959"/>
                      <a:pt x="1048" y="1242"/>
                      <a:pt x="1310" y="1373"/>
                    </a:cubicBezTo>
                    <a:cubicBezTo>
                      <a:pt x="1467" y="1441"/>
                      <a:pt x="1598" y="1483"/>
                      <a:pt x="1729" y="1483"/>
                    </a:cubicBezTo>
                    <a:cubicBezTo>
                      <a:pt x="1834" y="1483"/>
                      <a:pt x="1965" y="1441"/>
                      <a:pt x="2033" y="1310"/>
                    </a:cubicBezTo>
                    <a:cubicBezTo>
                      <a:pt x="2096" y="1200"/>
                      <a:pt x="2075" y="1069"/>
                      <a:pt x="2033" y="959"/>
                    </a:cubicBezTo>
                    <a:cubicBezTo>
                      <a:pt x="1965" y="849"/>
                      <a:pt x="1881" y="739"/>
                      <a:pt x="1771" y="608"/>
                    </a:cubicBezTo>
                    <a:cubicBezTo>
                      <a:pt x="1661" y="477"/>
                      <a:pt x="1619" y="373"/>
                      <a:pt x="1551" y="263"/>
                    </a:cubicBezTo>
                    <a:cubicBezTo>
                      <a:pt x="1488" y="153"/>
                      <a:pt x="1399" y="43"/>
                      <a:pt x="1247" y="22"/>
                    </a:cubicBezTo>
                    <a:cubicBezTo>
                      <a:pt x="1205" y="1"/>
                      <a:pt x="1137" y="1"/>
                      <a:pt x="1048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8"/>
              <p:cNvSpPr/>
              <p:nvPr/>
            </p:nvSpPr>
            <p:spPr>
              <a:xfrm>
                <a:off x="2801841" y="2288544"/>
                <a:ext cx="397323" cy="214100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366" extrusionOk="0">
                    <a:moveTo>
                      <a:pt x="748" y="1"/>
                    </a:moveTo>
                    <a:cubicBezTo>
                      <a:pt x="597" y="1"/>
                      <a:pt x="473" y="15"/>
                      <a:pt x="419" y="53"/>
                    </a:cubicBezTo>
                    <a:cubicBezTo>
                      <a:pt x="288" y="163"/>
                      <a:pt x="110" y="336"/>
                      <a:pt x="68" y="509"/>
                    </a:cubicBezTo>
                    <a:cubicBezTo>
                      <a:pt x="68" y="509"/>
                      <a:pt x="0" y="666"/>
                      <a:pt x="47" y="687"/>
                    </a:cubicBezTo>
                    <a:cubicBezTo>
                      <a:pt x="110" y="708"/>
                      <a:pt x="550" y="771"/>
                      <a:pt x="896" y="860"/>
                    </a:cubicBezTo>
                    <a:cubicBezTo>
                      <a:pt x="1268" y="928"/>
                      <a:pt x="1467" y="1033"/>
                      <a:pt x="1681" y="1164"/>
                    </a:cubicBezTo>
                    <a:cubicBezTo>
                      <a:pt x="1880" y="1282"/>
                      <a:pt x="1989" y="1366"/>
                      <a:pt x="2119" y="1366"/>
                    </a:cubicBezTo>
                    <a:cubicBezTo>
                      <a:pt x="2134" y="1366"/>
                      <a:pt x="2148" y="1365"/>
                      <a:pt x="2163" y="1363"/>
                    </a:cubicBezTo>
                    <a:cubicBezTo>
                      <a:pt x="2294" y="1363"/>
                      <a:pt x="2514" y="1274"/>
                      <a:pt x="2535" y="1101"/>
                    </a:cubicBezTo>
                    <a:cubicBezTo>
                      <a:pt x="2535" y="902"/>
                      <a:pt x="2336" y="750"/>
                      <a:pt x="2142" y="509"/>
                    </a:cubicBezTo>
                    <a:cubicBezTo>
                      <a:pt x="1922" y="294"/>
                      <a:pt x="1859" y="95"/>
                      <a:pt x="1571" y="74"/>
                    </a:cubicBezTo>
                    <a:cubicBezTo>
                      <a:pt x="1389" y="47"/>
                      <a:pt x="1024" y="1"/>
                      <a:pt x="748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8"/>
              <p:cNvSpPr/>
              <p:nvPr/>
            </p:nvSpPr>
            <p:spPr>
              <a:xfrm>
                <a:off x="2815791" y="2279610"/>
                <a:ext cx="389957" cy="232438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483" extrusionOk="0">
                    <a:moveTo>
                      <a:pt x="503" y="0"/>
                    </a:moveTo>
                    <a:cubicBezTo>
                      <a:pt x="414" y="21"/>
                      <a:pt x="351" y="21"/>
                      <a:pt x="304" y="69"/>
                    </a:cubicBezTo>
                    <a:cubicBezTo>
                      <a:pt x="283" y="69"/>
                      <a:pt x="283" y="69"/>
                      <a:pt x="262" y="89"/>
                    </a:cubicBezTo>
                    <a:lnTo>
                      <a:pt x="503" y="0"/>
                    </a:lnTo>
                    <a:close/>
                    <a:moveTo>
                      <a:pt x="592" y="0"/>
                    </a:moveTo>
                    <a:cubicBezTo>
                      <a:pt x="566" y="21"/>
                      <a:pt x="566" y="69"/>
                      <a:pt x="545" y="110"/>
                    </a:cubicBezTo>
                    <a:lnTo>
                      <a:pt x="854" y="110"/>
                    </a:lnTo>
                    <a:cubicBezTo>
                      <a:pt x="1069" y="131"/>
                      <a:pt x="1331" y="152"/>
                      <a:pt x="1461" y="173"/>
                    </a:cubicBezTo>
                    <a:cubicBezTo>
                      <a:pt x="1592" y="199"/>
                      <a:pt x="1681" y="241"/>
                      <a:pt x="1744" y="304"/>
                    </a:cubicBezTo>
                    <a:cubicBezTo>
                      <a:pt x="1833" y="393"/>
                      <a:pt x="1901" y="482"/>
                      <a:pt x="2006" y="613"/>
                    </a:cubicBezTo>
                    <a:cubicBezTo>
                      <a:pt x="2116" y="723"/>
                      <a:pt x="2205" y="828"/>
                      <a:pt x="2294" y="917"/>
                    </a:cubicBezTo>
                    <a:cubicBezTo>
                      <a:pt x="2357" y="1006"/>
                      <a:pt x="2378" y="1069"/>
                      <a:pt x="2378" y="1158"/>
                    </a:cubicBezTo>
                    <a:cubicBezTo>
                      <a:pt x="2378" y="1221"/>
                      <a:pt x="2336" y="1268"/>
                      <a:pt x="2268" y="1310"/>
                    </a:cubicBezTo>
                    <a:cubicBezTo>
                      <a:pt x="2205" y="1352"/>
                      <a:pt x="2116" y="1378"/>
                      <a:pt x="2053" y="1378"/>
                    </a:cubicBezTo>
                    <a:cubicBezTo>
                      <a:pt x="2006" y="1378"/>
                      <a:pt x="1943" y="1352"/>
                      <a:pt x="1875" y="1331"/>
                    </a:cubicBezTo>
                    <a:cubicBezTo>
                      <a:pt x="1812" y="1289"/>
                      <a:pt x="1723" y="1247"/>
                      <a:pt x="1613" y="1179"/>
                    </a:cubicBezTo>
                    <a:cubicBezTo>
                      <a:pt x="1399" y="1048"/>
                      <a:pt x="1179" y="938"/>
                      <a:pt x="828" y="854"/>
                    </a:cubicBezTo>
                    <a:cubicBezTo>
                      <a:pt x="655" y="807"/>
                      <a:pt x="461" y="786"/>
                      <a:pt x="283" y="765"/>
                    </a:cubicBezTo>
                    <a:cubicBezTo>
                      <a:pt x="220" y="744"/>
                      <a:pt x="131" y="723"/>
                      <a:pt x="89" y="723"/>
                    </a:cubicBezTo>
                    <a:lnTo>
                      <a:pt x="68" y="723"/>
                    </a:lnTo>
                    <a:cubicBezTo>
                      <a:pt x="42" y="744"/>
                      <a:pt x="21" y="765"/>
                      <a:pt x="0" y="807"/>
                    </a:cubicBezTo>
                    <a:cubicBezTo>
                      <a:pt x="21" y="807"/>
                      <a:pt x="42" y="807"/>
                      <a:pt x="68" y="828"/>
                    </a:cubicBezTo>
                    <a:cubicBezTo>
                      <a:pt x="110" y="828"/>
                      <a:pt x="199" y="854"/>
                      <a:pt x="262" y="854"/>
                    </a:cubicBezTo>
                    <a:cubicBezTo>
                      <a:pt x="435" y="896"/>
                      <a:pt x="634" y="917"/>
                      <a:pt x="807" y="959"/>
                    </a:cubicBezTo>
                    <a:cubicBezTo>
                      <a:pt x="1158" y="1027"/>
                      <a:pt x="1351" y="1137"/>
                      <a:pt x="1571" y="1268"/>
                    </a:cubicBezTo>
                    <a:cubicBezTo>
                      <a:pt x="1681" y="1331"/>
                      <a:pt x="1744" y="1378"/>
                      <a:pt x="1833" y="1420"/>
                    </a:cubicBezTo>
                    <a:cubicBezTo>
                      <a:pt x="1922" y="1462"/>
                      <a:pt x="1985" y="1482"/>
                      <a:pt x="2074" y="1482"/>
                    </a:cubicBezTo>
                    <a:cubicBezTo>
                      <a:pt x="2137" y="1462"/>
                      <a:pt x="2247" y="1441"/>
                      <a:pt x="2336" y="1399"/>
                    </a:cubicBezTo>
                    <a:cubicBezTo>
                      <a:pt x="2399" y="1352"/>
                      <a:pt x="2488" y="1268"/>
                      <a:pt x="2488" y="1158"/>
                    </a:cubicBezTo>
                    <a:cubicBezTo>
                      <a:pt x="2488" y="1048"/>
                      <a:pt x="2446" y="938"/>
                      <a:pt x="2357" y="854"/>
                    </a:cubicBezTo>
                    <a:cubicBezTo>
                      <a:pt x="2294" y="744"/>
                      <a:pt x="2184" y="655"/>
                      <a:pt x="2095" y="545"/>
                    </a:cubicBezTo>
                    <a:cubicBezTo>
                      <a:pt x="1985" y="414"/>
                      <a:pt x="1922" y="330"/>
                      <a:pt x="1833" y="241"/>
                    </a:cubicBezTo>
                    <a:cubicBezTo>
                      <a:pt x="1744" y="152"/>
                      <a:pt x="1639" y="89"/>
                      <a:pt x="1482" y="69"/>
                    </a:cubicBezTo>
                    <a:cubicBezTo>
                      <a:pt x="1351" y="42"/>
                      <a:pt x="1090" y="21"/>
                      <a:pt x="85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8"/>
              <p:cNvSpPr/>
              <p:nvPr/>
            </p:nvSpPr>
            <p:spPr>
              <a:xfrm>
                <a:off x="2740245" y="2351395"/>
                <a:ext cx="421304" cy="24293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550" extrusionOk="0">
                    <a:moveTo>
                      <a:pt x="1147" y="1"/>
                    </a:moveTo>
                    <a:cubicBezTo>
                      <a:pt x="1014" y="1"/>
                      <a:pt x="898" y="9"/>
                      <a:pt x="833" y="24"/>
                    </a:cubicBezTo>
                    <a:cubicBezTo>
                      <a:pt x="634" y="45"/>
                      <a:pt x="372" y="134"/>
                      <a:pt x="372" y="134"/>
                    </a:cubicBezTo>
                    <a:cubicBezTo>
                      <a:pt x="372" y="134"/>
                      <a:pt x="220" y="155"/>
                      <a:pt x="158" y="307"/>
                    </a:cubicBezTo>
                    <a:cubicBezTo>
                      <a:pt x="69" y="480"/>
                      <a:pt x="1" y="873"/>
                      <a:pt x="69" y="962"/>
                    </a:cubicBezTo>
                    <a:cubicBezTo>
                      <a:pt x="83" y="1001"/>
                      <a:pt x="118" y="1015"/>
                      <a:pt x="166" y="1015"/>
                    </a:cubicBezTo>
                    <a:cubicBezTo>
                      <a:pt x="253" y="1015"/>
                      <a:pt x="385" y="968"/>
                      <a:pt x="524" y="941"/>
                    </a:cubicBezTo>
                    <a:cubicBezTo>
                      <a:pt x="627" y="912"/>
                      <a:pt x="788" y="899"/>
                      <a:pt x="951" y="899"/>
                    </a:cubicBezTo>
                    <a:cubicBezTo>
                      <a:pt x="1171" y="899"/>
                      <a:pt x="1392" y="922"/>
                      <a:pt x="1467" y="962"/>
                    </a:cubicBezTo>
                    <a:cubicBezTo>
                      <a:pt x="1595" y="1023"/>
                      <a:pt x="2222" y="1549"/>
                      <a:pt x="2329" y="1549"/>
                    </a:cubicBezTo>
                    <a:cubicBezTo>
                      <a:pt x="2332" y="1549"/>
                      <a:pt x="2334" y="1549"/>
                      <a:pt x="2336" y="1548"/>
                    </a:cubicBezTo>
                    <a:cubicBezTo>
                      <a:pt x="2446" y="1527"/>
                      <a:pt x="2598" y="1417"/>
                      <a:pt x="2645" y="1182"/>
                    </a:cubicBezTo>
                    <a:cubicBezTo>
                      <a:pt x="2687" y="962"/>
                      <a:pt x="2619" y="894"/>
                      <a:pt x="2446" y="763"/>
                    </a:cubicBezTo>
                    <a:cubicBezTo>
                      <a:pt x="2252" y="611"/>
                      <a:pt x="2074" y="176"/>
                      <a:pt x="1881" y="87"/>
                    </a:cubicBezTo>
                    <a:cubicBezTo>
                      <a:pt x="1748" y="31"/>
                      <a:pt x="1413" y="1"/>
                      <a:pt x="1147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8"/>
              <p:cNvSpPr/>
              <p:nvPr/>
            </p:nvSpPr>
            <p:spPr>
              <a:xfrm>
                <a:off x="2785384" y="2344498"/>
                <a:ext cx="379455" cy="258299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648" extrusionOk="0">
                    <a:moveTo>
                      <a:pt x="524" y="0"/>
                    </a:moveTo>
                    <a:cubicBezTo>
                      <a:pt x="477" y="47"/>
                      <a:pt x="435" y="89"/>
                      <a:pt x="393" y="152"/>
                    </a:cubicBezTo>
                    <a:cubicBezTo>
                      <a:pt x="435" y="131"/>
                      <a:pt x="498" y="110"/>
                      <a:pt x="545" y="110"/>
                    </a:cubicBezTo>
                    <a:cubicBezTo>
                      <a:pt x="601" y="110"/>
                      <a:pt x="717" y="101"/>
                      <a:pt x="854" y="101"/>
                    </a:cubicBezTo>
                    <a:cubicBezTo>
                      <a:pt x="922" y="101"/>
                      <a:pt x="996" y="103"/>
                      <a:pt x="1069" y="110"/>
                    </a:cubicBezTo>
                    <a:cubicBezTo>
                      <a:pt x="1284" y="110"/>
                      <a:pt x="1504" y="152"/>
                      <a:pt x="1572" y="199"/>
                    </a:cubicBezTo>
                    <a:cubicBezTo>
                      <a:pt x="1655" y="220"/>
                      <a:pt x="1744" y="351"/>
                      <a:pt x="1833" y="482"/>
                    </a:cubicBezTo>
                    <a:cubicBezTo>
                      <a:pt x="1917" y="613"/>
                      <a:pt x="2006" y="765"/>
                      <a:pt x="2116" y="854"/>
                    </a:cubicBezTo>
                    <a:cubicBezTo>
                      <a:pt x="2226" y="917"/>
                      <a:pt x="2268" y="964"/>
                      <a:pt x="2289" y="1006"/>
                    </a:cubicBezTo>
                    <a:cubicBezTo>
                      <a:pt x="2310" y="1048"/>
                      <a:pt x="2310" y="1116"/>
                      <a:pt x="2289" y="1226"/>
                    </a:cubicBezTo>
                    <a:cubicBezTo>
                      <a:pt x="2268" y="1419"/>
                      <a:pt x="2116" y="1529"/>
                      <a:pt x="2048" y="1550"/>
                    </a:cubicBezTo>
                    <a:cubicBezTo>
                      <a:pt x="2048" y="1550"/>
                      <a:pt x="2048" y="1529"/>
                      <a:pt x="2027" y="1529"/>
                    </a:cubicBezTo>
                    <a:cubicBezTo>
                      <a:pt x="2006" y="1508"/>
                      <a:pt x="1964" y="1508"/>
                      <a:pt x="1917" y="1461"/>
                    </a:cubicBezTo>
                    <a:cubicBezTo>
                      <a:pt x="1854" y="1419"/>
                      <a:pt x="1744" y="1357"/>
                      <a:pt x="1655" y="1288"/>
                    </a:cubicBezTo>
                    <a:cubicBezTo>
                      <a:pt x="1572" y="1226"/>
                      <a:pt x="1462" y="1137"/>
                      <a:pt x="1373" y="1095"/>
                    </a:cubicBezTo>
                    <a:cubicBezTo>
                      <a:pt x="1310" y="1027"/>
                      <a:pt x="1242" y="985"/>
                      <a:pt x="1200" y="964"/>
                    </a:cubicBezTo>
                    <a:cubicBezTo>
                      <a:pt x="1153" y="938"/>
                      <a:pt x="1090" y="917"/>
                      <a:pt x="1022" y="917"/>
                    </a:cubicBezTo>
                    <a:cubicBezTo>
                      <a:pt x="938" y="896"/>
                      <a:pt x="849" y="896"/>
                      <a:pt x="739" y="896"/>
                    </a:cubicBezTo>
                    <a:cubicBezTo>
                      <a:pt x="688" y="890"/>
                      <a:pt x="635" y="887"/>
                      <a:pt x="583" y="887"/>
                    </a:cubicBezTo>
                    <a:cubicBezTo>
                      <a:pt x="455" y="887"/>
                      <a:pt x="329" y="902"/>
                      <a:pt x="236" y="917"/>
                    </a:cubicBezTo>
                    <a:cubicBezTo>
                      <a:pt x="152" y="938"/>
                      <a:pt x="63" y="964"/>
                      <a:pt x="1" y="985"/>
                    </a:cubicBezTo>
                    <a:lnTo>
                      <a:pt x="1" y="1095"/>
                    </a:lnTo>
                    <a:cubicBezTo>
                      <a:pt x="84" y="1068"/>
                      <a:pt x="173" y="1048"/>
                      <a:pt x="262" y="1027"/>
                    </a:cubicBezTo>
                    <a:cubicBezTo>
                      <a:pt x="336" y="1012"/>
                      <a:pt x="458" y="997"/>
                      <a:pt x="583" y="997"/>
                    </a:cubicBezTo>
                    <a:cubicBezTo>
                      <a:pt x="635" y="997"/>
                      <a:pt x="688" y="1000"/>
                      <a:pt x="739" y="1006"/>
                    </a:cubicBezTo>
                    <a:lnTo>
                      <a:pt x="1001" y="1006"/>
                    </a:lnTo>
                    <a:cubicBezTo>
                      <a:pt x="1069" y="1027"/>
                      <a:pt x="1132" y="1048"/>
                      <a:pt x="1153" y="1048"/>
                    </a:cubicBezTo>
                    <a:cubicBezTo>
                      <a:pt x="1179" y="1068"/>
                      <a:pt x="1242" y="1116"/>
                      <a:pt x="1331" y="1158"/>
                    </a:cubicBezTo>
                    <a:cubicBezTo>
                      <a:pt x="1394" y="1226"/>
                      <a:pt x="1504" y="1309"/>
                      <a:pt x="1593" y="1377"/>
                    </a:cubicBezTo>
                    <a:cubicBezTo>
                      <a:pt x="1703" y="1440"/>
                      <a:pt x="1786" y="1508"/>
                      <a:pt x="1875" y="1571"/>
                    </a:cubicBezTo>
                    <a:cubicBezTo>
                      <a:pt x="1896" y="1592"/>
                      <a:pt x="1938" y="1618"/>
                      <a:pt x="1985" y="1618"/>
                    </a:cubicBezTo>
                    <a:cubicBezTo>
                      <a:pt x="2000" y="1633"/>
                      <a:pt x="2015" y="1648"/>
                      <a:pt x="2037" y="1648"/>
                    </a:cubicBezTo>
                    <a:cubicBezTo>
                      <a:pt x="2046" y="1648"/>
                      <a:pt x="2057" y="1645"/>
                      <a:pt x="2069" y="1639"/>
                    </a:cubicBezTo>
                    <a:cubicBezTo>
                      <a:pt x="2200" y="1618"/>
                      <a:pt x="2357" y="1487"/>
                      <a:pt x="2399" y="1247"/>
                    </a:cubicBezTo>
                    <a:cubicBezTo>
                      <a:pt x="2420" y="1137"/>
                      <a:pt x="2420" y="1048"/>
                      <a:pt x="2378" y="964"/>
                    </a:cubicBezTo>
                    <a:cubicBezTo>
                      <a:pt x="2357" y="896"/>
                      <a:pt x="2289" y="833"/>
                      <a:pt x="2179" y="765"/>
                    </a:cubicBezTo>
                    <a:cubicBezTo>
                      <a:pt x="2116" y="702"/>
                      <a:pt x="2006" y="545"/>
                      <a:pt x="1917" y="414"/>
                    </a:cubicBezTo>
                    <a:cubicBezTo>
                      <a:pt x="1833" y="283"/>
                      <a:pt x="1744" y="152"/>
                      <a:pt x="1614" y="89"/>
                    </a:cubicBezTo>
                    <a:cubicBezTo>
                      <a:pt x="1504" y="47"/>
                      <a:pt x="1284" y="21"/>
                      <a:pt x="106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8"/>
              <p:cNvSpPr/>
              <p:nvPr/>
            </p:nvSpPr>
            <p:spPr>
              <a:xfrm>
                <a:off x="2706547" y="2447002"/>
                <a:ext cx="417229" cy="210338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1342" extrusionOk="0">
                    <a:moveTo>
                      <a:pt x="959" y="1"/>
                    </a:moveTo>
                    <a:cubicBezTo>
                      <a:pt x="765" y="1"/>
                      <a:pt x="216" y="263"/>
                      <a:pt x="216" y="263"/>
                    </a:cubicBezTo>
                    <a:cubicBezTo>
                      <a:pt x="216" y="263"/>
                      <a:pt x="1" y="854"/>
                      <a:pt x="195" y="1027"/>
                    </a:cubicBezTo>
                    <a:cubicBezTo>
                      <a:pt x="294" y="1127"/>
                      <a:pt x="404" y="1159"/>
                      <a:pt x="508" y="1159"/>
                    </a:cubicBezTo>
                    <a:cubicBezTo>
                      <a:pt x="612" y="1159"/>
                      <a:pt x="710" y="1127"/>
                      <a:pt x="786" y="1095"/>
                    </a:cubicBezTo>
                    <a:cubicBezTo>
                      <a:pt x="938" y="1027"/>
                      <a:pt x="1310" y="1006"/>
                      <a:pt x="1441" y="1006"/>
                    </a:cubicBezTo>
                    <a:cubicBezTo>
                      <a:pt x="1454" y="1005"/>
                      <a:pt x="1466" y="1004"/>
                      <a:pt x="1478" y="1004"/>
                    </a:cubicBezTo>
                    <a:cubicBezTo>
                      <a:pt x="1604" y="1004"/>
                      <a:pt x="1667" y="1102"/>
                      <a:pt x="1787" y="1179"/>
                    </a:cubicBezTo>
                    <a:cubicBezTo>
                      <a:pt x="1895" y="1241"/>
                      <a:pt x="2156" y="1342"/>
                      <a:pt x="2343" y="1342"/>
                    </a:cubicBezTo>
                    <a:cubicBezTo>
                      <a:pt x="2427" y="1342"/>
                      <a:pt x="2496" y="1322"/>
                      <a:pt x="2530" y="1268"/>
                    </a:cubicBezTo>
                    <a:cubicBezTo>
                      <a:pt x="2619" y="1069"/>
                      <a:pt x="2661" y="833"/>
                      <a:pt x="2467" y="655"/>
                    </a:cubicBezTo>
                    <a:cubicBezTo>
                      <a:pt x="2247" y="483"/>
                      <a:pt x="1986" y="179"/>
                      <a:pt x="1855" y="111"/>
                    </a:cubicBezTo>
                    <a:cubicBezTo>
                      <a:pt x="1724" y="48"/>
                      <a:pt x="1158" y="1"/>
                      <a:pt x="959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8"/>
              <p:cNvSpPr/>
              <p:nvPr/>
            </p:nvSpPr>
            <p:spPr>
              <a:xfrm>
                <a:off x="2774726" y="2437128"/>
                <a:ext cx="349049" cy="22930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463" extrusionOk="0">
                    <a:moveTo>
                      <a:pt x="524" y="1"/>
                    </a:moveTo>
                    <a:cubicBezTo>
                      <a:pt x="414" y="22"/>
                      <a:pt x="262" y="64"/>
                      <a:pt x="110" y="132"/>
                    </a:cubicBezTo>
                    <a:cubicBezTo>
                      <a:pt x="110" y="153"/>
                      <a:pt x="90" y="195"/>
                      <a:pt x="90" y="216"/>
                    </a:cubicBezTo>
                    <a:lnTo>
                      <a:pt x="90" y="263"/>
                    </a:lnTo>
                    <a:lnTo>
                      <a:pt x="110" y="242"/>
                    </a:lnTo>
                    <a:cubicBezTo>
                      <a:pt x="262" y="174"/>
                      <a:pt x="435" y="111"/>
                      <a:pt x="524" y="111"/>
                    </a:cubicBezTo>
                    <a:cubicBezTo>
                      <a:pt x="613" y="111"/>
                      <a:pt x="807" y="132"/>
                      <a:pt x="985" y="153"/>
                    </a:cubicBezTo>
                    <a:cubicBezTo>
                      <a:pt x="1090" y="153"/>
                      <a:pt x="1179" y="174"/>
                      <a:pt x="1247" y="174"/>
                    </a:cubicBezTo>
                    <a:cubicBezTo>
                      <a:pt x="1310" y="195"/>
                      <a:pt x="1378" y="216"/>
                      <a:pt x="1399" y="216"/>
                    </a:cubicBezTo>
                    <a:cubicBezTo>
                      <a:pt x="1441" y="263"/>
                      <a:pt x="1551" y="347"/>
                      <a:pt x="1661" y="436"/>
                    </a:cubicBezTo>
                    <a:cubicBezTo>
                      <a:pt x="1771" y="546"/>
                      <a:pt x="1875" y="656"/>
                      <a:pt x="1985" y="766"/>
                    </a:cubicBezTo>
                    <a:cubicBezTo>
                      <a:pt x="2074" y="828"/>
                      <a:pt x="2116" y="917"/>
                      <a:pt x="2116" y="1027"/>
                    </a:cubicBezTo>
                    <a:cubicBezTo>
                      <a:pt x="2116" y="1111"/>
                      <a:pt x="2095" y="1221"/>
                      <a:pt x="2032" y="1310"/>
                    </a:cubicBezTo>
                    <a:cubicBezTo>
                      <a:pt x="2032" y="1331"/>
                      <a:pt x="1985" y="1352"/>
                      <a:pt x="1943" y="1352"/>
                    </a:cubicBezTo>
                    <a:cubicBezTo>
                      <a:pt x="1901" y="1352"/>
                      <a:pt x="1833" y="1352"/>
                      <a:pt x="1744" y="1331"/>
                    </a:cubicBezTo>
                    <a:cubicBezTo>
                      <a:pt x="1613" y="1310"/>
                      <a:pt x="1462" y="1242"/>
                      <a:pt x="1378" y="1200"/>
                    </a:cubicBezTo>
                    <a:cubicBezTo>
                      <a:pt x="1310" y="1158"/>
                      <a:pt x="1268" y="1111"/>
                      <a:pt x="1221" y="1069"/>
                    </a:cubicBezTo>
                    <a:cubicBezTo>
                      <a:pt x="1158" y="1048"/>
                      <a:pt x="1090" y="1001"/>
                      <a:pt x="1006" y="1001"/>
                    </a:cubicBezTo>
                    <a:cubicBezTo>
                      <a:pt x="938" y="1001"/>
                      <a:pt x="807" y="1027"/>
                      <a:pt x="676" y="1027"/>
                    </a:cubicBezTo>
                    <a:cubicBezTo>
                      <a:pt x="545" y="1048"/>
                      <a:pt x="414" y="1069"/>
                      <a:pt x="330" y="1111"/>
                    </a:cubicBezTo>
                    <a:cubicBezTo>
                      <a:pt x="283" y="1132"/>
                      <a:pt x="241" y="1132"/>
                      <a:pt x="220" y="1158"/>
                    </a:cubicBezTo>
                    <a:lnTo>
                      <a:pt x="199" y="1179"/>
                    </a:lnTo>
                    <a:lnTo>
                      <a:pt x="0" y="1263"/>
                    </a:lnTo>
                    <a:cubicBezTo>
                      <a:pt x="21" y="1263"/>
                      <a:pt x="42" y="1289"/>
                      <a:pt x="69" y="1289"/>
                    </a:cubicBezTo>
                    <a:cubicBezTo>
                      <a:pt x="173" y="1289"/>
                      <a:pt x="283" y="1242"/>
                      <a:pt x="372" y="1200"/>
                    </a:cubicBezTo>
                    <a:cubicBezTo>
                      <a:pt x="435" y="1179"/>
                      <a:pt x="566" y="1158"/>
                      <a:pt x="697" y="1132"/>
                    </a:cubicBezTo>
                    <a:cubicBezTo>
                      <a:pt x="828" y="1132"/>
                      <a:pt x="938" y="1111"/>
                      <a:pt x="1027" y="1111"/>
                    </a:cubicBezTo>
                    <a:cubicBezTo>
                      <a:pt x="1069" y="1111"/>
                      <a:pt x="1116" y="1132"/>
                      <a:pt x="1158" y="1158"/>
                    </a:cubicBezTo>
                    <a:cubicBezTo>
                      <a:pt x="1200" y="1200"/>
                      <a:pt x="1268" y="1242"/>
                      <a:pt x="1331" y="1289"/>
                    </a:cubicBezTo>
                    <a:cubicBezTo>
                      <a:pt x="1420" y="1331"/>
                      <a:pt x="1572" y="1394"/>
                      <a:pt x="1723" y="1441"/>
                    </a:cubicBezTo>
                    <a:cubicBezTo>
                      <a:pt x="1812" y="1462"/>
                      <a:pt x="1875" y="1462"/>
                      <a:pt x="1964" y="1462"/>
                    </a:cubicBezTo>
                    <a:cubicBezTo>
                      <a:pt x="2032" y="1441"/>
                      <a:pt x="2095" y="1420"/>
                      <a:pt x="2137" y="1352"/>
                    </a:cubicBezTo>
                    <a:cubicBezTo>
                      <a:pt x="2184" y="1242"/>
                      <a:pt x="2226" y="1132"/>
                      <a:pt x="2226" y="1001"/>
                    </a:cubicBezTo>
                    <a:cubicBezTo>
                      <a:pt x="2226" y="896"/>
                      <a:pt x="2163" y="766"/>
                      <a:pt x="2053" y="677"/>
                    </a:cubicBezTo>
                    <a:cubicBezTo>
                      <a:pt x="1964" y="587"/>
                      <a:pt x="1833" y="477"/>
                      <a:pt x="1723" y="373"/>
                    </a:cubicBezTo>
                    <a:cubicBezTo>
                      <a:pt x="1613" y="263"/>
                      <a:pt x="1530" y="174"/>
                      <a:pt x="1441" y="132"/>
                    </a:cubicBezTo>
                    <a:cubicBezTo>
                      <a:pt x="1399" y="111"/>
                      <a:pt x="1352" y="85"/>
                      <a:pt x="1268" y="85"/>
                    </a:cubicBezTo>
                    <a:cubicBezTo>
                      <a:pt x="1179" y="64"/>
                      <a:pt x="1090" y="43"/>
                      <a:pt x="1006" y="43"/>
                    </a:cubicBezTo>
                    <a:cubicBezTo>
                      <a:pt x="828" y="22"/>
                      <a:pt x="676" y="1"/>
                      <a:pt x="56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8"/>
              <p:cNvSpPr/>
              <p:nvPr/>
            </p:nvSpPr>
            <p:spPr>
              <a:xfrm>
                <a:off x="2555611" y="798941"/>
                <a:ext cx="321934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95" extrusionOk="0">
                    <a:moveTo>
                      <a:pt x="592" y="0"/>
                    </a:moveTo>
                    <a:cubicBezTo>
                      <a:pt x="262" y="0"/>
                      <a:pt x="0" y="262"/>
                      <a:pt x="0" y="587"/>
                    </a:cubicBezTo>
                    <a:lnTo>
                      <a:pt x="0" y="1503"/>
                    </a:lnTo>
                    <a:cubicBezTo>
                      <a:pt x="0" y="1833"/>
                      <a:pt x="262" y="2095"/>
                      <a:pt x="592" y="2095"/>
                    </a:cubicBezTo>
                    <a:lnTo>
                      <a:pt x="1467" y="2095"/>
                    </a:lnTo>
                    <a:cubicBezTo>
                      <a:pt x="1791" y="2095"/>
                      <a:pt x="2053" y="1833"/>
                      <a:pt x="2053" y="1503"/>
                    </a:cubicBezTo>
                    <a:lnTo>
                      <a:pt x="2053" y="587"/>
                    </a:lnTo>
                    <a:cubicBezTo>
                      <a:pt x="2053" y="262"/>
                      <a:pt x="1791" y="0"/>
                      <a:pt x="1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8"/>
              <p:cNvSpPr/>
              <p:nvPr/>
            </p:nvSpPr>
            <p:spPr>
              <a:xfrm>
                <a:off x="2549028" y="792358"/>
                <a:ext cx="334943" cy="344817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200" extrusionOk="0">
                    <a:moveTo>
                      <a:pt x="1509" y="105"/>
                    </a:moveTo>
                    <a:cubicBezTo>
                      <a:pt x="1791" y="105"/>
                      <a:pt x="2032" y="346"/>
                      <a:pt x="2032" y="629"/>
                    </a:cubicBezTo>
                    <a:lnTo>
                      <a:pt x="2032" y="1545"/>
                    </a:lnTo>
                    <a:cubicBezTo>
                      <a:pt x="2032" y="1854"/>
                      <a:pt x="1791" y="2095"/>
                      <a:pt x="1509" y="2095"/>
                    </a:cubicBezTo>
                    <a:lnTo>
                      <a:pt x="634" y="2095"/>
                    </a:lnTo>
                    <a:cubicBezTo>
                      <a:pt x="351" y="2095"/>
                      <a:pt x="110" y="1854"/>
                      <a:pt x="110" y="1545"/>
                    </a:cubicBezTo>
                    <a:lnTo>
                      <a:pt x="110" y="629"/>
                    </a:lnTo>
                    <a:cubicBezTo>
                      <a:pt x="110" y="346"/>
                      <a:pt x="351" y="105"/>
                      <a:pt x="634" y="105"/>
                    </a:cubicBezTo>
                    <a:close/>
                    <a:moveTo>
                      <a:pt x="634" y="0"/>
                    </a:moveTo>
                    <a:cubicBezTo>
                      <a:pt x="283" y="0"/>
                      <a:pt x="0" y="283"/>
                      <a:pt x="0" y="629"/>
                    </a:cubicBezTo>
                    <a:lnTo>
                      <a:pt x="0" y="1545"/>
                    </a:lnTo>
                    <a:cubicBezTo>
                      <a:pt x="0" y="1917"/>
                      <a:pt x="283" y="2200"/>
                      <a:pt x="634" y="2200"/>
                    </a:cubicBezTo>
                    <a:lnTo>
                      <a:pt x="1509" y="2200"/>
                    </a:lnTo>
                    <a:cubicBezTo>
                      <a:pt x="1854" y="2200"/>
                      <a:pt x="2137" y="1917"/>
                      <a:pt x="2137" y="1545"/>
                    </a:cubicBezTo>
                    <a:lnTo>
                      <a:pt x="2137" y="629"/>
                    </a:lnTo>
                    <a:cubicBezTo>
                      <a:pt x="2137" y="283"/>
                      <a:pt x="1854" y="0"/>
                      <a:pt x="150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8"/>
              <p:cNvSpPr/>
              <p:nvPr/>
            </p:nvSpPr>
            <p:spPr>
              <a:xfrm>
                <a:off x="2511255" y="798941"/>
                <a:ext cx="318642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2095" extrusionOk="0">
                    <a:moveTo>
                      <a:pt x="592" y="0"/>
                    </a:moveTo>
                    <a:cubicBezTo>
                      <a:pt x="262" y="0"/>
                      <a:pt x="0" y="262"/>
                      <a:pt x="0" y="587"/>
                    </a:cubicBezTo>
                    <a:lnTo>
                      <a:pt x="0" y="1503"/>
                    </a:lnTo>
                    <a:cubicBezTo>
                      <a:pt x="0" y="1833"/>
                      <a:pt x="262" y="2095"/>
                      <a:pt x="592" y="2095"/>
                    </a:cubicBezTo>
                    <a:lnTo>
                      <a:pt x="1441" y="2095"/>
                    </a:lnTo>
                    <a:cubicBezTo>
                      <a:pt x="1771" y="2095"/>
                      <a:pt x="2032" y="1833"/>
                      <a:pt x="2032" y="1503"/>
                    </a:cubicBezTo>
                    <a:lnTo>
                      <a:pt x="2032" y="587"/>
                    </a:lnTo>
                    <a:cubicBezTo>
                      <a:pt x="2032" y="262"/>
                      <a:pt x="1771" y="0"/>
                      <a:pt x="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8"/>
              <p:cNvSpPr/>
              <p:nvPr/>
            </p:nvSpPr>
            <p:spPr>
              <a:xfrm>
                <a:off x="2501381" y="792358"/>
                <a:ext cx="338391" cy="344817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200" extrusionOk="0">
                    <a:moveTo>
                      <a:pt x="1504" y="105"/>
                    </a:moveTo>
                    <a:cubicBezTo>
                      <a:pt x="1813" y="105"/>
                      <a:pt x="2048" y="346"/>
                      <a:pt x="2048" y="629"/>
                    </a:cubicBezTo>
                    <a:lnTo>
                      <a:pt x="2048" y="1545"/>
                    </a:lnTo>
                    <a:cubicBezTo>
                      <a:pt x="2048" y="1854"/>
                      <a:pt x="1813" y="2095"/>
                      <a:pt x="1504" y="2095"/>
                    </a:cubicBezTo>
                    <a:lnTo>
                      <a:pt x="655" y="2095"/>
                    </a:lnTo>
                    <a:cubicBezTo>
                      <a:pt x="346" y="2095"/>
                      <a:pt x="111" y="1854"/>
                      <a:pt x="111" y="1545"/>
                    </a:cubicBezTo>
                    <a:lnTo>
                      <a:pt x="111" y="629"/>
                    </a:lnTo>
                    <a:cubicBezTo>
                      <a:pt x="111" y="346"/>
                      <a:pt x="346" y="105"/>
                      <a:pt x="655" y="105"/>
                    </a:cubicBezTo>
                    <a:close/>
                    <a:moveTo>
                      <a:pt x="655" y="0"/>
                    </a:moveTo>
                    <a:cubicBezTo>
                      <a:pt x="304" y="0"/>
                      <a:pt x="1" y="283"/>
                      <a:pt x="1" y="629"/>
                    </a:cubicBezTo>
                    <a:lnTo>
                      <a:pt x="1" y="1545"/>
                    </a:lnTo>
                    <a:cubicBezTo>
                      <a:pt x="1" y="1917"/>
                      <a:pt x="304" y="2200"/>
                      <a:pt x="655" y="2200"/>
                    </a:cubicBezTo>
                    <a:lnTo>
                      <a:pt x="1504" y="2200"/>
                    </a:lnTo>
                    <a:cubicBezTo>
                      <a:pt x="1875" y="2200"/>
                      <a:pt x="2158" y="1917"/>
                      <a:pt x="2158" y="1545"/>
                    </a:cubicBezTo>
                    <a:lnTo>
                      <a:pt x="2158" y="629"/>
                    </a:lnTo>
                    <a:cubicBezTo>
                      <a:pt x="2158" y="283"/>
                      <a:pt x="1875" y="0"/>
                      <a:pt x="150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8"/>
              <p:cNvSpPr/>
              <p:nvPr/>
            </p:nvSpPr>
            <p:spPr>
              <a:xfrm>
                <a:off x="2480849" y="798941"/>
                <a:ext cx="31785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095" extrusionOk="0">
                    <a:moveTo>
                      <a:pt x="587" y="0"/>
                    </a:moveTo>
                    <a:cubicBezTo>
                      <a:pt x="263" y="0"/>
                      <a:pt x="1" y="262"/>
                      <a:pt x="1" y="587"/>
                    </a:cubicBezTo>
                    <a:lnTo>
                      <a:pt x="1" y="1503"/>
                    </a:lnTo>
                    <a:cubicBezTo>
                      <a:pt x="1" y="1833"/>
                      <a:pt x="263" y="2095"/>
                      <a:pt x="587" y="2095"/>
                    </a:cubicBezTo>
                    <a:lnTo>
                      <a:pt x="1462" y="2095"/>
                    </a:lnTo>
                    <a:cubicBezTo>
                      <a:pt x="1766" y="2095"/>
                      <a:pt x="2027" y="1833"/>
                      <a:pt x="2027" y="1503"/>
                    </a:cubicBezTo>
                    <a:lnTo>
                      <a:pt x="2027" y="587"/>
                    </a:lnTo>
                    <a:cubicBezTo>
                      <a:pt x="2027" y="262"/>
                      <a:pt x="1766" y="0"/>
                      <a:pt x="14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8"/>
              <p:cNvSpPr/>
              <p:nvPr/>
            </p:nvSpPr>
            <p:spPr>
              <a:xfrm>
                <a:off x="2477332" y="792358"/>
                <a:ext cx="335883" cy="34481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200" extrusionOk="0">
                    <a:moveTo>
                      <a:pt x="1509" y="105"/>
                    </a:moveTo>
                    <a:cubicBezTo>
                      <a:pt x="1792" y="105"/>
                      <a:pt x="2032" y="346"/>
                      <a:pt x="2032" y="629"/>
                    </a:cubicBezTo>
                    <a:lnTo>
                      <a:pt x="2032" y="1545"/>
                    </a:lnTo>
                    <a:cubicBezTo>
                      <a:pt x="2032" y="1854"/>
                      <a:pt x="1792" y="2095"/>
                      <a:pt x="1509" y="2095"/>
                    </a:cubicBezTo>
                    <a:lnTo>
                      <a:pt x="634" y="2095"/>
                    </a:lnTo>
                    <a:cubicBezTo>
                      <a:pt x="330" y="2095"/>
                      <a:pt x="111" y="1854"/>
                      <a:pt x="111" y="1545"/>
                    </a:cubicBezTo>
                    <a:lnTo>
                      <a:pt x="111" y="629"/>
                    </a:lnTo>
                    <a:cubicBezTo>
                      <a:pt x="111" y="346"/>
                      <a:pt x="330" y="105"/>
                      <a:pt x="634" y="105"/>
                    </a:cubicBezTo>
                    <a:close/>
                    <a:moveTo>
                      <a:pt x="634" y="0"/>
                    </a:moveTo>
                    <a:cubicBezTo>
                      <a:pt x="289" y="0"/>
                      <a:pt x="1" y="283"/>
                      <a:pt x="1" y="629"/>
                    </a:cubicBezTo>
                    <a:lnTo>
                      <a:pt x="1" y="1545"/>
                    </a:lnTo>
                    <a:cubicBezTo>
                      <a:pt x="1" y="1917"/>
                      <a:pt x="289" y="2200"/>
                      <a:pt x="634" y="2200"/>
                    </a:cubicBezTo>
                    <a:lnTo>
                      <a:pt x="1509" y="2200"/>
                    </a:lnTo>
                    <a:cubicBezTo>
                      <a:pt x="1860" y="2200"/>
                      <a:pt x="2142" y="1917"/>
                      <a:pt x="2142" y="1545"/>
                    </a:cubicBezTo>
                    <a:lnTo>
                      <a:pt x="2142" y="629"/>
                    </a:lnTo>
                    <a:cubicBezTo>
                      <a:pt x="2142" y="283"/>
                      <a:pt x="1860" y="0"/>
                      <a:pt x="150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8"/>
              <p:cNvSpPr/>
              <p:nvPr/>
            </p:nvSpPr>
            <p:spPr>
              <a:xfrm>
                <a:off x="2525205" y="843140"/>
                <a:ext cx="232438" cy="239961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531" extrusionOk="0">
                    <a:moveTo>
                      <a:pt x="414" y="1"/>
                    </a:moveTo>
                    <a:cubicBezTo>
                      <a:pt x="173" y="1"/>
                      <a:pt x="0" y="200"/>
                      <a:pt x="0" y="436"/>
                    </a:cubicBezTo>
                    <a:lnTo>
                      <a:pt x="0" y="1116"/>
                    </a:lnTo>
                    <a:cubicBezTo>
                      <a:pt x="0" y="1352"/>
                      <a:pt x="173" y="1530"/>
                      <a:pt x="414" y="1530"/>
                    </a:cubicBezTo>
                    <a:lnTo>
                      <a:pt x="1048" y="1530"/>
                    </a:lnTo>
                    <a:cubicBezTo>
                      <a:pt x="1289" y="1530"/>
                      <a:pt x="1483" y="1352"/>
                      <a:pt x="1483" y="1116"/>
                    </a:cubicBezTo>
                    <a:lnTo>
                      <a:pt x="1483" y="436"/>
                    </a:lnTo>
                    <a:cubicBezTo>
                      <a:pt x="1483" y="200"/>
                      <a:pt x="1289" y="1"/>
                      <a:pt x="1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8"/>
              <p:cNvSpPr/>
              <p:nvPr/>
            </p:nvSpPr>
            <p:spPr>
              <a:xfrm>
                <a:off x="2514547" y="836557"/>
                <a:ext cx="253754" cy="256262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35" extrusionOk="0">
                    <a:moveTo>
                      <a:pt x="1116" y="111"/>
                    </a:moveTo>
                    <a:cubicBezTo>
                      <a:pt x="1336" y="111"/>
                      <a:pt x="1509" y="263"/>
                      <a:pt x="1509" y="478"/>
                    </a:cubicBezTo>
                    <a:lnTo>
                      <a:pt x="1509" y="1158"/>
                    </a:lnTo>
                    <a:cubicBezTo>
                      <a:pt x="1509" y="1352"/>
                      <a:pt x="1336" y="1525"/>
                      <a:pt x="1116" y="1525"/>
                    </a:cubicBezTo>
                    <a:lnTo>
                      <a:pt x="482" y="1525"/>
                    </a:lnTo>
                    <a:cubicBezTo>
                      <a:pt x="288" y="1525"/>
                      <a:pt x="110" y="1352"/>
                      <a:pt x="110" y="1158"/>
                    </a:cubicBezTo>
                    <a:lnTo>
                      <a:pt x="110" y="478"/>
                    </a:lnTo>
                    <a:cubicBezTo>
                      <a:pt x="110" y="263"/>
                      <a:pt x="288" y="111"/>
                      <a:pt x="482" y="111"/>
                    </a:cubicBezTo>
                    <a:close/>
                    <a:moveTo>
                      <a:pt x="482" y="1"/>
                    </a:moveTo>
                    <a:cubicBezTo>
                      <a:pt x="220" y="1"/>
                      <a:pt x="0" y="216"/>
                      <a:pt x="0" y="478"/>
                    </a:cubicBezTo>
                    <a:lnTo>
                      <a:pt x="0" y="1158"/>
                    </a:lnTo>
                    <a:cubicBezTo>
                      <a:pt x="0" y="1420"/>
                      <a:pt x="220" y="1635"/>
                      <a:pt x="482" y="1635"/>
                    </a:cubicBezTo>
                    <a:lnTo>
                      <a:pt x="1116" y="1635"/>
                    </a:lnTo>
                    <a:cubicBezTo>
                      <a:pt x="1399" y="1635"/>
                      <a:pt x="1619" y="1420"/>
                      <a:pt x="1619" y="1158"/>
                    </a:cubicBezTo>
                    <a:lnTo>
                      <a:pt x="1619" y="478"/>
                    </a:lnTo>
                    <a:cubicBezTo>
                      <a:pt x="1619" y="216"/>
                      <a:pt x="1399" y="1"/>
                      <a:pt x="111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8"/>
              <p:cNvSpPr/>
              <p:nvPr/>
            </p:nvSpPr>
            <p:spPr>
              <a:xfrm>
                <a:off x="2580219" y="843140"/>
                <a:ext cx="177424" cy="239961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531" extrusionOk="0">
                    <a:moveTo>
                      <a:pt x="414" y="1"/>
                    </a:moveTo>
                    <a:cubicBezTo>
                      <a:pt x="194" y="1"/>
                      <a:pt x="0" y="200"/>
                      <a:pt x="0" y="436"/>
                    </a:cubicBezTo>
                    <a:lnTo>
                      <a:pt x="0" y="1116"/>
                    </a:lnTo>
                    <a:cubicBezTo>
                      <a:pt x="0" y="1352"/>
                      <a:pt x="194" y="1530"/>
                      <a:pt x="414" y="1530"/>
                    </a:cubicBezTo>
                    <a:lnTo>
                      <a:pt x="697" y="1530"/>
                    </a:lnTo>
                    <a:cubicBezTo>
                      <a:pt x="938" y="1530"/>
                      <a:pt x="1132" y="1352"/>
                      <a:pt x="1132" y="1116"/>
                    </a:cubicBezTo>
                    <a:lnTo>
                      <a:pt x="1132" y="436"/>
                    </a:lnTo>
                    <a:cubicBezTo>
                      <a:pt x="1132" y="200"/>
                      <a:pt x="938" y="1"/>
                      <a:pt x="6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8"/>
              <p:cNvSpPr/>
              <p:nvPr/>
            </p:nvSpPr>
            <p:spPr>
              <a:xfrm>
                <a:off x="2569561" y="836557"/>
                <a:ext cx="198740" cy="25626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635" extrusionOk="0">
                    <a:moveTo>
                      <a:pt x="765" y="111"/>
                    </a:moveTo>
                    <a:cubicBezTo>
                      <a:pt x="985" y="111"/>
                      <a:pt x="1158" y="263"/>
                      <a:pt x="1158" y="478"/>
                    </a:cubicBezTo>
                    <a:lnTo>
                      <a:pt x="1158" y="1158"/>
                    </a:lnTo>
                    <a:cubicBezTo>
                      <a:pt x="1158" y="1352"/>
                      <a:pt x="985" y="1525"/>
                      <a:pt x="765" y="1525"/>
                    </a:cubicBezTo>
                    <a:lnTo>
                      <a:pt x="482" y="1525"/>
                    </a:lnTo>
                    <a:cubicBezTo>
                      <a:pt x="283" y="1525"/>
                      <a:pt x="110" y="1352"/>
                      <a:pt x="110" y="1158"/>
                    </a:cubicBezTo>
                    <a:lnTo>
                      <a:pt x="110" y="478"/>
                    </a:lnTo>
                    <a:cubicBezTo>
                      <a:pt x="110" y="263"/>
                      <a:pt x="283" y="111"/>
                      <a:pt x="482" y="111"/>
                    </a:cubicBezTo>
                    <a:close/>
                    <a:moveTo>
                      <a:pt x="482" y="1"/>
                    </a:moveTo>
                    <a:cubicBezTo>
                      <a:pt x="220" y="1"/>
                      <a:pt x="0" y="216"/>
                      <a:pt x="0" y="478"/>
                    </a:cubicBezTo>
                    <a:lnTo>
                      <a:pt x="0" y="1158"/>
                    </a:lnTo>
                    <a:cubicBezTo>
                      <a:pt x="0" y="1420"/>
                      <a:pt x="220" y="1635"/>
                      <a:pt x="482" y="1635"/>
                    </a:cubicBezTo>
                    <a:lnTo>
                      <a:pt x="765" y="1635"/>
                    </a:lnTo>
                    <a:cubicBezTo>
                      <a:pt x="1048" y="1635"/>
                      <a:pt x="1268" y="1420"/>
                      <a:pt x="1268" y="1158"/>
                    </a:cubicBezTo>
                    <a:lnTo>
                      <a:pt x="1268" y="478"/>
                    </a:lnTo>
                    <a:cubicBezTo>
                      <a:pt x="1268" y="216"/>
                      <a:pt x="1048" y="1"/>
                      <a:pt x="76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8"/>
              <p:cNvSpPr/>
              <p:nvPr/>
            </p:nvSpPr>
            <p:spPr>
              <a:xfrm>
                <a:off x="1851245" y="461962"/>
                <a:ext cx="988528" cy="816589"/>
              </a:xfrm>
              <a:custGeom>
                <a:avLst/>
                <a:gdLst/>
                <a:ahLst/>
                <a:cxnLst/>
                <a:rect l="l" t="t" r="r" b="b"/>
                <a:pathLst>
                  <a:path w="6307" h="5210" extrusionOk="0">
                    <a:moveTo>
                      <a:pt x="5308" y="0"/>
                    </a:moveTo>
                    <a:cubicBezTo>
                      <a:pt x="5024" y="0"/>
                      <a:pt x="4728" y="272"/>
                      <a:pt x="4389" y="380"/>
                    </a:cubicBezTo>
                    <a:cubicBezTo>
                      <a:pt x="4133" y="447"/>
                      <a:pt x="3654" y="463"/>
                      <a:pt x="3163" y="463"/>
                    </a:cubicBezTo>
                    <a:cubicBezTo>
                      <a:pt x="2692" y="463"/>
                      <a:pt x="2210" y="448"/>
                      <a:pt x="1902" y="448"/>
                    </a:cubicBezTo>
                    <a:cubicBezTo>
                      <a:pt x="1247" y="448"/>
                      <a:pt x="828" y="993"/>
                      <a:pt x="828" y="1516"/>
                    </a:cubicBezTo>
                    <a:cubicBezTo>
                      <a:pt x="808" y="2050"/>
                      <a:pt x="853" y="2146"/>
                      <a:pt x="855" y="2150"/>
                    </a:cubicBezTo>
                    <a:lnTo>
                      <a:pt x="855" y="2150"/>
                    </a:lnTo>
                    <a:cubicBezTo>
                      <a:pt x="850" y="2141"/>
                      <a:pt x="584" y="1618"/>
                      <a:pt x="321" y="1618"/>
                    </a:cubicBezTo>
                    <a:cubicBezTo>
                      <a:pt x="301" y="1618"/>
                      <a:pt x="282" y="1620"/>
                      <a:pt x="263" y="1626"/>
                    </a:cubicBezTo>
                    <a:cubicBezTo>
                      <a:pt x="1" y="1736"/>
                      <a:pt x="525" y="2281"/>
                      <a:pt x="525" y="2281"/>
                    </a:cubicBezTo>
                    <a:cubicBezTo>
                      <a:pt x="525" y="2281"/>
                      <a:pt x="424" y="2251"/>
                      <a:pt x="318" y="2251"/>
                    </a:cubicBezTo>
                    <a:cubicBezTo>
                      <a:pt x="202" y="2251"/>
                      <a:pt x="80" y="2286"/>
                      <a:pt x="69" y="2433"/>
                    </a:cubicBezTo>
                    <a:cubicBezTo>
                      <a:pt x="39" y="2610"/>
                      <a:pt x="254" y="2643"/>
                      <a:pt x="417" y="2643"/>
                    </a:cubicBezTo>
                    <a:cubicBezTo>
                      <a:pt x="514" y="2643"/>
                      <a:pt x="593" y="2632"/>
                      <a:pt x="593" y="2632"/>
                    </a:cubicBezTo>
                    <a:lnTo>
                      <a:pt x="593" y="2632"/>
                    </a:lnTo>
                    <a:cubicBezTo>
                      <a:pt x="593" y="2632"/>
                      <a:pt x="331" y="3025"/>
                      <a:pt x="415" y="3548"/>
                    </a:cubicBezTo>
                    <a:cubicBezTo>
                      <a:pt x="525" y="4072"/>
                      <a:pt x="766" y="4224"/>
                      <a:pt x="787" y="4549"/>
                    </a:cubicBezTo>
                    <a:cubicBezTo>
                      <a:pt x="807" y="4899"/>
                      <a:pt x="745" y="5009"/>
                      <a:pt x="896" y="5072"/>
                    </a:cubicBezTo>
                    <a:cubicBezTo>
                      <a:pt x="928" y="5090"/>
                      <a:pt x="964" y="5098"/>
                      <a:pt x="1003" y="5098"/>
                    </a:cubicBezTo>
                    <a:cubicBezTo>
                      <a:pt x="1152" y="5098"/>
                      <a:pt x="1331" y="4988"/>
                      <a:pt x="1331" y="4988"/>
                    </a:cubicBezTo>
                    <a:lnTo>
                      <a:pt x="1331" y="4988"/>
                    </a:lnTo>
                    <a:cubicBezTo>
                      <a:pt x="1331" y="4988"/>
                      <a:pt x="1289" y="5140"/>
                      <a:pt x="1614" y="5203"/>
                    </a:cubicBezTo>
                    <a:cubicBezTo>
                      <a:pt x="1646" y="5208"/>
                      <a:pt x="1677" y="5210"/>
                      <a:pt x="1708" y="5210"/>
                    </a:cubicBezTo>
                    <a:cubicBezTo>
                      <a:pt x="1992" y="5210"/>
                      <a:pt x="2206" y="5030"/>
                      <a:pt x="2206" y="5030"/>
                    </a:cubicBezTo>
                    <a:lnTo>
                      <a:pt x="5479" y="2957"/>
                    </a:lnTo>
                    <a:cubicBezTo>
                      <a:pt x="5479" y="2957"/>
                      <a:pt x="5482" y="2957"/>
                      <a:pt x="5487" y="2957"/>
                    </a:cubicBezTo>
                    <a:cubicBezTo>
                      <a:pt x="5530" y="2957"/>
                      <a:pt x="5738" y="2940"/>
                      <a:pt x="5892" y="2632"/>
                    </a:cubicBezTo>
                    <a:cubicBezTo>
                      <a:pt x="6065" y="2302"/>
                      <a:pt x="5913" y="2108"/>
                      <a:pt x="5913" y="2108"/>
                    </a:cubicBezTo>
                    <a:cubicBezTo>
                      <a:pt x="5913" y="2108"/>
                      <a:pt x="6306" y="1977"/>
                      <a:pt x="6285" y="1406"/>
                    </a:cubicBezTo>
                    <a:cubicBezTo>
                      <a:pt x="6267" y="934"/>
                      <a:pt x="5722" y="903"/>
                      <a:pt x="5577" y="903"/>
                    </a:cubicBezTo>
                    <a:cubicBezTo>
                      <a:pt x="5554" y="903"/>
                      <a:pt x="5542" y="904"/>
                      <a:pt x="5542" y="904"/>
                    </a:cubicBezTo>
                    <a:cubicBezTo>
                      <a:pt x="5542" y="904"/>
                      <a:pt x="6023" y="558"/>
                      <a:pt x="5652" y="165"/>
                    </a:cubicBezTo>
                    <a:cubicBezTo>
                      <a:pt x="5538" y="45"/>
                      <a:pt x="5424" y="0"/>
                      <a:pt x="5308" y="0"/>
                    </a:cubicBezTo>
                    <a:close/>
                  </a:path>
                </a:pathLst>
              </a:custGeom>
              <a:solidFill>
                <a:srgbClr val="356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8"/>
              <p:cNvSpPr/>
              <p:nvPr/>
            </p:nvSpPr>
            <p:spPr>
              <a:xfrm>
                <a:off x="1851245" y="453342"/>
                <a:ext cx="995894" cy="832420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5311" extrusionOk="0">
                    <a:moveTo>
                      <a:pt x="5348" y="110"/>
                    </a:moveTo>
                    <a:cubicBezTo>
                      <a:pt x="5437" y="110"/>
                      <a:pt x="5521" y="152"/>
                      <a:pt x="5610" y="241"/>
                    </a:cubicBezTo>
                    <a:cubicBezTo>
                      <a:pt x="5699" y="351"/>
                      <a:pt x="5720" y="414"/>
                      <a:pt x="5741" y="503"/>
                    </a:cubicBezTo>
                    <a:cubicBezTo>
                      <a:pt x="5741" y="566"/>
                      <a:pt x="5720" y="655"/>
                      <a:pt x="5699" y="697"/>
                    </a:cubicBezTo>
                    <a:cubicBezTo>
                      <a:pt x="5631" y="828"/>
                      <a:pt x="5500" y="917"/>
                      <a:pt x="5500" y="917"/>
                    </a:cubicBezTo>
                    <a:lnTo>
                      <a:pt x="5542" y="1006"/>
                    </a:lnTo>
                    <a:cubicBezTo>
                      <a:pt x="5542" y="1006"/>
                      <a:pt x="5720" y="1006"/>
                      <a:pt x="5892" y="1048"/>
                    </a:cubicBezTo>
                    <a:cubicBezTo>
                      <a:pt x="5982" y="1069"/>
                      <a:pt x="6065" y="1116"/>
                      <a:pt x="6112" y="1179"/>
                    </a:cubicBezTo>
                    <a:cubicBezTo>
                      <a:pt x="6175" y="1247"/>
                      <a:pt x="6222" y="1351"/>
                      <a:pt x="6243" y="1461"/>
                    </a:cubicBezTo>
                    <a:cubicBezTo>
                      <a:pt x="6243" y="1744"/>
                      <a:pt x="6154" y="1901"/>
                      <a:pt x="6065" y="1985"/>
                    </a:cubicBezTo>
                    <a:cubicBezTo>
                      <a:pt x="5982" y="2074"/>
                      <a:pt x="5892" y="2095"/>
                      <a:pt x="5892" y="2095"/>
                    </a:cubicBezTo>
                    <a:lnTo>
                      <a:pt x="5872" y="2184"/>
                    </a:lnTo>
                    <a:cubicBezTo>
                      <a:pt x="5872" y="2184"/>
                      <a:pt x="5892" y="2226"/>
                      <a:pt x="5913" y="2315"/>
                    </a:cubicBezTo>
                    <a:cubicBezTo>
                      <a:pt x="5934" y="2378"/>
                      <a:pt x="5934" y="2509"/>
                      <a:pt x="5851" y="2661"/>
                    </a:cubicBezTo>
                    <a:cubicBezTo>
                      <a:pt x="5762" y="2839"/>
                      <a:pt x="5673" y="2902"/>
                      <a:pt x="5610" y="2923"/>
                    </a:cubicBezTo>
                    <a:cubicBezTo>
                      <a:pt x="5521" y="2970"/>
                      <a:pt x="5479" y="2970"/>
                      <a:pt x="5479" y="2970"/>
                    </a:cubicBezTo>
                    <a:lnTo>
                      <a:pt x="5458" y="2970"/>
                    </a:lnTo>
                    <a:lnTo>
                      <a:pt x="2164" y="5043"/>
                    </a:lnTo>
                    <a:lnTo>
                      <a:pt x="2164" y="5064"/>
                    </a:lnTo>
                    <a:cubicBezTo>
                      <a:pt x="2164" y="5064"/>
                      <a:pt x="1989" y="5202"/>
                      <a:pt x="1736" y="5202"/>
                    </a:cubicBezTo>
                    <a:cubicBezTo>
                      <a:pt x="1705" y="5202"/>
                      <a:pt x="1673" y="5200"/>
                      <a:pt x="1640" y="5195"/>
                    </a:cubicBezTo>
                    <a:cubicBezTo>
                      <a:pt x="1462" y="5174"/>
                      <a:pt x="1420" y="5127"/>
                      <a:pt x="1399" y="5106"/>
                    </a:cubicBezTo>
                    <a:cubicBezTo>
                      <a:pt x="1378" y="5085"/>
                      <a:pt x="1378" y="5064"/>
                      <a:pt x="1378" y="5064"/>
                    </a:cubicBezTo>
                    <a:lnTo>
                      <a:pt x="1289" y="4996"/>
                    </a:lnTo>
                    <a:cubicBezTo>
                      <a:pt x="1289" y="4996"/>
                      <a:pt x="1221" y="5043"/>
                      <a:pt x="1158" y="5064"/>
                    </a:cubicBezTo>
                    <a:cubicBezTo>
                      <a:pt x="1106" y="5089"/>
                      <a:pt x="1056" y="5099"/>
                      <a:pt x="1009" y="5099"/>
                    </a:cubicBezTo>
                    <a:cubicBezTo>
                      <a:pt x="977" y="5099"/>
                      <a:pt x="946" y="5094"/>
                      <a:pt x="917" y="5085"/>
                    </a:cubicBezTo>
                    <a:cubicBezTo>
                      <a:pt x="896" y="5085"/>
                      <a:pt x="876" y="5064"/>
                      <a:pt x="876" y="5043"/>
                    </a:cubicBezTo>
                    <a:cubicBezTo>
                      <a:pt x="855" y="5017"/>
                      <a:pt x="855" y="4996"/>
                      <a:pt x="855" y="4975"/>
                    </a:cubicBezTo>
                    <a:lnTo>
                      <a:pt x="855" y="4604"/>
                    </a:lnTo>
                    <a:cubicBezTo>
                      <a:pt x="828" y="4431"/>
                      <a:pt x="766" y="4300"/>
                      <a:pt x="677" y="4148"/>
                    </a:cubicBezTo>
                    <a:cubicBezTo>
                      <a:pt x="614" y="4017"/>
                      <a:pt x="525" y="3839"/>
                      <a:pt x="483" y="3603"/>
                    </a:cubicBezTo>
                    <a:cubicBezTo>
                      <a:pt x="373" y="3101"/>
                      <a:pt x="635" y="2708"/>
                      <a:pt x="635" y="2708"/>
                    </a:cubicBezTo>
                    <a:lnTo>
                      <a:pt x="593" y="2619"/>
                    </a:lnTo>
                    <a:cubicBezTo>
                      <a:pt x="593" y="2619"/>
                      <a:pt x="436" y="2640"/>
                      <a:pt x="331" y="2640"/>
                    </a:cubicBezTo>
                    <a:cubicBezTo>
                      <a:pt x="263" y="2640"/>
                      <a:pt x="200" y="2619"/>
                      <a:pt x="153" y="2598"/>
                    </a:cubicBezTo>
                    <a:cubicBezTo>
                      <a:pt x="111" y="2577"/>
                      <a:pt x="111" y="2556"/>
                      <a:pt x="111" y="2488"/>
                    </a:cubicBezTo>
                    <a:cubicBezTo>
                      <a:pt x="111" y="2446"/>
                      <a:pt x="132" y="2425"/>
                      <a:pt x="174" y="2399"/>
                    </a:cubicBezTo>
                    <a:cubicBezTo>
                      <a:pt x="200" y="2378"/>
                      <a:pt x="263" y="2357"/>
                      <a:pt x="305" y="2357"/>
                    </a:cubicBezTo>
                    <a:cubicBezTo>
                      <a:pt x="415" y="2357"/>
                      <a:pt x="525" y="2378"/>
                      <a:pt x="525" y="2378"/>
                    </a:cubicBezTo>
                    <a:lnTo>
                      <a:pt x="567" y="2294"/>
                    </a:lnTo>
                    <a:cubicBezTo>
                      <a:pt x="567" y="2294"/>
                      <a:pt x="436" y="2163"/>
                      <a:pt x="331" y="2006"/>
                    </a:cubicBezTo>
                    <a:cubicBezTo>
                      <a:pt x="284" y="1943"/>
                      <a:pt x="263" y="1875"/>
                      <a:pt x="242" y="1812"/>
                    </a:cubicBezTo>
                    <a:lnTo>
                      <a:pt x="242" y="1770"/>
                    </a:lnTo>
                    <a:cubicBezTo>
                      <a:pt x="263" y="1744"/>
                      <a:pt x="263" y="1744"/>
                      <a:pt x="284" y="1744"/>
                    </a:cubicBezTo>
                    <a:cubicBezTo>
                      <a:pt x="303" y="1736"/>
                      <a:pt x="324" y="1731"/>
                      <a:pt x="346" y="1731"/>
                    </a:cubicBezTo>
                    <a:cubicBezTo>
                      <a:pt x="378" y="1731"/>
                      <a:pt x="411" y="1742"/>
                      <a:pt x="436" y="1770"/>
                    </a:cubicBezTo>
                    <a:cubicBezTo>
                      <a:pt x="504" y="1812"/>
                      <a:pt x="567" y="1875"/>
                      <a:pt x="614" y="1943"/>
                    </a:cubicBezTo>
                    <a:cubicBezTo>
                      <a:pt x="724" y="2074"/>
                      <a:pt x="787" y="2226"/>
                      <a:pt x="787" y="2226"/>
                    </a:cubicBezTo>
                    <a:lnTo>
                      <a:pt x="896" y="2184"/>
                    </a:lnTo>
                    <a:lnTo>
                      <a:pt x="876" y="2095"/>
                    </a:lnTo>
                    <a:lnTo>
                      <a:pt x="876" y="1571"/>
                    </a:lnTo>
                    <a:cubicBezTo>
                      <a:pt x="896" y="1069"/>
                      <a:pt x="1289" y="566"/>
                      <a:pt x="1902" y="566"/>
                    </a:cubicBezTo>
                    <a:cubicBezTo>
                      <a:pt x="2104" y="566"/>
                      <a:pt x="2395" y="578"/>
                      <a:pt x="2708" y="578"/>
                    </a:cubicBezTo>
                    <a:cubicBezTo>
                      <a:pt x="2864" y="578"/>
                      <a:pt x="3026" y="575"/>
                      <a:pt x="3185" y="566"/>
                    </a:cubicBezTo>
                    <a:cubicBezTo>
                      <a:pt x="3667" y="566"/>
                      <a:pt x="4128" y="545"/>
                      <a:pt x="4389" y="482"/>
                    </a:cubicBezTo>
                    <a:cubicBezTo>
                      <a:pt x="4651" y="414"/>
                      <a:pt x="4866" y="241"/>
                      <a:pt x="5065" y="173"/>
                    </a:cubicBezTo>
                    <a:cubicBezTo>
                      <a:pt x="5175" y="131"/>
                      <a:pt x="5259" y="110"/>
                      <a:pt x="5348" y="110"/>
                    </a:cubicBezTo>
                    <a:close/>
                    <a:moveTo>
                      <a:pt x="5369" y="0"/>
                    </a:moveTo>
                    <a:cubicBezTo>
                      <a:pt x="5238" y="0"/>
                      <a:pt x="5128" y="21"/>
                      <a:pt x="5044" y="68"/>
                    </a:cubicBezTo>
                    <a:cubicBezTo>
                      <a:pt x="4824" y="152"/>
                      <a:pt x="4604" y="304"/>
                      <a:pt x="4363" y="372"/>
                    </a:cubicBezTo>
                    <a:cubicBezTo>
                      <a:pt x="4128" y="435"/>
                      <a:pt x="3667" y="461"/>
                      <a:pt x="3185" y="482"/>
                    </a:cubicBezTo>
                    <a:cubicBezTo>
                      <a:pt x="2708" y="482"/>
                      <a:pt x="2206" y="461"/>
                      <a:pt x="1902" y="461"/>
                    </a:cubicBezTo>
                    <a:cubicBezTo>
                      <a:pt x="1221" y="461"/>
                      <a:pt x="787" y="1027"/>
                      <a:pt x="766" y="1571"/>
                    </a:cubicBezTo>
                    <a:cubicBezTo>
                      <a:pt x="766" y="1791"/>
                      <a:pt x="766" y="1901"/>
                      <a:pt x="787" y="1985"/>
                    </a:cubicBezTo>
                    <a:cubicBezTo>
                      <a:pt x="745" y="1943"/>
                      <a:pt x="745" y="1943"/>
                      <a:pt x="697" y="1875"/>
                    </a:cubicBezTo>
                    <a:cubicBezTo>
                      <a:pt x="635" y="1812"/>
                      <a:pt x="567" y="1723"/>
                      <a:pt x="504" y="1681"/>
                    </a:cubicBezTo>
                    <a:cubicBezTo>
                      <a:pt x="454" y="1651"/>
                      <a:pt x="397" y="1629"/>
                      <a:pt x="335" y="1629"/>
                    </a:cubicBezTo>
                    <a:cubicBezTo>
                      <a:pt x="312" y="1629"/>
                      <a:pt x="287" y="1632"/>
                      <a:pt x="263" y="1639"/>
                    </a:cubicBezTo>
                    <a:cubicBezTo>
                      <a:pt x="200" y="1660"/>
                      <a:pt x="174" y="1681"/>
                      <a:pt x="153" y="1723"/>
                    </a:cubicBezTo>
                    <a:cubicBezTo>
                      <a:pt x="132" y="1744"/>
                      <a:pt x="132" y="1791"/>
                      <a:pt x="132" y="1833"/>
                    </a:cubicBezTo>
                    <a:cubicBezTo>
                      <a:pt x="153" y="1922"/>
                      <a:pt x="200" y="1985"/>
                      <a:pt x="242" y="2074"/>
                    </a:cubicBezTo>
                    <a:cubicBezTo>
                      <a:pt x="331" y="2163"/>
                      <a:pt x="352" y="2205"/>
                      <a:pt x="415" y="2268"/>
                    </a:cubicBezTo>
                    <a:cubicBezTo>
                      <a:pt x="373" y="2247"/>
                      <a:pt x="352" y="2247"/>
                      <a:pt x="305" y="2247"/>
                    </a:cubicBezTo>
                    <a:cubicBezTo>
                      <a:pt x="242" y="2247"/>
                      <a:pt x="174" y="2268"/>
                      <a:pt x="111" y="2294"/>
                    </a:cubicBezTo>
                    <a:cubicBezTo>
                      <a:pt x="69" y="2336"/>
                      <a:pt x="1" y="2399"/>
                      <a:pt x="1" y="2488"/>
                    </a:cubicBezTo>
                    <a:cubicBezTo>
                      <a:pt x="1" y="2577"/>
                      <a:pt x="43" y="2640"/>
                      <a:pt x="90" y="2687"/>
                    </a:cubicBezTo>
                    <a:cubicBezTo>
                      <a:pt x="153" y="2729"/>
                      <a:pt x="242" y="2729"/>
                      <a:pt x="305" y="2750"/>
                    </a:cubicBezTo>
                    <a:cubicBezTo>
                      <a:pt x="415" y="2750"/>
                      <a:pt x="462" y="2750"/>
                      <a:pt x="504" y="2729"/>
                    </a:cubicBezTo>
                    <a:lnTo>
                      <a:pt x="504" y="2729"/>
                    </a:lnTo>
                    <a:cubicBezTo>
                      <a:pt x="436" y="2839"/>
                      <a:pt x="284" y="3142"/>
                      <a:pt x="373" y="3624"/>
                    </a:cubicBezTo>
                    <a:cubicBezTo>
                      <a:pt x="415" y="3886"/>
                      <a:pt x="504" y="4059"/>
                      <a:pt x="593" y="4211"/>
                    </a:cubicBezTo>
                    <a:cubicBezTo>
                      <a:pt x="677" y="4342"/>
                      <a:pt x="745" y="4452"/>
                      <a:pt x="745" y="4604"/>
                    </a:cubicBezTo>
                    <a:cubicBezTo>
                      <a:pt x="766" y="4782"/>
                      <a:pt x="745" y="4886"/>
                      <a:pt x="745" y="4975"/>
                    </a:cubicBezTo>
                    <a:cubicBezTo>
                      <a:pt x="745" y="5017"/>
                      <a:pt x="766" y="5064"/>
                      <a:pt x="787" y="5106"/>
                    </a:cubicBezTo>
                    <a:cubicBezTo>
                      <a:pt x="807" y="5127"/>
                      <a:pt x="828" y="5174"/>
                      <a:pt x="876" y="5195"/>
                    </a:cubicBezTo>
                    <a:cubicBezTo>
                      <a:pt x="910" y="5208"/>
                      <a:pt x="943" y="5213"/>
                      <a:pt x="976" y="5213"/>
                    </a:cubicBezTo>
                    <a:cubicBezTo>
                      <a:pt x="1049" y="5213"/>
                      <a:pt x="1118" y="5189"/>
                      <a:pt x="1179" y="5174"/>
                    </a:cubicBezTo>
                    <a:cubicBezTo>
                      <a:pt x="1247" y="5148"/>
                      <a:pt x="1268" y="5127"/>
                      <a:pt x="1289" y="5127"/>
                    </a:cubicBezTo>
                    <a:cubicBezTo>
                      <a:pt x="1289" y="5127"/>
                      <a:pt x="1289" y="5148"/>
                      <a:pt x="1310" y="5148"/>
                    </a:cubicBezTo>
                    <a:cubicBezTo>
                      <a:pt x="1352" y="5216"/>
                      <a:pt x="1441" y="5279"/>
                      <a:pt x="1614" y="5305"/>
                    </a:cubicBezTo>
                    <a:cubicBezTo>
                      <a:pt x="1644" y="5309"/>
                      <a:pt x="1674" y="5311"/>
                      <a:pt x="1703" y="5311"/>
                    </a:cubicBezTo>
                    <a:cubicBezTo>
                      <a:pt x="2008" y="5311"/>
                      <a:pt x="2227" y="5127"/>
                      <a:pt x="2227" y="5127"/>
                    </a:cubicBezTo>
                    <a:lnTo>
                      <a:pt x="5500" y="3053"/>
                    </a:lnTo>
                    <a:cubicBezTo>
                      <a:pt x="5521" y="3053"/>
                      <a:pt x="5568" y="3053"/>
                      <a:pt x="5652" y="3032"/>
                    </a:cubicBezTo>
                    <a:cubicBezTo>
                      <a:pt x="5741" y="2991"/>
                      <a:pt x="5851" y="2902"/>
                      <a:pt x="5934" y="2729"/>
                    </a:cubicBezTo>
                    <a:cubicBezTo>
                      <a:pt x="6044" y="2530"/>
                      <a:pt x="6044" y="2378"/>
                      <a:pt x="6023" y="2294"/>
                    </a:cubicBezTo>
                    <a:cubicBezTo>
                      <a:pt x="6002" y="2205"/>
                      <a:pt x="5982" y="2205"/>
                      <a:pt x="5961" y="2184"/>
                    </a:cubicBezTo>
                    <a:cubicBezTo>
                      <a:pt x="6002" y="2163"/>
                      <a:pt x="6065" y="2137"/>
                      <a:pt x="6133" y="2053"/>
                    </a:cubicBezTo>
                    <a:cubicBezTo>
                      <a:pt x="6243" y="1943"/>
                      <a:pt x="6353" y="1770"/>
                      <a:pt x="6327" y="1461"/>
                    </a:cubicBezTo>
                    <a:cubicBezTo>
                      <a:pt x="6327" y="1310"/>
                      <a:pt x="6285" y="1200"/>
                      <a:pt x="6196" y="1116"/>
                    </a:cubicBezTo>
                    <a:cubicBezTo>
                      <a:pt x="6112" y="1027"/>
                      <a:pt x="6023" y="985"/>
                      <a:pt x="5913" y="938"/>
                    </a:cubicBezTo>
                    <a:cubicBezTo>
                      <a:pt x="5848" y="917"/>
                      <a:pt x="5794" y="912"/>
                      <a:pt x="5748" y="912"/>
                    </a:cubicBezTo>
                    <a:cubicBezTo>
                      <a:pt x="5703" y="912"/>
                      <a:pt x="5665" y="917"/>
                      <a:pt x="5631" y="917"/>
                    </a:cubicBezTo>
                    <a:cubicBezTo>
                      <a:pt x="5699" y="875"/>
                      <a:pt x="5720" y="854"/>
                      <a:pt x="5783" y="765"/>
                    </a:cubicBezTo>
                    <a:cubicBezTo>
                      <a:pt x="5830" y="676"/>
                      <a:pt x="5851" y="592"/>
                      <a:pt x="5851" y="482"/>
                    </a:cubicBezTo>
                    <a:cubicBezTo>
                      <a:pt x="5830" y="393"/>
                      <a:pt x="5783" y="283"/>
                      <a:pt x="5673" y="173"/>
                    </a:cubicBezTo>
                    <a:cubicBezTo>
                      <a:pt x="5589" y="68"/>
                      <a:pt x="5479" y="21"/>
                      <a:pt x="536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8"/>
              <p:cNvSpPr/>
              <p:nvPr/>
            </p:nvSpPr>
            <p:spPr>
              <a:xfrm>
                <a:off x="2083683" y="730762"/>
                <a:ext cx="664086" cy="70311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486" extrusionOk="0">
                    <a:moveTo>
                      <a:pt x="3320" y="0"/>
                    </a:moveTo>
                    <a:cubicBezTo>
                      <a:pt x="3320" y="0"/>
                      <a:pt x="3320" y="1"/>
                      <a:pt x="3320" y="1"/>
                    </a:cubicBezTo>
                    <a:lnTo>
                      <a:pt x="3320" y="1"/>
                    </a:lnTo>
                    <a:cubicBezTo>
                      <a:pt x="3320" y="1"/>
                      <a:pt x="3320" y="0"/>
                      <a:pt x="3320" y="0"/>
                    </a:cubicBezTo>
                    <a:close/>
                    <a:moveTo>
                      <a:pt x="3320" y="1"/>
                    </a:moveTo>
                    <a:cubicBezTo>
                      <a:pt x="3312" y="13"/>
                      <a:pt x="3195" y="174"/>
                      <a:pt x="2797" y="194"/>
                    </a:cubicBezTo>
                    <a:cubicBezTo>
                      <a:pt x="2357" y="194"/>
                      <a:pt x="2095" y="21"/>
                      <a:pt x="2095" y="21"/>
                    </a:cubicBezTo>
                    <a:cubicBezTo>
                      <a:pt x="2095" y="21"/>
                      <a:pt x="2032" y="414"/>
                      <a:pt x="1597" y="760"/>
                    </a:cubicBezTo>
                    <a:cubicBezTo>
                      <a:pt x="1412" y="901"/>
                      <a:pt x="1270" y="943"/>
                      <a:pt x="1167" y="943"/>
                    </a:cubicBezTo>
                    <a:cubicBezTo>
                      <a:pt x="1012" y="943"/>
                      <a:pt x="943" y="849"/>
                      <a:pt x="943" y="849"/>
                    </a:cubicBezTo>
                    <a:cubicBezTo>
                      <a:pt x="943" y="849"/>
                      <a:pt x="875" y="1372"/>
                      <a:pt x="550" y="1545"/>
                    </a:cubicBezTo>
                    <a:cubicBezTo>
                      <a:pt x="440" y="1612"/>
                      <a:pt x="342" y="1634"/>
                      <a:pt x="261" y="1634"/>
                    </a:cubicBezTo>
                    <a:cubicBezTo>
                      <a:pt x="98" y="1634"/>
                      <a:pt x="0" y="1545"/>
                      <a:pt x="0" y="1545"/>
                    </a:cubicBezTo>
                    <a:lnTo>
                      <a:pt x="0" y="1545"/>
                    </a:lnTo>
                    <a:lnTo>
                      <a:pt x="178" y="2399"/>
                    </a:lnTo>
                    <a:cubicBezTo>
                      <a:pt x="178" y="2399"/>
                      <a:pt x="330" y="3054"/>
                      <a:pt x="482" y="3619"/>
                    </a:cubicBezTo>
                    <a:cubicBezTo>
                      <a:pt x="600" y="4152"/>
                      <a:pt x="1091" y="4485"/>
                      <a:pt x="2124" y="4485"/>
                    </a:cubicBezTo>
                    <a:cubicBezTo>
                      <a:pt x="2239" y="4485"/>
                      <a:pt x="2360" y="4481"/>
                      <a:pt x="2488" y="4473"/>
                    </a:cubicBezTo>
                    <a:cubicBezTo>
                      <a:pt x="3797" y="4384"/>
                      <a:pt x="4148" y="3818"/>
                      <a:pt x="4190" y="3184"/>
                    </a:cubicBezTo>
                    <a:cubicBezTo>
                      <a:pt x="4237" y="2551"/>
                      <a:pt x="4059" y="1723"/>
                      <a:pt x="4059" y="980"/>
                    </a:cubicBezTo>
                    <a:cubicBezTo>
                      <a:pt x="4059" y="980"/>
                      <a:pt x="3907" y="739"/>
                      <a:pt x="3797" y="524"/>
                    </a:cubicBezTo>
                    <a:cubicBezTo>
                      <a:pt x="3692" y="304"/>
                      <a:pt x="3734" y="152"/>
                      <a:pt x="3734" y="152"/>
                    </a:cubicBezTo>
                    <a:lnTo>
                      <a:pt x="3734" y="152"/>
                    </a:lnTo>
                    <a:cubicBezTo>
                      <a:pt x="3734" y="152"/>
                      <a:pt x="3694" y="180"/>
                      <a:pt x="3617" y="180"/>
                    </a:cubicBezTo>
                    <a:cubicBezTo>
                      <a:pt x="3578" y="180"/>
                      <a:pt x="3530" y="173"/>
                      <a:pt x="3472" y="152"/>
                    </a:cubicBezTo>
                    <a:cubicBezTo>
                      <a:pt x="3285" y="69"/>
                      <a:pt x="3315" y="8"/>
                      <a:pt x="3320" y="1"/>
                    </a:cubicBezTo>
                    <a:close/>
                  </a:path>
                </a:pathLst>
              </a:custGeom>
              <a:solidFill>
                <a:srgbClr val="FFE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8"/>
              <p:cNvSpPr/>
              <p:nvPr/>
            </p:nvSpPr>
            <p:spPr>
              <a:xfrm>
                <a:off x="2073809" y="723395"/>
                <a:ext cx="683835" cy="720354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596" extrusionOk="0">
                    <a:moveTo>
                      <a:pt x="3362" y="131"/>
                    </a:moveTo>
                    <a:cubicBezTo>
                      <a:pt x="3383" y="178"/>
                      <a:pt x="3425" y="199"/>
                      <a:pt x="3514" y="241"/>
                    </a:cubicBezTo>
                    <a:cubicBezTo>
                      <a:pt x="3598" y="283"/>
                      <a:pt x="3687" y="283"/>
                      <a:pt x="3729" y="283"/>
                    </a:cubicBezTo>
                    <a:lnTo>
                      <a:pt x="3729" y="309"/>
                    </a:lnTo>
                    <a:cubicBezTo>
                      <a:pt x="3755" y="372"/>
                      <a:pt x="3755" y="482"/>
                      <a:pt x="3818" y="592"/>
                    </a:cubicBezTo>
                    <a:cubicBezTo>
                      <a:pt x="3928" y="807"/>
                      <a:pt x="4059" y="1027"/>
                      <a:pt x="4080" y="1048"/>
                    </a:cubicBezTo>
                    <a:cubicBezTo>
                      <a:pt x="4080" y="1791"/>
                      <a:pt x="4253" y="2619"/>
                      <a:pt x="4211" y="3231"/>
                    </a:cubicBezTo>
                    <a:cubicBezTo>
                      <a:pt x="4190" y="3535"/>
                      <a:pt x="4080" y="3818"/>
                      <a:pt x="3839" y="4038"/>
                    </a:cubicBezTo>
                    <a:cubicBezTo>
                      <a:pt x="3598" y="4258"/>
                      <a:pt x="3184" y="4431"/>
                      <a:pt x="2551" y="4473"/>
                    </a:cubicBezTo>
                    <a:cubicBezTo>
                      <a:pt x="2418" y="4483"/>
                      <a:pt x="2293" y="4487"/>
                      <a:pt x="2176" y="4487"/>
                    </a:cubicBezTo>
                    <a:cubicBezTo>
                      <a:pt x="1734" y="4487"/>
                      <a:pt x="1393" y="4420"/>
                      <a:pt x="1137" y="4300"/>
                    </a:cubicBezTo>
                    <a:cubicBezTo>
                      <a:pt x="828" y="4148"/>
                      <a:pt x="655" y="3928"/>
                      <a:pt x="587" y="3666"/>
                    </a:cubicBezTo>
                    <a:cubicBezTo>
                      <a:pt x="456" y="3080"/>
                      <a:pt x="304" y="2446"/>
                      <a:pt x="304" y="2446"/>
                    </a:cubicBezTo>
                    <a:lnTo>
                      <a:pt x="131" y="1681"/>
                    </a:lnTo>
                    <a:lnTo>
                      <a:pt x="131" y="1681"/>
                    </a:lnTo>
                    <a:cubicBezTo>
                      <a:pt x="152" y="1702"/>
                      <a:pt x="152" y="1702"/>
                      <a:pt x="194" y="1723"/>
                    </a:cubicBezTo>
                    <a:cubicBezTo>
                      <a:pt x="233" y="1732"/>
                      <a:pt x="276" y="1738"/>
                      <a:pt x="325" y="1738"/>
                    </a:cubicBezTo>
                    <a:cubicBezTo>
                      <a:pt x="414" y="1738"/>
                      <a:pt x="518" y="1718"/>
                      <a:pt x="634" y="1660"/>
                    </a:cubicBezTo>
                    <a:cubicBezTo>
                      <a:pt x="828" y="1550"/>
                      <a:pt x="938" y="1378"/>
                      <a:pt x="979" y="1200"/>
                    </a:cubicBezTo>
                    <a:cubicBezTo>
                      <a:pt x="1027" y="1095"/>
                      <a:pt x="1048" y="1027"/>
                      <a:pt x="1048" y="985"/>
                    </a:cubicBezTo>
                    <a:cubicBezTo>
                      <a:pt x="1069" y="1006"/>
                      <a:pt x="1089" y="1027"/>
                      <a:pt x="1158" y="1048"/>
                    </a:cubicBezTo>
                    <a:cubicBezTo>
                      <a:pt x="1174" y="1051"/>
                      <a:pt x="1193" y="1053"/>
                      <a:pt x="1214" y="1053"/>
                    </a:cubicBezTo>
                    <a:cubicBezTo>
                      <a:pt x="1328" y="1053"/>
                      <a:pt x="1495" y="1000"/>
                      <a:pt x="1681" y="854"/>
                    </a:cubicBezTo>
                    <a:cubicBezTo>
                      <a:pt x="1922" y="655"/>
                      <a:pt x="2053" y="482"/>
                      <a:pt x="2116" y="330"/>
                    </a:cubicBezTo>
                    <a:cubicBezTo>
                      <a:pt x="2184" y="220"/>
                      <a:pt x="2184" y="178"/>
                      <a:pt x="2205" y="152"/>
                    </a:cubicBezTo>
                    <a:cubicBezTo>
                      <a:pt x="2262" y="176"/>
                      <a:pt x="2432" y="286"/>
                      <a:pt x="2758" y="286"/>
                    </a:cubicBezTo>
                    <a:cubicBezTo>
                      <a:pt x="2790" y="286"/>
                      <a:pt x="2824" y="285"/>
                      <a:pt x="2860" y="283"/>
                    </a:cubicBezTo>
                    <a:cubicBezTo>
                      <a:pt x="3074" y="283"/>
                      <a:pt x="3231" y="220"/>
                      <a:pt x="3315" y="178"/>
                    </a:cubicBezTo>
                    <a:cubicBezTo>
                      <a:pt x="3336" y="152"/>
                      <a:pt x="3336" y="152"/>
                      <a:pt x="3362" y="131"/>
                    </a:cubicBezTo>
                    <a:close/>
                    <a:moveTo>
                      <a:pt x="3336" y="0"/>
                    </a:moveTo>
                    <a:cubicBezTo>
                      <a:pt x="3336" y="0"/>
                      <a:pt x="3336" y="21"/>
                      <a:pt x="3315" y="21"/>
                    </a:cubicBezTo>
                    <a:cubicBezTo>
                      <a:pt x="3315" y="47"/>
                      <a:pt x="3294" y="68"/>
                      <a:pt x="3252" y="89"/>
                    </a:cubicBezTo>
                    <a:cubicBezTo>
                      <a:pt x="3184" y="131"/>
                      <a:pt x="3053" y="178"/>
                      <a:pt x="2839" y="178"/>
                    </a:cubicBezTo>
                    <a:cubicBezTo>
                      <a:pt x="2815" y="179"/>
                      <a:pt x="2793" y="180"/>
                      <a:pt x="2771" y="180"/>
                    </a:cubicBezTo>
                    <a:cubicBezTo>
                      <a:pt x="2396" y="180"/>
                      <a:pt x="2205" y="21"/>
                      <a:pt x="2205" y="21"/>
                    </a:cubicBezTo>
                    <a:lnTo>
                      <a:pt x="2116" y="68"/>
                    </a:lnTo>
                    <a:cubicBezTo>
                      <a:pt x="2116" y="68"/>
                      <a:pt x="2095" y="152"/>
                      <a:pt x="2027" y="283"/>
                    </a:cubicBezTo>
                    <a:cubicBezTo>
                      <a:pt x="1964" y="414"/>
                      <a:pt x="1833" y="592"/>
                      <a:pt x="1613" y="765"/>
                    </a:cubicBezTo>
                    <a:cubicBezTo>
                      <a:pt x="1444" y="901"/>
                      <a:pt x="1326" y="946"/>
                      <a:pt x="1241" y="946"/>
                    </a:cubicBezTo>
                    <a:cubicBezTo>
                      <a:pt x="1218" y="946"/>
                      <a:pt x="1197" y="943"/>
                      <a:pt x="1178" y="938"/>
                    </a:cubicBezTo>
                    <a:cubicBezTo>
                      <a:pt x="1089" y="917"/>
                      <a:pt x="1048" y="875"/>
                      <a:pt x="1048" y="875"/>
                    </a:cubicBezTo>
                    <a:lnTo>
                      <a:pt x="959" y="896"/>
                    </a:lnTo>
                    <a:cubicBezTo>
                      <a:pt x="959" y="896"/>
                      <a:pt x="938" y="1027"/>
                      <a:pt x="896" y="1179"/>
                    </a:cubicBezTo>
                    <a:cubicBezTo>
                      <a:pt x="828" y="1309"/>
                      <a:pt x="744" y="1488"/>
                      <a:pt x="587" y="1550"/>
                    </a:cubicBezTo>
                    <a:cubicBezTo>
                      <a:pt x="484" y="1610"/>
                      <a:pt x="392" y="1630"/>
                      <a:pt x="316" y="1630"/>
                    </a:cubicBezTo>
                    <a:cubicBezTo>
                      <a:pt x="280" y="1630"/>
                      <a:pt x="247" y="1625"/>
                      <a:pt x="220" y="1618"/>
                    </a:cubicBezTo>
                    <a:cubicBezTo>
                      <a:pt x="131" y="1592"/>
                      <a:pt x="89" y="1550"/>
                      <a:pt x="89" y="1550"/>
                    </a:cubicBezTo>
                    <a:lnTo>
                      <a:pt x="0" y="1618"/>
                    </a:lnTo>
                    <a:lnTo>
                      <a:pt x="194" y="2467"/>
                    </a:lnTo>
                    <a:cubicBezTo>
                      <a:pt x="194" y="2467"/>
                      <a:pt x="351" y="3101"/>
                      <a:pt x="482" y="3687"/>
                    </a:cubicBezTo>
                    <a:cubicBezTo>
                      <a:pt x="566" y="3996"/>
                      <a:pt x="765" y="4237"/>
                      <a:pt x="1089" y="4389"/>
                    </a:cubicBezTo>
                    <a:cubicBezTo>
                      <a:pt x="1376" y="4513"/>
                      <a:pt x="1751" y="4595"/>
                      <a:pt x="2222" y="4595"/>
                    </a:cubicBezTo>
                    <a:cubicBezTo>
                      <a:pt x="2327" y="4595"/>
                      <a:pt x="2436" y="4591"/>
                      <a:pt x="2551" y="4583"/>
                    </a:cubicBezTo>
                    <a:cubicBezTo>
                      <a:pt x="3205" y="4541"/>
                      <a:pt x="3645" y="4368"/>
                      <a:pt x="3907" y="4127"/>
                    </a:cubicBezTo>
                    <a:cubicBezTo>
                      <a:pt x="4190" y="3865"/>
                      <a:pt x="4279" y="3556"/>
                      <a:pt x="4321" y="3231"/>
                    </a:cubicBezTo>
                    <a:cubicBezTo>
                      <a:pt x="4363" y="2598"/>
                      <a:pt x="4190" y="1770"/>
                      <a:pt x="4169" y="1027"/>
                    </a:cubicBezTo>
                    <a:lnTo>
                      <a:pt x="4169" y="1006"/>
                    </a:lnTo>
                    <a:cubicBezTo>
                      <a:pt x="4169" y="1006"/>
                      <a:pt x="4017" y="744"/>
                      <a:pt x="3907" y="545"/>
                    </a:cubicBezTo>
                    <a:cubicBezTo>
                      <a:pt x="3860" y="440"/>
                      <a:pt x="3839" y="372"/>
                      <a:pt x="3839" y="309"/>
                    </a:cubicBezTo>
                    <a:lnTo>
                      <a:pt x="3839" y="220"/>
                    </a:lnTo>
                    <a:lnTo>
                      <a:pt x="3755" y="152"/>
                    </a:lnTo>
                    <a:cubicBezTo>
                      <a:pt x="3755" y="152"/>
                      <a:pt x="3755" y="178"/>
                      <a:pt x="3708" y="178"/>
                    </a:cubicBezTo>
                    <a:cubicBezTo>
                      <a:pt x="3687" y="178"/>
                      <a:pt x="3624" y="178"/>
                      <a:pt x="3556" y="131"/>
                    </a:cubicBezTo>
                    <a:cubicBezTo>
                      <a:pt x="3467" y="110"/>
                      <a:pt x="3446" y="68"/>
                      <a:pt x="3446" y="68"/>
                    </a:cubicBezTo>
                    <a:lnTo>
                      <a:pt x="3425" y="68"/>
                    </a:lnTo>
                    <a:lnTo>
                      <a:pt x="333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8"/>
              <p:cNvSpPr/>
              <p:nvPr/>
            </p:nvSpPr>
            <p:spPr>
              <a:xfrm>
                <a:off x="2083683" y="928560"/>
                <a:ext cx="660795" cy="50531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224" extrusionOk="0">
                    <a:moveTo>
                      <a:pt x="812" y="0"/>
                    </a:moveTo>
                    <a:cubicBezTo>
                      <a:pt x="765" y="131"/>
                      <a:pt x="681" y="241"/>
                      <a:pt x="550" y="283"/>
                    </a:cubicBezTo>
                    <a:cubicBezTo>
                      <a:pt x="440" y="350"/>
                      <a:pt x="342" y="372"/>
                      <a:pt x="261" y="372"/>
                    </a:cubicBezTo>
                    <a:cubicBezTo>
                      <a:pt x="98" y="372"/>
                      <a:pt x="0" y="283"/>
                      <a:pt x="0" y="283"/>
                    </a:cubicBezTo>
                    <a:lnTo>
                      <a:pt x="0" y="283"/>
                    </a:lnTo>
                    <a:lnTo>
                      <a:pt x="178" y="1137"/>
                    </a:lnTo>
                    <a:cubicBezTo>
                      <a:pt x="178" y="1137"/>
                      <a:pt x="330" y="1792"/>
                      <a:pt x="482" y="2357"/>
                    </a:cubicBezTo>
                    <a:cubicBezTo>
                      <a:pt x="600" y="2890"/>
                      <a:pt x="1091" y="3223"/>
                      <a:pt x="2124" y="3223"/>
                    </a:cubicBezTo>
                    <a:cubicBezTo>
                      <a:pt x="2239" y="3223"/>
                      <a:pt x="2360" y="3219"/>
                      <a:pt x="2488" y="3211"/>
                    </a:cubicBezTo>
                    <a:cubicBezTo>
                      <a:pt x="3797" y="3122"/>
                      <a:pt x="4148" y="2556"/>
                      <a:pt x="4190" y="1922"/>
                    </a:cubicBezTo>
                    <a:cubicBezTo>
                      <a:pt x="4216" y="1702"/>
                      <a:pt x="4190" y="1462"/>
                      <a:pt x="4169" y="1200"/>
                    </a:cubicBezTo>
                    <a:cubicBezTo>
                      <a:pt x="3920" y="1038"/>
                      <a:pt x="3499" y="941"/>
                      <a:pt x="3107" y="941"/>
                    </a:cubicBezTo>
                    <a:cubicBezTo>
                      <a:pt x="2813" y="941"/>
                      <a:pt x="2536" y="995"/>
                      <a:pt x="2357" y="1116"/>
                    </a:cubicBezTo>
                    <a:cubicBezTo>
                      <a:pt x="2125" y="1277"/>
                      <a:pt x="1892" y="1345"/>
                      <a:pt x="1683" y="1345"/>
                    </a:cubicBezTo>
                    <a:cubicBezTo>
                      <a:pt x="1443" y="1345"/>
                      <a:pt x="1234" y="1256"/>
                      <a:pt x="1095" y="1116"/>
                    </a:cubicBezTo>
                    <a:cubicBezTo>
                      <a:pt x="964" y="1006"/>
                      <a:pt x="875" y="482"/>
                      <a:pt x="812" y="0"/>
                    </a:cubicBezTo>
                    <a:close/>
                  </a:path>
                </a:pathLst>
              </a:custGeom>
              <a:solidFill>
                <a:srgbClr val="356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8"/>
              <p:cNvSpPr/>
              <p:nvPr/>
            </p:nvSpPr>
            <p:spPr>
              <a:xfrm>
                <a:off x="2073809" y="925269"/>
                <a:ext cx="677252" cy="518479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3308" extrusionOk="0">
                    <a:moveTo>
                      <a:pt x="849" y="152"/>
                    </a:moveTo>
                    <a:cubicBezTo>
                      <a:pt x="875" y="351"/>
                      <a:pt x="896" y="545"/>
                      <a:pt x="938" y="723"/>
                    </a:cubicBezTo>
                    <a:cubicBezTo>
                      <a:pt x="979" y="938"/>
                      <a:pt x="1048" y="1090"/>
                      <a:pt x="1137" y="1179"/>
                    </a:cubicBezTo>
                    <a:cubicBezTo>
                      <a:pt x="1276" y="1330"/>
                      <a:pt x="1491" y="1425"/>
                      <a:pt x="1740" y="1425"/>
                    </a:cubicBezTo>
                    <a:cubicBezTo>
                      <a:pt x="1957" y="1425"/>
                      <a:pt x="2202" y="1352"/>
                      <a:pt x="2446" y="1179"/>
                    </a:cubicBezTo>
                    <a:cubicBezTo>
                      <a:pt x="2608" y="1069"/>
                      <a:pt x="2867" y="1022"/>
                      <a:pt x="3150" y="1022"/>
                    </a:cubicBezTo>
                    <a:cubicBezTo>
                      <a:pt x="3204" y="1022"/>
                      <a:pt x="3259" y="1024"/>
                      <a:pt x="3315" y="1027"/>
                    </a:cubicBezTo>
                    <a:cubicBezTo>
                      <a:pt x="3645" y="1048"/>
                      <a:pt x="3991" y="1137"/>
                      <a:pt x="4190" y="1268"/>
                    </a:cubicBezTo>
                    <a:cubicBezTo>
                      <a:pt x="4211" y="1509"/>
                      <a:pt x="4211" y="1744"/>
                      <a:pt x="4211" y="1943"/>
                    </a:cubicBezTo>
                    <a:cubicBezTo>
                      <a:pt x="4190" y="2247"/>
                      <a:pt x="4080" y="2530"/>
                      <a:pt x="3839" y="2750"/>
                    </a:cubicBezTo>
                    <a:cubicBezTo>
                      <a:pt x="3598" y="2970"/>
                      <a:pt x="3184" y="3143"/>
                      <a:pt x="2551" y="3185"/>
                    </a:cubicBezTo>
                    <a:cubicBezTo>
                      <a:pt x="2418" y="3195"/>
                      <a:pt x="2293" y="3199"/>
                      <a:pt x="2176" y="3199"/>
                    </a:cubicBezTo>
                    <a:cubicBezTo>
                      <a:pt x="1734" y="3199"/>
                      <a:pt x="1393" y="3132"/>
                      <a:pt x="1137" y="3012"/>
                    </a:cubicBezTo>
                    <a:cubicBezTo>
                      <a:pt x="828" y="2860"/>
                      <a:pt x="655" y="2640"/>
                      <a:pt x="587" y="2378"/>
                    </a:cubicBezTo>
                    <a:cubicBezTo>
                      <a:pt x="456" y="1792"/>
                      <a:pt x="304" y="1158"/>
                      <a:pt x="304" y="1158"/>
                    </a:cubicBezTo>
                    <a:lnTo>
                      <a:pt x="131" y="393"/>
                    </a:lnTo>
                    <a:lnTo>
                      <a:pt x="131" y="393"/>
                    </a:lnTo>
                    <a:cubicBezTo>
                      <a:pt x="152" y="414"/>
                      <a:pt x="152" y="414"/>
                      <a:pt x="194" y="435"/>
                    </a:cubicBezTo>
                    <a:cubicBezTo>
                      <a:pt x="233" y="444"/>
                      <a:pt x="276" y="450"/>
                      <a:pt x="325" y="450"/>
                    </a:cubicBezTo>
                    <a:cubicBezTo>
                      <a:pt x="414" y="450"/>
                      <a:pt x="518" y="430"/>
                      <a:pt x="634" y="372"/>
                    </a:cubicBezTo>
                    <a:cubicBezTo>
                      <a:pt x="744" y="304"/>
                      <a:pt x="786" y="220"/>
                      <a:pt x="849" y="152"/>
                    </a:cubicBezTo>
                    <a:close/>
                    <a:moveTo>
                      <a:pt x="828" y="1"/>
                    </a:moveTo>
                    <a:cubicBezTo>
                      <a:pt x="786" y="111"/>
                      <a:pt x="697" y="220"/>
                      <a:pt x="587" y="262"/>
                    </a:cubicBezTo>
                    <a:cubicBezTo>
                      <a:pt x="484" y="322"/>
                      <a:pt x="392" y="342"/>
                      <a:pt x="316" y="342"/>
                    </a:cubicBezTo>
                    <a:cubicBezTo>
                      <a:pt x="280" y="342"/>
                      <a:pt x="247" y="337"/>
                      <a:pt x="220" y="330"/>
                    </a:cubicBezTo>
                    <a:cubicBezTo>
                      <a:pt x="131" y="304"/>
                      <a:pt x="89" y="262"/>
                      <a:pt x="89" y="262"/>
                    </a:cubicBezTo>
                    <a:lnTo>
                      <a:pt x="0" y="330"/>
                    </a:lnTo>
                    <a:lnTo>
                      <a:pt x="194" y="1179"/>
                    </a:lnTo>
                    <a:cubicBezTo>
                      <a:pt x="194" y="1179"/>
                      <a:pt x="351" y="1813"/>
                      <a:pt x="482" y="2399"/>
                    </a:cubicBezTo>
                    <a:cubicBezTo>
                      <a:pt x="566" y="2708"/>
                      <a:pt x="765" y="2949"/>
                      <a:pt x="1089" y="3101"/>
                    </a:cubicBezTo>
                    <a:cubicBezTo>
                      <a:pt x="1376" y="3225"/>
                      <a:pt x="1751" y="3307"/>
                      <a:pt x="2222" y="3307"/>
                    </a:cubicBezTo>
                    <a:cubicBezTo>
                      <a:pt x="2327" y="3307"/>
                      <a:pt x="2436" y="3303"/>
                      <a:pt x="2551" y="3295"/>
                    </a:cubicBezTo>
                    <a:cubicBezTo>
                      <a:pt x="3205" y="3253"/>
                      <a:pt x="3645" y="3080"/>
                      <a:pt x="3907" y="2839"/>
                    </a:cubicBezTo>
                    <a:cubicBezTo>
                      <a:pt x="4190" y="2577"/>
                      <a:pt x="4279" y="2268"/>
                      <a:pt x="4300" y="1943"/>
                    </a:cubicBezTo>
                    <a:cubicBezTo>
                      <a:pt x="4321" y="1723"/>
                      <a:pt x="4321" y="1483"/>
                      <a:pt x="4300" y="1221"/>
                    </a:cubicBezTo>
                    <a:lnTo>
                      <a:pt x="4279" y="1179"/>
                    </a:lnTo>
                    <a:cubicBezTo>
                      <a:pt x="4038" y="1027"/>
                      <a:pt x="3687" y="938"/>
                      <a:pt x="3315" y="917"/>
                    </a:cubicBezTo>
                    <a:cubicBezTo>
                      <a:pt x="3261" y="914"/>
                      <a:pt x="3206" y="912"/>
                      <a:pt x="3152" y="912"/>
                    </a:cubicBezTo>
                    <a:cubicBezTo>
                      <a:pt x="2862" y="912"/>
                      <a:pt x="2581" y="962"/>
                      <a:pt x="2378" y="1090"/>
                    </a:cubicBezTo>
                    <a:cubicBezTo>
                      <a:pt x="2154" y="1253"/>
                      <a:pt x="1936" y="1316"/>
                      <a:pt x="1743" y="1316"/>
                    </a:cubicBezTo>
                    <a:cubicBezTo>
                      <a:pt x="1520" y="1316"/>
                      <a:pt x="1329" y="1231"/>
                      <a:pt x="1199" y="1116"/>
                    </a:cubicBezTo>
                    <a:cubicBezTo>
                      <a:pt x="1158" y="1069"/>
                      <a:pt x="1089" y="896"/>
                      <a:pt x="1048" y="697"/>
                    </a:cubicBezTo>
                    <a:cubicBezTo>
                      <a:pt x="1006" y="503"/>
                      <a:pt x="959" y="262"/>
                      <a:pt x="938" y="21"/>
                    </a:cubicBezTo>
                    <a:lnTo>
                      <a:pt x="917" y="42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8"/>
              <p:cNvSpPr/>
              <p:nvPr/>
            </p:nvSpPr>
            <p:spPr>
              <a:xfrm>
                <a:off x="2296215" y="884988"/>
                <a:ext cx="235729" cy="215197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73" extrusionOk="0">
                    <a:moveTo>
                      <a:pt x="715" y="1"/>
                    </a:moveTo>
                    <a:cubicBezTo>
                      <a:pt x="514" y="1"/>
                      <a:pt x="307" y="6"/>
                      <a:pt x="241" y="17"/>
                    </a:cubicBezTo>
                    <a:cubicBezTo>
                      <a:pt x="110" y="17"/>
                      <a:pt x="0" y="195"/>
                      <a:pt x="21" y="457"/>
                    </a:cubicBezTo>
                    <a:cubicBezTo>
                      <a:pt x="42" y="718"/>
                      <a:pt x="42" y="1022"/>
                      <a:pt x="84" y="1111"/>
                    </a:cubicBezTo>
                    <a:cubicBezTo>
                      <a:pt x="131" y="1174"/>
                      <a:pt x="414" y="1373"/>
                      <a:pt x="566" y="1373"/>
                    </a:cubicBezTo>
                    <a:cubicBezTo>
                      <a:pt x="718" y="1373"/>
                      <a:pt x="1179" y="1305"/>
                      <a:pt x="1289" y="1263"/>
                    </a:cubicBezTo>
                    <a:cubicBezTo>
                      <a:pt x="1372" y="1242"/>
                      <a:pt x="1441" y="1001"/>
                      <a:pt x="1461" y="781"/>
                    </a:cubicBezTo>
                    <a:cubicBezTo>
                      <a:pt x="1461" y="781"/>
                      <a:pt x="1503" y="430"/>
                      <a:pt x="1461" y="326"/>
                    </a:cubicBezTo>
                    <a:cubicBezTo>
                      <a:pt x="1441" y="216"/>
                      <a:pt x="1221" y="38"/>
                      <a:pt x="1158" y="17"/>
                    </a:cubicBezTo>
                    <a:cubicBezTo>
                      <a:pt x="1113" y="6"/>
                      <a:pt x="917" y="1"/>
                      <a:pt x="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8"/>
              <p:cNvSpPr/>
              <p:nvPr/>
            </p:nvSpPr>
            <p:spPr>
              <a:xfrm>
                <a:off x="2288849" y="876211"/>
                <a:ext cx="250463" cy="23384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492" extrusionOk="0">
                    <a:moveTo>
                      <a:pt x="765" y="94"/>
                    </a:moveTo>
                    <a:cubicBezTo>
                      <a:pt x="854" y="94"/>
                      <a:pt x="964" y="120"/>
                      <a:pt x="1027" y="120"/>
                    </a:cubicBezTo>
                    <a:lnTo>
                      <a:pt x="1179" y="120"/>
                    </a:lnTo>
                    <a:cubicBezTo>
                      <a:pt x="1205" y="120"/>
                      <a:pt x="1268" y="183"/>
                      <a:pt x="1336" y="225"/>
                    </a:cubicBezTo>
                    <a:cubicBezTo>
                      <a:pt x="1398" y="293"/>
                      <a:pt x="1467" y="355"/>
                      <a:pt x="1467" y="403"/>
                    </a:cubicBezTo>
                    <a:cubicBezTo>
                      <a:pt x="1488" y="424"/>
                      <a:pt x="1488" y="554"/>
                      <a:pt x="1488" y="643"/>
                    </a:cubicBezTo>
                    <a:cubicBezTo>
                      <a:pt x="1467" y="727"/>
                      <a:pt x="1467" y="816"/>
                      <a:pt x="1467" y="816"/>
                    </a:cubicBezTo>
                    <a:cubicBezTo>
                      <a:pt x="1440" y="926"/>
                      <a:pt x="1419" y="1036"/>
                      <a:pt x="1398" y="1120"/>
                    </a:cubicBezTo>
                    <a:cubicBezTo>
                      <a:pt x="1357" y="1209"/>
                      <a:pt x="1309" y="1272"/>
                      <a:pt x="1309" y="1272"/>
                    </a:cubicBezTo>
                    <a:cubicBezTo>
                      <a:pt x="1289" y="1298"/>
                      <a:pt x="1247" y="1298"/>
                      <a:pt x="1179" y="1319"/>
                    </a:cubicBezTo>
                    <a:cubicBezTo>
                      <a:pt x="1116" y="1319"/>
                      <a:pt x="1048" y="1340"/>
                      <a:pt x="985" y="1340"/>
                    </a:cubicBezTo>
                    <a:cubicBezTo>
                      <a:pt x="833" y="1361"/>
                      <a:pt x="681" y="1382"/>
                      <a:pt x="613" y="1382"/>
                    </a:cubicBezTo>
                    <a:cubicBezTo>
                      <a:pt x="550" y="1382"/>
                      <a:pt x="440" y="1340"/>
                      <a:pt x="351" y="1272"/>
                    </a:cubicBezTo>
                    <a:cubicBezTo>
                      <a:pt x="309" y="1251"/>
                      <a:pt x="288" y="1209"/>
                      <a:pt x="241" y="1188"/>
                    </a:cubicBezTo>
                    <a:cubicBezTo>
                      <a:pt x="220" y="1167"/>
                      <a:pt x="199" y="1141"/>
                      <a:pt x="178" y="1120"/>
                    </a:cubicBezTo>
                    <a:cubicBezTo>
                      <a:pt x="178" y="1120"/>
                      <a:pt x="178" y="1078"/>
                      <a:pt x="157" y="1057"/>
                    </a:cubicBezTo>
                    <a:lnTo>
                      <a:pt x="157" y="905"/>
                    </a:lnTo>
                    <a:cubicBezTo>
                      <a:pt x="157" y="774"/>
                      <a:pt x="131" y="643"/>
                      <a:pt x="131" y="513"/>
                    </a:cubicBezTo>
                    <a:cubicBezTo>
                      <a:pt x="110" y="382"/>
                      <a:pt x="131" y="293"/>
                      <a:pt x="178" y="225"/>
                    </a:cubicBezTo>
                    <a:cubicBezTo>
                      <a:pt x="199" y="162"/>
                      <a:pt x="241" y="120"/>
                      <a:pt x="288" y="120"/>
                    </a:cubicBezTo>
                    <a:cubicBezTo>
                      <a:pt x="351" y="120"/>
                      <a:pt x="571" y="94"/>
                      <a:pt x="765" y="94"/>
                    </a:cubicBezTo>
                    <a:close/>
                    <a:moveTo>
                      <a:pt x="569" y="0"/>
                    </a:moveTo>
                    <a:cubicBezTo>
                      <a:pt x="442" y="0"/>
                      <a:pt x="330" y="10"/>
                      <a:pt x="288" y="10"/>
                    </a:cubicBezTo>
                    <a:cubicBezTo>
                      <a:pt x="199" y="31"/>
                      <a:pt x="110" y="73"/>
                      <a:pt x="68" y="183"/>
                    </a:cubicBezTo>
                    <a:cubicBezTo>
                      <a:pt x="26" y="272"/>
                      <a:pt x="0" y="382"/>
                      <a:pt x="26" y="513"/>
                    </a:cubicBezTo>
                    <a:cubicBezTo>
                      <a:pt x="26" y="643"/>
                      <a:pt x="47" y="774"/>
                      <a:pt x="47" y="905"/>
                    </a:cubicBezTo>
                    <a:cubicBezTo>
                      <a:pt x="47" y="968"/>
                      <a:pt x="47" y="1010"/>
                      <a:pt x="68" y="1057"/>
                    </a:cubicBezTo>
                    <a:cubicBezTo>
                      <a:pt x="68" y="1099"/>
                      <a:pt x="68" y="1141"/>
                      <a:pt x="89" y="1188"/>
                    </a:cubicBezTo>
                    <a:cubicBezTo>
                      <a:pt x="110" y="1209"/>
                      <a:pt x="131" y="1251"/>
                      <a:pt x="178" y="1272"/>
                    </a:cubicBezTo>
                    <a:cubicBezTo>
                      <a:pt x="220" y="1298"/>
                      <a:pt x="262" y="1340"/>
                      <a:pt x="309" y="1361"/>
                    </a:cubicBezTo>
                    <a:cubicBezTo>
                      <a:pt x="393" y="1429"/>
                      <a:pt x="503" y="1471"/>
                      <a:pt x="613" y="1492"/>
                    </a:cubicBezTo>
                    <a:cubicBezTo>
                      <a:pt x="702" y="1492"/>
                      <a:pt x="854" y="1471"/>
                      <a:pt x="985" y="1450"/>
                    </a:cubicBezTo>
                    <a:cubicBezTo>
                      <a:pt x="1074" y="1450"/>
                      <a:pt x="1137" y="1429"/>
                      <a:pt x="1205" y="1403"/>
                    </a:cubicBezTo>
                    <a:cubicBezTo>
                      <a:pt x="1268" y="1403"/>
                      <a:pt x="1309" y="1382"/>
                      <a:pt x="1336" y="1382"/>
                    </a:cubicBezTo>
                    <a:cubicBezTo>
                      <a:pt x="1419" y="1340"/>
                      <a:pt x="1467" y="1251"/>
                      <a:pt x="1488" y="1167"/>
                    </a:cubicBezTo>
                    <a:cubicBezTo>
                      <a:pt x="1529" y="1078"/>
                      <a:pt x="1550" y="947"/>
                      <a:pt x="1571" y="837"/>
                    </a:cubicBezTo>
                    <a:lnTo>
                      <a:pt x="1571" y="643"/>
                    </a:lnTo>
                    <a:cubicBezTo>
                      <a:pt x="1597" y="554"/>
                      <a:pt x="1597" y="444"/>
                      <a:pt x="1571" y="355"/>
                    </a:cubicBezTo>
                    <a:cubicBezTo>
                      <a:pt x="1550" y="293"/>
                      <a:pt x="1488" y="204"/>
                      <a:pt x="1398" y="162"/>
                    </a:cubicBezTo>
                    <a:cubicBezTo>
                      <a:pt x="1336" y="94"/>
                      <a:pt x="1268" y="31"/>
                      <a:pt x="1205" y="31"/>
                    </a:cubicBezTo>
                    <a:cubicBezTo>
                      <a:pt x="1179" y="10"/>
                      <a:pt x="1179" y="10"/>
                      <a:pt x="1137" y="10"/>
                    </a:cubicBezTo>
                    <a:lnTo>
                      <a:pt x="765" y="10"/>
                    </a:lnTo>
                    <a:cubicBezTo>
                      <a:pt x="700" y="3"/>
                      <a:pt x="633" y="0"/>
                      <a:pt x="56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8"/>
              <p:cNvSpPr/>
              <p:nvPr/>
            </p:nvSpPr>
            <p:spPr>
              <a:xfrm>
                <a:off x="2596676" y="884988"/>
                <a:ext cx="168333" cy="21519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565" y="1"/>
                    </a:moveTo>
                    <a:cubicBezTo>
                      <a:pt x="423" y="1"/>
                      <a:pt x="285" y="6"/>
                      <a:pt x="262" y="17"/>
                    </a:cubicBezTo>
                    <a:cubicBezTo>
                      <a:pt x="199" y="38"/>
                      <a:pt x="47" y="216"/>
                      <a:pt x="26" y="326"/>
                    </a:cubicBezTo>
                    <a:cubicBezTo>
                      <a:pt x="0" y="430"/>
                      <a:pt x="26" y="781"/>
                      <a:pt x="26" y="781"/>
                    </a:cubicBezTo>
                    <a:cubicBezTo>
                      <a:pt x="47" y="1001"/>
                      <a:pt x="89" y="1242"/>
                      <a:pt x="157" y="1263"/>
                    </a:cubicBezTo>
                    <a:cubicBezTo>
                      <a:pt x="220" y="1305"/>
                      <a:pt x="571" y="1373"/>
                      <a:pt x="681" y="1373"/>
                    </a:cubicBezTo>
                    <a:cubicBezTo>
                      <a:pt x="786" y="1373"/>
                      <a:pt x="985" y="1174"/>
                      <a:pt x="1006" y="1111"/>
                    </a:cubicBezTo>
                    <a:cubicBezTo>
                      <a:pt x="1047" y="1022"/>
                      <a:pt x="1027" y="718"/>
                      <a:pt x="1047" y="457"/>
                    </a:cubicBezTo>
                    <a:cubicBezTo>
                      <a:pt x="1074" y="195"/>
                      <a:pt x="1006" y="17"/>
                      <a:pt x="896" y="17"/>
                    </a:cubicBezTo>
                    <a:cubicBezTo>
                      <a:pt x="854" y="6"/>
                      <a:pt x="707" y="1"/>
                      <a:pt x="5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8"/>
              <p:cNvSpPr/>
              <p:nvPr/>
            </p:nvSpPr>
            <p:spPr>
              <a:xfrm>
                <a:off x="2590093" y="876211"/>
                <a:ext cx="181499" cy="233849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492" extrusionOk="0">
                    <a:moveTo>
                      <a:pt x="613" y="94"/>
                    </a:moveTo>
                    <a:cubicBezTo>
                      <a:pt x="744" y="94"/>
                      <a:pt x="896" y="120"/>
                      <a:pt x="938" y="120"/>
                    </a:cubicBezTo>
                    <a:cubicBezTo>
                      <a:pt x="959" y="120"/>
                      <a:pt x="985" y="141"/>
                      <a:pt x="1006" y="204"/>
                    </a:cubicBezTo>
                    <a:cubicBezTo>
                      <a:pt x="1048" y="293"/>
                      <a:pt x="1048" y="382"/>
                      <a:pt x="1048" y="513"/>
                    </a:cubicBezTo>
                    <a:cubicBezTo>
                      <a:pt x="1027" y="643"/>
                      <a:pt x="1027" y="774"/>
                      <a:pt x="1027" y="905"/>
                    </a:cubicBezTo>
                    <a:cubicBezTo>
                      <a:pt x="1027" y="1010"/>
                      <a:pt x="1006" y="1120"/>
                      <a:pt x="1006" y="1141"/>
                    </a:cubicBezTo>
                    <a:cubicBezTo>
                      <a:pt x="1006" y="1167"/>
                      <a:pt x="938" y="1230"/>
                      <a:pt x="875" y="1272"/>
                    </a:cubicBezTo>
                    <a:cubicBezTo>
                      <a:pt x="807" y="1340"/>
                      <a:pt x="744" y="1382"/>
                      <a:pt x="723" y="1382"/>
                    </a:cubicBezTo>
                    <a:cubicBezTo>
                      <a:pt x="676" y="1382"/>
                      <a:pt x="566" y="1361"/>
                      <a:pt x="461" y="1340"/>
                    </a:cubicBezTo>
                    <a:cubicBezTo>
                      <a:pt x="393" y="1340"/>
                      <a:pt x="351" y="1319"/>
                      <a:pt x="304" y="1319"/>
                    </a:cubicBezTo>
                    <a:cubicBezTo>
                      <a:pt x="262" y="1298"/>
                      <a:pt x="241" y="1298"/>
                      <a:pt x="241" y="1272"/>
                    </a:cubicBezTo>
                    <a:cubicBezTo>
                      <a:pt x="241" y="1272"/>
                      <a:pt x="220" y="1272"/>
                      <a:pt x="199" y="1251"/>
                    </a:cubicBezTo>
                    <a:cubicBezTo>
                      <a:pt x="199" y="1209"/>
                      <a:pt x="173" y="1188"/>
                      <a:pt x="173" y="1141"/>
                    </a:cubicBezTo>
                    <a:cubicBezTo>
                      <a:pt x="152" y="1057"/>
                      <a:pt x="131" y="926"/>
                      <a:pt x="110" y="816"/>
                    </a:cubicBezTo>
                    <a:lnTo>
                      <a:pt x="110" y="643"/>
                    </a:lnTo>
                    <a:lnTo>
                      <a:pt x="110" y="382"/>
                    </a:lnTo>
                    <a:cubicBezTo>
                      <a:pt x="131" y="355"/>
                      <a:pt x="152" y="293"/>
                      <a:pt x="220" y="225"/>
                    </a:cubicBezTo>
                    <a:cubicBezTo>
                      <a:pt x="241" y="204"/>
                      <a:pt x="262" y="183"/>
                      <a:pt x="283" y="162"/>
                    </a:cubicBezTo>
                    <a:cubicBezTo>
                      <a:pt x="304" y="141"/>
                      <a:pt x="304" y="120"/>
                      <a:pt x="330" y="120"/>
                    </a:cubicBezTo>
                    <a:lnTo>
                      <a:pt x="414" y="120"/>
                    </a:lnTo>
                    <a:cubicBezTo>
                      <a:pt x="461" y="120"/>
                      <a:pt x="524" y="94"/>
                      <a:pt x="613" y="94"/>
                    </a:cubicBezTo>
                    <a:close/>
                    <a:moveTo>
                      <a:pt x="747" y="0"/>
                    </a:moveTo>
                    <a:cubicBezTo>
                      <a:pt x="703" y="0"/>
                      <a:pt x="657" y="3"/>
                      <a:pt x="613" y="10"/>
                    </a:cubicBezTo>
                    <a:lnTo>
                      <a:pt x="330" y="10"/>
                    </a:lnTo>
                    <a:cubicBezTo>
                      <a:pt x="304" y="10"/>
                      <a:pt x="283" y="10"/>
                      <a:pt x="283" y="31"/>
                    </a:cubicBezTo>
                    <a:cubicBezTo>
                      <a:pt x="241" y="31"/>
                      <a:pt x="220" y="52"/>
                      <a:pt x="199" y="73"/>
                    </a:cubicBezTo>
                    <a:cubicBezTo>
                      <a:pt x="173" y="94"/>
                      <a:pt x="152" y="120"/>
                      <a:pt x="131" y="162"/>
                    </a:cubicBezTo>
                    <a:cubicBezTo>
                      <a:pt x="68" y="225"/>
                      <a:pt x="21" y="293"/>
                      <a:pt x="0" y="355"/>
                    </a:cubicBezTo>
                    <a:lnTo>
                      <a:pt x="0" y="643"/>
                    </a:lnTo>
                    <a:lnTo>
                      <a:pt x="0" y="837"/>
                    </a:lnTo>
                    <a:cubicBezTo>
                      <a:pt x="21" y="947"/>
                      <a:pt x="42" y="1057"/>
                      <a:pt x="68" y="1167"/>
                    </a:cubicBezTo>
                    <a:cubicBezTo>
                      <a:pt x="89" y="1209"/>
                      <a:pt x="89" y="1251"/>
                      <a:pt x="110" y="1298"/>
                    </a:cubicBezTo>
                    <a:cubicBezTo>
                      <a:pt x="131" y="1319"/>
                      <a:pt x="131" y="1361"/>
                      <a:pt x="173" y="1382"/>
                    </a:cubicBezTo>
                    <a:cubicBezTo>
                      <a:pt x="199" y="1382"/>
                      <a:pt x="241" y="1403"/>
                      <a:pt x="283" y="1403"/>
                    </a:cubicBezTo>
                    <a:cubicBezTo>
                      <a:pt x="330" y="1429"/>
                      <a:pt x="372" y="1450"/>
                      <a:pt x="435" y="1450"/>
                    </a:cubicBezTo>
                    <a:cubicBezTo>
                      <a:pt x="545" y="1471"/>
                      <a:pt x="655" y="1492"/>
                      <a:pt x="723" y="1492"/>
                    </a:cubicBezTo>
                    <a:cubicBezTo>
                      <a:pt x="807" y="1471"/>
                      <a:pt x="875" y="1429"/>
                      <a:pt x="938" y="1361"/>
                    </a:cubicBezTo>
                    <a:cubicBezTo>
                      <a:pt x="1027" y="1298"/>
                      <a:pt x="1069" y="1230"/>
                      <a:pt x="1116" y="1167"/>
                    </a:cubicBezTo>
                    <a:cubicBezTo>
                      <a:pt x="1137" y="1120"/>
                      <a:pt x="1137" y="1010"/>
                      <a:pt x="1137" y="905"/>
                    </a:cubicBezTo>
                    <a:cubicBezTo>
                      <a:pt x="1137" y="774"/>
                      <a:pt x="1137" y="643"/>
                      <a:pt x="1158" y="513"/>
                    </a:cubicBezTo>
                    <a:cubicBezTo>
                      <a:pt x="1158" y="382"/>
                      <a:pt x="1137" y="272"/>
                      <a:pt x="1116" y="183"/>
                    </a:cubicBezTo>
                    <a:cubicBezTo>
                      <a:pt x="1089" y="94"/>
                      <a:pt x="1027" y="31"/>
                      <a:pt x="959" y="10"/>
                    </a:cubicBezTo>
                    <a:cubicBezTo>
                      <a:pt x="917" y="10"/>
                      <a:pt x="835" y="0"/>
                      <a:pt x="747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8"/>
              <p:cNvSpPr/>
              <p:nvPr/>
            </p:nvSpPr>
            <p:spPr>
              <a:xfrm>
                <a:off x="2384770" y="963042"/>
                <a:ext cx="41221" cy="6833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36" extrusionOk="0">
                    <a:moveTo>
                      <a:pt x="132" y="0"/>
                    </a:moveTo>
                    <a:cubicBezTo>
                      <a:pt x="69" y="0"/>
                      <a:pt x="1" y="89"/>
                      <a:pt x="1" y="220"/>
                    </a:cubicBezTo>
                    <a:cubicBezTo>
                      <a:pt x="1" y="325"/>
                      <a:pt x="69" y="435"/>
                      <a:pt x="132" y="435"/>
                    </a:cubicBezTo>
                    <a:cubicBezTo>
                      <a:pt x="200" y="435"/>
                      <a:pt x="263" y="325"/>
                      <a:pt x="263" y="220"/>
                    </a:cubicBezTo>
                    <a:cubicBezTo>
                      <a:pt x="263" y="89"/>
                      <a:pt x="200" y="0"/>
                      <a:pt x="13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8"/>
              <p:cNvSpPr/>
              <p:nvPr/>
            </p:nvSpPr>
            <p:spPr>
              <a:xfrm>
                <a:off x="2658116" y="963042"/>
                <a:ext cx="37930" cy="6833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6" extrusionOk="0">
                    <a:moveTo>
                      <a:pt x="111" y="0"/>
                    </a:moveTo>
                    <a:cubicBezTo>
                      <a:pt x="48" y="0"/>
                      <a:pt x="1" y="89"/>
                      <a:pt x="1" y="220"/>
                    </a:cubicBezTo>
                    <a:cubicBezTo>
                      <a:pt x="1" y="325"/>
                      <a:pt x="48" y="435"/>
                      <a:pt x="111" y="435"/>
                    </a:cubicBezTo>
                    <a:cubicBezTo>
                      <a:pt x="179" y="435"/>
                      <a:pt x="242" y="325"/>
                      <a:pt x="242" y="220"/>
                    </a:cubicBezTo>
                    <a:cubicBezTo>
                      <a:pt x="242" y="89"/>
                      <a:pt x="179" y="0"/>
                      <a:pt x="11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8"/>
              <p:cNvSpPr/>
              <p:nvPr/>
            </p:nvSpPr>
            <p:spPr>
              <a:xfrm>
                <a:off x="2542445" y="980283"/>
                <a:ext cx="65045" cy="97019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19" extrusionOk="0">
                    <a:moveTo>
                      <a:pt x="42" y="0"/>
                    </a:moveTo>
                    <a:cubicBezTo>
                      <a:pt x="21" y="21"/>
                      <a:pt x="0" y="42"/>
                      <a:pt x="0" y="63"/>
                    </a:cubicBezTo>
                    <a:cubicBezTo>
                      <a:pt x="21" y="131"/>
                      <a:pt x="63" y="173"/>
                      <a:pt x="110" y="215"/>
                    </a:cubicBezTo>
                    <a:cubicBezTo>
                      <a:pt x="152" y="241"/>
                      <a:pt x="194" y="241"/>
                      <a:pt x="262" y="262"/>
                    </a:cubicBezTo>
                    <a:cubicBezTo>
                      <a:pt x="283" y="262"/>
                      <a:pt x="304" y="304"/>
                      <a:pt x="325" y="325"/>
                    </a:cubicBezTo>
                    <a:cubicBezTo>
                      <a:pt x="325" y="372"/>
                      <a:pt x="325" y="435"/>
                      <a:pt x="304" y="456"/>
                    </a:cubicBezTo>
                    <a:cubicBezTo>
                      <a:pt x="304" y="477"/>
                      <a:pt x="283" y="503"/>
                      <a:pt x="241" y="524"/>
                    </a:cubicBezTo>
                    <a:lnTo>
                      <a:pt x="173" y="524"/>
                    </a:lnTo>
                    <a:cubicBezTo>
                      <a:pt x="152" y="524"/>
                      <a:pt x="131" y="545"/>
                      <a:pt x="131" y="587"/>
                    </a:cubicBezTo>
                    <a:cubicBezTo>
                      <a:pt x="131" y="602"/>
                      <a:pt x="142" y="619"/>
                      <a:pt x="162" y="619"/>
                    </a:cubicBezTo>
                    <a:cubicBezTo>
                      <a:pt x="171" y="619"/>
                      <a:pt x="182" y="616"/>
                      <a:pt x="194" y="608"/>
                    </a:cubicBezTo>
                    <a:lnTo>
                      <a:pt x="283" y="608"/>
                    </a:lnTo>
                    <a:cubicBezTo>
                      <a:pt x="325" y="587"/>
                      <a:pt x="372" y="545"/>
                      <a:pt x="393" y="477"/>
                    </a:cubicBezTo>
                    <a:cubicBezTo>
                      <a:pt x="414" y="435"/>
                      <a:pt x="414" y="372"/>
                      <a:pt x="414" y="304"/>
                    </a:cubicBezTo>
                    <a:cubicBezTo>
                      <a:pt x="393" y="262"/>
                      <a:pt x="346" y="194"/>
                      <a:pt x="283" y="173"/>
                    </a:cubicBezTo>
                    <a:cubicBezTo>
                      <a:pt x="215" y="152"/>
                      <a:pt x="173" y="152"/>
                      <a:pt x="152" y="131"/>
                    </a:cubicBezTo>
                    <a:cubicBezTo>
                      <a:pt x="131" y="110"/>
                      <a:pt x="110" y="84"/>
                      <a:pt x="84" y="42"/>
                    </a:cubicBezTo>
                    <a:cubicBezTo>
                      <a:pt x="8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8"/>
              <p:cNvSpPr/>
              <p:nvPr/>
            </p:nvSpPr>
            <p:spPr>
              <a:xfrm>
                <a:off x="2463608" y="1145324"/>
                <a:ext cx="129933" cy="62224"/>
              </a:xfrm>
              <a:custGeom>
                <a:avLst/>
                <a:gdLst/>
                <a:ahLst/>
                <a:cxnLst/>
                <a:rect l="l" t="t" r="r" b="b"/>
                <a:pathLst>
                  <a:path w="829" h="397" extrusionOk="0">
                    <a:moveTo>
                      <a:pt x="54" y="0"/>
                    </a:moveTo>
                    <a:cubicBezTo>
                      <a:pt x="43" y="0"/>
                      <a:pt x="32" y="5"/>
                      <a:pt x="22" y="16"/>
                    </a:cubicBezTo>
                    <a:cubicBezTo>
                      <a:pt x="1" y="37"/>
                      <a:pt x="1" y="58"/>
                      <a:pt x="1" y="79"/>
                    </a:cubicBezTo>
                    <a:cubicBezTo>
                      <a:pt x="1" y="79"/>
                      <a:pt x="153" y="278"/>
                      <a:pt x="414" y="340"/>
                    </a:cubicBezTo>
                    <a:cubicBezTo>
                      <a:pt x="524" y="388"/>
                      <a:pt x="613" y="388"/>
                      <a:pt x="676" y="388"/>
                    </a:cubicBezTo>
                    <a:cubicBezTo>
                      <a:pt x="699" y="395"/>
                      <a:pt x="719" y="397"/>
                      <a:pt x="735" y="397"/>
                    </a:cubicBezTo>
                    <a:cubicBezTo>
                      <a:pt x="768" y="397"/>
                      <a:pt x="786" y="388"/>
                      <a:pt x="786" y="388"/>
                    </a:cubicBezTo>
                    <a:cubicBezTo>
                      <a:pt x="807" y="388"/>
                      <a:pt x="828" y="367"/>
                      <a:pt x="828" y="340"/>
                    </a:cubicBezTo>
                    <a:cubicBezTo>
                      <a:pt x="828" y="310"/>
                      <a:pt x="806" y="290"/>
                      <a:pt x="785" y="290"/>
                    </a:cubicBezTo>
                    <a:cubicBezTo>
                      <a:pt x="778" y="290"/>
                      <a:pt x="771" y="293"/>
                      <a:pt x="765" y="299"/>
                    </a:cubicBezTo>
                    <a:lnTo>
                      <a:pt x="676" y="299"/>
                    </a:lnTo>
                    <a:cubicBezTo>
                      <a:pt x="634" y="278"/>
                      <a:pt x="545" y="278"/>
                      <a:pt x="435" y="236"/>
                    </a:cubicBezTo>
                    <a:cubicBezTo>
                      <a:pt x="221" y="189"/>
                      <a:pt x="90" y="16"/>
                      <a:pt x="90" y="16"/>
                    </a:cubicBezTo>
                    <a:cubicBezTo>
                      <a:pt x="77" y="5"/>
                      <a:pt x="65" y="0"/>
                      <a:pt x="5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8"/>
              <p:cNvSpPr/>
              <p:nvPr/>
            </p:nvSpPr>
            <p:spPr>
              <a:xfrm>
                <a:off x="2521913" y="918216"/>
                <a:ext cx="85577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45" extrusionOk="0">
                    <a:moveTo>
                      <a:pt x="353" y="0"/>
                    </a:moveTo>
                    <a:cubicBezTo>
                      <a:pt x="337" y="0"/>
                      <a:pt x="321" y="1"/>
                      <a:pt x="304" y="4"/>
                    </a:cubicBezTo>
                    <a:cubicBezTo>
                      <a:pt x="152" y="25"/>
                      <a:pt x="1" y="114"/>
                      <a:pt x="1" y="114"/>
                    </a:cubicBezTo>
                    <a:lnTo>
                      <a:pt x="21" y="245"/>
                    </a:lnTo>
                    <a:cubicBezTo>
                      <a:pt x="21" y="245"/>
                      <a:pt x="241" y="114"/>
                      <a:pt x="346" y="114"/>
                    </a:cubicBezTo>
                    <a:cubicBezTo>
                      <a:pt x="360" y="110"/>
                      <a:pt x="374" y="109"/>
                      <a:pt x="387" y="109"/>
                    </a:cubicBezTo>
                    <a:cubicBezTo>
                      <a:pt x="477" y="109"/>
                      <a:pt x="545" y="176"/>
                      <a:pt x="545" y="176"/>
                    </a:cubicBezTo>
                    <a:lnTo>
                      <a:pt x="545" y="66"/>
                    </a:lnTo>
                    <a:cubicBezTo>
                      <a:pt x="545" y="66"/>
                      <a:pt x="475" y="0"/>
                      <a:pt x="35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8"/>
              <p:cNvSpPr/>
              <p:nvPr/>
            </p:nvSpPr>
            <p:spPr>
              <a:xfrm>
                <a:off x="2329913" y="831072"/>
                <a:ext cx="127269" cy="62381"/>
              </a:xfrm>
              <a:custGeom>
                <a:avLst/>
                <a:gdLst/>
                <a:ahLst/>
                <a:cxnLst/>
                <a:rect l="l" t="t" r="r" b="b"/>
                <a:pathLst>
                  <a:path w="812" h="398" extrusionOk="0">
                    <a:moveTo>
                      <a:pt x="518" y="0"/>
                    </a:moveTo>
                    <a:cubicBezTo>
                      <a:pt x="376" y="0"/>
                      <a:pt x="209" y="23"/>
                      <a:pt x="157" y="36"/>
                    </a:cubicBezTo>
                    <a:cubicBezTo>
                      <a:pt x="68" y="36"/>
                      <a:pt x="0" y="57"/>
                      <a:pt x="26" y="120"/>
                    </a:cubicBezTo>
                    <a:cubicBezTo>
                      <a:pt x="47" y="251"/>
                      <a:pt x="26" y="361"/>
                      <a:pt x="89" y="382"/>
                    </a:cubicBezTo>
                    <a:cubicBezTo>
                      <a:pt x="148" y="382"/>
                      <a:pt x="275" y="372"/>
                      <a:pt x="404" y="372"/>
                    </a:cubicBezTo>
                    <a:cubicBezTo>
                      <a:pt x="469" y="372"/>
                      <a:pt x="534" y="375"/>
                      <a:pt x="592" y="382"/>
                    </a:cubicBezTo>
                    <a:cubicBezTo>
                      <a:pt x="627" y="393"/>
                      <a:pt x="658" y="397"/>
                      <a:pt x="685" y="397"/>
                    </a:cubicBezTo>
                    <a:cubicBezTo>
                      <a:pt x="772" y="397"/>
                      <a:pt x="812" y="346"/>
                      <a:pt x="812" y="298"/>
                    </a:cubicBezTo>
                    <a:cubicBezTo>
                      <a:pt x="812" y="230"/>
                      <a:pt x="812" y="78"/>
                      <a:pt x="723" y="36"/>
                    </a:cubicBezTo>
                    <a:cubicBezTo>
                      <a:pt x="688" y="10"/>
                      <a:pt x="608" y="0"/>
                      <a:pt x="518" y="0"/>
                    </a:cubicBezTo>
                    <a:close/>
                  </a:path>
                </a:pathLst>
              </a:custGeom>
              <a:solidFill>
                <a:srgbClr val="356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8"/>
              <p:cNvSpPr/>
              <p:nvPr/>
            </p:nvSpPr>
            <p:spPr>
              <a:xfrm>
                <a:off x="2323330" y="822608"/>
                <a:ext cx="140435" cy="789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04" extrusionOk="0">
                    <a:moveTo>
                      <a:pt x="655" y="111"/>
                    </a:moveTo>
                    <a:cubicBezTo>
                      <a:pt x="697" y="111"/>
                      <a:pt x="744" y="132"/>
                      <a:pt x="744" y="132"/>
                    </a:cubicBezTo>
                    <a:cubicBezTo>
                      <a:pt x="765" y="153"/>
                      <a:pt x="786" y="174"/>
                      <a:pt x="786" y="221"/>
                    </a:cubicBezTo>
                    <a:cubicBezTo>
                      <a:pt x="807" y="284"/>
                      <a:pt x="807" y="331"/>
                      <a:pt x="807" y="352"/>
                    </a:cubicBezTo>
                    <a:cubicBezTo>
                      <a:pt x="786" y="373"/>
                      <a:pt x="786" y="373"/>
                      <a:pt x="786" y="394"/>
                    </a:cubicBezTo>
                    <a:cubicBezTo>
                      <a:pt x="772" y="394"/>
                      <a:pt x="748" y="403"/>
                      <a:pt x="708" y="403"/>
                    </a:cubicBezTo>
                    <a:cubicBezTo>
                      <a:pt x="688" y="403"/>
                      <a:pt x="664" y="401"/>
                      <a:pt x="634" y="394"/>
                    </a:cubicBezTo>
                    <a:cubicBezTo>
                      <a:pt x="545" y="373"/>
                      <a:pt x="435" y="373"/>
                      <a:pt x="351" y="373"/>
                    </a:cubicBezTo>
                    <a:lnTo>
                      <a:pt x="131" y="373"/>
                    </a:lnTo>
                    <a:lnTo>
                      <a:pt x="131" y="352"/>
                    </a:lnTo>
                    <a:cubicBezTo>
                      <a:pt x="131" y="305"/>
                      <a:pt x="131" y="242"/>
                      <a:pt x="110" y="174"/>
                    </a:cubicBezTo>
                    <a:lnTo>
                      <a:pt x="110" y="153"/>
                    </a:lnTo>
                    <a:cubicBezTo>
                      <a:pt x="110" y="153"/>
                      <a:pt x="152" y="132"/>
                      <a:pt x="199" y="132"/>
                    </a:cubicBezTo>
                    <a:cubicBezTo>
                      <a:pt x="241" y="132"/>
                      <a:pt x="351" y="111"/>
                      <a:pt x="482" y="111"/>
                    </a:cubicBezTo>
                    <a:close/>
                    <a:moveTo>
                      <a:pt x="482" y="1"/>
                    </a:moveTo>
                    <a:cubicBezTo>
                      <a:pt x="351" y="1"/>
                      <a:pt x="220" y="22"/>
                      <a:pt x="173" y="22"/>
                    </a:cubicBezTo>
                    <a:cubicBezTo>
                      <a:pt x="131" y="43"/>
                      <a:pt x="110" y="43"/>
                      <a:pt x="68" y="69"/>
                    </a:cubicBezTo>
                    <a:cubicBezTo>
                      <a:pt x="42" y="69"/>
                      <a:pt x="21" y="90"/>
                      <a:pt x="21" y="111"/>
                    </a:cubicBezTo>
                    <a:cubicBezTo>
                      <a:pt x="0" y="132"/>
                      <a:pt x="0" y="153"/>
                      <a:pt x="0" y="174"/>
                    </a:cubicBezTo>
                    <a:cubicBezTo>
                      <a:pt x="21" y="242"/>
                      <a:pt x="21" y="305"/>
                      <a:pt x="21" y="352"/>
                    </a:cubicBezTo>
                    <a:cubicBezTo>
                      <a:pt x="21" y="394"/>
                      <a:pt x="42" y="415"/>
                      <a:pt x="42" y="436"/>
                    </a:cubicBezTo>
                    <a:cubicBezTo>
                      <a:pt x="68" y="462"/>
                      <a:pt x="89" y="483"/>
                      <a:pt x="131" y="483"/>
                    </a:cubicBezTo>
                    <a:lnTo>
                      <a:pt x="351" y="483"/>
                    </a:lnTo>
                    <a:cubicBezTo>
                      <a:pt x="435" y="483"/>
                      <a:pt x="545" y="483"/>
                      <a:pt x="613" y="504"/>
                    </a:cubicBezTo>
                    <a:cubicBezTo>
                      <a:pt x="697" y="504"/>
                      <a:pt x="765" y="504"/>
                      <a:pt x="828" y="483"/>
                    </a:cubicBezTo>
                    <a:cubicBezTo>
                      <a:pt x="875" y="462"/>
                      <a:pt x="896" y="415"/>
                      <a:pt x="896" y="373"/>
                    </a:cubicBezTo>
                    <a:lnTo>
                      <a:pt x="896" y="221"/>
                    </a:lnTo>
                    <a:cubicBezTo>
                      <a:pt x="875" y="153"/>
                      <a:pt x="854" y="90"/>
                      <a:pt x="807" y="43"/>
                    </a:cubicBezTo>
                    <a:cubicBezTo>
                      <a:pt x="765" y="22"/>
                      <a:pt x="723" y="1"/>
                      <a:pt x="65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8"/>
              <p:cNvSpPr/>
              <p:nvPr/>
            </p:nvSpPr>
            <p:spPr>
              <a:xfrm>
                <a:off x="2617208" y="837811"/>
                <a:ext cx="113319" cy="61283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91" extrusionOk="0">
                    <a:moveTo>
                      <a:pt x="379" y="1"/>
                    </a:moveTo>
                    <a:cubicBezTo>
                      <a:pt x="213" y="1"/>
                      <a:pt x="21" y="58"/>
                      <a:pt x="0" y="145"/>
                    </a:cubicBezTo>
                    <a:cubicBezTo>
                      <a:pt x="26" y="276"/>
                      <a:pt x="47" y="386"/>
                      <a:pt x="178" y="386"/>
                    </a:cubicBezTo>
                    <a:cubicBezTo>
                      <a:pt x="255" y="373"/>
                      <a:pt x="346" y="359"/>
                      <a:pt x="427" y="359"/>
                    </a:cubicBezTo>
                    <a:cubicBezTo>
                      <a:pt x="483" y="359"/>
                      <a:pt x="534" y="366"/>
                      <a:pt x="571" y="386"/>
                    </a:cubicBezTo>
                    <a:cubicBezTo>
                      <a:pt x="585" y="389"/>
                      <a:pt x="597" y="391"/>
                      <a:pt x="608" y="391"/>
                    </a:cubicBezTo>
                    <a:cubicBezTo>
                      <a:pt x="663" y="391"/>
                      <a:pt x="684" y="347"/>
                      <a:pt x="702" y="255"/>
                    </a:cubicBezTo>
                    <a:cubicBezTo>
                      <a:pt x="723" y="124"/>
                      <a:pt x="681" y="56"/>
                      <a:pt x="503" y="14"/>
                    </a:cubicBezTo>
                    <a:cubicBezTo>
                      <a:pt x="466" y="5"/>
                      <a:pt x="423" y="1"/>
                      <a:pt x="379" y="1"/>
                    </a:cubicBezTo>
                    <a:close/>
                  </a:path>
                </a:pathLst>
              </a:custGeom>
              <a:solidFill>
                <a:srgbClr val="356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8"/>
              <p:cNvSpPr/>
              <p:nvPr/>
            </p:nvSpPr>
            <p:spPr>
              <a:xfrm>
                <a:off x="2610625" y="827153"/>
                <a:ext cx="126485" cy="7774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496" extrusionOk="0">
                    <a:moveTo>
                      <a:pt x="400" y="108"/>
                    </a:moveTo>
                    <a:cubicBezTo>
                      <a:pt x="449" y="108"/>
                      <a:pt x="492" y="113"/>
                      <a:pt x="524" y="124"/>
                    </a:cubicBezTo>
                    <a:cubicBezTo>
                      <a:pt x="613" y="145"/>
                      <a:pt x="655" y="171"/>
                      <a:pt x="676" y="192"/>
                    </a:cubicBezTo>
                    <a:cubicBezTo>
                      <a:pt x="697" y="234"/>
                      <a:pt x="697" y="255"/>
                      <a:pt x="697" y="302"/>
                    </a:cubicBezTo>
                    <a:cubicBezTo>
                      <a:pt x="697" y="365"/>
                      <a:pt x="676" y="386"/>
                      <a:pt x="676" y="386"/>
                    </a:cubicBezTo>
                    <a:lnTo>
                      <a:pt x="634" y="386"/>
                    </a:lnTo>
                    <a:cubicBezTo>
                      <a:pt x="597" y="379"/>
                      <a:pt x="551" y="376"/>
                      <a:pt x="501" y="376"/>
                    </a:cubicBezTo>
                    <a:cubicBezTo>
                      <a:pt x="402" y="376"/>
                      <a:pt x="286" y="386"/>
                      <a:pt x="199" y="386"/>
                    </a:cubicBezTo>
                    <a:lnTo>
                      <a:pt x="152" y="386"/>
                    </a:lnTo>
                    <a:cubicBezTo>
                      <a:pt x="152" y="386"/>
                      <a:pt x="152" y="365"/>
                      <a:pt x="131" y="365"/>
                    </a:cubicBezTo>
                    <a:cubicBezTo>
                      <a:pt x="131" y="323"/>
                      <a:pt x="110" y="276"/>
                      <a:pt x="110" y="213"/>
                    </a:cubicBezTo>
                    <a:cubicBezTo>
                      <a:pt x="110" y="213"/>
                      <a:pt x="110" y="192"/>
                      <a:pt x="131" y="171"/>
                    </a:cubicBezTo>
                    <a:cubicBezTo>
                      <a:pt x="173" y="171"/>
                      <a:pt x="199" y="145"/>
                      <a:pt x="241" y="124"/>
                    </a:cubicBezTo>
                    <a:cubicBezTo>
                      <a:pt x="296" y="113"/>
                      <a:pt x="351" y="108"/>
                      <a:pt x="400" y="108"/>
                    </a:cubicBezTo>
                    <a:close/>
                    <a:moveTo>
                      <a:pt x="426" y="0"/>
                    </a:moveTo>
                    <a:cubicBezTo>
                      <a:pt x="360" y="0"/>
                      <a:pt x="286" y="12"/>
                      <a:pt x="220" y="40"/>
                    </a:cubicBezTo>
                    <a:cubicBezTo>
                      <a:pt x="173" y="40"/>
                      <a:pt x="131" y="61"/>
                      <a:pt x="89" y="82"/>
                    </a:cubicBezTo>
                    <a:cubicBezTo>
                      <a:pt x="42" y="124"/>
                      <a:pt x="0" y="145"/>
                      <a:pt x="0" y="192"/>
                    </a:cubicBezTo>
                    <a:lnTo>
                      <a:pt x="0" y="213"/>
                    </a:lnTo>
                    <a:cubicBezTo>
                      <a:pt x="0" y="276"/>
                      <a:pt x="21" y="344"/>
                      <a:pt x="42" y="407"/>
                    </a:cubicBezTo>
                    <a:cubicBezTo>
                      <a:pt x="68" y="433"/>
                      <a:pt x="68" y="454"/>
                      <a:pt x="110" y="475"/>
                    </a:cubicBezTo>
                    <a:cubicBezTo>
                      <a:pt x="131" y="496"/>
                      <a:pt x="173" y="496"/>
                      <a:pt x="220" y="496"/>
                    </a:cubicBezTo>
                    <a:cubicBezTo>
                      <a:pt x="286" y="485"/>
                      <a:pt x="361" y="480"/>
                      <a:pt x="430" y="480"/>
                    </a:cubicBezTo>
                    <a:cubicBezTo>
                      <a:pt x="498" y="480"/>
                      <a:pt x="558" y="485"/>
                      <a:pt x="592" y="496"/>
                    </a:cubicBezTo>
                    <a:lnTo>
                      <a:pt x="676" y="496"/>
                    </a:lnTo>
                    <a:cubicBezTo>
                      <a:pt x="697" y="496"/>
                      <a:pt x="723" y="496"/>
                      <a:pt x="744" y="475"/>
                    </a:cubicBezTo>
                    <a:cubicBezTo>
                      <a:pt x="786" y="433"/>
                      <a:pt x="786" y="386"/>
                      <a:pt x="807" y="323"/>
                    </a:cubicBezTo>
                    <a:cubicBezTo>
                      <a:pt x="807" y="255"/>
                      <a:pt x="807" y="192"/>
                      <a:pt x="765" y="124"/>
                    </a:cubicBezTo>
                    <a:cubicBezTo>
                      <a:pt x="723" y="82"/>
                      <a:pt x="655" y="40"/>
                      <a:pt x="545" y="14"/>
                    </a:cubicBezTo>
                    <a:cubicBezTo>
                      <a:pt x="511" y="5"/>
                      <a:pt x="470" y="0"/>
                      <a:pt x="42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8"/>
              <p:cNvSpPr/>
              <p:nvPr/>
            </p:nvSpPr>
            <p:spPr>
              <a:xfrm>
                <a:off x="2039327" y="440646"/>
                <a:ext cx="520517" cy="416602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2658" extrusionOk="0">
                    <a:moveTo>
                      <a:pt x="2156" y="0"/>
                    </a:moveTo>
                    <a:cubicBezTo>
                      <a:pt x="1645" y="0"/>
                      <a:pt x="1010" y="148"/>
                      <a:pt x="571" y="736"/>
                    </a:cubicBezTo>
                    <a:cubicBezTo>
                      <a:pt x="0" y="1521"/>
                      <a:pt x="89" y="2658"/>
                      <a:pt x="89" y="2658"/>
                    </a:cubicBezTo>
                    <a:lnTo>
                      <a:pt x="723" y="2658"/>
                    </a:lnTo>
                    <a:cubicBezTo>
                      <a:pt x="723" y="2658"/>
                      <a:pt x="854" y="2066"/>
                      <a:pt x="854" y="2003"/>
                    </a:cubicBezTo>
                    <a:cubicBezTo>
                      <a:pt x="854" y="1935"/>
                      <a:pt x="1027" y="1218"/>
                      <a:pt x="1158" y="1040"/>
                    </a:cubicBezTo>
                    <a:cubicBezTo>
                      <a:pt x="1268" y="867"/>
                      <a:pt x="1749" y="474"/>
                      <a:pt x="1964" y="385"/>
                    </a:cubicBezTo>
                    <a:cubicBezTo>
                      <a:pt x="2109" y="347"/>
                      <a:pt x="2402" y="340"/>
                      <a:pt x="2614" y="340"/>
                    </a:cubicBezTo>
                    <a:cubicBezTo>
                      <a:pt x="2755" y="340"/>
                      <a:pt x="2860" y="343"/>
                      <a:pt x="2860" y="343"/>
                    </a:cubicBezTo>
                    <a:lnTo>
                      <a:pt x="3320" y="343"/>
                    </a:lnTo>
                    <a:cubicBezTo>
                      <a:pt x="3320" y="343"/>
                      <a:pt x="3163" y="149"/>
                      <a:pt x="2619" y="39"/>
                    </a:cubicBezTo>
                    <a:cubicBezTo>
                      <a:pt x="2487" y="17"/>
                      <a:pt x="2329" y="0"/>
                      <a:pt x="2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8"/>
              <p:cNvSpPr/>
              <p:nvPr/>
            </p:nvSpPr>
            <p:spPr>
              <a:xfrm>
                <a:off x="2029453" y="433750"/>
                <a:ext cx="536974" cy="43008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744" extrusionOk="0">
                    <a:moveTo>
                      <a:pt x="2174" y="107"/>
                    </a:moveTo>
                    <a:cubicBezTo>
                      <a:pt x="2361" y="107"/>
                      <a:pt x="2538" y="123"/>
                      <a:pt x="2682" y="146"/>
                    </a:cubicBezTo>
                    <a:cubicBezTo>
                      <a:pt x="2944" y="193"/>
                      <a:pt x="3095" y="256"/>
                      <a:pt x="3205" y="324"/>
                    </a:cubicBezTo>
                    <a:lnTo>
                      <a:pt x="3226" y="345"/>
                    </a:lnTo>
                    <a:lnTo>
                      <a:pt x="2923" y="324"/>
                    </a:lnTo>
                    <a:cubicBezTo>
                      <a:pt x="2923" y="324"/>
                      <a:pt x="2771" y="324"/>
                      <a:pt x="2572" y="345"/>
                    </a:cubicBezTo>
                    <a:cubicBezTo>
                      <a:pt x="2378" y="345"/>
                      <a:pt x="2158" y="345"/>
                      <a:pt x="2027" y="387"/>
                    </a:cubicBezTo>
                    <a:cubicBezTo>
                      <a:pt x="1896" y="429"/>
                      <a:pt x="1723" y="539"/>
                      <a:pt x="1551" y="691"/>
                    </a:cubicBezTo>
                    <a:cubicBezTo>
                      <a:pt x="1393" y="822"/>
                      <a:pt x="1242" y="953"/>
                      <a:pt x="1179" y="1063"/>
                    </a:cubicBezTo>
                    <a:cubicBezTo>
                      <a:pt x="1111" y="1173"/>
                      <a:pt x="1027" y="1393"/>
                      <a:pt x="959" y="1586"/>
                    </a:cubicBezTo>
                    <a:cubicBezTo>
                      <a:pt x="938" y="1696"/>
                      <a:pt x="917" y="1806"/>
                      <a:pt x="896" y="1895"/>
                    </a:cubicBezTo>
                    <a:cubicBezTo>
                      <a:pt x="870" y="1916"/>
                      <a:pt x="870" y="1958"/>
                      <a:pt x="870" y="1979"/>
                    </a:cubicBezTo>
                    <a:cubicBezTo>
                      <a:pt x="870" y="2000"/>
                      <a:pt x="849" y="2026"/>
                      <a:pt x="849" y="2047"/>
                    </a:cubicBezTo>
                    <a:lnTo>
                      <a:pt x="849" y="2089"/>
                    </a:lnTo>
                    <a:lnTo>
                      <a:pt x="849" y="2157"/>
                    </a:lnTo>
                    <a:cubicBezTo>
                      <a:pt x="828" y="2220"/>
                      <a:pt x="807" y="2309"/>
                      <a:pt x="807" y="2393"/>
                    </a:cubicBezTo>
                    <a:cubicBezTo>
                      <a:pt x="786" y="2524"/>
                      <a:pt x="765" y="2613"/>
                      <a:pt x="739" y="2655"/>
                    </a:cubicBezTo>
                    <a:lnTo>
                      <a:pt x="215" y="2655"/>
                    </a:lnTo>
                    <a:cubicBezTo>
                      <a:pt x="215" y="2571"/>
                      <a:pt x="152" y="1565"/>
                      <a:pt x="676" y="822"/>
                    </a:cubicBezTo>
                    <a:cubicBezTo>
                      <a:pt x="959" y="429"/>
                      <a:pt x="1331" y="235"/>
                      <a:pt x="1702" y="146"/>
                    </a:cubicBezTo>
                    <a:cubicBezTo>
                      <a:pt x="1858" y="118"/>
                      <a:pt x="2020" y="107"/>
                      <a:pt x="2174" y="107"/>
                    </a:cubicBezTo>
                    <a:close/>
                    <a:moveTo>
                      <a:pt x="2231" y="0"/>
                    </a:moveTo>
                    <a:cubicBezTo>
                      <a:pt x="2050" y="0"/>
                      <a:pt x="1856" y="17"/>
                      <a:pt x="1655" y="62"/>
                    </a:cubicBezTo>
                    <a:cubicBezTo>
                      <a:pt x="1289" y="146"/>
                      <a:pt x="896" y="345"/>
                      <a:pt x="608" y="759"/>
                    </a:cubicBezTo>
                    <a:cubicBezTo>
                      <a:pt x="0" y="1565"/>
                      <a:pt x="110" y="2702"/>
                      <a:pt x="110" y="2702"/>
                    </a:cubicBezTo>
                    <a:lnTo>
                      <a:pt x="152" y="2744"/>
                    </a:lnTo>
                    <a:lnTo>
                      <a:pt x="786" y="2744"/>
                    </a:lnTo>
                    <a:lnTo>
                      <a:pt x="849" y="2702"/>
                    </a:lnTo>
                    <a:cubicBezTo>
                      <a:pt x="849" y="2702"/>
                      <a:pt x="870" y="2571"/>
                      <a:pt x="917" y="2393"/>
                    </a:cubicBezTo>
                    <a:cubicBezTo>
                      <a:pt x="917" y="2330"/>
                      <a:pt x="938" y="2241"/>
                      <a:pt x="938" y="2178"/>
                    </a:cubicBezTo>
                    <a:cubicBezTo>
                      <a:pt x="959" y="2157"/>
                      <a:pt x="959" y="2110"/>
                      <a:pt x="959" y="2089"/>
                    </a:cubicBezTo>
                    <a:lnTo>
                      <a:pt x="959" y="2047"/>
                    </a:lnTo>
                    <a:cubicBezTo>
                      <a:pt x="959" y="2047"/>
                      <a:pt x="959" y="2026"/>
                      <a:pt x="980" y="2000"/>
                    </a:cubicBezTo>
                    <a:cubicBezTo>
                      <a:pt x="980" y="1979"/>
                      <a:pt x="980" y="1958"/>
                      <a:pt x="1001" y="1916"/>
                    </a:cubicBezTo>
                    <a:cubicBezTo>
                      <a:pt x="1001" y="1827"/>
                      <a:pt x="1048" y="1738"/>
                      <a:pt x="1069" y="1634"/>
                    </a:cubicBezTo>
                    <a:cubicBezTo>
                      <a:pt x="1132" y="1414"/>
                      <a:pt x="1221" y="1194"/>
                      <a:pt x="1262" y="1110"/>
                    </a:cubicBezTo>
                    <a:cubicBezTo>
                      <a:pt x="1310" y="1042"/>
                      <a:pt x="1461" y="890"/>
                      <a:pt x="1613" y="759"/>
                    </a:cubicBezTo>
                    <a:cubicBezTo>
                      <a:pt x="1786" y="628"/>
                      <a:pt x="1964" y="518"/>
                      <a:pt x="2048" y="497"/>
                    </a:cubicBezTo>
                    <a:cubicBezTo>
                      <a:pt x="2158" y="455"/>
                      <a:pt x="2378" y="455"/>
                      <a:pt x="2572" y="429"/>
                    </a:cubicBezTo>
                    <a:lnTo>
                      <a:pt x="2923" y="429"/>
                    </a:lnTo>
                    <a:lnTo>
                      <a:pt x="3383" y="455"/>
                    </a:lnTo>
                    <a:lnTo>
                      <a:pt x="3425" y="366"/>
                    </a:lnTo>
                    <a:cubicBezTo>
                      <a:pt x="3425" y="366"/>
                      <a:pt x="3357" y="298"/>
                      <a:pt x="3252" y="235"/>
                    </a:cubicBezTo>
                    <a:cubicBezTo>
                      <a:pt x="3143" y="167"/>
                      <a:pt x="2964" y="83"/>
                      <a:pt x="2703" y="36"/>
                    </a:cubicBezTo>
                    <a:cubicBezTo>
                      <a:pt x="2564" y="16"/>
                      <a:pt x="2404" y="0"/>
                      <a:pt x="223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8"/>
              <p:cNvSpPr/>
              <p:nvPr/>
            </p:nvSpPr>
            <p:spPr>
              <a:xfrm>
                <a:off x="2131957" y="473874"/>
                <a:ext cx="448419" cy="383374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446" extrusionOk="0">
                    <a:moveTo>
                      <a:pt x="1876" y="0"/>
                    </a:moveTo>
                    <a:cubicBezTo>
                      <a:pt x="1504" y="0"/>
                      <a:pt x="1069" y="89"/>
                      <a:pt x="718" y="414"/>
                    </a:cubicBezTo>
                    <a:cubicBezTo>
                      <a:pt x="1" y="1137"/>
                      <a:pt x="132" y="2446"/>
                      <a:pt x="132" y="2446"/>
                    </a:cubicBezTo>
                    <a:lnTo>
                      <a:pt x="347" y="2247"/>
                    </a:lnTo>
                    <a:cubicBezTo>
                      <a:pt x="347" y="2247"/>
                      <a:pt x="263" y="1179"/>
                      <a:pt x="870" y="566"/>
                    </a:cubicBezTo>
                    <a:cubicBezTo>
                      <a:pt x="1171" y="278"/>
                      <a:pt x="1582" y="204"/>
                      <a:pt x="1922" y="204"/>
                    </a:cubicBezTo>
                    <a:cubicBezTo>
                      <a:pt x="2275" y="204"/>
                      <a:pt x="2551" y="283"/>
                      <a:pt x="2551" y="283"/>
                    </a:cubicBezTo>
                    <a:cubicBezTo>
                      <a:pt x="2551" y="283"/>
                      <a:pt x="2564" y="312"/>
                      <a:pt x="2622" y="312"/>
                    </a:cubicBezTo>
                    <a:cubicBezTo>
                      <a:pt x="2639" y="312"/>
                      <a:pt x="2658" y="310"/>
                      <a:pt x="2682" y="304"/>
                    </a:cubicBezTo>
                    <a:cubicBezTo>
                      <a:pt x="2792" y="283"/>
                      <a:pt x="2860" y="241"/>
                      <a:pt x="2860" y="241"/>
                    </a:cubicBezTo>
                    <a:cubicBezTo>
                      <a:pt x="2860" y="241"/>
                      <a:pt x="2860" y="199"/>
                      <a:pt x="2729" y="131"/>
                    </a:cubicBezTo>
                    <a:lnTo>
                      <a:pt x="2703" y="131"/>
                    </a:lnTo>
                    <a:cubicBezTo>
                      <a:pt x="2640" y="110"/>
                      <a:pt x="2290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8"/>
              <p:cNvSpPr/>
              <p:nvPr/>
            </p:nvSpPr>
            <p:spPr>
              <a:xfrm>
                <a:off x="2121299" y="470591"/>
                <a:ext cx="465660" cy="39654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2530" extrusionOk="0">
                    <a:moveTo>
                      <a:pt x="1944" y="110"/>
                    </a:moveTo>
                    <a:cubicBezTo>
                      <a:pt x="2358" y="110"/>
                      <a:pt x="2687" y="194"/>
                      <a:pt x="2750" y="215"/>
                    </a:cubicBezTo>
                    <a:lnTo>
                      <a:pt x="2771" y="215"/>
                    </a:lnTo>
                    <a:lnTo>
                      <a:pt x="2771" y="241"/>
                    </a:lnTo>
                    <a:cubicBezTo>
                      <a:pt x="2818" y="241"/>
                      <a:pt x="2818" y="262"/>
                      <a:pt x="2818" y="262"/>
                    </a:cubicBezTo>
                    <a:cubicBezTo>
                      <a:pt x="2797" y="283"/>
                      <a:pt x="2797" y="283"/>
                      <a:pt x="2729" y="304"/>
                    </a:cubicBezTo>
                    <a:lnTo>
                      <a:pt x="2666" y="304"/>
                    </a:lnTo>
                    <a:lnTo>
                      <a:pt x="2687" y="325"/>
                    </a:lnTo>
                    <a:lnTo>
                      <a:pt x="2687" y="325"/>
                    </a:lnTo>
                    <a:lnTo>
                      <a:pt x="2640" y="283"/>
                    </a:lnTo>
                    <a:cubicBezTo>
                      <a:pt x="2640" y="283"/>
                      <a:pt x="2357" y="197"/>
                      <a:pt x="1992" y="197"/>
                    </a:cubicBezTo>
                    <a:cubicBezTo>
                      <a:pt x="1642" y="197"/>
                      <a:pt x="1217" y="276"/>
                      <a:pt x="896" y="587"/>
                    </a:cubicBezTo>
                    <a:cubicBezTo>
                      <a:pt x="284" y="1179"/>
                      <a:pt x="352" y="2226"/>
                      <a:pt x="352" y="2268"/>
                    </a:cubicBezTo>
                    <a:lnTo>
                      <a:pt x="263" y="2357"/>
                    </a:lnTo>
                    <a:cubicBezTo>
                      <a:pt x="242" y="2179"/>
                      <a:pt x="200" y="1132"/>
                      <a:pt x="834" y="503"/>
                    </a:cubicBezTo>
                    <a:cubicBezTo>
                      <a:pt x="1158" y="194"/>
                      <a:pt x="1572" y="110"/>
                      <a:pt x="1944" y="110"/>
                    </a:cubicBezTo>
                    <a:close/>
                    <a:moveTo>
                      <a:pt x="1944" y="0"/>
                    </a:moveTo>
                    <a:cubicBezTo>
                      <a:pt x="1551" y="0"/>
                      <a:pt x="1095" y="84"/>
                      <a:pt x="766" y="414"/>
                    </a:cubicBezTo>
                    <a:cubicBezTo>
                      <a:pt x="1" y="1158"/>
                      <a:pt x="153" y="2488"/>
                      <a:pt x="153" y="2488"/>
                    </a:cubicBezTo>
                    <a:lnTo>
                      <a:pt x="242" y="2530"/>
                    </a:lnTo>
                    <a:lnTo>
                      <a:pt x="441" y="2336"/>
                    </a:lnTo>
                    <a:lnTo>
                      <a:pt x="462" y="2289"/>
                    </a:lnTo>
                    <a:cubicBezTo>
                      <a:pt x="462" y="2289"/>
                      <a:pt x="394" y="1221"/>
                      <a:pt x="985" y="655"/>
                    </a:cubicBezTo>
                    <a:cubicBezTo>
                      <a:pt x="1262" y="376"/>
                      <a:pt x="1654" y="302"/>
                      <a:pt x="1982" y="302"/>
                    </a:cubicBezTo>
                    <a:cubicBezTo>
                      <a:pt x="2325" y="302"/>
                      <a:pt x="2598" y="382"/>
                      <a:pt x="2598" y="393"/>
                    </a:cubicBezTo>
                    <a:lnTo>
                      <a:pt x="2619" y="393"/>
                    </a:lnTo>
                    <a:cubicBezTo>
                      <a:pt x="2666" y="414"/>
                      <a:pt x="2687" y="414"/>
                      <a:pt x="2750" y="414"/>
                    </a:cubicBezTo>
                    <a:cubicBezTo>
                      <a:pt x="2881" y="393"/>
                      <a:pt x="2949" y="325"/>
                      <a:pt x="2949" y="325"/>
                    </a:cubicBezTo>
                    <a:lnTo>
                      <a:pt x="2970" y="283"/>
                    </a:lnTo>
                    <a:lnTo>
                      <a:pt x="2970" y="262"/>
                    </a:lnTo>
                    <a:cubicBezTo>
                      <a:pt x="2970" y="241"/>
                      <a:pt x="2949" y="241"/>
                      <a:pt x="2949" y="215"/>
                    </a:cubicBezTo>
                    <a:cubicBezTo>
                      <a:pt x="2928" y="194"/>
                      <a:pt x="2881" y="152"/>
                      <a:pt x="2818" y="131"/>
                    </a:cubicBezTo>
                    <a:lnTo>
                      <a:pt x="2797" y="131"/>
                    </a:lnTo>
                    <a:lnTo>
                      <a:pt x="2771" y="173"/>
                    </a:lnTo>
                    <a:lnTo>
                      <a:pt x="2771" y="131"/>
                    </a:lnTo>
                    <a:cubicBezTo>
                      <a:pt x="2687" y="84"/>
                      <a:pt x="2358" y="0"/>
                      <a:pt x="194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8"/>
              <p:cNvSpPr/>
              <p:nvPr/>
            </p:nvSpPr>
            <p:spPr>
              <a:xfrm>
                <a:off x="1971147" y="825899"/>
                <a:ext cx="317859" cy="328517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096" extrusionOk="0">
                    <a:moveTo>
                      <a:pt x="587" y="1"/>
                    </a:moveTo>
                    <a:cubicBezTo>
                      <a:pt x="262" y="1"/>
                      <a:pt x="1" y="263"/>
                      <a:pt x="1" y="593"/>
                    </a:cubicBezTo>
                    <a:lnTo>
                      <a:pt x="1" y="1509"/>
                    </a:lnTo>
                    <a:cubicBezTo>
                      <a:pt x="1" y="1834"/>
                      <a:pt x="262" y="2096"/>
                      <a:pt x="587" y="2096"/>
                    </a:cubicBezTo>
                    <a:lnTo>
                      <a:pt x="1462" y="2096"/>
                    </a:lnTo>
                    <a:cubicBezTo>
                      <a:pt x="1765" y="2096"/>
                      <a:pt x="2027" y="1834"/>
                      <a:pt x="2027" y="1509"/>
                    </a:cubicBezTo>
                    <a:lnTo>
                      <a:pt x="2027" y="593"/>
                    </a:lnTo>
                    <a:cubicBezTo>
                      <a:pt x="2027" y="263"/>
                      <a:pt x="1765" y="1"/>
                      <a:pt x="14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8"/>
              <p:cNvSpPr/>
              <p:nvPr/>
            </p:nvSpPr>
            <p:spPr>
              <a:xfrm>
                <a:off x="1964565" y="819316"/>
                <a:ext cx="335099" cy="342466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185" extrusionOk="0">
                    <a:moveTo>
                      <a:pt x="1504" y="90"/>
                    </a:moveTo>
                    <a:cubicBezTo>
                      <a:pt x="1786" y="90"/>
                      <a:pt x="2027" y="326"/>
                      <a:pt x="2027" y="635"/>
                    </a:cubicBezTo>
                    <a:lnTo>
                      <a:pt x="2027" y="1551"/>
                    </a:lnTo>
                    <a:cubicBezTo>
                      <a:pt x="2027" y="1834"/>
                      <a:pt x="1786" y="2075"/>
                      <a:pt x="1504" y="2075"/>
                    </a:cubicBezTo>
                    <a:lnTo>
                      <a:pt x="629" y="2075"/>
                    </a:lnTo>
                    <a:cubicBezTo>
                      <a:pt x="325" y="2075"/>
                      <a:pt x="105" y="1834"/>
                      <a:pt x="105" y="1551"/>
                    </a:cubicBezTo>
                    <a:lnTo>
                      <a:pt x="105" y="635"/>
                    </a:lnTo>
                    <a:cubicBezTo>
                      <a:pt x="105" y="326"/>
                      <a:pt x="325" y="90"/>
                      <a:pt x="629" y="90"/>
                    </a:cubicBezTo>
                    <a:close/>
                    <a:moveTo>
                      <a:pt x="629" y="1"/>
                    </a:moveTo>
                    <a:cubicBezTo>
                      <a:pt x="283" y="1"/>
                      <a:pt x="1" y="284"/>
                      <a:pt x="1" y="635"/>
                    </a:cubicBezTo>
                    <a:lnTo>
                      <a:pt x="1" y="1551"/>
                    </a:lnTo>
                    <a:cubicBezTo>
                      <a:pt x="1" y="1897"/>
                      <a:pt x="283" y="2185"/>
                      <a:pt x="629" y="2185"/>
                    </a:cubicBezTo>
                    <a:lnTo>
                      <a:pt x="1504" y="2185"/>
                    </a:lnTo>
                    <a:cubicBezTo>
                      <a:pt x="1855" y="2185"/>
                      <a:pt x="2137" y="1897"/>
                      <a:pt x="2137" y="1551"/>
                    </a:cubicBezTo>
                    <a:lnTo>
                      <a:pt x="2137" y="635"/>
                    </a:lnTo>
                    <a:cubicBezTo>
                      <a:pt x="2137" y="284"/>
                      <a:pt x="1855" y="1"/>
                      <a:pt x="150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8"/>
              <p:cNvSpPr/>
              <p:nvPr/>
            </p:nvSpPr>
            <p:spPr>
              <a:xfrm>
                <a:off x="1926792" y="825899"/>
                <a:ext cx="317859" cy="328517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096" extrusionOk="0">
                    <a:moveTo>
                      <a:pt x="587" y="1"/>
                    </a:moveTo>
                    <a:cubicBezTo>
                      <a:pt x="263" y="1"/>
                      <a:pt x="1" y="263"/>
                      <a:pt x="1" y="593"/>
                    </a:cubicBezTo>
                    <a:lnTo>
                      <a:pt x="1" y="1509"/>
                    </a:lnTo>
                    <a:cubicBezTo>
                      <a:pt x="1" y="1834"/>
                      <a:pt x="263" y="2096"/>
                      <a:pt x="587" y="2096"/>
                    </a:cubicBezTo>
                    <a:lnTo>
                      <a:pt x="1441" y="2096"/>
                    </a:lnTo>
                    <a:cubicBezTo>
                      <a:pt x="1766" y="2096"/>
                      <a:pt x="2027" y="1834"/>
                      <a:pt x="2027" y="1509"/>
                    </a:cubicBezTo>
                    <a:lnTo>
                      <a:pt x="2027" y="593"/>
                    </a:lnTo>
                    <a:cubicBezTo>
                      <a:pt x="2027" y="263"/>
                      <a:pt x="1766" y="1"/>
                      <a:pt x="1441" y="1"/>
                    </a:cubicBezTo>
                    <a:close/>
                  </a:path>
                </a:pathLst>
              </a:custGeom>
              <a:solidFill>
                <a:srgbClr val="356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8"/>
              <p:cNvSpPr/>
              <p:nvPr/>
            </p:nvSpPr>
            <p:spPr>
              <a:xfrm>
                <a:off x="1916134" y="819316"/>
                <a:ext cx="335883" cy="342466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85" extrusionOk="0">
                    <a:moveTo>
                      <a:pt x="1509" y="90"/>
                    </a:moveTo>
                    <a:cubicBezTo>
                      <a:pt x="1813" y="90"/>
                      <a:pt x="2054" y="326"/>
                      <a:pt x="2054" y="635"/>
                    </a:cubicBezTo>
                    <a:lnTo>
                      <a:pt x="2054" y="1551"/>
                    </a:lnTo>
                    <a:cubicBezTo>
                      <a:pt x="2054" y="1834"/>
                      <a:pt x="1813" y="2075"/>
                      <a:pt x="1509" y="2075"/>
                    </a:cubicBezTo>
                    <a:lnTo>
                      <a:pt x="655" y="2075"/>
                    </a:lnTo>
                    <a:cubicBezTo>
                      <a:pt x="352" y="2075"/>
                      <a:pt x="111" y="1834"/>
                      <a:pt x="111" y="1551"/>
                    </a:cubicBezTo>
                    <a:lnTo>
                      <a:pt x="111" y="635"/>
                    </a:lnTo>
                    <a:cubicBezTo>
                      <a:pt x="111" y="326"/>
                      <a:pt x="352" y="90"/>
                      <a:pt x="655" y="90"/>
                    </a:cubicBezTo>
                    <a:close/>
                    <a:moveTo>
                      <a:pt x="655" y="1"/>
                    </a:moveTo>
                    <a:cubicBezTo>
                      <a:pt x="283" y="1"/>
                      <a:pt x="1" y="284"/>
                      <a:pt x="1" y="635"/>
                    </a:cubicBezTo>
                    <a:lnTo>
                      <a:pt x="1" y="1551"/>
                    </a:lnTo>
                    <a:cubicBezTo>
                      <a:pt x="1" y="1897"/>
                      <a:pt x="283" y="2185"/>
                      <a:pt x="655" y="2185"/>
                    </a:cubicBezTo>
                    <a:lnTo>
                      <a:pt x="1509" y="2185"/>
                    </a:lnTo>
                    <a:cubicBezTo>
                      <a:pt x="1855" y="2185"/>
                      <a:pt x="2143" y="1897"/>
                      <a:pt x="2143" y="1551"/>
                    </a:cubicBezTo>
                    <a:lnTo>
                      <a:pt x="2143" y="635"/>
                    </a:lnTo>
                    <a:cubicBezTo>
                      <a:pt x="2143" y="284"/>
                      <a:pt x="1855" y="1"/>
                      <a:pt x="150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8"/>
              <p:cNvSpPr/>
              <p:nvPr/>
            </p:nvSpPr>
            <p:spPr>
              <a:xfrm>
                <a:off x="1895601" y="825899"/>
                <a:ext cx="318642" cy="328517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2096" extrusionOk="0">
                    <a:moveTo>
                      <a:pt x="593" y="1"/>
                    </a:moveTo>
                    <a:cubicBezTo>
                      <a:pt x="263" y="1"/>
                      <a:pt x="1" y="263"/>
                      <a:pt x="1" y="593"/>
                    </a:cubicBezTo>
                    <a:lnTo>
                      <a:pt x="1" y="1509"/>
                    </a:lnTo>
                    <a:cubicBezTo>
                      <a:pt x="1" y="1834"/>
                      <a:pt x="263" y="2096"/>
                      <a:pt x="593" y="2096"/>
                    </a:cubicBezTo>
                    <a:lnTo>
                      <a:pt x="1441" y="2096"/>
                    </a:lnTo>
                    <a:cubicBezTo>
                      <a:pt x="1771" y="2096"/>
                      <a:pt x="2033" y="1834"/>
                      <a:pt x="2033" y="1509"/>
                    </a:cubicBezTo>
                    <a:lnTo>
                      <a:pt x="2033" y="593"/>
                    </a:lnTo>
                    <a:cubicBezTo>
                      <a:pt x="2033" y="263"/>
                      <a:pt x="1771" y="1"/>
                      <a:pt x="14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8"/>
              <p:cNvSpPr/>
              <p:nvPr/>
            </p:nvSpPr>
            <p:spPr>
              <a:xfrm>
                <a:off x="1889018" y="819316"/>
                <a:ext cx="335099" cy="342466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185" extrusionOk="0">
                    <a:moveTo>
                      <a:pt x="1483" y="90"/>
                    </a:moveTo>
                    <a:cubicBezTo>
                      <a:pt x="1792" y="90"/>
                      <a:pt x="2028" y="326"/>
                      <a:pt x="2028" y="635"/>
                    </a:cubicBezTo>
                    <a:lnTo>
                      <a:pt x="2028" y="1551"/>
                    </a:lnTo>
                    <a:cubicBezTo>
                      <a:pt x="2028" y="1834"/>
                      <a:pt x="1792" y="2075"/>
                      <a:pt x="1483" y="2075"/>
                    </a:cubicBezTo>
                    <a:lnTo>
                      <a:pt x="635" y="2075"/>
                    </a:lnTo>
                    <a:cubicBezTo>
                      <a:pt x="326" y="2075"/>
                      <a:pt x="90" y="1834"/>
                      <a:pt x="90" y="1551"/>
                    </a:cubicBezTo>
                    <a:lnTo>
                      <a:pt x="90" y="635"/>
                    </a:lnTo>
                    <a:cubicBezTo>
                      <a:pt x="90" y="326"/>
                      <a:pt x="326" y="90"/>
                      <a:pt x="635" y="90"/>
                    </a:cubicBezTo>
                    <a:close/>
                    <a:moveTo>
                      <a:pt x="635" y="1"/>
                    </a:moveTo>
                    <a:cubicBezTo>
                      <a:pt x="284" y="1"/>
                      <a:pt x="1" y="284"/>
                      <a:pt x="1" y="635"/>
                    </a:cubicBezTo>
                    <a:lnTo>
                      <a:pt x="1" y="1551"/>
                    </a:lnTo>
                    <a:cubicBezTo>
                      <a:pt x="1" y="1897"/>
                      <a:pt x="284" y="2185"/>
                      <a:pt x="635" y="2185"/>
                    </a:cubicBezTo>
                    <a:lnTo>
                      <a:pt x="1483" y="2185"/>
                    </a:lnTo>
                    <a:cubicBezTo>
                      <a:pt x="1855" y="2185"/>
                      <a:pt x="2138" y="1897"/>
                      <a:pt x="2138" y="1551"/>
                    </a:cubicBezTo>
                    <a:lnTo>
                      <a:pt x="2138" y="635"/>
                    </a:lnTo>
                    <a:cubicBezTo>
                      <a:pt x="2138" y="284"/>
                      <a:pt x="1855" y="1"/>
                      <a:pt x="148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8"/>
              <p:cNvSpPr/>
              <p:nvPr/>
            </p:nvSpPr>
            <p:spPr>
              <a:xfrm>
                <a:off x="1936666" y="870255"/>
                <a:ext cx="236513" cy="23980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530" extrusionOk="0">
                    <a:moveTo>
                      <a:pt x="441" y="1"/>
                    </a:moveTo>
                    <a:cubicBezTo>
                      <a:pt x="200" y="1"/>
                      <a:pt x="1" y="200"/>
                      <a:pt x="1" y="420"/>
                    </a:cubicBezTo>
                    <a:lnTo>
                      <a:pt x="1" y="1095"/>
                    </a:lnTo>
                    <a:cubicBezTo>
                      <a:pt x="1" y="1336"/>
                      <a:pt x="200" y="1530"/>
                      <a:pt x="441" y="1530"/>
                    </a:cubicBezTo>
                    <a:lnTo>
                      <a:pt x="1069" y="1530"/>
                    </a:lnTo>
                    <a:cubicBezTo>
                      <a:pt x="1310" y="1530"/>
                      <a:pt x="1509" y="1336"/>
                      <a:pt x="1509" y="1095"/>
                    </a:cubicBezTo>
                    <a:lnTo>
                      <a:pt x="1509" y="420"/>
                    </a:lnTo>
                    <a:cubicBezTo>
                      <a:pt x="1509" y="200"/>
                      <a:pt x="1310" y="1"/>
                      <a:pt x="10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8"/>
              <p:cNvSpPr/>
              <p:nvPr/>
            </p:nvSpPr>
            <p:spPr>
              <a:xfrm>
                <a:off x="1930083" y="860381"/>
                <a:ext cx="249679" cy="256262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635" extrusionOk="0">
                    <a:moveTo>
                      <a:pt x="1111" y="111"/>
                    </a:moveTo>
                    <a:cubicBezTo>
                      <a:pt x="1331" y="111"/>
                      <a:pt x="1483" y="284"/>
                      <a:pt x="1483" y="483"/>
                    </a:cubicBezTo>
                    <a:lnTo>
                      <a:pt x="1483" y="1158"/>
                    </a:lnTo>
                    <a:cubicBezTo>
                      <a:pt x="1483" y="1373"/>
                      <a:pt x="1331" y="1551"/>
                      <a:pt x="1111" y="1551"/>
                    </a:cubicBezTo>
                    <a:lnTo>
                      <a:pt x="483" y="1551"/>
                    </a:lnTo>
                    <a:cubicBezTo>
                      <a:pt x="284" y="1551"/>
                      <a:pt x="111" y="1373"/>
                      <a:pt x="111" y="1158"/>
                    </a:cubicBezTo>
                    <a:lnTo>
                      <a:pt x="111" y="483"/>
                    </a:lnTo>
                    <a:cubicBezTo>
                      <a:pt x="111" y="284"/>
                      <a:pt x="284" y="111"/>
                      <a:pt x="483" y="111"/>
                    </a:cubicBezTo>
                    <a:close/>
                    <a:moveTo>
                      <a:pt x="483" y="1"/>
                    </a:moveTo>
                    <a:cubicBezTo>
                      <a:pt x="221" y="1"/>
                      <a:pt x="1" y="221"/>
                      <a:pt x="1" y="483"/>
                    </a:cubicBezTo>
                    <a:lnTo>
                      <a:pt x="1" y="1158"/>
                    </a:lnTo>
                    <a:cubicBezTo>
                      <a:pt x="1" y="1420"/>
                      <a:pt x="221" y="1635"/>
                      <a:pt x="483" y="1635"/>
                    </a:cubicBezTo>
                    <a:lnTo>
                      <a:pt x="1111" y="1635"/>
                    </a:lnTo>
                    <a:cubicBezTo>
                      <a:pt x="1373" y="1635"/>
                      <a:pt x="1593" y="1420"/>
                      <a:pt x="1593" y="1158"/>
                    </a:cubicBezTo>
                    <a:lnTo>
                      <a:pt x="1593" y="483"/>
                    </a:lnTo>
                    <a:cubicBezTo>
                      <a:pt x="1593" y="221"/>
                      <a:pt x="1373" y="1"/>
                      <a:pt x="111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8"/>
              <p:cNvSpPr/>
              <p:nvPr/>
            </p:nvSpPr>
            <p:spPr>
              <a:xfrm>
                <a:off x="1994971" y="870255"/>
                <a:ext cx="178208" cy="23980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530" extrusionOk="0">
                    <a:moveTo>
                      <a:pt x="435" y="1"/>
                    </a:moveTo>
                    <a:cubicBezTo>
                      <a:pt x="199" y="1"/>
                      <a:pt x="0" y="200"/>
                      <a:pt x="0" y="441"/>
                    </a:cubicBezTo>
                    <a:lnTo>
                      <a:pt x="0" y="1095"/>
                    </a:lnTo>
                    <a:cubicBezTo>
                      <a:pt x="0" y="1336"/>
                      <a:pt x="199" y="1530"/>
                      <a:pt x="435" y="1530"/>
                    </a:cubicBezTo>
                    <a:lnTo>
                      <a:pt x="697" y="1530"/>
                    </a:lnTo>
                    <a:cubicBezTo>
                      <a:pt x="938" y="1530"/>
                      <a:pt x="1137" y="1336"/>
                      <a:pt x="1137" y="1095"/>
                    </a:cubicBezTo>
                    <a:lnTo>
                      <a:pt x="1137" y="441"/>
                    </a:lnTo>
                    <a:cubicBezTo>
                      <a:pt x="1137" y="200"/>
                      <a:pt x="938" y="1"/>
                      <a:pt x="6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8"/>
              <p:cNvSpPr/>
              <p:nvPr/>
            </p:nvSpPr>
            <p:spPr>
              <a:xfrm>
                <a:off x="1985097" y="860381"/>
                <a:ext cx="194665" cy="25626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35" extrusionOk="0">
                    <a:moveTo>
                      <a:pt x="760" y="111"/>
                    </a:moveTo>
                    <a:cubicBezTo>
                      <a:pt x="980" y="111"/>
                      <a:pt x="1132" y="284"/>
                      <a:pt x="1132" y="483"/>
                    </a:cubicBezTo>
                    <a:lnTo>
                      <a:pt x="1132" y="1158"/>
                    </a:lnTo>
                    <a:cubicBezTo>
                      <a:pt x="1132" y="1373"/>
                      <a:pt x="980" y="1551"/>
                      <a:pt x="760" y="1551"/>
                    </a:cubicBezTo>
                    <a:lnTo>
                      <a:pt x="477" y="1551"/>
                    </a:lnTo>
                    <a:cubicBezTo>
                      <a:pt x="283" y="1551"/>
                      <a:pt x="105" y="1373"/>
                      <a:pt x="105" y="1158"/>
                    </a:cubicBezTo>
                    <a:lnTo>
                      <a:pt x="105" y="483"/>
                    </a:lnTo>
                    <a:cubicBezTo>
                      <a:pt x="105" y="284"/>
                      <a:pt x="283" y="111"/>
                      <a:pt x="477" y="111"/>
                    </a:cubicBezTo>
                    <a:close/>
                    <a:moveTo>
                      <a:pt x="477" y="1"/>
                    </a:moveTo>
                    <a:cubicBezTo>
                      <a:pt x="215" y="1"/>
                      <a:pt x="1" y="221"/>
                      <a:pt x="1" y="483"/>
                    </a:cubicBezTo>
                    <a:lnTo>
                      <a:pt x="1" y="1158"/>
                    </a:lnTo>
                    <a:cubicBezTo>
                      <a:pt x="1" y="1420"/>
                      <a:pt x="215" y="1635"/>
                      <a:pt x="477" y="1635"/>
                    </a:cubicBezTo>
                    <a:lnTo>
                      <a:pt x="760" y="1635"/>
                    </a:lnTo>
                    <a:cubicBezTo>
                      <a:pt x="1022" y="1635"/>
                      <a:pt x="1242" y="1420"/>
                      <a:pt x="1242" y="1158"/>
                    </a:cubicBezTo>
                    <a:lnTo>
                      <a:pt x="1242" y="483"/>
                    </a:lnTo>
                    <a:cubicBezTo>
                      <a:pt x="1242" y="221"/>
                      <a:pt x="1022" y="1"/>
                      <a:pt x="76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083;p38">
            <a:extLst>
              <a:ext uri="{FF2B5EF4-FFF2-40B4-BE49-F238E27FC236}">
                <a16:creationId xmlns:a16="http://schemas.microsoft.com/office/drawing/2014/main" id="{B199364D-F112-EAD8-895F-80223B81D56E}"/>
              </a:ext>
            </a:extLst>
          </p:cNvPr>
          <p:cNvSpPr txBox="1">
            <a:spLocks/>
          </p:cNvSpPr>
          <p:nvPr/>
        </p:nvSpPr>
        <p:spPr>
          <a:xfrm>
            <a:off x="539942" y="649014"/>
            <a:ext cx="389977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ru-RU" sz="2000" dirty="0"/>
              <a:t>Структура направления </a:t>
            </a:r>
            <a:r>
              <a:rPr lang="en-US" sz="2000" dirty="0"/>
              <a:t>smart-</a:t>
            </a:r>
            <a:r>
              <a:rPr lang="ru-RU" sz="2000" dirty="0"/>
              <a:t>туризма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" name="Google Shape;2846;p62"/>
          <p:cNvGrpSpPr/>
          <p:nvPr/>
        </p:nvGrpSpPr>
        <p:grpSpPr>
          <a:xfrm>
            <a:off x="1311900" y="1759647"/>
            <a:ext cx="2222728" cy="2764328"/>
            <a:chOff x="1311900" y="2073147"/>
            <a:chExt cx="2222728" cy="2764328"/>
          </a:xfrm>
        </p:grpSpPr>
        <p:sp>
          <p:nvSpPr>
            <p:cNvPr id="2847" name="Google Shape;2847;p62"/>
            <p:cNvSpPr/>
            <p:nvPr/>
          </p:nvSpPr>
          <p:spPr>
            <a:xfrm>
              <a:off x="1311900" y="4379675"/>
              <a:ext cx="2151000" cy="457800"/>
            </a:xfrm>
            <a:prstGeom prst="ellipse">
              <a:avLst/>
            </a:prstGeom>
            <a:solidFill>
              <a:srgbClr val="3E285A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8" name="Google Shape;2848;p62"/>
            <p:cNvGrpSpPr/>
            <p:nvPr/>
          </p:nvGrpSpPr>
          <p:grpSpPr>
            <a:xfrm>
              <a:off x="1553108" y="2073147"/>
              <a:ext cx="1981520" cy="2535354"/>
              <a:chOff x="900306" y="1128050"/>
              <a:chExt cx="3138296" cy="4015448"/>
            </a:xfrm>
          </p:grpSpPr>
          <p:sp>
            <p:nvSpPr>
              <p:cNvPr id="2849" name="Google Shape;2849;p62"/>
              <p:cNvSpPr/>
              <p:nvPr/>
            </p:nvSpPr>
            <p:spPr>
              <a:xfrm flipH="1">
                <a:off x="1939169" y="2402385"/>
                <a:ext cx="398524" cy="570418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970" extrusionOk="0">
                    <a:moveTo>
                      <a:pt x="241" y="1"/>
                    </a:moveTo>
                    <a:cubicBezTo>
                      <a:pt x="110" y="1"/>
                      <a:pt x="0" y="111"/>
                      <a:pt x="0" y="241"/>
                    </a:cubicBezTo>
                    <a:lnTo>
                      <a:pt x="0" y="2729"/>
                    </a:lnTo>
                    <a:cubicBezTo>
                      <a:pt x="0" y="2860"/>
                      <a:pt x="110" y="2970"/>
                      <a:pt x="241" y="2970"/>
                    </a:cubicBezTo>
                    <a:lnTo>
                      <a:pt x="1833" y="2970"/>
                    </a:lnTo>
                    <a:cubicBezTo>
                      <a:pt x="1964" y="2970"/>
                      <a:pt x="2074" y="2860"/>
                      <a:pt x="2074" y="2729"/>
                    </a:cubicBezTo>
                    <a:lnTo>
                      <a:pt x="2074" y="241"/>
                    </a:lnTo>
                    <a:cubicBezTo>
                      <a:pt x="2074" y="111"/>
                      <a:pt x="1964" y="1"/>
                      <a:pt x="1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62"/>
              <p:cNvSpPr/>
              <p:nvPr/>
            </p:nvSpPr>
            <p:spPr>
              <a:xfrm flipH="1">
                <a:off x="1931103" y="2389325"/>
                <a:ext cx="414658" cy="595578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3101" extrusionOk="0">
                    <a:moveTo>
                      <a:pt x="1875" y="131"/>
                    </a:moveTo>
                    <a:cubicBezTo>
                      <a:pt x="1964" y="131"/>
                      <a:pt x="2053" y="220"/>
                      <a:pt x="2053" y="309"/>
                    </a:cubicBezTo>
                    <a:lnTo>
                      <a:pt x="2053" y="2797"/>
                    </a:lnTo>
                    <a:cubicBezTo>
                      <a:pt x="2053" y="2907"/>
                      <a:pt x="1964" y="2991"/>
                      <a:pt x="1875" y="2991"/>
                    </a:cubicBezTo>
                    <a:lnTo>
                      <a:pt x="283" y="2991"/>
                    </a:lnTo>
                    <a:cubicBezTo>
                      <a:pt x="194" y="2991"/>
                      <a:pt x="110" y="2907"/>
                      <a:pt x="110" y="2797"/>
                    </a:cubicBezTo>
                    <a:lnTo>
                      <a:pt x="110" y="309"/>
                    </a:lnTo>
                    <a:cubicBezTo>
                      <a:pt x="110" y="220"/>
                      <a:pt x="194" y="131"/>
                      <a:pt x="283" y="131"/>
                    </a:cubicBezTo>
                    <a:close/>
                    <a:moveTo>
                      <a:pt x="283" y="1"/>
                    </a:moveTo>
                    <a:cubicBezTo>
                      <a:pt x="131" y="1"/>
                      <a:pt x="1" y="158"/>
                      <a:pt x="1" y="309"/>
                    </a:cubicBezTo>
                    <a:lnTo>
                      <a:pt x="1" y="2797"/>
                    </a:lnTo>
                    <a:cubicBezTo>
                      <a:pt x="1" y="2970"/>
                      <a:pt x="131" y="3101"/>
                      <a:pt x="283" y="3101"/>
                    </a:cubicBezTo>
                    <a:lnTo>
                      <a:pt x="1875" y="3101"/>
                    </a:lnTo>
                    <a:cubicBezTo>
                      <a:pt x="2027" y="3101"/>
                      <a:pt x="2158" y="2970"/>
                      <a:pt x="2158" y="2797"/>
                    </a:cubicBezTo>
                    <a:lnTo>
                      <a:pt x="2158" y="309"/>
                    </a:lnTo>
                    <a:cubicBezTo>
                      <a:pt x="2158" y="158"/>
                      <a:pt x="2027" y="1"/>
                      <a:pt x="187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62"/>
              <p:cNvSpPr/>
              <p:nvPr/>
            </p:nvSpPr>
            <p:spPr>
              <a:xfrm flipH="1">
                <a:off x="2215740" y="4623204"/>
                <a:ext cx="394491" cy="431751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248" extrusionOk="0">
                    <a:moveTo>
                      <a:pt x="0" y="1"/>
                    </a:moveTo>
                    <a:lnTo>
                      <a:pt x="0" y="2247"/>
                    </a:lnTo>
                    <a:lnTo>
                      <a:pt x="2053" y="2247"/>
                    </a:lnTo>
                    <a:lnTo>
                      <a:pt x="2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62"/>
              <p:cNvSpPr/>
              <p:nvPr/>
            </p:nvSpPr>
            <p:spPr>
              <a:xfrm flipH="1">
                <a:off x="2207865" y="4615138"/>
                <a:ext cx="410432" cy="452877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358" extrusionOk="0">
                    <a:moveTo>
                      <a:pt x="2032" y="111"/>
                    </a:moveTo>
                    <a:lnTo>
                      <a:pt x="2032" y="2226"/>
                    </a:lnTo>
                    <a:lnTo>
                      <a:pt x="110" y="2226"/>
                    </a:lnTo>
                    <a:lnTo>
                      <a:pt x="110" y="111"/>
                    </a:lnTo>
                    <a:close/>
                    <a:moveTo>
                      <a:pt x="0" y="1"/>
                    </a:moveTo>
                    <a:lnTo>
                      <a:pt x="0" y="43"/>
                    </a:lnTo>
                    <a:lnTo>
                      <a:pt x="0" y="2357"/>
                    </a:lnTo>
                    <a:lnTo>
                      <a:pt x="2137" y="2357"/>
                    </a:lnTo>
                    <a:lnTo>
                      <a:pt x="213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62"/>
              <p:cNvSpPr/>
              <p:nvPr/>
            </p:nvSpPr>
            <p:spPr>
              <a:xfrm flipH="1">
                <a:off x="1473609" y="4623204"/>
                <a:ext cx="394299" cy="431751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2248" extrusionOk="0">
                    <a:moveTo>
                      <a:pt x="0" y="1"/>
                    </a:moveTo>
                    <a:lnTo>
                      <a:pt x="0" y="2247"/>
                    </a:lnTo>
                    <a:lnTo>
                      <a:pt x="2053" y="2247"/>
                    </a:lnTo>
                    <a:lnTo>
                      <a:pt x="2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62"/>
              <p:cNvSpPr/>
              <p:nvPr/>
            </p:nvSpPr>
            <p:spPr>
              <a:xfrm flipH="1">
                <a:off x="1465543" y="4615138"/>
                <a:ext cx="415618" cy="452877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2358" extrusionOk="0">
                    <a:moveTo>
                      <a:pt x="2054" y="111"/>
                    </a:moveTo>
                    <a:lnTo>
                      <a:pt x="2054" y="2226"/>
                    </a:lnTo>
                    <a:lnTo>
                      <a:pt x="132" y="2226"/>
                    </a:lnTo>
                    <a:lnTo>
                      <a:pt x="132" y="111"/>
                    </a:lnTo>
                    <a:close/>
                    <a:moveTo>
                      <a:pt x="1" y="1"/>
                    </a:moveTo>
                    <a:lnTo>
                      <a:pt x="1" y="43"/>
                    </a:lnTo>
                    <a:lnTo>
                      <a:pt x="1" y="2357"/>
                    </a:lnTo>
                    <a:lnTo>
                      <a:pt x="2164" y="2357"/>
                    </a:lnTo>
                    <a:lnTo>
                      <a:pt x="216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62"/>
              <p:cNvSpPr/>
              <p:nvPr/>
            </p:nvSpPr>
            <p:spPr>
              <a:xfrm flipH="1">
                <a:off x="2610044" y="4623204"/>
                <a:ext cx="393531" cy="431751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248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2048" y="2247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62"/>
              <p:cNvSpPr/>
              <p:nvPr/>
            </p:nvSpPr>
            <p:spPr>
              <a:xfrm flipH="1">
                <a:off x="2596984" y="4615138"/>
                <a:ext cx="415618" cy="452877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2358" extrusionOk="0">
                    <a:moveTo>
                      <a:pt x="2032" y="111"/>
                    </a:moveTo>
                    <a:lnTo>
                      <a:pt x="2032" y="2226"/>
                    </a:lnTo>
                    <a:lnTo>
                      <a:pt x="110" y="2226"/>
                    </a:lnTo>
                    <a:lnTo>
                      <a:pt x="110" y="111"/>
                    </a:lnTo>
                    <a:close/>
                    <a:moveTo>
                      <a:pt x="0" y="1"/>
                    </a:moveTo>
                    <a:lnTo>
                      <a:pt x="0" y="43"/>
                    </a:lnTo>
                    <a:lnTo>
                      <a:pt x="0" y="2357"/>
                    </a:lnTo>
                    <a:lnTo>
                      <a:pt x="2163" y="2357"/>
                    </a:lnTo>
                    <a:lnTo>
                      <a:pt x="2163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62"/>
              <p:cNvSpPr/>
              <p:nvPr/>
            </p:nvSpPr>
            <p:spPr>
              <a:xfrm flipH="1">
                <a:off x="1867722" y="4623204"/>
                <a:ext cx="394491" cy="431751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248" extrusionOk="0">
                    <a:moveTo>
                      <a:pt x="0" y="1"/>
                    </a:moveTo>
                    <a:lnTo>
                      <a:pt x="0" y="2247"/>
                    </a:lnTo>
                    <a:lnTo>
                      <a:pt x="2053" y="2247"/>
                    </a:lnTo>
                    <a:lnTo>
                      <a:pt x="20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62"/>
              <p:cNvSpPr/>
              <p:nvPr/>
            </p:nvSpPr>
            <p:spPr>
              <a:xfrm flipH="1">
                <a:off x="1859847" y="4615138"/>
                <a:ext cx="410432" cy="452877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358" extrusionOk="0">
                    <a:moveTo>
                      <a:pt x="2027" y="111"/>
                    </a:moveTo>
                    <a:lnTo>
                      <a:pt x="2027" y="2226"/>
                    </a:lnTo>
                    <a:lnTo>
                      <a:pt x="110" y="2226"/>
                    </a:lnTo>
                    <a:lnTo>
                      <a:pt x="110" y="111"/>
                    </a:lnTo>
                    <a:close/>
                    <a:moveTo>
                      <a:pt x="0" y="1"/>
                    </a:moveTo>
                    <a:lnTo>
                      <a:pt x="0" y="43"/>
                    </a:lnTo>
                    <a:lnTo>
                      <a:pt x="0" y="2357"/>
                    </a:lnTo>
                    <a:lnTo>
                      <a:pt x="2137" y="2357"/>
                    </a:lnTo>
                    <a:lnTo>
                      <a:pt x="213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62"/>
              <p:cNvSpPr/>
              <p:nvPr/>
            </p:nvSpPr>
            <p:spPr>
              <a:xfrm flipH="1">
                <a:off x="2194615" y="4916868"/>
                <a:ext cx="553517" cy="2135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112" extrusionOk="0">
                    <a:moveTo>
                      <a:pt x="1" y="1"/>
                    </a:moveTo>
                    <a:lnTo>
                      <a:pt x="1" y="1111"/>
                    </a:lnTo>
                    <a:lnTo>
                      <a:pt x="2881" y="1111"/>
                    </a:lnTo>
                    <a:lnTo>
                      <a:pt x="28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62"/>
              <p:cNvSpPr/>
              <p:nvPr/>
            </p:nvSpPr>
            <p:spPr>
              <a:xfrm flipH="1">
                <a:off x="2182707" y="4903808"/>
                <a:ext cx="578485" cy="23969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1248" extrusionOk="0">
                    <a:moveTo>
                      <a:pt x="2881" y="111"/>
                    </a:moveTo>
                    <a:lnTo>
                      <a:pt x="2881" y="1137"/>
                    </a:lnTo>
                    <a:lnTo>
                      <a:pt x="111" y="1137"/>
                    </a:lnTo>
                    <a:lnTo>
                      <a:pt x="111" y="111"/>
                    </a:lnTo>
                    <a:close/>
                    <a:moveTo>
                      <a:pt x="1" y="1"/>
                    </a:moveTo>
                    <a:lnTo>
                      <a:pt x="1" y="69"/>
                    </a:lnTo>
                    <a:lnTo>
                      <a:pt x="1" y="1247"/>
                    </a:lnTo>
                    <a:lnTo>
                      <a:pt x="3012" y="1247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62"/>
              <p:cNvSpPr/>
              <p:nvPr/>
            </p:nvSpPr>
            <p:spPr>
              <a:xfrm flipH="1">
                <a:off x="1453445" y="4916868"/>
                <a:ext cx="553325" cy="213571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1112" extrusionOk="0">
                    <a:moveTo>
                      <a:pt x="0" y="1"/>
                    </a:moveTo>
                    <a:lnTo>
                      <a:pt x="0" y="1111"/>
                    </a:lnTo>
                    <a:lnTo>
                      <a:pt x="2881" y="1111"/>
                    </a:lnTo>
                    <a:lnTo>
                      <a:pt x="28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62"/>
              <p:cNvSpPr/>
              <p:nvPr/>
            </p:nvSpPr>
            <p:spPr>
              <a:xfrm flipH="1">
                <a:off x="1440385" y="4903808"/>
                <a:ext cx="578485" cy="23969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1248" extrusionOk="0">
                    <a:moveTo>
                      <a:pt x="2881" y="111"/>
                    </a:moveTo>
                    <a:lnTo>
                      <a:pt x="2881" y="1137"/>
                    </a:lnTo>
                    <a:lnTo>
                      <a:pt x="110" y="1137"/>
                    </a:lnTo>
                    <a:lnTo>
                      <a:pt x="110" y="111"/>
                    </a:lnTo>
                    <a:close/>
                    <a:moveTo>
                      <a:pt x="0" y="1"/>
                    </a:moveTo>
                    <a:lnTo>
                      <a:pt x="0" y="69"/>
                    </a:lnTo>
                    <a:lnTo>
                      <a:pt x="0" y="1247"/>
                    </a:lnTo>
                    <a:lnTo>
                      <a:pt x="3012" y="1247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62"/>
              <p:cNvSpPr/>
              <p:nvPr/>
            </p:nvSpPr>
            <p:spPr>
              <a:xfrm flipH="1">
                <a:off x="1377979" y="1137077"/>
                <a:ext cx="1571243" cy="1349029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024" extrusionOk="0">
                    <a:moveTo>
                      <a:pt x="2289" y="1"/>
                    </a:moveTo>
                    <a:cubicBezTo>
                      <a:pt x="1027" y="1"/>
                      <a:pt x="0" y="1022"/>
                      <a:pt x="0" y="2310"/>
                    </a:cubicBezTo>
                    <a:lnTo>
                      <a:pt x="0" y="4714"/>
                    </a:lnTo>
                    <a:cubicBezTo>
                      <a:pt x="0" y="5976"/>
                      <a:pt x="1027" y="7023"/>
                      <a:pt x="2289" y="7023"/>
                    </a:cubicBezTo>
                    <a:lnTo>
                      <a:pt x="5871" y="7023"/>
                    </a:lnTo>
                    <a:cubicBezTo>
                      <a:pt x="7159" y="7023"/>
                      <a:pt x="8180" y="5976"/>
                      <a:pt x="8180" y="4714"/>
                    </a:cubicBezTo>
                    <a:lnTo>
                      <a:pt x="8180" y="2310"/>
                    </a:lnTo>
                    <a:cubicBezTo>
                      <a:pt x="8180" y="1022"/>
                      <a:pt x="7159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62"/>
              <p:cNvSpPr/>
              <p:nvPr/>
            </p:nvSpPr>
            <p:spPr>
              <a:xfrm flipH="1">
                <a:off x="1368952" y="1128050"/>
                <a:ext cx="1593330" cy="1367083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118" extrusionOk="0">
                    <a:moveTo>
                      <a:pt x="5939" y="110"/>
                    </a:moveTo>
                    <a:cubicBezTo>
                      <a:pt x="7180" y="110"/>
                      <a:pt x="8186" y="1116"/>
                      <a:pt x="8186" y="2357"/>
                    </a:cubicBezTo>
                    <a:lnTo>
                      <a:pt x="8186" y="4761"/>
                    </a:lnTo>
                    <a:cubicBezTo>
                      <a:pt x="8186" y="6002"/>
                      <a:pt x="7180" y="7007"/>
                      <a:pt x="5939" y="7007"/>
                    </a:cubicBezTo>
                    <a:lnTo>
                      <a:pt x="2357" y="7007"/>
                    </a:lnTo>
                    <a:cubicBezTo>
                      <a:pt x="1116" y="7007"/>
                      <a:pt x="110" y="6002"/>
                      <a:pt x="110" y="4761"/>
                    </a:cubicBezTo>
                    <a:lnTo>
                      <a:pt x="110" y="2357"/>
                    </a:lnTo>
                    <a:cubicBezTo>
                      <a:pt x="110" y="1116"/>
                      <a:pt x="1116" y="110"/>
                      <a:pt x="2357" y="110"/>
                    </a:cubicBezTo>
                    <a:close/>
                    <a:moveTo>
                      <a:pt x="2357" y="0"/>
                    </a:moveTo>
                    <a:cubicBezTo>
                      <a:pt x="1048" y="0"/>
                      <a:pt x="0" y="1048"/>
                      <a:pt x="0" y="2357"/>
                    </a:cubicBezTo>
                    <a:lnTo>
                      <a:pt x="0" y="4761"/>
                    </a:lnTo>
                    <a:cubicBezTo>
                      <a:pt x="0" y="6070"/>
                      <a:pt x="1048" y="7117"/>
                      <a:pt x="2357" y="7117"/>
                    </a:cubicBezTo>
                    <a:lnTo>
                      <a:pt x="5939" y="7117"/>
                    </a:lnTo>
                    <a:cubicBezTo>
                      <a:pt x="7248" y="7117"/>
                      <a:pt x="8296" y="6070"/>
                      <a:pt x="8296" y="4761"/>
                    </a:cubicBezTo>
                    <a:lnTo>
                      <a:pt x="8296" y="2357"/>
                    </a:lnTo>
                    <a:cubicBezTo>
                      <a:pt x="8296" y="1048"/>
                      <a:pt x="7248" y="0"/>
                      <a:pt x="5939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62"/>
              <p:cNvSpPr/>
              <p:nvPr/>
            </p:nvSpPr>
            <p:spPr>
              <a:xfrm flipH="1">
                <a:off x="1813569" y="1450907"/>
                <a:ext cx="1023104" cy="1035203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390" extrusionOk="0">
                    <a:moveTo>
                      <a:pt x="786" y="0"/>
                    </a:moveTo>
                    <a:cubicBezTo>
                      <a:pt x="352" y="0"/>
                      <a:pt x="1" y="351"/>
                      <a:pt x="1" y="786"/>
                    </a:cubicBezTo>
                    <a:lnTo>
                      <a:pt x="1" y="4625"/>
                    </a:lnTo>
                    <a:cubicBezTo>
                      <a:pt x="441" y="5086"/>
                      <a:pt x="1027" y="5389"/>
                      <a:pt x="1703" y="5389"/>
                    </a:cubicBezTo>
                    <a:lnTo>
                      <a:pt x="5327" y="5389"/>
                    </a:lnTo>
                    <a:lnTo>
                      <a:pt x="5327" y="786"/>
                    </a:lnTo>
                    <a:cubicBezTo>
                      <a:pt x="5327" y="351"/>
                      <a:pt x="4976" y="0"/>
                      <a:pt x="45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62"/>
              <p:cNvSpPr/>
              <p:nvPr/>
            </p:nvSpPr>
            <p:spPr>
              <a:xfrm flipH="1">
                <a:off x="1800509" y="1442841"/>
                <a:ext cx="1044038" cy="1052297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5479" extrusionOk="0">
                    <a:moveTo>
                      <a:pt x="4582" y="111"/>
                    </a:moveTo>
                    <a:cubicBezTo>
                      <a:pt x="4996" y="111"/>
                      <a:pt x="5305" y="435"/>
                      <a:pt x="5305" y="828"/>
                    </a:cubicBezTo>
                    <a:lnTo>
                      <a:pt x="5305" y="5368"/>
                    </a:lnTo>
                    <a:lnTo>
                      <a:pt x="1744" y="5368"/>
                    </a:lnTo>
                    <a:cubicBezTo>
                      <a:pt x="1089" y="5368"/>
                      <a:pt x="524" y="5086"/>
                      <a:pt x="110" y="4646"/>
                    </a:cubicBezTo>
                    <a:lnTo>
                      <a:pt x="110" y="828"/>
                    </a:lnTo>
                    <a:cubicBezTo>
                      <a:pt x="110" y="435"/>
                      <a:pt x="435" y="111"/>
                      <a:pt x="827" y="111"/>
                    </a:cubicBezTo>
                    <a:close/>
                    <a:moveTo>
                      <a:pt x="827" y="1"/>
                    </a:moveTo>
                    <a:cubicBezTo>
                      <a:pt x="372" y="1"/>
                      <a:pt x="0" y="372"/>
                      <a:pt x="0" y="828"/>
                    </a:cubicBezTo>
                    <a:lnTo>
                      <a:pt x="0" y="4693"/>
                    </a:lnTo>
                    <a:lnTo>
                      <a:pt x="0" y="4714"/>
                    </a:lnTo>
                    <a:cubicBezTo>
                      <a:pt x="435" y="5190"/>
                      <a:pt x="1047" y="5478"/>
                      <a:pt x="1744" y="5478"/>
                    </a:cubicBezTo>
                    <a:lnTo>
                      <a:pt x="5436" y="5478"/>
                    </a:lnTo>
                    <a:lnTo>
                      <a:pt x="5436" y="828"/>
                    </a:lnTo>
                    <a:cubicBezTo>
                      <a:pt x="5436" y="372"/>
                      <a:pt x="5043" y="1"/>
                      <a:pt x="458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62"/>
              <p:cNvSpPr/>
              <p:nvPr/>
            </p:nvSpPr>
            <p:spPr>
              <a:xfrm flipH="1">
                <a:off x="2651333" y="1589768"/>
                <a:ext cx="88732" cy="150959"/>
              </a:xfrm>
              <a:custGeom>
                <a:avLst/>
                <a:gdLst/>
                <a:ahLst/>
                <a:cxnLst/>
                <a:rect l="l" t="t" r="r" b="b"/>
                <a:pathLst>
                  <a:path w="462" h="786" extrusionOk="0">
                    <a:moveTo>
                      <a:pt x="242" y="0"/>
                    </a:moveTo>
                    <a:cubicBezTo>
                      <a:pt x="111" y="0"/>
                      <a:pt x="1" y="173"/>
                      <a:pt x="1" y="393"/>
                    </a:cubicBezTo>
                    <a:cubicBezTo>
                      <a:pt x="1" y="608"/>
                      <a:pt x="111" y="786"/>
                      <a:pt x="242" y="786"/>
                    </a:cubicBezTo>
                    <a:cubicBezTo>
                      <a:pt x="352" y="786"/>
                      <a:pt x="461" y="608"/>
                      <a:pt x="461" y="393"/>
                    </a:cubicBezTo>
                    <a:cubicBezTo>
                      <a:pt x="461" y="173"/>
                      <a:pt x="352" y="0"/>
                      <a:pt x="24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62"/>
              <p:cNvSpPr/>
              <p:nvPr/>
            </p:nvSpPr>
            <p:spPr>
              <a:xfrm flipH="1">
                <a:off x="2039806" y="1589768"/>
                <a:ext cx="92765" cy="15095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86" extrusionOk="0">
                    <a:moveTo>
                      <a:pt x="242" y="0"/>
                    </a:moveTo>
                    <a:cubicBezTo>
                      <a:pt x="111" y="0"/>
                      <a:pt x="1" y="173"/>
                      <a:pt x="1" y="393"/>
                    </a:cubicBezTo>
                    <a:cubicBezTo>
                      <a:pt x="1" y="608"/>
                      <a:pt x="111" y="786"/>
                      <a:pt x="242" y="786"/>
                    </a:cubicBezTo>
                    <a:cubicBezTo>
                      <a:pt x="373" y="786"/>
                      <a:pt x="483" y="608"/>
                      <a:pt x="483" y="393"/>
                    </a:cubicBezTo>
                    <a:cubicBezTo>
                      <a:pt x="483" y="173"/>
                      <a:pt x="373" y="0"/>
                      <a:pt x="24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62"/>
              <p:cNvSpPr/>
              <p:nvPr/>
            </p:nvSpPr>
            <p:spPr>
              <a:xfrm flipH="1">
                <a:off x="2299285" y="1759168"/>
                <a:ext cx="251599" cy="9871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14" extrusionOk="0">
                    <a:moveTo>
                      <a:pt x="1233" y="0"/>
                    </a:moveTo>
                    <a:cubicBezTo>
                      <a:pt x="1209" y="0"/>
                      <a:pt x="1194" y="21"/>
                      <a:pt x="1178" y="56"/>
                    </a:cubicBezTo>
                    <a:cubicBezTo>
                      <a:pt x="1178" y="56"/>
                      <a:pt x="1158" y="139"/>
                      <a:pt x="1069" y="228"/>
                    </a:cubicBezTo>
                    <a:cubicBezTo>
                      <a:pt x="979" y="317"/>
                      <a:pt x="849" y="401"/>
                      <a:pt x="587" y="401"/>
                    </a:cubicBezTo>
                    <a:cubicBezTo>
                      <a:pt x="346" y="380"/>
                      <a:pt x="241" y="296"/>
                      <a:pt x="173" y="228"/>
                    </a:cubicBezTo>
                    <a:cubicBezTo>
                      <a:pt x="110" y="139"/>
                      <a:pt x="110" y="77"/>
                      <a:pt x="110" y="77"/>
                    </a:cubicBezTo>
                    <a:cubicBezTo>
                      <a:pt x="110" y="56"/>
                      <a:pt x="84" y="35"/>
                      <a:pt x="42" y="35"/>
                    </a:cubicBezTo>
                    <a:cubicBezTo>
                      <a:pt x="21" y="35"/>
                      <a:pt x="0" y="56"/>
                      <a:pt x="0" y="97"/>
                    </a:cubicBezTo>
                    <a:cubicBezTo>
                      <a:pt x="0" y="97"/>
                      <a:pt x="0" y="186"/>
                      <a:pt x="84" y="296"/>
                    </a:cubicBezTo>
                    <a:cubicBezTo>
                      <a:pt x="173" y="401"/>
                      <a:pt x="325" y="490"/>
                      <a:pt x="587" y="511"/>
                    </a:cubicBezTo>
                    <a:cubicBezTo>
                      <a:pt x="611" y="513"/>
                      <a:pt x="635" y="514"/>
                      <a:pt x="658" y="514"/>
                    </a:cubicBezTo>
                    <a:cubicBezTo>
                      <a:pt x="900" y="514"/>
                      <a:pt x="1057" y="418"/>
                      <a:pt x="1158" y="317"/>
                    </a:cubicBezTo>
                    <a:cubicBezTo>
                      <a:pt x="1262" y="186"/>
                      <a:pt x="1288" y="77"/>
                      <a:pt x="1288" y="77"/>
                    </a:cubicBezTo>
                    <a:cubicBezTo>
                      <a:pt x="1309" y="56"/>
                      <a:pt x="1288" y="8"/>
                      <a:pt x="1262" y="8"/>
                    </a:cubicBezTo>
                    <a:cubicBezTo>
                      <a:pt x="1251" y="3"/>
                      <a:pt x="1242" y="0"/>
                      <a:pt x="123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62"/>
              <p:cNvSpPr/>
              <p:nvPr/>
            </p:nvSpPr>
            <p:spPr>
              <a:xfrm flipH="1">
                <a:off x="1561976" y="2829916"/>
                <a:ext cx="1630589" cy="1953442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10171" extrusionOk="0">
                    <a:moveTo>
                      <a:pt x="2294" y="0"/>
                    </a:moveTo>
                    <a:cubicBezTo>
                      <a:pt x="1985" y="0"/>
                      <a:pt x="1723" y="220"/>
                      <a:pt x="1681" y="524"/>
                    </a:cubicBezTo>
                    <a:lnTo>
                      <a:pt x="89" y="9317"/>
                    </a:lnTo>
                    <a:cubicBezTo>
                      <a:pt x="0" y="9710"/>
                      <a:pt x="262" y="10081"/>
                      <a:pt x="676" y="10170"/>
                    </a:cubicBezTo>
                    <a:lnTo>
                      <a:pt x="8489" y="10170"/>
                    </a:lnTo>
                    <a:lnTo>
                      <a:pt x="84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62"/>
              <p:cNvSpPr/>
              <p:nvPr/>
            </p:nvSpPr>
            <p:spPr>
              <a:xfrm flipH="1">
                <a:off x="1548916" y="2821850"/>
                <a:ext cx="1655749" cy="1973609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10276" extrusionOk="0">
                    <a:moveTo>
                      <a:pt x="8489" y="105"/>
                    </a:moveTo>
                    <a:lnTo>
                      <a:pt x="8489" y="10144"/>
                    </a:lnTo>
                    <a:lnTo>
                      <a:pt x="870" y="10144"/>
                    </a:lnTo>
                    <a:cubicBezTo>
                      <a:pt x="435" y="10144"/>
                      <a:pt x="131" y="9772"/>
                      <a:pt x="194" y="9359"/>
                    </a:cubicBezTo>
                    <a:lnTo>
                      <a:pt x="1786" y="566"/>
                    </a:lnTo>
                    <a:cubicBezTo>
                      <a:pt x="1833" y="304"/>
                      <a:pt x="2095" y="105"/>
                      <a:pt x="2357" y="105"/>
                    </a:cubicBezTo>
                    <a:close/>
                    <a:moveTo>
                      <a:pt x="2310" y="0"/>
                    </a:moveTo>
                    <a:lnTo>
                      <a:pt x="2310" y="21"/>
                    </a:lnTo>
                    <a:cubicBezTo>
                      <a:pt x="2006" y="42"/>
                      <a:pt x="1744" y="236"/>
                      <a:pt x="1681" y="545"/>
                    </a:cubicBezTo>
                    <a:lnTo>
                      <a:pt x="84" y="9338"/>
                    </a:lnTo>
                    <a:cubicBezTo>
                      <a:pt x="0" y="9820"/>
                      <a:pt x="372" y="10275"/>
                      <a:pt x="870" y="10275"/>
                    </a:cubicBezTo>
                    <a:lnTo>
                      <a:pt x="8620" y="10275"/>
                    </a:lnTo>
                    <a:lnTo>
                      <a:pt x="8620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62"/>
              <p:cNvSpPr/>
              <p:nvPr/>
            </p:nvSpPr>
            <p:spPr>
              <a:xfrm flipH="1">
                <a:off x="1130592" y="2831837"/>
                <a:ext cx="859084" cy="1951522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0161" extrusionOk="0">
                    <a:moveTo>
                      <a:pt x="2200" y="0"/>
                    </a:moveTo>
                    <a:cubicBezTo>
                      <a:pt x="1913" y="0"/>
                      <a:pt x="1653" y="204"/>
                      <a:pt x="1592" y="514"/>
                    </a:cubicBezTo>
                    <a:lnTo>
                      <a:pt x="0" y="9307"/>
                    </a:lnTo>
                    <a:lnTo>
                      <a:pt x="0" y="9417"/>
                    </a:lnTo>
                    <a:cubicBezTo>
                      <a:pt x="0" y="9830"/>
                      <a:pt x="330" y="10160"/>
                      <a:pt x="723" y="10160"/>
                    </a:cubicBezTo>
                    <a:lnTo>
                      <a:pt x="3577" y="10160"/>
                    </a:lnTo>
                    <a:cubicBezTo>
                      <a:pt x="3645" y="10160"/>
                      <a:pt x="3687" y="10160"/>
                      <a:pt x="3734" y="10134"/>
                    </a:cubicBezTo>
                    <a:cubicBezTo>
                      <a:pt x="4190" y="10071"/>
                      <a:pt x="4473" y="9637"/>
                      <a:pt x="4410" y="9176"/>
                    </a:cubicBezTo>
                    <a:lnTo>
                      <a:pt x="2839" y="514"/>
                    </a:lnTo>
                    <a:cubicBezTo>
                      <a:pt x="2771" y="252"/>
                      <a:pt x="2577" y="53"/>
                      <a:pt x="2315" y="11"/>
                    </a:cubicBezTo>
                    <a:cubicBezTo>
                      <a:pt x="2277" y="4"/>
                      <a:pt x="2238" y="0"/>
                      <a:pt x="22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62"/>
              <p:cNvSpPr/>
              <p:nvPr/>
            </p:nvSpPr>
            <p:spPr>
              <a:xfrm flipH="1">
                <a:off x="1113499" y="2821850"/>
                <a:ext cx="901338" cy="1973609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10276" extrusionOk="0">
                    <a:moveTo>
                      <a:pt x="2336" y="105"/>
                    </a:moveTo>
                    <a:cubicBezTo>
                      <a:pt x="2598" y="105"/>
                      <a:pt x="2839" y="262"/>
                      <a:pt x="2902" y="566"/>
                    </a:cubicBezTo>
                    <a:lnTo>
                      <a:pt x="4473" y="9249"/>
                    </a:lnTo>
                    <a:cubicBezTo>
                      <a:pt x="4562" y="9731"/>
                      <a:pt x="4190" y="10144"/>
                      <a:pt x="3708" y="10144"/>
                    </a:cubicBezTo>
                    <a:lnTo>
                      <a:pt x="854" y="10144"/>
                    </a:lnTo>
                    <a:cubicBezTo>
                      <a:pt x="435" y="10144"/>
                      <a:pt x="110" y="9772"/>
                      <a:pt x="199" y="9359"/>
                    </a:cubicBezTo>
                    <a:lnTo>
                      <a:pt x="1791" y="566"/>
                    </a:lnTo>
                    <a:cubicBezTo>
                      <a:pt x="1833" y="262"/>
                      <a:pt x="2095" y="105"/>
                      <a:pt x="2336" y="105"/>
                    </a:cubicBezTo>
                    <a:close/>
                    <a:moveTo>
                      <a:pt x="2336" y="0"/>
                    </a:moveTo>
                    <a:cubicBezTo>
                      <a:pt x="2053" y="0"/>
                      <a:pt x="1744" y="173"/>
                      <a:pt x="1681" y="545"/>
                    </a:cubicBezTo>
                    <a:lnTo>
                      <a:pt x="89" y="9338"/>
                    </a:lnTo>
                    <a:cubicBezTo>
                      <a:pt x="0" y="9820"/>
                      <a:pt x="372" y="10275"/>
                      <a:pt x="854" y="10275"/>
                    </a:cubicBezTo>
                    <a:lnTo>
                      <a:pt x="3708" y="10275"/>
                    </a:lnTo>
                    <a:cubicBezTo>
                      <a:pt x="4258" y="10275"/>
                      <a:pt x="4693" y="9772"/>
                      <a:pt x="4583" y="9228"/>
                    </a:cubicBezTo>
                    <a:lnTo>
                      <a:pt x="3012" y="545"/>
                    </a:lnTo>
                    <a:cubicBezTo>
                      <a:pt x="2949" y="173"/>
                      <a:pt x="2640" y="0"/>
                      <a:pt x="233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62"/>
              <p:cNvSpPr/>
              <p:nvPr/>
            </p:nvSpPr>
            <p:spPr>
              <a:xfrm flipH="1">
                <a:off x="1264261" y="1472034"/>
                <a:ext cx="410624" cy="74653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887" extrusionOk="0">
                    <a:moveTo>
                      <a:pt x="1069" y="0"/>
                    </a:moveTo>
                    <a:cubicBezTo>
                      <a:pt x="477" y="0"/>
                      <a:pt x="1" y="875"/>
                      <a:pt x="1" y="1943"/>
                    </a:cubicBezTo>
                    <a:cubicBezTo>
                      <a:pt x="1" y="3012"/>
                      <a:pt x="477" y="3886"/>
                      <a:pt x="1069" y="3886"/>
                    </a:cubicBezTo>
                    <a:cubicBezTo>
                      <a:pt x="1655" y="3886"/>
                      <a:pt x="2137" y="3012"/>
                      <a:pt x="2137" y="1943"/>
                    </a:cubicBezTo>
                    <a:cubicBezTo>
                      <a:pt x="2137" y="875"/>
                      <a:pt x="1655" y="0"/>
                      <a:pt x="10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62"/>
              <p:cNvSpPr/>
              <p:nvPr/>
            </p:nvSpPr>
            <p:spPr>
              <a:xfrm flipH="1">
                <a:off x="1252353" y="1463967"/>
                <a:ext cx="431559" cy="76267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3971" extrusionOk="0">
                    <a:moveTo>
                      <a:pt x="1116" y="105"/>
                    </a:moveTo>
                    <a:cubicBezTo>
                      <a:pt x="1378" y="105"/>
                      <a:pt x="1640" y="304"/>
                      <a:pt x="1812" y="655"/>
                    </a:cubicBezTo>
                    <a:cubicBezTo>
                      <a:pt x="2011" y="980"/>
                      <a:pt x="2116" y="1462"/>
                      <a:pt x="2116" y="1985"/>
                    </a:cubicBezTo>
                    <a:cubicBezTo>
                      <a:pt x="2116" y="2509"/>
                      <a:pt x="2011" y="2986"/>
                      <a:pt x="1812" y="3336"/>
                    </a:cubicBezTo>
                    <a:cubicBezTo>
                      <a:pt x="1640" y="3666"/>
                      <a:pt x="1378" y="3860"/>
                      <a:pt x="1116" y="3860"/>
                    </a:cubicBezTo>
                    <a:cubicBezTo>
                      <a:pt x="854" y="3860"/>
                      <a:pt x="592" y="3666"/>
                      <a:pt x="414" y="3336"/>
                    </a:cubicBezTo>
                    <a:cubicBezTo>
                      <a:pt x="220" y="2986"/>
                      <a:pt x="110" y="2509"/>
                      <a:pt x="110" y="1985"/>
                    </a:cubicBezTo>
                    <a:cubicBezTo>
                      <a:pt x="110" y="1462"/>
                      <a:pt x="220" y="980"/>
                      <a:pt x="414" y="655"/>
                    </a:cubicBezTo>
                    <a:cubicBezTo>
                      <a:pt x="592" y="304"/>
                      <a:pt x="854" y="105"/>
                      <a:pt x="1116" y="105"/>
                    </a:cubicBezTo>
                    <a:close/>
                    <a:moveTo>
                      <a:pt x="1116" y="1"/>
                    </a:moveTo>
                    <a:cubicBezTo>
                      <a:pt x="786" y="1"/>
                      <a:pt x="503" y="236"/>
                      <a:pt x="309" y="587"/>
                    </a:cubicBezTo>
                    <a:cubicBezTo>
                      <a:pt x="110" y="959"/>
                      <a:pt x="0" y="1441"/>
                      <a:pt x="0" y="1985"/>
                    </a:cubicBezTo>
                    <a:cubicBezTo>
                      <a:pt x="0" y="2530"/>
                      <a:pt x="110" y="3033"/>
                      <a:pt x="309" y="3378"/>
                    </a:cubicBezTo>
                    <a:cubicBezTo>
                      <a:pt x="503" y="3750"/>
                      <a:pt x="786" y="3970"/>
                      <a:pt x="1116" y="3970"/>
                    </a:cubicBezTo>
                    <a:cubicBezTo>
                      <a:pt x="1441" y="3970"/>
                      <a:pt x="1723" y="3750"/>
                      <a:pt x="1922" y="3378"/>
                    </a:cubicBezTo>
                    <a:cubicBezTo>
                      <a:pt x="2116" y="3033"/>
                      <a:pt x="2247" y="2530"/>
                      <a:pt x="2247" y="1985"/>
                    </a:cubicBezTo>
                    <a:cubicBezTo>
                      <a:pt x="2247" y="1441"/>
                      <a:pt x="2116" y="959"/>
                      <a:pt x="1922" y="587"/>
                    </a:cubicBezTo>
                    <a:cubicBezTo>
                      <a:pt x="1723" y="236"/>
                      <a:pt x="1441" y="1"/>
                      <a:pt x="111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62"/>
              <p:cNvSpPr/>
              <p:nvPr/>
            </p:nvSpPr>
            <p:spPr>
              <a:xfrm flipH="1">
                <a:off x="1260225" y="1568642"/>
                <a:ext cx="251791" cy="5533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881" extrusionOk="0">
                    <a:moveTo>
                      <a:pt x="656" y="0"/>
                    </a:moveTo>
                    <a:cubicBezTo>
                      <a:pt x="305" y="0"/>
                      <a:pt x="1" y="655"/>
                      <a:pt x="1" y="1440"/>
                    </a:cubicBezTo>
                    <a:cubicBezTo>
                      <a:pt x="1" y="2247"/>
                      <a:pt x="305" y="2880"/>
                      <a:pt x="656" y="2880"/>
                    </a:cubicBezTo>
                    <a:cubicBezTo>
                      <a:pt x="1027" y="2880"/>
                      <a:pt x="1310" y="2247"/>
                      <a:pt x="1310" y="1440"/>
                    </a:cubicBezTo>
                    <a:cubicBezTo>
                      <a:pt x="1310" y="655"/>
                      <a:pt x="1027" y="0"/>
                      <a:pt x="6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62"/>
              <p:cNvSpPr/>
              <p:nvPr/>
            </p:nvSpPr>
            <p:spPr>
              <a:xfrm flipH="1">
                <a:off x="1248125" y="1559615"/>
                <a:ext cx="272917" cy="574451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991" extrusionOk="0">
                    <a:moveTo>
                      <a:pt x="698" y="110"/>
                    </a:moveTo>
                    <a:cubicBezTo>
                      <a:pt x="787" y="110"/>
                      <a:pt x="849" y="131"/>
                      <a:pt x="917" y="199"/>
                    </a:cubicBezTo>
                    <a:cubicBezTo>
                      <a:pt x="980" y="262"/>
                      <a:pt x="1069" y="372"/>
                      <a:pt x="1111" y="503"/>
                    </a:cubicBezTo>
                    <a:cubicBezTo>
                      <a:pt x="1221" y="744"/>
                      <a:pt x="1310" y="1095"/>
                      <a:pt x="1310" y="1487"/>
                    </a:cubicBezTo>
                    <a:cubicBezTo>
                      <a:pt x="1310" y="1880"/>
                      <a:pt x="1221" y="2226"/>
                      <a:pt x="1111" y="2488"/>
                    </a:cubicBezTo>
                    <a:cubicBezTo>
                      <a:pt x="1069" y="2598"/>
                      <a:pt x="980" y="2708"/>
                      <a:pt x="917" y="2776"/>
                    </a:cubicBezTo>
                    <a:cubicBezTo>
                      <a:pt x="849" y="2838"/>
                      <a:pt x="787" y="2859"/>
                      <a:pt x="698" y="2859"/>
                    </a:cubicBezTo>
                    <a:cubicBezTo>
                      <a:pt x="635" y="2859"/>
                      <a:pt x="567" y="2838"/>
                      <a:pt x="478" y="2776"/>
                    </a:cubicBezTo>
                    <a:cubicBezTo>
                      <a:pt x="415" y="2708"/>
                      <a:pt x="347" y="2598"/>
                      <a:pt x="305" y="2488"/>
                    </a:cubicBezTo>
                    <a:cubicBezTo>
                      <a:pt x="174" y="2226"/>
                      <a:pt x="111" y="1880"/>
                      <a:pt x="111" y="1487"/>
                    </a:cubicBezTo>
                    <a:cubicBezTo>
                      <a:pt x="111" y="1095"/>
                      <a:pt x="174" y="744"/>
                      <a:pt x="305" y="503"/>
                    </a:cubicBezTo>
                    <a:cubicBezTo>
                      <a:pt x="347" y="372"/>
                      <a:pt x="415" y="262"/>
                      <a:pt x="478" y="199"/>
                    </a:cubicBezTo>
                    <a:cubicBezTo>
                      <a:pt x="567" y="131"/>
                      <a:pt x="635" y="110"/>
                      <a:pt x="698" y="110"/>
                    </a:cubicBezTo>
                    <a:close/>
                    <a:moveTo>
                      <a:pt x="698" y="0"/>
                    </a:moveTo>
                    <a:cubicBezTo>
                      <a:pt x="588" y="0"/>
                      <a:pt x="504" y="47"/>
                      <a:pt x="415" y="110"/>
                    </a:cubicBezTo>
                    <a:cubicBezTo>
                      <a:pt x="326" y="199"/>
                      <a:pt x="263" y="309"/>
                      <a:pt x="195" y="440"/>
                    </a:cubicBezTo>
                    <a:cubicBezTo>
                      <a:pt x="64" y="723"/>
                      <a:pt x="1" y="1095"/>
                      <a:pt x="1" y="1487"/>
                    </a:cubicBezTo>
                    <a:cubicBezTo>
                      <a:pt x="1" y="1901"/>
                      <a:pt x="64" y="2252"/>
                      <a:pt x="195" y="2535"/>
                    </a:cubicBezTo>
                    <a:cubicBezTo>
                      <a:pt x="263" y="2666"/>
                      <a:pt x="326" y="2776"/>
                      <a:pt x="415" y="2859"/>
                    </a:cubicBezTo>
                    <a:cubicBezTo>
                      <a:pt x="504" y="2927"/>
                      <a:pt x="588" y="2990"/>
                      <a:pt x="698" y="2990"/>
                    </a:cubicBezTo>
                    <a:cubicBezTo>
                      <a:pt x="807" y="2990"/>
                      <a:pt x="917" y="2927"/>
                      <a:pt x="1001" y="2859"/>
                    </a:cubicBezTo>
                    <a:cubicBezTo>
                      <a:pt x="1090" y="2776"/>
                      <a:pt x="1158" y="2666"/>
                      <a:pt x="1221" y="2535"/>
                    </a:cubicBezTo>
                    <a:cubicBezTo>
                      <a:pt x="1331" y="2252"/>
                      <a:pt x="1420" y="1901"/>
                      <a:pt x="1420" y="1487"/>
                    </a:cubicBezTo>
                    <a:cubicBezTo>
                      <a:pt x="1420" y="1095"/>
                      <a:pt x="1331" y="723"/>
                      <a:pt x="1221" y="440"/>
                    </a:cubicBezTo>
                    <a:cubicBezTo>
                      <a:pt x="1158" y="309"/>
                      <a:pt x="1090" y="199"/>
                      <a:pt x="1001" y="110"/>
                    </a:cubicBezTo>
                    <a:cubicBezTo>
                      <a:pt x="917" y="47"/>
                      <a:pt x="807" y="0"/>
                      <a:pt x="698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62"/>
              <p:cNvSpPr/>
              <p:nvPr/>
            </p:nvSpPr>
            <p:spPr>
              <a:xfrm flipH="1">
                <a:off x="1277318" y="1605710"/>
                <a:ext cx="217604" cy="478037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2489" extrusionOk="0">
                    <a:moveTo>
                      <a:pt x="567" y="1"/>
                    </a:moveTo>
                    <a:cubicBezTo>
                      <a:pt x="263" y="1"/>
                      <a:pt x="1" y="546"/>
                      <a:pt x="1" y="1247"/>
                    </a:cubicBezTo>
                    <a:cubicBezTo>
                      <a:pt x="1" y="1944"/>
                      <a:pt x="263" y="2488"/>
                      <a:pt x="567" y="2488"/>
                    </a:cubicBezTo>
                    <a:cubicBezTo>
                      <a:pt x="896" y="2488"/>
                      <a:pt x="1132" y="1944"/>
                      <a:pt x="1132" y="1247"/>
                    </a:cubicBezTo>
                    <a:cubicBezTo>
                      <a:pt x="1132" y="546"/>
                      <a:pt x="896" y="1"/>
                      <a:pt x="5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62"/>
              <p:cNvSpPr/>
              <p:nvPr/>
            </p:nvSpPr>
            <p:spPr>
              <a:xfrm flipH="1">
                <a:off x="1264258" y="1593802"/>
                <a:ext cx="239691" cy="503005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2619" extrusionOk="0">
                    <a:moveTo>
                      <a:pt x="614" y="110"/>
                    </a:moveTo>
                    <a:cubicBezTo>
                      <a:pt x="682" y="110"/>
                      <a:pt x="744" y="152"/>
                      <a:pt x="813" y="194"/>
                    </a:cubicBezTo>
                    <a:cubicBezTo>
                      <a:pt x="854" y="262"/>
                      <a:pt x="917" y="346"/>
                      <a:pt x="964" y="456"/>
                    </a:cubicBezTo>
                    <a:cubicBezTo>
                      <a:pt x="1074" y="676"/>
                      <a:pt x="1137" y="979"/>
                      <a:pt x="1137" y="1309"/>
                    </a:cubicBezTo>
                    <a:cubicBezTo>
                      <a:pt x="1137" y="1655"/>
                      <a:pt x="1074" y="1964"/>
                      <a:pt x="964" y="2179"/>
                    </a:cubicBezTo>
                    <a:cubicBezTo>
                      <a:pt x="917" y="2289"/>
                      <a:pt x="854" y="2357"/>
                      <a:pt x="813" y="2420"/>
                    </a:cubicBezTo>
                    <a:cubicBezTo>
                      <a:pt x="744" y="2488"/>
                      <a:pt x="682" y="2509"/>
                      <a:pt x="614" y="2509"/>
                    </a:cubicBezTo>
                    <a:cubicBezTo>
                      <a:pt x="572" y="2509"/>
                      <a:pt x="504" y="2488"/>
                      <a:pt x="441" y="2420"/>
                    </a:cubicBezTo>
                    <a:cubicBezTo>
                      <a:pt x="373" y="2357"/>
                      <a:pt x="331" y="2289"/>
                      <a:pt x="263" y="2179"/>
                    </a:cubicBezTo>
                    <a:cubicBezTo>
                      <a:pt x="179" y="1964"/>
                      <a:pt x="111" y="1655"/>
                      <a:pt x="111" y="1309"/>
                    </a:cubicBezTo>
                    <a:cubicBezTo>
                      <a:pt x="111" y="979"/>
                      <a:pt x="179" y="676"/>
                      <a:pt x="263" y="456"/>
                    </a:cubicBezTo>
                    <a:cubicBezTo>
                      <a:pt x="331" y="346"/>
                      <a:pt x="373" y="262"/>
                      <a:pt x="441" y="194"/>
                    </a:cubicBezTo>
                    <a:cubicBezTo>
                      <a:pt x="504" y="152"/>
                      <a:pt x="572" y="110"/>
                      <a:pt x="614" y="110"/>
                    </a:cubicBezTo>
                    <a:close/>
                    <a:moveTo>
                      <a:pt x="614" y="0"/>
                    </a:moveTo>
                    <a:cubicBezTo>
                      <a:pt x="524" y="0"/>
                      <a:pt x="441" y="42"/>
                      <a:pt x="352" y="110"/>
                    </a:cubicBezTo>
                    <a:cubicBezTo>
                      <a:pt x="289" y="194"/>
                      <a:pt x="221" y="283"/>
                      <a:pt x="179" y="393"/>
                    </a:cubicBezTo>
                    <a:cubicBezTo>
                      <a:pt x="69" y="634"/>
                      <a:pt x="1" y="958"/>
                      <a:pt x="1" y="1309"/>
                    </a:cubicBezTo>
                    <a:cubicBezTo>
                      <a:pt x="1" y="1655"/>
                      <a:pt x="69" y="1985"/>
                      <a:pt x="179" y="2226"/>
                    </a:cubicBezTo>
                    <a:cubicBezTo>
                      <a:pt x="221" y="2336"/>
                      <a:pt x="289" y="2441"/>
                      <a:pt x="352" y="2509"/>
                    </a:cubicBezTo>
                    <a:cubicBezTo>
                      <a:pt x="441" y="2571"/>
                      <a:pt x="524" y="2619"/>
                      <a:pt x="614" y="2619"/>
                    </a:cubicBezTo>
                    <a:cubicBezTo>
                      <a:pt x="723" y="2619"/>
                      <a:pt x="813" y="2571"/>
                      <a:pt x="875" y="2509"/>
                    </a:cubicBezTo>
                    <a:cubicBezTo>
                      <a:pt x="964" y="2441"/>
                      <a:pt x="1027" y="2336"/>
                      <a:pt x="1074" y="2226"/>
                    </a:cubicBezTo>
                    <a:cubicBezTo>
                      <a:pt x="1179" y="1985"/>
                      <a:pt x="1247" y="1655"/>
                      <a:pt x="1247" y="1309"/>
                    </a:cubicBezTo>
                    <a:cubicBezTo>
                      <a:pt x="1247" y="958"/>
                      <a:pt x="1179" y="634"/>
                      <a:pt x="1074" y="393"/>
                    </a:cubicBezTo>
                    <a:cubicBezTo>
                      <a:pt x="1027" y="283"/>
                      <a:pt x="964" y="194"/>
                      <a:pt x="875" y="110"/>
                    </a:cubicBezTo>
                    <a:cubicBezTo>
                      <a:pt x="813" y="42"/>
                      <a:pt x="723" y="0"/>
                      <a:pt x="61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62"/>
              <p:cNvSpPr/>
              <p:nvPr/>
            </p:nvSpPr>
            <p:spPr>
              <a:xfrm flipH="1">
                <a:off x="1331671" y="1614929"/>
                <a:ext cx="163251" cy="460752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399" extrusionOk="0">
                    <a:moveTo>
                      <a:pt x="415" y="0"/>
                    </a:moveTo>
                    <a:cubicBezTo>
                      <a:pt x="174" y="152"/>
                      <a:pt x="1" y="629"/>
                      <a:pt x="1" y="1199"/>
                    </a:cubicBezTo>
                    <a:cubicBezTo>
                      <a:pt x="1" y="1765"/>
                      <a:pt x="174" y="2268"/>
                      <a:pt x="415" y="2399"/>
                    </a:cubicBezTo>
                    <a:cubicBezTo>
                      <a:pt x="676" y="2268"/>
                      <a:pt x="828" y="1765"/>
                      <a:pt x="828" y="1199"/>
                    </a:cubicBezTo>
                    <a:cubicBezTo>
                      <a:pt x="849" y="629"/>
                      <a:pt x="676" y="152"/>
                      <a:pt x="4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62"/>
              <p:cNvSpPr/>
              <p:nvPr/>
            </p:nvSpPr>
            <p:spPr>
              <a:xfrm flipH="1">
                <a:off x="1322645" y="1601868"/>
                <a:ext cx="181305" cy="485912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530" extrusionOk="0">
                    <a:moveTo>
                      <a:pt x="462" y="152"/>
                    </a:moveTo>
                    <a:cubicBezTo>
                      <a:pt x="572" y="220"/>
                      <a:pt x="655" y="351"/>
                      <a:pt x="723" y="524"/>
                    </a:cubicBezTo>
                    <a:cubicBezTo>
                      <a:pt x="786" y="744"/>
                      <a:pt x="833" y="985"/>
                      <a:pt x="833" y="1267"/>
                    </a:cubicBezTo>
                    <a:cubicBezTo>
                      <a:pt x="833" y="1550"/>
                      <a:pt x="786" y="1812"/>
                      <a:pt x="723" y="2006"/>
                    </a:cubicBezTo>
                    <a:cubicBezTo>
                      <a:pt x="655" y="2184"/>
                      <a:pt x="572" y="2315"/>
                      <a:pt x="462" y="2378"/>
                    </a:cubicBezTo>
                    <a:cubicBezTo>
                      <a:pt x="373" y="2315"/>
                      <a:pt x="289" y="2184"/>
                      <a:pt x="221" y="2006"/>
                    </a:cubicBezTo>
                    <a:cubicBezTo>
                      <a:pt x="158" y="1812"/>
                      <a:pt x="111" y="1550"/>
                      <a:pt x="111" y="1267"/>
                    </a:cubicBezTo>
                    <a:cubicBezTo>
                      <a:pt x="111" y="985"/>
                      <a:pt x="158" y="744"/>
                      <a:pt x="221" y="524"/>
                    </a:cubicBezTo>
                    <a:cubicBezTo>
                      <a:pt x="289" y="351"/>
                      <a:pt x="373" y="220"/>
                      <a:pt x="462" y="152"/>
                    </a:cubicBezTo>
                    <a:close/>
                    <a:moveTo>
                      <a:pt x="462" y="0"/>
                    </a:moveTo>
                    <a:lnTo>
                      <a:pt x="441" y="21"/>
                    </a:lnTo>
                    <a:cubicBezTo>
                      <a:pt x="310" y="110"/>
                      <a:pt x="200" y="262"/>
                      <a:pt x="111" y="482"/>
                    </a:cubicBezTo>
                    <a:cubicBezTo>
                      <a:pt x="48" y="723"/>
                      <a:pt x="1" y="985"/>
                      <a:pt x="1" y="1267"/>
                    </a:cubicBezTo>
                    <a:cubicBezTo>
                      <a:pt x="1" y="1550"/>
                      <a:pt x="48" y="1833"/>
                      <a:pt x="111" y="2053"/>
                    </a:cubicBezTo>
                    <a:cubicBezTo>
                      <a:pt x="200" y="2268"/>
                      <a:pt x="310" y="2446"/>
                      <a:pt x="441" y="2529"/>
                    </a:cubicBezTo>
                    <a:lnTo>
                      <a:pt x="504" y="2529"/>
                    </a:lnTo>
                    <a:cubicBezTo>
                      <a:pt x="634" y="2446"/>
                      <a:pt x="744" y="2268"/>
                      <a:pt x="833" y="2053"/>
                    </a:cubicBezTo>
                    <a:cubicBezTo>
                      <a:pt x="896" y="1833"/>
                      <a:pt x="943" y="1550"/>
                      <a:pt x="943" y="1267"/>
                    </a:cubicBezTo>
                    <a:cubicBezTo>
                      <a:pt x="943" y="985"/>
                      <a:pt x="896" y="723"/>
                      <a:pt x="833" y="503"/>
                    </a:cubicBezTo>
                    <a:cubicBezTo>
                      <a:pt x="744" y="262"/>
                      <a:pt x="634" y="110"/>
                      <a:pt x="504" y="21"/>
                    </a:cubicBez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62"/>
              <p:cNvSpPr/>
              <p:nvPr/>
            </p:nvSpPr>
            <p:spPr>
              <a:xfrm flipH="1">
                <a:off x="2140458" y="4259054"/>
                <a:ext cx="880211" cy="37336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1944" extrusionOk="0">
                    <a:moveTo>
                      <a:pt x="283" y="1"/>
                    </a:moveTo>
                    <a:lnTo>
                      <a:pt x="1" y="1944"/>
                    </a:lnTo>
                    <a:lnTo>
                      <a:pt x="4300" y="1944"/>
                    </a:lnTo>
                    <a:lnTo>
                      <a:pt x="45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62"/>
              <p:cNvSpPr/>
              <p:nvPr/>
            </p:nvSpPr>
            <p:spPr>
              <a:xfrm flipH="1">
                <a:off x="2127398" y="4245993"/>
                <a:ext cx="905371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075" extrusionOk="0">
                    <a:moveTo>
                      <a:pt x="4583" y="111"/>
                    </a:moveTo>
                    <a:lnTo>
                      <a:pt x="4295" y="1965"/>
                    </a:lnTo>
                    <a:lnTo>
                      <a:pt x="132" y="1965"/>
                    </a:lnTo>
                    <a:lnTo>
                      <a:pt x="393" y="111"/>
                    </a:lnTo>
                    <a:close/>
                    <a:moveTo>
                      <a:pt x="283" y="1"/>
                    </a:moveTo>
                    <a:lnTo>
                      <a:pt x="283" y="69"/>
                    </a:lnTo>
                    <a:lnTo>
                      <a:pt x="1" y="2075"/>
                    </a:lnTo>
                    <a:lnTo>
                      <a:pt x="4405" y="2075"/>
                    </a:lnTo>
                    <a:lnTo>
                      <a:pt x="471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62"/>
              <p:cNvSpPr/>
              <p:nvPr/>
            </p:nvSpPr>
            <p:spPr>
              <a:xfrm flipH="1">
                <a:off x="2588920" y="4916868"/>
                <a:ext cx="553517" cy="2135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112" extrusionOk="0">
                    <a:moveTo>
                      <a:pt x="1" y="1"/>
                    </a:moveTo>
                    <a:lnTo>
                      <a:pt x="1" y="1111"/>
                    </a:lnTo>
                    <a:lnTo>
                      <a:pt x="2881" y="1111"/>
                    </a:lnTo>
                    <a:lnTo>
                      <a:pt x="28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2"/>
              <p:cNvSpPr/>
              <p:nvPr/>
            </p:nvSpPr>
            <p:spPr>
              <a:xfrm flipH="1">
                <a:off x="2575860" y="4903808"/>
                <a:ext cx="578485" cy="23969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1248" extrusionOk="0">
                    <a:moveTo>
                      <a:pt x="2901" y="111"/>
                    </a:moveTo>
                    <a:lnTo>
                      <a:pt x="2901" y="1137"/>
                    </a:lnTo>
                    <a:lnTo>
                      <a:pt x="110" y="1137"/>
                    </a:lnTo>
                    <a:lnTo>
                      <a:pt x="110" y="111"/>
                    </a:lnTo>
                    <a:close/>
                    <a:moveTo>
                      <a:pt x="0" y="1"/>
                    </a:moveTo>
                    <a:lnTo>
                      <a:pt x="0" y="69"/>
                    </a:lnTo>
                    <a:lnTo>
                      <a:pt x="0" y="1247"/>
                    </a:lnTo>
                    <a:lnTo>
                      <a:pt x="3011" y="1247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2"/>
              <p:cNvSpPr/>
              <p:nvPr/>
            </p:nvSpPr>
            <p:spPr>
              <a:xfrm flipH="1">
                <a:off x="1846789" y="4916868"/>
                <a:ext cx="553325" cy="213571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1112" extrusionOk="0">
                    <a:moveTo>
                      <a:pt x="1" y="1"/>
                    </a:moveTo>
                    <a:lnTo>
                      <a:pt x="1" y="1111"/>
                    </a:lnTo>
                    <a:lnTo>
                      <a:pt x="2881" y="1111"/>
                    </a:lnTo>
                    <a:lnTo>
                      <a:pt x="28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62"/>
              <p:cNvSpPr/>
              <p:nvPr/>
            </p:nvSpPr>
            <p:spPr>
              <a:xfrm flipH="1">
                <a:off x="1834690" y="4903808"/>
                <a:ext cx="578485" cy="23969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1248" extrusionOk="0">
                    <a:moveTo>
                      <a:pt x="2902" y="111"/>
                    </a:moveTo>
                    <a:lnTo>
                      <a:pt x="2902" y="1137"/>
                    </a:lnTo>
                    <a:lnTo>
                      <a:pt x="111" y="1137"/>
                    </a:lnTo>
                    <a:lnTo>
                      <a:pt x="111" y="111"/>
                    </a:lnTo>
                    <a:close/>
                    <a:moveTo>
                      <a:pt x="1" y="1"/>
                    </a:moveTo>
                    <a:lnTo>
                      <a:pt x="1" y="69"/>
                    </a:lnTo>
                    <a:lnTo>
                      <a:pt x="1" y="1247"/>
                    </a:lnTo>
                    <a:lnTo>
                      <a:pt x="3012" y="1247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62"/>
              <p:cNvSpPr/>
              <p:nvPr/>
            </p:nvSpPr>
            <p:spPr>
              <a:xfrm flipH="1">
                <a:off x="912214" y="2687022"/>
                <a:ext cx="671058" cy="675091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515" extrusionOk="0">
                    <a:moveTo>
                      <a:pt x="1749" y="1"/>
                    </a:moveTo>
                    <a:cubicBezTo>
                      <a:pt x="786" y="1"/>
                      <a:pt x="0" y="786"/>
                      <a:pt x="0" y="1750"/>
                    </a:cubicBezTo>
                    <a:cubicBezTo>
                      <a:pt x="0" y="2729"/>
                      <a:pt x="786" y="3515"/>
                      <a:pt x="1749" y="3515"/>
                    </a:cubicBezTo>
                    <a:cubicBezTo>
                      <a:pt x="2728" y="3515"/>
                      <a:pt x="3493" y="2729"/>
                      <a:pt x="3493" y="1750"/>
                    </a:cubicBezTo>
                    <a:cubicBezTo>
                      <a:pt x="3493" y="786"/>
                      <a:pt x="2728" y="1"/>
                      <a:pt x="1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62"/>
              <p:cNvSpPr/>
              <p:nvPr/>
            </p:nvSpPr>
            <p:spPr>
              <a:xfrm flipH="1">
                <a:off x="900306" y="2678955"/>
                <a:ext cx="695065" cy="691224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599" extrusionOk="0">
                    <a:moveTo>
                      <a:pt x="1812" y="111"/>
                    </a:moveTo>
                    <a:cubicBezTo>
                      <a:pt x="2750" y="111"/>
                      <a:pt x="3514" y="849"/>
                      <a:pt x="3514" y="1792"/>
                    </a:cubicBezTo>
                    <a:cubicBezTo>
                      <a:pt x="3514" y="2729"/>
                      <a:pt x="2750" y="3494"/>
                      <a:pt x="1812" y="3494"/>
                    </a:cubicBezTo>
                    <a:cubicBezTo>
                      <a:pt x="870" y="3494"/>
                      <a:pt x="131" y="2729"/>
                      <a:pt x="131" y="1792"/>
                    </a:cubicBezTo>
                    <a:cubicBezTo>
                      <a:pt x="131" y="849"/>
                      <a:pt x="870" y="111"/>
                      <a:pt x="1812" y="111"/>
                    </a:cubicBezTo>
                    <a:close/>
                    <a:moveTo>
                      <a:pt x="1812" y="1"/>
                    </a:moveTo>
                    <a:cubicBezTo>
                      <a:pt x="807" y="1"/>
                      <a:pt x="0" y="807"/>
                      <a:pt x="0" y="1792"/>
                    </a:cubicBezTo>
                    <a:cubicBezTo>
                      <a:pt x="0" y="2792"/>
                      <a:pt x="807" y="3599"/>
                      <a:pt x="1812" y="3599"/>
                    </a:cubicBezTo>
                    <a:cubicBezTo>
                      <a:pt x="2812" y="3599"/>
                      <a:pt x="3619" y="2792"/>
                      <a:pt x="3619" y="1792"/>
                    </a:cubicBezTo>
                    <a:cubicBezTo>
                      <a:pt x="3619" y="807"/>
                      <a:pt x="2812" y="1"/>
                      <a:pt x="181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62"/>
              <p:cNvSpPr/>
              <p:nvPr/>
            </p:nvSpPr>
            <p:spPr>
              <a:xfrm flipH="1">
                <a:off x="937368" y="2855076"/>
                <a:ext cx="268884" cy="268692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99" extrusionOk="0">
                    <a:moveTo>
                      <a:pt x="703" y="0"/>
                    </a:moveTo>
                    <a:cubicBezTo>
                      <a:pt x="310" y="0"/>
                      <a:pt x="1" y="325"/>
                      <a:pt x="1" y="697"/>
                    </a:cubicBezTo>
                    <a:cubicBezTo>
                      <a:pt x="1" y="1089"/>
                      <a:pt x="310" y="1398"/>
                      <a:pt x="703" y="1398"/>
                    </a:cubicBezTo>
                    <a:cubicBezTo>
                      <a:pt x="1069" y="1398"/>
                      <a:pt x="1399" y="1089"/>
                      <a:pt x="1399" y="697"/>
                    </a:cubicBezTo>
                    <a:cubicBezTo>
                      <a:pt x="1399" y="325"/>
                      <a:pt x="1069" y="0"/>
                      <a:pt x="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62"/>
              <p:cNvSpPr/>
              <p:nvPr/>
            </p:nvSpPr>
            <p:spPr>
              <a:xfrm flipH="1">
                <a:off x="929302" y="2847010"/>
                <a:ext cx="284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483" extrusionOk="0">
                    <a:moveTo>
                      <a:pt x="744" y="105"/>
                    </a:moveTo>
                    <a:cubicBezTo>
                      <a:pt x="1089" y="105"/>
                      <a:pt x="1372" y="393"/>
                      <a:pt x="1372" y="739"/>
                    </a:cubicBezTo>
                    <a:cubicBezTo>
                      <a:pt x="1372" y="1090"/>
                      <a:pt x="1089" y="1372"/>
                      <a:pt x="744" y="1372"/>
                    </a:cubicBezTo>
                    <a:cubicBezTo>
                      <a:pt x="393" y="1372"/>
                      <a:pt x="110" y="1090"/>
                      <a:pt x="110" y="739"/>
                    </a:cubicBezTo>
                    <a:cubicBezTo>
                      <a:pt x="110" y="393"/>
                      <a:pt x="393" y="105"/>
                      <a:pt x="744" y="105"/>
                    </a:cubicBezTo>
                    <a:close/>
                    <a:moveTo>
                      <a:pt x="744" y="0"/>
                    </a:moveTo>
                    <a:cubicBezTo>
                      <a:pt x="325" y="0"/>
                      <a:pt x="0" y="325"/>
                      <a:pt x="0" y="739"/>
                    </a:cubicBezTo>
                    <a:cubicBezTo>
                      <a:pt x="0" y="1152"/>
                      <a:pt x="325" y="1482"/>
                      <a:pt x="744" y="1482"/>
                    </a:cubicBezTo>
                    <a:cubicBezTo>
                      <a:pt x="1157" y="1482"/>
                      <a:pt x="1482" y="1152"/>
                      <a:pt x="1482" y="739"/>
                    </a:cubicBezTo>
                    <a:cubicBezTo>
                      <a:pt x="1482" y="325"/>
                      <a:pt x="1157" y="0"/>
                      <a:pt x="74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62"/>
              <p:cNvSpPr/>
              <p:nvPr/>
            </p:nvSpPr>
            <p:spPr>
              <a:xfrm flipH="1">
                <a:off x="1314585" y="3079982"/>
                <a:ext cx="692184" cy="579829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19" extrusionOk="0">
                    <a:moveTo>
                      <a:pt x="2939" y="1"/>
                    </a:moveTo>
                    <a:cubicBezTo>
                      <a:pt x="2927" y="1"/>
                      <a:pt x="2916" y="3"/>
                      <a:pt x="2907" y="8"/>
                    </a:cubicBezTo>
                    <a:lnTo>
                      <a:pt x="0" y="2144"/>
                    </a:lnTo>
                    <a:lnTo>
                      <a:pt x="613" y="3019"/>
                    </a:lnTo>
                    <a:lnTo>
                      <a:pt x="3514" y="903"/>
                    </a:lnTo>
                    <a:cubicBezTo>
                      <a:pt x="3603" y="835"/>
                      <a:pt x="3535" y="594"/>
                      <a:pt x="3362" y="358"/>
                    </a:cubicBezTo>
                    <a:cubicBezTo>
                      <a:pt x="3209" y="144"/>
                      <a:pt x="3035" y="1"/>
                      <a:pt x="29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62"/>
              <p:cNvSpPr/>
              <p:nvPr/>
            </p:nvSpPr>
            <p:spPr>
              <a:xfrm flipH="1">
                <a:off x="1310552" y="3069418"/>
                <a:ext cx="708317" cy="607486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163" extrusionOk="0">
                    <a:moveTo>
                      <a:pt x="3012" y="104"/>
                    </a:moveTo>
                    <a:lnTo>
                      <a:pt x="3033" y="125"/>
                    </a:lnTo>
                    <a:cubicBezTo>
                      <a:pt x="3054" y="125"/>
                      <a:pt x="3101" y="152"/>
                      <a:pt x="3143" y="172"/>
                    </a:cubicBezTo>
                    <a:cubicBezTo>
                      <a:pt x="3205" y="235"/>
                      <a:pt x="3295" y="324"/>
                      <a:pt x="3384" y="434"/>
                    </a:cubicBezTo>
                    <a:cubicBezTo>
                      <a:pt x="3467" y="565"/>
                      <a:pt x="3514" y="675"/>
                      <a:pt x="3556" y="759"/>
                    </a:cubicBezTo>
                    <a:lnTo>
                      <a:pt x="3556" y="869"/>
                    </a:lnTo>
                    <a:lnTo>
                      <a:pt x="3556" y="911"/>
                    </a:lnTo>
                    <a:lnTo>
                      <a:pt x="697" y="3006"/>
                    </a:lnTo>
                    <a:lnTo>
                      <a:pt x="152" y="2199"/>
                    </a:lnTo>
                    <a:lnTo>
                      <a:pt x="3012" y="104"/>
                    </a:lnTo>
                    <a:close/>
                    <a:moveTo>
                      <a:pt x="3011" y="1"/>
                    </a:moveTo>
                    <a:cubicBezTo>
                      <a:pt x="2989" y="1"/>
                      <a:pt x="2967" y="8"/>
                      <a:pt x="2944" y="21"/>
                    </a:cubicBezTo>
                    <a:lnTo>
                      <a:pt x="0" y="2178"/>
                    </a:lnTo>
                    <a:lnTo>
                      <a:pt x="676" y="3163"/>
                    </a:lnTo>
                    <a:lnTo>
                      <a:pt x="3624" y="1000"/>
                    </a:lnTo>
                    <a:cubicBezTo>
                      <a:pt x="3666" y="979"/>
                      <a:pt x="3666" y="937"/>
                      <a:pt x="3666" y="890"/>
                    </a:cubicBezTo>
                    <a:cubicBezTo>
                      <a:pt x="3687" y="848"/>
                      <a:pt x="3666" y="780"/>
                      <a:pt x="3666" y="738"/>
                    </a:cubicBezTo>
                    <a:cubicBezTo>
                      <a:pt x="3624" y="628"/>
                      <a:pt x="3556" y="497"/>
                      <a:pt x="3467" y="366"/>
                    </a:cubicBezTo>
                    <a:cubicBezTo>
                      <a:pt x="3384" y="256"/>
                      <a:pt x="3295" y="152"/>
                      <a:pt x="3205" y="83"/>
                    </a:cubicBezTo>
                    <a:cubicBezTo>
                      <a:pt x="3164" y="42"/>
                      <a:pt x="3122" y="21"/>
                      <a:pt x="3075" y="21"/>
                    </a:cubicBezTo>
                    <a:cubicBezTo>
                      <a:pt x="3054" y="8"/>
                      <a:pt x="3033" y="1"/>
                      <a:pt x="301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62"/>
              <p:cNvSpPr/>
              <p:nvPr/>
            </p:nvSpPr>
            <p:spPr>
              <a:xfrm flipH="1">
                <a:off x="2069005" y="2599633"/>
                <a:ext cx="503005" cy="54026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2813" extrusionOk="0">
                    <a:moveTo>
                      <a:pt x="1288" y="0"/>
                    </a:moveTo>
                    <a:cubicBezTo>
                      <a:pt x="1179" y="0"/>
                      <a:pt x="1089" y="21"/>
                      <a:pt x="980" y="63"/>
                    </a:cubicBezTo>
                    <a:lnTo>
                      <a:pt x="0" y="456"/>
                    </a:lnTo>
                    <a:lnTo>
                      <a:pt x="152" y="869"/>
                    </a:lnTo>
                    <a:lnTo>
                      <a:pt x="676" y="655"/>
                    </a:lnTo>
                    <a:lnTo>
                      <a:pt x="697" y="655"/>
                    </a:lnTo>
                    <a:cubicBezTo>
                      <a:pt x="697" y="676"/>
                      <a:pt x="718" y="676"/>
                      <a:pt x="718" y="676"/>
                    </a:cubicBezTo>
                    <a:cubicBezTo>
                      <a:pt x="744" y="697"/>
                      <a:pt x="765" y="697"/>
                      <a:pt x="786" y="717"/>
                    </a:cubicBezTo>
                    <a:cubicBezTo>
                      <a:pt x="807" y="738"/>
                      <a:pt x="828" y="738"/>
                      <a:pt x="849" y="765"/>
                    </a:cubicBezTo>
                    <a:cubicBezTo>
                      <a:pt x="875" y="786"/>
                      <a:pt x="896" y="786"/>
                      <a:pt x="896" y="807"/>
                    </a:cubicBezTo>
                    <a:cubicBezTo>
                      <a:pt x="917" y="827"/>
                      <a:pt x="938" y="848"/>
                      <a:pt x="959" y="869"/>
                    </a:cubicBezTo>
                    <a:cubicBezTo>
                      <a:pt x="980" y="896"/>
                      <a:pt x="980" y="896"/>
                      <a:pt x="1006" y="916"/>
                    </a:cubicBezTo>
                    <a:cubicBezTo>
                      <a:pt x="1027" y="937"/>
                      <a:pt x="1048" y="958"/>
                      <a:pt x="1048" y="979"/>
                    </a:cubicBezTo>
                    <a:cubicBezTo>
                      <a:pt x="1069" y="1000"/>
                      <a:pt x="1089" y="1026"/>
                      <a:pt x="1110" y="1047"/>
                    </a:cubicBezTo>
                    <a:cubicBezTo>
                      <a:pt x="1110" y="1068"/>
                      <a:pt x="1137" y="1089"/>
                      <a:pt x="1137" y="1110"/>
                    </a:cubicBezTo>
                    <a:cubicBezTo>
                      <a:pt x="1158" y="1131"/>
                      <a:pt x="1179" y="1157"/>
                      <a:pt x="1179" y="1178"/>
                    </a:cubicBezTo>
                    <a:cubicBezTo>
                      <a:pt x="1199" y="1199"/>
                      <a:pt x="1199" y="1220"/>
                      <a:pt x="1220" y="1241"/>
                    </a:cubicBezTo>
                    <a:cubicBezTo>
                      <a:pt x="1220" y="1288"/>
                      <a:pt x="1241" y="1309"/>
                      <a:pt x="1241" y="1330"/>
                    </a:cubicBezTo>
                    <a:cubicBezTo>
                      <a:pt x="1268" y="1330"/>
                      <a:pt x="1268" y="1351"/>
                      <a:pt x="1268" y="1351"/>
                    </a:cubicBezTo>
                    <a:lnTo>
                      <a:pt x="1268" y="1372"/>
                    </a:lnTo>
                    <a:lnTo>
                      <a:pt x="503" y="1723"/>
                    </a:lnTo>
                    <a:lnTo>
                      <a:pt x="938" y="2812"/>
                    </a:lnTo>
                    <a:lnTo>
                      <a:pt x="1922" y="2419"/>
                    </a:lnTo>
                    <a:cubicBezTo>
                      <a:pt x="2420" y="2226"/>
                      <a:pt x="2619" y="1550"/>
                      <a:pt x="2357" y="896"/>
                    </a:cubicBezTo>
                    <a:cubicBezTo>
                      <a:pt x="2158" y="372"/>
                      <a:pt x="1723" y="21"/>
                      <a:pt x="1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62"/>
              <p:cNvSpPr/>
              <p:nvPr/>
            </p:nvSpPr>
            <p:spPr>
              <a:xfrm flipH="1">
                <a:off x="2082065" y="2590414"/>
                <a:ext cx="507038" cy="566577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950" extrusionOk="0">
                    <a:moveTo>
                      <a:pt x="1377" y="111"/>
                    </a:moveTo>
                    <a:cubicBezTo>
                      <a:pt x="1770" y="111"/>
                      <a:pt x="2184" y="462"/>
                      <a:pt x="2378" y="964"/>
                    </a:cubicBezTo>
                    <a:cubicBezTo>
                      <a:pt x="2509" y="1268"/>
                      <a:pt x="2535" y="1598"/>
                      <a:pt x="2467" y="1860"/>
                    </a:cubicBezTo>
                    <a:cubicBezTo>
                      <a:pt x="2378" y="2122"/>
                      <a:pt x="2226" y="2337"/>
                      <a:pt x="1985" y="2426"/>
                    </a:cubicBezTo>
                    <a:lnTo>
                      <a:pt x="1048" y="2797"/>
                    </a:lnTo>
                    <a:lnTo>
                      <a:pt x="655" y="1792"/>
                    </a:lnTo>
                    <a:lnTo>
                      <a:pt x="1398" y="1467"/>
                    </a:lnTo>
                    <a:lnTo>
                      <a:pt x="1419" y="1399"/>
                    </a:lnTo>
                    <a:lnTo>
                      <a:pt x="1398" y="1378"/>
                    </a:lnTo>
                    <a:lnTo>
                      <a:pt x="1398" y="1357"/>
                    </a:lnTo>
                    <a:cubicBezTo>
                      <a:pt x="1377" y="1336"/>
                      <a:pt x="1377" y="1289"/>
                      <a:pt x="1357" y="1268"/>
                    </a:cubicBezTo>
                    <a:cubicBezTo>
                      <a:pt x="1357" y="1247"/>
                      <a:pt x="1330" y="1226"/>
                      <a:pt x="1330" y="1205"/>
                    </a:cubicBezTo>
                    <a:cubicBezTo>
                      <a:pt x="1309" y="1179"/>
                      <a:pt x="1288" y="1158"/>
                      <a:pt x="1288" y="1137"/>
                    </a:cubicBezTo>
                    <a:cubicBezTo>
                      <a:pt x="1268" y="1116"/>
                      <a:pt x="1247" y="1074"/>
                      <a:pt x="1247" y="1048"/>
                    </a:cubicBezTo>
                    <a:cubicBezTo>
                      <a:pt x="1226" y="1027"/>
                      <a:pt x="1199" y="1006"/>
                      <a:pt x="1199" y="985"/>
                    </a:cubicBezTo>
                    <a:cubicBezTo>
                      <a:pt x="1178" y="964"/>
                      <a:pt x="1158" y="944"/>
                      <a:pt x="1137" y="944"/>
                    </a:cubicBezTo>
                    <a:cubicBezTo>
                      <a:pt x="1116" y="917"/>
                      <a:pt x="1116" y="896"/>
                      <a:pt x="1095" y="875"/>
                    </a:cubicBezTo>
                    <a:lnTo>
                      <a:pt x="1027" y="813"/>
                    </a:lnTo>
                    <a:cubicBezTo>
                      <a:pt x="1006" y="813"/>
                      <a:pt x="985" y="786"/>
                      <a:pt x="964" y="765"/>
                    </a:cubicBezTo>
                    <a:cubicBezTo>
                      <a:pt x="964" y="745"/>
                      <a:pt x="938" y="745"/>
                      <a:pt x="917" y="724"/>
                    </a:cubicBezTo>
                    <a:cubicBezTo>
                      <a:pt x="896" y="703"/>
                      <a:pt x="875" y="703"/>
                      <a:pt x="854" y="682"/>
                    </a:cubicBezTo>
                    <a:cubicBezTo>
                      <a:pt x="833" y="682"/>
                      <a:pt x="807" y="656"/>
                      <a:pt x="807" y="656"/>
                    </a:cubicBezTo>
                    <a:lnTo>
                      <a:pt x="765" y="635"/>
                    </a:lnTo>
                    <a:lnTo>
                      <a:pt x="283" y="834"/>
                    </a:lnTo>
                    <a:lnTo>
                      <a:pt x="152" y="525"/>
                    </a:lnTo>
                    <a:lnTo>
                      <a:pt x="1095" y="158"/>
                    </a:lnTo>
                    <a:cubicBezTo>
                      <a:pt x="1178" y="132"/>
                      <a:pt x="1268" y="111"/>
                      <a:pt x="1377" y="111"/>
                    </a:cubicBezTo>
                    <a:close/>
                    <a:moveTo>
                      <a:pt x="1377" y="1"/>
                    </a:moveTo>
                    <a:cubicBezTo>
                      <a:pt x="1268" y="1"/>
                      <a:pt x="1158" y="1"/>
                      <a:pt x="1048" y="48"/>
                    </a:cubicBezTo>
                    <a:lnTo>
                      <a:pt x="0" y="462"/>
                    </a:lnTo>
                    <a:lnTo>
                      <a:pt x="220" y="985"/>
                    </a:lnTo>
                    <a:lnTo>
                      <a:pt x="765" y="765"/>
                    </a:lnTo>
                    <a:lnTo>
                      <a:pt x="786" y="765"/>
                    </a:lnTo>
                    <a:cubicBezTo>
                      <a:pt x="807" y="786"/>
                      <a:pt x="833" y="813"/>
                      <a:pt x="854" y="813"/>
                    </a:cubicBezTo>
                    <a:cubicBezTo>
                      <a:pt x="854" y="834"/>
                      <a:pt x="875" y="834"/>
                      <a:pt x="896" y="855"/>
                    </a:cubicBezTo>
                    <a:cubicBezTo>
                      <a:pt x="917" y="875"/>
                      <a:pt x="938" y="875"/>
                      <a:pt x="964" y="896"/>
                    </a:cubicBezTo>
                    <a:cubicBezTo>
                      <a:pt x="964" y="917"/>
                      <a:pt x="985" y="944"/>
                      <a:pt x="1006" y="944"/>
                    </a:cubicBezTo>
                    <a:cubicBezTo>
                      <a:pt x="1027" y="964"/>
                      <a:pt x="1048" y="985"/>
                      <a:pt x="1048" y="1006"/>
                    </a:cubicBezTo>
                    <a:cubicBezTo>
                      <a:pt x="1069" y="1027"/>
                      <a:pt x="1095" y="1048"/>
                      <a:pt x="1095" y="1074"/>
                    </a:cubicBezTo>
                    <a:cubicBezTo>
                      <a:pt x="1116" y="1074"/>
                      <a:pt x="1137" y="1095"/>
                      <a:pt x="1137" y="1116"/>
                    </a:cubicBezTo>
                    <a:cubicBezTo>
                      <a:pt x="1158" y="1137"/>
                      <a:pt x="1178" y="1158"/>
                      <a:pt x="1178" y="1179"/>
                    </a:cubicBezTo>
                    <a:cubicBezTo>
                      <a:pt x="1199" y="1205"/>
                      <a:pt x="1199" y="1226"/>
                      <a:pt x="1226" y="1247"/>
                    </a:cubicBezTo>
                    <a:cubicBezTo>
                      <a:pt x="1247" y="1268"/>
                      <a:pt x="1247" y="1289"/>
                      <a:pt x="1268" y="1336"/>
                    </a:cubicBezTo>
                    <a:cubicBezTo>
                      <a:pt x="1268" y="1336"/>
                      <a:pt x="1268" y="1357"/>
                      <a:pt x="1288" y="1378"/>
                    </a:cubicBezTo>
                    <a:lnTo>
                      <a:pt x="503" y="1750"/>
                    </a:lnTo>
                    <a:lnTo>
                      <a:pt x="985" y="2949"/>
                    </a:lnTo>
                    <a:lnTo>
                      <a:pt x="2032" y="2536"/>
                    </a:lnTo>
                    <a:cubicBezTo>
                      <a:pt x="2315" y="2426"/>
                      <a:pt x="2488" y="2185"/>
                      <a:pt x="2577" y="1902"/>
                    </a:cubicBezTo>
                    <a:cubicBezTo>
                      <a:pt x="2640" y="1598"/>
                      <a:pt x="2619" y="1247"/>
                      <a:pt x="2488" y="917"/>
                    </a:cubicBezTo>
                    <a:cubicBezTo>
                      <a:pt x="2294" y="373"/>
                      <a:pt x="1833" y="1"/>
                      <a:pt x="137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62"/>
              <p:cNvSpPr/>
              <p:nvPr/>
            </p:nvSpPr>
            <p:spPr>
              <a:xfrm flipH="1">
                <a:off x="2521500" y="2674922"/>
                <a:ext cx="143085" cy="130025"/>
              </a:xfrm>
              <a:custGeom>
                <a:avLst/>
                <a:gdLst/>
                <a:ahLst/>
                <a:cxnLst/>
                <a:rect l="l" t="t" r="r" b="b"/>
                <a:pathLst>
                  <a:path w="745" h="677" extrusionOk="0">
                    <a:moveTo>
                      <a:pt x="723" y="1"/>
                    </a:moveTo>
                    <a:cubicBezTo>
                      <a:pt x="634" y="22"/>
                      <a:pt x="545" y="22"/>
                      <a:pt x="482" y="64"/>
                    </a:cubicBezTo>
                    <a:cubicBezTo>
                      <a:pt x="262" y="153"/>
                      <a:pt x="89" y="325"/>
                      <a:pt x="0" y="587"/>
                    </a:cubicBezTo>
                    <a:lnTo>
                      <a:pt x="110" y="676"/>
                    </a:lnTo>
                    <a:cubicBezTo>
                      <a:pt x="199" y="435"/>
                      <a:pt x="351" y="284"/>
                      <a:pt x="524" y="195"/>
                    </a:cubicBezTo>
                    <a:cubicBezTo>
                      <a:pt x="592" y="174"/>
                      <a:pt x="655" y="174"/>
                      <a:pt x="744" y="153"/>
                    </a:cubicBez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C7E6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62"/>
              <p:cNvSpPr/>
              <p:nvPr/>
            </p:nvSpPr>
            <p:spPr>
              <a:xfrm flipH="1">
                <a:off x="2509592" y="2665895"/>
                <a:ext cx="167092" cy="15115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87" extrusionOk="0">
                    <a:moveTo>
                      <a:pt x="718" y="132"/>
                    </a:moveTo>
                    <a:lnTo>
                      <a:pt x="739" y="158"/>
                    </a:lnTo>
                    <a:cubicBezTo>
                      <a:pt x="676" y="179"/>
                      <a:pt x="634" y="179"/>
                      <a:pt x="566" y="200"/>
                    </a:cubicBezTo>
                    <a:cubicBezTo>
                      <a:pt x="393" y="263"/>
                      <a:pt x="262" y="441"/>
                      <a:pt x="173" y="634"/>
                    </a:cubicBezTo>
                    <a:lnTo>
                      <a:pt x="152" y="634"/>
                    </a:lnTo>
                    <a:cubicBezTo>
                      <a:pt x="241" y="393"/>
                      <a:pt x="372" y="242"/>
                      <a:pt x="566" y="158"/>
                    </a:cubicBezTo>
                    <a:cubicBezTo>
                      <a:pt x="608" y="132"/>
                      <a:pt x="676" y="132"/>
                      <a:pt x="718" y="132"/>
                    </a:cubicBezTo>
                    <a:close/>
                    <a:moveTo>
                      <a:pt x="765" y="1"/>
                    </a:moveTo>
                    <a:cubicBezTo>
                      <a:pt x="676" y="1"/>
                      <a:pt x="587" y="27"/>
                      <a:pt x="524" y="48"/>
                    </a:cubicBezTo>
                    <a:cubicBezTo>
                      <a:pt x="283" y="158"/>
                      <a:pt x="111" y="352"/>
                      <a:pt x="1" y="613"/>
                    </a:cubicBezTo>
                    <a:lnTo>
                      <a:pt x="1" y="655"/>
                    </a:lnTo>
                    <a:lnTo>
                      <a:pt x="215" y="786"/>
                    </a:lnTo>
                    <a:lnTo>
                      <a:pt x="241" y="723"/>
                    </a:lnTo>
                    <a:cubicBezTo>
                      <a:pt x="304" y="524"/>
                      <a:pt x="435" y="372"/>
                      <a:pt x="608" y="310"/>
                    </a:cubicBezTo>
                    <a:cubicBezTo>
                      <a:pt x="676" y="289"/>
                      <a:pt x="739" y="263"/>
                      <a:pt x="807" y="263"/>
                    </a:cubicBezTo>
                    <a:lnTo>
                      <a:pt x="870" y="263"/>
                    </a:lnTo>
                    <a:lnTo>
                      <a:pt x="849" y="200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62"/>
              <p:cNvSpPr/>
              <p:nvPr/>
            </p:nvSpPr>
            <p:spPr>
              <a:xfrm flipH="1">
                <a:off x="2291220" y="2704115"/>
                <a:ext cx="352238" cy="418883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81" extrusionOk="0">
                    <a:moveTo>
                      <a:pt x="655" y="1"/>
                    </a:moveTo>
                    <a:cubicBezTo>
                      <a:pt x="566" y="1"/>
                      <a:pt x="503" y="22"/>
                      <a:pt x="414" y="43"/>
                    </a:cubicBezTo>
                    <a:cubicBezTo>
                      <a:pt x="241" y="132"/>
                      <a:pt x="89" y="283"/>
                      <a:pt x="0" y="524"/>
                    </a:cubicBezTo>
                    <a:lnTo>
                      <a:pt x="21" y="524"/>
                    </a:lnTo>
                    <a:lnTo>
                      <a:pt x="1048" y="111"/>
                    </a:lnTo>
                    <a:lnTo>
                      <a:pt x="1069" y="111"/>
                    </a:lnTo>
                    <a:cubicBezTo>
                      <a:pt x="938" y="43"/>
                      <a:pt x="786" y="1"/>
                      <a:pt x="655" y="1"/>
                    </a:cubicBezTo>
                    <a:close/>
                    <a:moveTo>
                      <a:pt x="1640" y="807"/>
                    </a:moveTo>
                    <a:lnTo>
                      <a:pt x="1640" y="828"/>
                    </a:lnTo>
                    <a:lnTo>
                      <a:pt x="110" y="1530"/>
                    </a:lnTo>
                    <a:cubicBezTo>
                      <a:pt x="305" y="1932"/>
                      <a:pt x="671" y="2180"/>
                      <a:pt x="1012" y="2180"/>
                    </a:cubicBezTo>
                    <a:cubicBezTo>
                      <a:pt x="1092" y="2180"/>
                      <a:pt x="1172" y="2166"/>
                      <a:pt x="1247" y="2137"/>
                    </a:cubicBezTo>
                    <a:cubicBezTo>
                      <a:pt x="1681" y="1965"/>
                      <a:pt x="1833" y="1373"/>
                      <a:pt x="1640" y="8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62"/>
              <p:cNvSpPr/>
              <p:nvPr/>
            </p:nvSpPr>
            <p:spPr>
              <a:xfrm flipH="1">
                <a:off x="2295253" y="2696049"/>
                <a:ext cx="360305" cy="437513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278" extrusionOk="0">
                    <a:moveTo>
                      <a:pt x="718" y="106"/>
                    </a:moveTo>
                    <a:cubicBezTo>
                      <a:pt x="786" y="106"/>
                      <a:pt x="870" y="132"/>
                      <a:pt x="938" y="153"/>
                    </a:cubicBezTo>
                    <a:lnTo>
                      <a:pt x="236" y="435"/>
                    </a:lnTo>
                    <a:cubicBezTo>
                      <a:pt x="325" y="325"/>
                      <a:pt x="393" y="195"/>
                      <a:pt x="498" y="153"/>
                    </a:cubicBezTo>
                    <a:cubicBezTo>
                      <a:pt x="566" y="132"/>
                      <a:pt x="655" y="106"/>
                      <a:pt x="718" y="106"/>
                    </a:cubicBezTo>
                    <a:close/>
                    <a:moveTo>
                      <a:pt x="718" y="1"/>
                    </a:moveTo>
                    <a:cubicBezTo>
                      <a:pt x="629" y="1"/>
                      <a:pt x="545" y="1"/>
                      <a:pt x="456" y="43"/>
                    </a:cubicBezTo>
                    <a:cubicBezTo>
                      <a:pt x="262" y="132"/>
                      <a:pt x="105" y="305"/>
                      <a:pt x="21" y="545"/>
                    </a:cubicBezTo>
                    <a:lnTo>
                      <a:pt x="1" y="587"/>
                    </a:lnTo>
                    <a:lnTo>
                      <a:pt x="84" y="629"/>
                    </a:lnTo>
                    <a:lnTo>
                      <a:pt x="1111" y="215"/>
                    </a:lnTo>
                    <a:lnTo>
                      <a:pt x="1153" y="106"/>
                    </a:lnTo>
                    <a:lnTo>
                      <a:pt x="1132" y="106"/>
                    </a:lnTo>
                    <a:lnTo>
                      <a:pt x="1111" y="85"/>
                    </a:lnTo>
                    <a:lnTo>
                      <a:pt x="1090" y="85"/>
                    </a:lnTo>
                    <a:cubicBezTo>
                      <a:pt x="980" y="43"/>
                      <a:pt x="849" y="1"/>
                      <a:pt x="718" y="1"/>
                    </a:cubicBezTo>
                    <a:close/>
                    <a:moveTo>
                      <a:pt x="1655" y="959"/>
                    </a:moveTo>
                    <a:cubicBezTo>
                      <a:pt x="1723" y="1200"/>
                      <a:pt x="1744" y="1441"/>
                      <a:pt x="1676" y="1656"/>
                    </a:cubicBezTo>
                    <a:cubicBezTo>
                      <a:pt x="1614" y="1876"/>
                      <a:pt x="1483" y="2048"/>
                      <a:pt x="1284" y="2116"/>
                    </a:cubicBezTo>
                    <a:cubicBezTo>
                      <a:pt x="1213" y="2147"/>
                      <a:pt x="1139" y="2162"/>
                      <a:pt x="1063" y="2162"/>
                    </a:cubicBezTo>
                    <a:cubicBezTo>
                      <a:pt x="767" y="2162"/>
                      <a:pt x="450" y="1939"/>
                      <a:pt x="262" y="1593"/>
                    </a:cubicBezTo>
                    <a:lnTo>
                      <a:pt x="1655" y="959"/>
                    </a:lnTo>
                    <a:close/>
                    <a:moveTo>
                      <a:pt x="1634" y="828"/>
                    </a:moveTo>
                    <a:lnTo>
                      <a:pt x="131" y="1525"/>
                    </a:lnTo>
                    <a:lnTo>
                      <a:pt x="84" y="1546"/>
                    </a:lnTo>
                    <a:lnTo>
                      <a:pt x="105" y="1593"/>
                    </a:lnTo>
                    <a:cubicBezTo>
                      <a:pt x="315" y="2012"/>
                      <a:pt x="693" y="2277"/>
                      <a:pt x="1061" y="2277"/>
                    </a:cubicBezTo>
                    <a:cubicBezTo>
                      <a:pt x="1152" y="2277"/>
                      <a:pt x="1243" y="2261"/>
                      <a:pt x="1331" y="2226"/>
                    </a:cubicBezTo>
                    <a:cubicBezTo>
                      <a:pt x="1572" y="2137"/>
                      <a:pt x="1723" y="1938"/>
                      <a:pt x="1786" y="1677"/>
                    </a:cubicBezTo>
                    <a:cubicBezTo>
                      <a:pt x="1875" y="1441"/>
                      <a:pt x="1854" y="1153"/>
                      <a:pt x="1744" y="870"/>
                    </a:cubicBezTo>
                    <a:lnTo>
                      <a:pt x="1765" y="849"/>
                    </a:lnTo>
                    <a:lnTo>
                      <a:pt x="1744" y="828"/>
                    </a:lnTo>
                    <a:lnTo>
                      <a:pt x="1655" y="870"/>
                    </a:lnTo>
                    <a:lnTo>
                      <a:pt x="1634" y="849"/>
                    </a:lnTo>
                    <a:lnTo>
                      <a:pt x="1634" y="828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62"/>
              <p:cNvSpPr/>
              <p:nvPr/>
            </p:nvSpPr>
            <p:spPr>
              <a:xfrm flipH="1">
                <a:off x="1850629" y="2934206"/>
                <a:ext cx="448844" cy="742120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864" extrusionOk="0">
                    <a:moveTo>
                      <a:pt x="700" y="1"/>
                    </a:moveTo>
                    <a:cubicBezTo>
                      <a:pt x="397" y="1"/>
                      <a:pt x="199" y="207"/>
                      <a:pt x="0" y="437"/>
                    </a:cubicBezTo>
                    <a:lnTo>
                      <a:pt x="1289" y="3799"/>
                    </a:lnTo>
                    <a:cubicBezTo>
                      <a:pt x="1309" y="3841"/>
                      <a:pt x="1373" y="3863"/>
                      <a:pt x="1465" y="3863"/>
                    </a:cubicBezTo>
                    <a:cubicBezTo>
                      <a:pt x="1568" y="3863"/>
                      <a:pt x="1705" y="3836"/>
                      <a:pt x="1854" y="3778"/>
                    </a:cubicBezTo>
                    <a:cubicBezTo>
                      <a:pt x="2137" y="3689"/>
                      <a:pt x="2336" y="3537"/>
                      <a:pt x="2310" y="3427"/>
                    </a:cubicBezTo>
                    <a:lnTo>
                      <a:pt x="1027" y="70"/>
                    </a:lnTo>
                    <a:cubicBezTo>
                      <a:pt x="905" y="22"/>
                      <a:pt x="797" y="1"/>
                      <a:pt x="7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62"/>
              <p:cNvSpPr/>
              <p:nvPr/>
            </p:nvSpPr>
            <p:spPr>
              <a:xfrm flipH="1">
                <a:off x="1842755" y="2924411"/>
                <a:ext cx="469779" cy="760558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3960" extrusionOk="0">
                    <a:moveTo>
                      <a:pt x="734" y="114"/>
                    </a:moveTo>
                    <a:cubicBezTo>
                      <a:pt x="829" y="114"/>
                      <a:pt x="933" y="136"/>
                      <a:pt x="1048" y="184"/>
                    </a:cubicBezTo>
                    <a:lnTo>
                      <a:pt x="2315" y="3499"/>
                    </a:lnTo>
                    <a:cubicBezTo>
                      <a:pt x="2315" y="3499"/>
                      <a:pt x="2336" y="3525"/>
                      <a:pt x="2315" y="3546"/>
                    </a:cubicBezTo>
                    <a:cubicBezTo>
                      <a:pt x="2294" y="3567"/>
                      <a:pt x="2273" y="3588"/>
                      <a:pt x="2226" y="3609"/>
                    </a:cubicBezTo>
                    <a:cubicBezTo>
                      <a:pt x="2163" y="3677"/>
                      <a:pt x="2053" y="3740"/>
                      <a:pt x="1901" y="3787"/>
                    </a:cubicBezTo>
                    <a:cubicBezTo>
                      <a:pt x="1770" y="3829"/>
                      <a:pt x="1639" y="3850"/>
                      <a:pt x="1550" y="3850"/>
                    </a:cubicBezTo>
                    <a:lnTo>
                      <a:pt x="1440" y="3850"/>
                    </a:lnTo>
                    <a:lnTo>
                      <a:pt x="1420" y="3829"/>
                    </a:lnTo>
                    <a:lnTo>
                      <a:pt x="131" y="488"/>
                    </a:lnTo>
                    <a:cubicBezTo>
                      <a:pt x="262" y="357"/>
                      <a:pt x="372" y="226"/>
                      <a:pt x="503" y="163"/>
                    </a:cubicBezTo>
                    <a:cubicBezTo>
                      <a:pt x="574" y="131"/>
                      <a:pt x="650" y="114"/>
                      <a:pt x="734" y="114"/>
                    </a:cubicBezTo>
                    <a:close/>
                    <a:moveTo>
                      <a:pt x="777" y="1"/>
                    </a:moveTo>
                    <a:cubicBezTo>
                      <a:pt x="659" y="1"/>
                      <a:pt x="553" y="29"/>
                      <a:pt x="461" y="74"/>
                    </a:cubicBezTo>
                    <a:cubicBezTo>
                      <a:pt x="283" y="142"/>
                      <a:pt x="152" y="294"/>
                      <a:pt x="21" y="446"/>
                    </a:cubicBezTo>
                    <a:lnTo>
                      <a:pt x="0" y="467"/>
                    </a:lnTo>
                    <a:lnTo>
                      <a:pt x="1310" y="3850"/>
                    </a:lnTo>
                    <a:cubicBezTo>
                      <a:pt x="1330" y="3918"/>
                      <a:pt x="1357" y="3939"/>
                      <a:pt x="1399" y="3939"/>
                    </a:cubicBezTo>
                    <a:cubicBezTo>
                      <a:pt x="1440" y="3960"/>
                      <a:pt x="1488" y="3960"/>
                      <a:pt x="1550" y="3960"/>
                    </a:cubicBezTo>
                    <a:cubicBezTo>
                      <a:pt x="1660" y="3960"/>
                      <a:pt x="1791" y="3939"/>
                      <a:pt x="1943" y="3892"/>
                    </a:cubicBezTo>
                    <a:cubicBezTo>
                      <a:pt x="2095" y="3829"/>
                      <a:pt x="2226" y="3761"/>
                      <a:pt x="2315" y="3698"/>
                    </a:cubicBezTo>
                    <a:cubicBezTo>
                      <a:pt x="2357" y="3677"/>
                      <a:pt x="2378" y="3630"/>
                      <a:pt x="2404" y="3609"/>
                    </a:cubicBezTo>
                    <a:cubicBezTo>
                      <a:pt x="2425" y="3567"/>
                      <a:pt x="2446" y="3525"/>
                      <a:pt x="2425" y="3478"/>
                    </a:cubicBezTo>
                    <a:lnTo>
                      <a:pt x="1137" y="74"/>
                    </a:lnTo>
                    <a:lnTo>
                      <a:pt x="1116" y="74"/>
                    </a:lnTo>
                    <a:cubicBezTo>
                      <a:pt x="994" y="23"/>
                      <a:pt x="881" y="1"/>
                      <a:pt x="77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62"/>
              <p:cNvSpPr/>
              <p:nvPr/>
            </p:nvSpPr>
            <p:spPr>
              <a:xfrm flipH="1">
                <a:off x="1817592" y="3445477"/>
                <a:ext cx="280792" cy="27675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441" extrusionOk="0">
                    <a:moveTo>
                      <a:pt x="739" y="0"/>
                    </a:moveTo>
                    <a:cubicBezTo>
                      <a:pt x="325" y="0"/>
                      <a:pt x="1" y="330"/>
                      <a:pt x="1" y="723"/>
                    </a:cubicBezTo>
                    <a:cubicBezTo>
                      <a:pt x="1" y="1116"/>
                      <a:pt x="325" y="1440"/>
                      <a:pt x="739" y="1440"/>
                    </a:cubicBezTo>
                    <a:cubicBezTo>
                      <a:pt x="1132" y="1440"/>
                      <a:pt x="1462" y="1116"/>
                      <a:pt x="1462" y="723"/>
                    </a:cubicBezTo>
                    <a:cubicBezTo>
                      <a:pt x="1462" y="330"/>
                      <a:pt x="1132" y="0"/>
                      <a:pt x="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62"/>
              <p:cNvSpPr/>
              <p:nvPr/>
            </p:nvSpPr>
            <p:spPr>
              <a:xfrm flipH="1">
                <a:off x="1809525" y="3433377"/>
                <a:ext cx="297885" cy="30191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572" extrusionOk="0">
                    <a:moveTo>
                      <a:pt x="786" y="110"/>
                    </a:moveTo>
                    <a:cubicBezTo>
                      <a:pt x="1158" y="110"/>
                      <a:pt x="1441" y="414"/>
                      <a:pt x="1441" y="786"/>
                    </a:cubicBezTo>
                    <a:cubicBezTo>
                      <a:pt x="1441" y="1158"/>
                      <a:pt x="1158" y="1462"/>
                      <a:pt x="786" y="1462"/>
                    </a:cubicBezTo>
                    <a:cubicBezTo>
                      <a:pt x="420" y="1462"/>
                      <a:pt x="111" y="1158"/>
                      <a:pt x="111" y="786"/>
                    </a:cubicBezTo>
                    <a:cubicBezTo>
                      <a:pt x="111" y="414"/>
                      <a:pt x="420" y="110"/>
                      <a:pt x="786" y="110"/>
                    </a:cubicBezTo>
                    <a:close/>
                    <a:moveTo>
                      <a:pt x="786" y="0"/>
                    </a:moveTo>
                    <a:cubicBezTo>
                      <a:pt x="352" y="0"/>
                      <a:pt x="1" y="351"/>
                      <a:pt x="1" y="786"/>
                    </a:cubicBezTo>
                    <a:cubicBezTo>
                      <a:pt x="1" y="1221"/>
                      <a:pt x="352" y="1572"/>
                      <a:pt x="786" y="1572"/>
                    </a:cubicBezTo>
                    <a:cubicBezTo>
                      <a:pt x="1205" y="1572"/>
                      <a:pt x="1551" y="1221"/>
                      <a:pt x="1551" y="786"/>
                    </a:cubicBezTo>
                    <a:cubicBezTo>
                      <a:pt x="1551" y="351"/>
                      <a:pt x="1205" y="0"/>
                      <a:pt x="78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62"/>
              <p:cNvSpPr/>
              <p:nvPr/>
            </p:nvSpPr>
            <p:spPr>
              <a:xfrm flipH="1">
                <a:off x="2454279" y="2997779"/>
                <a:ext cx="189179" cy="155184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08" extrusionOk="0">
                    <a:moveTo>
                      <a:pt x="110" y="1"/>
                    </a:moveTo>
                    <a:lnTo>
                      <a:pt x="0" y="85"/>
                    </a:lnTo>
                    <a:cubicBezTo>
                      <a:pt x="220" y="498"/>
                      <a:pt x="613" y="786"/>
                      <a:pt x="985" y="807"/>
                    </a:cubicBezTo>
                    <a:lnTo>
                      <a:pt x="959" y="655"/>
                    </a:lnTo>
                    <a:cubicBezTo>
                      <a:pt x="613" y="629"/>
                      <a:pt x="283" y="367"/>
                      <a:pt x="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62"/>
              <p:cNvSpPr/>
              <p:nvPr/>
            </p:nvSpPr>
            <p:spPr>
              <a:xfrm flipH="1">
                <a:off x="2446212" y="2984752"/>
                <a:ext cx="205312" cy="18034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939" extrusionOk="0">
                    <a:moveTo>
                      <a:pt x="42" y="111"/>
                    </a:moveTo>
                    <a:lnTo>
                      <a:pt x="21" y="132"/>
                    </a:lnTo>
                    <a:lnTo>
                      <a:pt x="42" y="111"/>
                    </a:lnTo>
                    <a:close/>
                    <a:moveTo>
                      <a:pt x="131" y="174"/>
                    </a:moveTo>
                    <a:cubicBezTo>
                      <a:pt x="325" y="504"/>
                      <a:pt x="634" y="744"/>
                      <a:pt x="938" y="786"/>
                    </a:cubicBezTo>
                    <a:lnTo>
                      <a:pt x="959" y="807"/>
                    </a:lnTo>
                    <a:cubicBezTo>
                      <a:pt x="634" y="765"/>
                      <a:pt x="325" y="525"/>
                      <a:pt x="131" y="174"/>
                    </a:cubicBezTo>
                    <a:close/>
                    <a:moveTo>
                      <a:pt x="152" y="1"/>
                    </a:moveTo>
                    <a:lnTo>
                      <a:pt x="42" y="111"/>
                    </a:lnTo>
                    <a:lnTo>
                      <a:pt x="0" y="174"/>
                    </a:lnTo>
                    <a:lnTo>
                      <a:pt x="0" y="195"/>
                    </a:lnTo>
                    <a:cubicBezTo>
                      <a:pt x="215" y="614"/>
                      <a:pt x="587" y="875"/>
                      <a:pt x="959" y="938"/>
                    </a:cubicBezTo>
                    <a:lnTo>
                      <a:pt x="1027" y="938"/>
                    </a:lnTo>
                    <a:lnTo>
                      <a:pt x="1027" y="828"/>
                    </a:lnTo>
                    <a:lnTo>
                      <a:pt x="1069" y="875"/>
                    </a:lnTo>
                    <a:lnTo>
                      <a:pt x="1069" y="875"/>
                    </a:lnTo>
                    <a:lnTo>
                      <a:pt x="1048" y="676"/>
                    </a:lnTo>
                    <a:lnTo>
                      <a:pt x="1001" y="676"/>
                    </a:lnTo>
                    <a:cubicBezTo>
                      <a:pt x="697" y="655"/>
                      <a:pt x="372" y="415"/>
                      <a:pt x="194" y="64"/>
                    </a:cubicBez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62"/>
              <p:cNvSpPr/>
              <p:nvPr/>
            </p:nvSpPr>
            <p:spPr>
              <a:xfrm flipH="1">
                <a:off x="1222006" y="2255841"/>
                <a:ext cx="319012" cy="272149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417" extrusionOk="0">
                    <a:moveTo>
                      <a:pt x="990" y="1"/>
                    </a:moveTo>
                    <a:cubicBezTo>
                      <a:pt x="922" y="1"/>
                      <a:pt x="853" y="14"/>
                      <a:pt x="786" y="41"/>
                    </a:cubicBezTo>
                    <a:lnTo>
                      <a:pt x="351" y="219"/>
                    </a:lnTo>
                    <a:cubicBezTo>
                      <a:pt x="110" y="350"/>
                      <a:pt x="0" y="633"/>
                      <a:pt x="110" y="895"/>
                    </a:cubicBezTo>
                    <a:lnTo>
                      <a:pt x="194" y="1135"/>
                    </a:lnTo>
                    <a:cubicBezTo>
                      <a:pt x="290" y="1313"/>
                      <a:pt x="473" y="1417"/>
                      <a:pt x="667" y="1417"/>
                    </a:cubicBezTo>
                    <a:cubicBezTo>
                      <a:pt x="736" y="1417"/>
                      <a:pt x="806" y="1404"/>
                      <a:pt x="875" y="1376"/>
                    </a:cubicBezTo>
                    <a:lnTo>
                      <a:pt x="1288" y="1198"/>
                    </a:lnTo>
                    <a:cubicBezTo>
                      <a:pt x="1550" y="1088"/>
                      <a:pt x="1660" y="785"/>
                      <a:pt x="1550" y="544"/>
                    </a:cubicBezTo>
                    <a:lnTo>
                      <a:pt x="1461" y="303"/>
                    </a:lnTo>
                    <a:cubicBezTo>
                      <a:pt x="1364" y="109"/>
                      <a:pt x="1183" y="1"/>
                      <a:pt x="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62"/>
              <p:cNvSpPr/>
              <p:nvPr/>
            </p:nvSpPr>
            <p:spPr>
              <a:xfrm flipH="1">
                <a:off x="1210098" y="2244126"/>
                <a:ext cx="344172" cy="29634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543" extrusionOk="0">
                    <a:moveTo>
                      <a:pt x="1061" y="115"/>
                    </a:moveTo>
                    <a:cubicBezTo>
                      <a:pt x="1239" y="115"/>
                      <a:pt x="1401" y="210"/>
                      <a:pt x="1467" y="390"/>
                    </a:cubicBezTo>
                    <a:lnTo>
                      <a:pt x="1572" y="626"/>
                    </a:lnTo>
                    <a:cubicBezTo>
                      <a:pt x="1661" y="846"/>
                      <a:pt x="1572" y="1107"/>
                      <a:pt x="1336" y="1196"/>
                    </a:cubicBezTo>
                    <a:lnTo>
                      <a:pt x="917" y="1390"/>
                    </a:lnTo>
                    <a:cubicBezTo>
                      <a:pt x="854" y="1420"/>
                      <a:pt x="789" y="1433"/>
                      <a:pt x="725" y="1433"/>
                    </a:cubicBezTo>
                    <a:cubicBezTo>
                      <a:pt x="553" y="1433"/>
                      <a:pt x="396" y="1332"/>
                      <a:pt x="331" y="1175"/>
                    </a:cubicBezTo>
                    <a:lnTo>
                      <a:pt x="221" y="935"/>
                    </a:lnTo>
                    <a:cubicBezTo>
                      <a:pt x="132" y="694"/>
                      <a:pt x="221" y="432"/>
                      <a:pt x="462" y="343"/>
                    </a:cubicBezTo>
                    <a:lnTo>
                      <a:pt x="876" y="149"/>
                    </a:lnTo>
                    <a:cubicBezTo>
                      <a:pt x="937" y="126"/>
                      <a:pt x="1000" y="115"/>
                      <a:pt x="1061" y="115"/>
                    </a:cubicBezTo>
                    <a:close/>
                    <a:moveTo>
                      <a:pt x="1040" y="0"/>
                    </a:moveTo>
                    <a:cubicBezTo>
                      <a:pt x="971" y="0"/>
                      <a:pt x="901" y="13"/>
                      <a:pt x="834" y="39"/>
                    </a:cubicBezTo>
                    <a:lnTo>
                      <a:pt x="394" y="233"/>
                    </a:lnTo>
                    <a:cubicBezTo>
                      <a:pt x="132" y="364"/>
                      <a:pt x="1" y="694"/>
                      <a:pt x="111" y="976"/>
                    </a:cubicBezTo>
                    <a:lnTo>
                      <a:pt x="221" y="1217"/>
                    </a:lnTo>
                    <a:cubicBezTo>
                      <a:pt x="318" y="1427"/>
                      <a:pt x="525" y="1542"/>
                      <a:pt x="741" y="1542"/>
                    </a:cubicBezTo>
                    <a:cubicBezTo>
                      <a:pt x="816" y="1542"/>
                      <a:pt x="892" y="1528"/>
                      <a:pt x="965" y="1500"/>
                    </a:cubicBezTo>
                    <a:lnTo>
                      <a:pt x="1399" y="1306"/>
                    </a:lnTo>
                    <a:cubicBezTo>
                      <a:pt x="1661" y="1196"/>
                      <a:pt x="1792" y="846"/>
                      <a:pt x="1682" y="584"/>
                    </a:cubicBezTo>
                    <a:lnTo>
                      <a:pt x="1572" y="343"/>
                    </a:lnTo>
                    <a:cubicBezTo>
                      <a:pt x="1472" y="128"/>
                      <a:pt x="1260" y="0"/>
                      <a:pt x="104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62"/>
              <p:cNvSpPr/>
              <p:nvPr/>
            </p:nvSpPr>
            <p:spPr>
              <a:xfrm flipH="1">
                <a:off x="1461522" y="2339004"/>
                <a:ext cx="1269517" cy="729444"/>
              </a:xfrm>
              <a:custGeom>
                <a:avLst/>
                <a:gdLst/>
                <a:ahLst/>
                <a:cxnLst/>
                <a:rect l="l" t="t" r="r" b="b"/>
                <a:pathLst>
                  <a:path w="6610" h="3798" extrusionOk="0">
                    <a:moveTo>
                      <a:pt x="6086" y="1"/>
                    </a:moveTo>
                    <a:lnTo>
                      <a:pt x="1" y="2645"/>
                    </a:lnTo>
                    <a:lnTo>
                      <a:pt x="498" y="3797"/>
                    </a:lnTo>
                    <a:lnTo>
                      <a:pt x="6610" y="1158"/>
                    </a:lnTo>
                    <a:lnTo>
                      <a:pt x="60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62"/>
              <p:cNvSpPr/>
              <p:nvPr/>
            </p:nvSpPr>
            <p:spPr>
              <a:xfrm flipH="1">
                <a:off x="1448462" y="2322871"/>
                <a:ext cx="1299670" cy="76267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3971" extrusionOk="0">
                    <a:moveTo>
                      <a:pt x="6154" y="153"/>
                    </a:moveTo>
                    <a:lnTo>
                      <a:pt x="6610" y="1200"/>
                    </a:lnTo>
                    <a:lnTo>
                      <a:pt x="613" y="3819"/>
                    </a:lnTo>
                    <a:lnTo>
                      <a:pt x="153" y="2771"/>
                    </a:lnTo>
                    <a:lnTo>
                      <a:pt x="6154" y="153"/>
                    </a:lnTo>
                    <a:close/>
                    <a:moveTo>
                      <a:pt x="6217" y="1"/>
                    </a:moveTo>
                    <a:lnTo>
                      <a:pt x="6154" y="22"/>
                    </a:lnTo>
                    <a:lnTo>
                      <a:pt x="1" y="2703"/>
                    </a:lnTo>
                    <a:lnTo>
                      <a:pt x="566" y="3970"/>
                    </a:lnTo>
                    <a:lnTo>
                      <a:pt x="6767" y="1263"/>
                    </a:lnTo>
                    <a:lnTo>
                      <a:pt x="6217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62"/>
              <p:cNvSpPr/>
              <p:nvPr/>
            </p:nvSpPr>
            <p:spPr>
              <a:xfrm flipH="1">
                <a:off x="1490714" y="2398352"/>
                <a:ext cx="1215164" cy="607678"/>
              </a:xfrm>
              <a:custGeom>
                <a:avLst/>
                <a:gdLst/>
                <a:ahLst/>
                <a:cxnLst/>
                <a:rect l="l" t="t" r="r" b="b"/>
                <a:pathLst>
                  <a:path w="6327" h="3164" extrusionOk="0">
                    <a:moveTo>
                      <a:pt x="6107" y="1"/>
                    </a:moveTo>
                    <a:lnTo>
                      <a:pt x="1" y="2661"/>
                    </a:lnTo>
                    <a:lnTo>
                      <a:pt x="236" y="3164"/>
                    </a:lnTo>
                    <a:lnTo>
                      <a:pt x="6327" y="524"/>
                    </a:lnTo>
                    <a:lnTo>
                      <a:pt x="61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62"/>
              <p:cNvSpPr/>
              <p:nvPr/>
            </p:nvSpPr>
            <p:spPr>
              <a:xfrm flipH="1">
                <a:off x="1473621" y="2385291"/>
                <a:ext cx="1245317" cy="637831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3321" extrusionOk="0">
                    <a:moveTo>
                      <a:pt x="6154" y="152"/>
                    </a:moveTo>
                    <a:lnTo>
                      <a:pt x="6327" y="545"/>
                    </a:lnTo>
                    <a:lnTo>
                      <a:pt x="331" y="3164"/>
                    </a:lnTo>
                    <a:lnTo>
                      <a:pt x="152" y="2750"/>
                    </a:lnTo>
                    <a:lnTo>
                      <a:pt x="6154" y="152"/>
                    </a:lnTo>
                    <a:close/>
                    <a:moveTo>
                      <a:pt x="6196" y="1"/>
                    </a:moveTo>
                    <a:lnTo>
                      <a:pt x="6154" y="22"/>
                    </a:lnTo>
                    <a:lnTo>
                      <a:pt x="1" y="2708"/>
                    </a:lnTo>
                    <a:lnTo>
                      <a:pt x="262" y="3321"/>
                    </a:lnTo>
                    <a:lnTo>
                      <a:pt x="6484" y="613"/>
                    </a:lnTo>
                    <a:lnTo>
                      <a:pt x="619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62"/>
              <p:cNvSpPr/>
              <p:nvPr/>
            </p:nvSpPr>
            <p:spPr>
              <a:xfrm flipH="1">
                <a:off x="1377959" y="2301744"/>
                <a:ext cx="184186" cy="25985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353" extrusionOk="0">
                    <a:moveTo>
                      <a:pt x="461" y="1"/>
                    </a:moveTo>
                    <a:lnTo>
                      <a:pt x="0" y="195"/>
                    </a:lnTo>
                    <a:lnTo>
                      <a:pt x="524" y="1352"/>
                    </a:lnTo>
                    <a:lnTo>
                      <a:pt x="958" y="1158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62"/>
              <p:cNvSpPr/>
              <p:nvPr/>
            </p:nvSpPr>
            <p:spPr>
              <a:xfrm flipH="1">
                <a:off x="1364899" y="2284651"/>
                <a:ext cx="209345" cy="29001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510" extrusionOk="0">
                    <a:moveTo>
                      <a:pt x="477" y="153"/>
                    </a:moveTo>
                    <a:lnTo>
                      <a:pt x="959" y="1200"/>
                    </a:lnTo>
                    <a:lnTo>
                      <a:pt x="608" y="1357"/>
                    </a:lnTo>
                    <a:lnTo>
                      <a:pt x="152" y="310"/>
                    </a:lnTo>
                    <a:lnTo>
                      <a:pt x="477" y="153"/>
                    </a:lnTo>
                    <a:close/>
                    <a:moveTo>
                      <a:pt x="545" y="1"/>
                    </a:moveTo>
                    <a:lnTo>
                      <a:pt x="498" y="22"/>
                    </a:lnTo>
                    <a:lnTo>
                      <a:pt x="0" y="242"/>
                    </a:lnTo>
                    <a:lnTo>
                      <a:pt x="545" y="1509"/>
                    </a:lnTo>
                    <a:lnTo>
                      <a:pt x="1089" y="1268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62"/>
              <p:cNvSpPr/>
              <p:nvPr/>
            </p:nvSpPr>
            <p:spPr>
              <a:xfrm flipH="1">
                <a:off x="2635203" y="2847010"/>
                <a:ext cx="255632" cy="22144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1153" extrusionOk="0">
                    <a:moveTo>
                      <a:pt x="833" y="0"/>
                    </a:moveTo>
                    <a:lnTo>
                      <a:pt x="0" y="1048"/>
                    </a:lnTo>
                    <a:lnTo>
                      <a:pt x="1330" y="1152"/>
                    </a:lnTo>
                    <a:lnTo>
                      <a:pt x="1095" y="587"/>
                    </a:lnTo>
                    <a:lnTo>
                      <a:pt x="1068" y="587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rgbClr val="FFE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62"/>
              <p:cNvSpPr/>
              <p:nvPr/>
            </p:nvSpPr>
            <p:spPr>
              <a:xfrm flipH="1">
                <a:off x="2618109" y="2825883"/>
                <a:ext cx="276758" cy="25563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331" extrusionOk="0">
                    <a:moveTo>
                      <a:pt x="828" y="215"/>
                    </a:moveTo>
                    <a:lnTo>
                      <a:pt x="1048" y="718"/>
                    </a:lnTo>
                    <a:lnTo>
                      <a:pt x="1267" y="1200"/>
                    </a:lnTo>
                    <a:lnTo>
                      <a:pt x="131" y="1111"/>
                    </a:lnTo>
                    <a:lnTo>
                      <a:pt x="828" y="215"/>
                    </a:lnTo>
                    <a:close/>
                    <a:moveTo>
                      <a:pt x="0" y="1179"/>
                    </a:moveTo>
                    <a:lnTo>
                      <a:pt x="0" y="1221"/>
                    </a:lnTo>
                    <a:lnTo>
                      <a:pt x="21" y="1221"/>
                    </a:lnTo>
                    <a:lnTo>
                      <a:pt x="0" y="1179"/>
                    </a:lnTo>
                    <a:close/>
                    <a:moveTo>
                      <a:pt x="875" y="0"/>
                    </a:moveTo>
                    <a:lnTo>
                      <a:pt x="807" y="84"/>
                    </a:lnTo>
                    <a:lnTo>
                      <a:pt x="0" y="1111"/>
                    </a:lnTo>
                    <a:lnTo>
                      <a:pt x="0" y="1179"/>
                    </a:lnTo>
                    <a:lnTo>
                      <a:pt x="42" y="1221"/>
                    </a:lnTo>
                    <a:lnTo>
                      <a:pt x="1440" y="1331"/>
                    </a:lnTo>
                    <a:lnTo>
                      <a:pt x="1440" y="1331"/>
                    </a:lnTo>
                    <a:lnTo>
                      <a:pt x="1158" y="676"/>
                    </a:lnTo>
                    <a:lnTo>
                      <a:pt x="1158" y="655"/>
                    </a:lnTo>
                    <a:lnTo>
                      <a:pt x="875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2"/>
              <p:cNvSpPr/>
              <p:nvPr/>
            </p:nvSpPr>
            <p:spPr>
              <a:xfrm flipH="1">
                <a:off x="2811322" y="2984719"/>
                <a:ext cx="79513" cy="71638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73" extrusionOk="0">
                    <a:moveTo>
                      <a:pt x="262" y="1"/>
                    </a:moveTo>
                    <a:lnTo>
                      <a:pt x="0" y="331"/>
                    </a:lnTo>
                    <a:lnTo>
                      <a:pt x="414" y="373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FFE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62"/>
              <p:cNvSpPr/>
              <p:nvPr/>
            </p:nvSpPr>
            <p:spPr>
              <a:xfrm flipH="1">
                <a:off x="2794228" y="2963592"/>
                <a:ext cx="100639" cy="10486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46" extrusionOk="0">
                    <a:moveTo>
                      <a:pt x="262" y="221"/>
                    </a:moveTo>
                    <a:lnTo>
                      <a:pt x="351" y="415"/>
                    </a:lnTo>
                    <a:lnTo>
                      <a:pt x="351" y="415"/>
                    </a:lnTo>
                    <a:lnTo>
                      <a:pt x="131" y="394"/>
                    </a:lnTo>
                    <a:lnTo>
                      <a:pt x="262" y="221"/>
                    </a:lnTo>
                    <a:close/>
                    <a:moveTo>
                      <a:pt x="0" y="462"/>
                    </a:moveTo>
                    <a:lnTo>
                      <a:pt x="0" y="504"/>
                    </a:lnTo>
                    <a:lnTo>
                      <a:pt x="21" y="504"/>
                    </a:lnTo>
                    <a:lnTo>
                      <a:pt x="0" y="462"/>
                    </a:lnTo>
                    <a:close/>
                    <a:moveTo>
                      <a:pt x="304" y="1"/>
                    </a:moveTo>
                    <a:lnTo>
                      <a:pt x="241" y="90"/>
                    </a:lnTo>
                    <a:lnTo>
                      <a:pt x="0" y="394"/>
                    </a:lnTo>
                    <a:lnTo>
                      <a:pt x="0" y="462"/>
                    </a:lnTo>
                    <a:lnTo>
                      <a:pt x="42" y="504"/>
                    </a:lnTo>
                    <a:lnTo>
                      <a:pt x="524" y="545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62"/>
              <p:cNvSpPr/>
              <p:nvPr/>
            </p:nvSpPr>
            <p:spPr>
              <a:xfrm flipH="1">
                <a:off x="2262025" y="2674922"/>
                <a:ext cx="263698" cy="47803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489" extrusionOk="0">
                    <a:moveTo>
                      <a:pt x="0" y="1"/>
                    </a:moveTo>
                    <a:lnTo>
                      <a:pt x="21" y="153"/>
                    </a:lnTo>
                    <a:lnTo>
                      <a:pt x="42" y="153"/>
                    </a:lnTo>
                    <a:cubicBezTo>
                      <a:pt x="173" y="153"/>
                      <a:pt x="325" y="195"/>
                      <a:pt x="456" y="263"/>
                    </a:cubicBezTo>
                    <a:cubicBezTo>
                      <a:pt x="456" y="284"/>
                      <a:pt x="477" y="284"/>
                      <a:pt x="477" y="284"/>
                    </a:cubicBezTo>
                    <a:cubicBezTo>
                      <a:pt x="503" y="305"/>
                      <a:pt x="524" y="305"/>
                      <a:pt x="545" y="325"/>
                    </a:cubicBezTo>
                    <a:cubicBezTo>
                      <a:pt x="566" y="346"/>
                      <a:pt x="587" y="346"/>
                      <a:pt x="608" y="373"/>
                    </a:cubicBezTo>
                    <a:cubicBezTo>
                      <a:pt x="634" y="394"/>
                      <a:pt x="655" y="394"/>
                      <a:pt x="655" y="415"/>
                    </a:cubicBezTo>
                    <a:cubicBezTo>
                      <a:pt x="676" y="435"/>
                      <a:pt x="697" y="456"/>
                      <a:pt x="718" y="477"/>
                    </a:cubicBezTo>
                    <a:cubicBezTo>
                      <a:pt x="739" y="504"/>
                      <a:pt x="739" y="504"/>
                      <a:pt x="765" y="524"/>
                    </a:cubicBezTo>
                    <a:cubicBezTo>
                      <a:pt x="786" y="545"/>
                      <a:pt x="807" y="566"/>
                      <a:pt x="807" y="587"/>
                    </a:cubicBezTo>
                    <a:cubicBezTo>
                      <a:pt x="828" y="608"/>
                      <a:pt x="848" y="634"/>
                      <a:pt x="869" y="655"/>
                    </a:cubicBezTo>
                    <a:cubicBezTo>
                      <a:pt x="869" y="676"/>
                      <a:pt x="896" y="697"/>
                      <a:pt x="896" y="718"/>
                    </a:cubicBezTo>
                    <a:cubicBezTo>
                      <a:pt x="917" y="739"/>
                      <a:pt x="938" y="765"/>
                      <a:pt x="938" y="786"/>
                    </a:cubicBezTo>
                    <a:cubicBezTo>
                      <a:pt x="958" y="807"/>
                      <a:pt x="958" y="828"/>
                      <a:pt x="979" y="849"/>
                    </a:cubicBezTo>
                    <a:cubicBezTo>
                      <a:pt x="979" y="896"/>
                      <a:pt x="1000" y="917"/>
                      <a:pt x="1000" y="938"/>
                    </a:cubicBezTo>
                    <a:cubicBezTo>
                      <a:pt x="1027" y="938"/>
                      <a:pt x="1027" y="959"/>
                      <a:pt x="1027" y="959"/>
                    </a:cubicBezTo>
                    <a:cubicBezTo>
                      <a:pt x="1220" y="1525"/>
                      <a:pt x="1068" y="2117"/>
                      <a:pt x="634" y="2289"/>
                    </a:cubicBezTo>
                    <a:cubicBezTo>
                      <a:pt x="545" y="2310"/>
                      <a:pt x="435" y="2336"/>
                      <a:pt x="346" y="2336"/>
                    </a:cubicBezTo>
                    <a:lnTo>
                      <a:pt x="372" y="2488"/>
                    </a:lnTo>
                    <a:cubicBezTo>
                      <a:pt x="477" y="2488"/>
                      <a:pt x="587" y="2467"/>
                      <a:pt x="697" y="2420"/>
                    </a:cubicBezTo>
                    <a:cubicBezTo>
                      <a:pt x="1199" y="2226"/>
                      <a:pt x="1372" y="1551"/>
                      <a:pt x="1110" y="896"/>
                    </a:cubicBezTo>
                    <a:cubicBezTo>
                      <a:pt x="917" y="373"/>
                      <a:pt x="456" y="1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62"/>
              <p:cNvSpPr/>
              <p:nvPr/>
            </p:nvSpPr>
            <p:spPr>
              <a:xfrm flipH="1">
                <a:off x="2270091" y="2666472"/>
                <a:ext cx="268692" cy="496667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2586" extrusionOk="0">
                    <a:moveTo>
                      <a:pt x="131" y="132"/>
                    </a:moveTo>
                    <a:cubicBezTo>
                      <a:pt x="199" y="132"/>
                      <a:pt x="283" y="179"/>
                      <a:pt x="372" y="221"/>
                    </a:cubicBezTo>
                    <a:cubicBezTo>
                      <a:pt x="283" y="200"/>
                      <a:pt x="199" y="158"/>
                      <a:pt x="131" y="158"/>
                    </a:cubicBezTo>
                    <a:lnTo>
                      <a:pt x="131" y="132"/>
                    </a:lnTo>
                    <a:close/>
                    <a:moveTo>
                      <a:pt x="699" y="363"/>
                    </a:moveTo>
                    <a:lnTo>
                      <a:pt x="699" y="363"/>
                    </a:lnTo>
                    <a:cubicBezTo>
                      <a:pt x="708" y="370"/>
                      <a:pt x="716" y="379"/>
                      <a:pt x="723" y="393"/>
                    </a:cubicBezTo>
                    <a:lnTo>
                      <a:pt x="702" y="372"/>
                    </a:lnTo>
                    <a:cubicBezTo>
                      <a:pt x="702" y="369"/>
                      <a:pt x="701" y="366"/>
                      <a:pt x="699" y="363"/>
                    </a:cubicBezTo>
                    <a:close/>
                    <a:moveTo>
                      <a:pt x="1200" y="1488"/>
                    </a:moveTo>
                    <a:cubicBezTo>
                      <a:pt x="1221" y="1618"/>
                      <a:pt x="1229" y="1746"/>
                      <a:pt x="1199" y="1860"/>
                    </a:cubicBezTo>
                    <a:cubicBezTo>
                      <a:pt x="1136" y="2122"/>
                      <a:pt x="964" y="2336"/>
                      <a:pt x="744" y="2425"/>
                    </a:cubicBezTo>
                    <a:cubicBezTo>
                      <a:pt x="655" y="2467"/>
                      <a:pt x="571" y="2467"/>
                      <a:pt x="482" y="2467"/>
                    </a:cubicBezTo>
                    <a:lnTo>
                      <a:pt x="482" y="2425"/>
                    </a:lnTo>
                    <a:cubicBezTo>
                      <a:pt x="571" y="2425"/>
                      <a:pt x="655" y="2425"/>
                      <a:pt x="723" y="2383"/>
                    </a:cubicBezTo>
                    <a:cubicBezTo>
                      <a:pt x="964" y="2294"/>
                      <a:pt x="1115" y="2095"/>
                      <a:pt x="1178" y="1834"/>
                    </a:cubicBezTo>
                    <a:cubicBezTo>
                      <a:pt x="1221" y="1725"/>
                      <a:pt x="1218" y="1609"/>
                      <a:pt x="1200" y="1488"/>
                    </a:cubicBezTo>
                    <a:close/>
                    <a:moveTo>
                      <a:pt x="0" y="1"/>
                    </a:moveTo>
                    <a:lnTo>
                      <a:pt x="21" y="263"/>
                    </a:lnTo>
                    <a:lnTo>
                      <a:pt x="110" y="263"/>
                    </a:lnTo>
                    <a:cubicBezTo>
                      <a:pt x="241" y="263"/>
                      <a:pt x="372" y="289"/>
                      <a:pt x="482" y="372"/>
                    </a:cubicBezTo>
                    <a:lnTo>
                      <a:pt x="524" y="372"/>
                    </a:lnTo>
                    <a:cubicBezTo>
                      <a:pt x="545" y="393"/>
                      <a:pt x="571" y="420"/>
                      <a:pt x="592" y="420"/>
                    </a:cubicBezTo>
                    <a:cubicBezTo>
                      <a:pt x="592" y="441"/>
                      <a:pt x="613" y="441"/>
                      <a:pt x="634" y="462"/>
                    </a:cubicBezTo>
                    <a:cubicBezTo>
                      <a:pt x="655" y="482"/>
                      <a:pt x="676" y="482"/>
                      <a:pt x="702" y="503"/>
                    </a:cubicBezTo>
                    <a:cubicBezTo>
                      <a:pt x="702" y="524"/>
                      <a:pt x="723" y="551"/>
                      <a:pt x="744" y="551"/>
                    </a:cubicBezTo>
                    <a:cubicBezTo>
                      <a:pt x="765" y="571"/>
                      <a:pt x="786" y="592"/>
                      <a:pt x="786" y="613"/>
                    </a:cubicBezTo>
                    <a:cubicBezTo>
                      <a:pt x="807" y="634"/>
                      <a:pt x="833" y="655"/>
                      <a:pt x="833" y="681"/>
                    </a:cubicBezTo>
                    <a:cubicBezTo>
                      <a:pt x="854" y="681"/>
                      <a:pt x="875" y="702"/>
                      <a:pt x="875" y="723"/>
                    </a:cubicBezTo>
                    <a:cubicBezTo>
                      <a:pt x="896" y="744"/>
                      <a:pt x="916" y="765"/>
                      <a:pt x="916" y="786"/>
                    </a:cubicBezTo>
                    <a:cubicBezTo>
                      <a:pt x="937" y="812"/>
                      <a:pt x="937" y="833"/>
                      <a:pt x="964" y="854"/>
                    </a:cubicBezTo>
                    <a:cubicBezTo>
                      <a:pt x="985" y="875"/>
                      <a:pt x="985" y="896"/>
                      <a:pt x="1006" y="943"/>
                    </a:cubicBezTo>
                    <a:cubicBezTo>
                      <a:pt x="1006" y="964"/>
                      <a:pt x="1006" y="985"/>
                      <a:pt x="1026" y="1006"/>
                    </a:cubicBezTo>
                    <a:lnTo>
                      <a:pt x="1026" y="1027"/>
                    </a:lnTo>
                    <a:cubicBezTo>
                      <a:pt x="1136" y="1310"/>
                      <a:pt x="1136" y="1572"/>
                      <a:pt x="1068" y="1813"/>
                    </a:cubicBezTo>
                    <a:cubicBezTo>
                      <a:pt x="1006" y="2033"/>
                      <a:pt x="875" y="2205"/>
                      <a:pt x="676" y="2273"/>
                    </a:cubicBezTo>
                    <a:cubicBezTo>
                      <a:pt x="614" y="2304"/>
                      <a:pt x="550" y="2324"/>
                      <a:pt x="485" y="2324"/>
                    </a:cubicBezTo>
                    <a:cubicBezTo>
                      <a:pt x="461" y="2324"/>
                      <a:pt x="438" y="2321"/>
                      <a:pt x="414" y="2315"/>
                    </a:cubicBezTo>
                    <a:lnTo>
                      <a:pt x="351" y="2315"/>
                    </a:lnTo>
                    <a:lnTo>
                      <a:pt x="393" y="2577"/>
                    </a:lnTo>
                    <a:lnTo>
                      <a:pt x="440" y="2577"/>
                    </a:lnTo>
                    <a:cubicBezTo>
                      <a:pt x="468" y="2583"/>
                      <a:pt x="498" y="2585"/>
                      <a:pt x="529" y="2585"/>
                    </a:cubicBezTo>
                    <a:cubicBezTo>
                      <a:pt x="613" y="2585"/>
                      <a:pt x="705" y="2566"/>
                      <a:pt x="786" y="2535"/>
                    </a:cubicBezTo>
                    <a:cubicBezTo>
                      <a:pt x="1047" y="2425"/>
                      <a:pt x="1225" y="2184"/>
                      <a:pt x="1309" y="1902"/>
                    </a:cubicBezTo>
                    <a:cubicBezTo>
                      <a:pt x="1398" y="1598"/>
                      <a:pt x="1377" y="1247"/>
                      <a:pt x="1246" y="917"/>
                    </a:cubicBezTo>
                    <a:cubicBezTo>
                      <a:pt x="1026" y="372"/>
                      <a:pt x="571" y="1"/>
                      <a:pt x="8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62"/>
              <p:cNvSpPr/>
              <p:nvPr/>
            </p:nvSpPr>
            <p:spPr>
              <a:xfrm flipH="1">
                <a:off x="2069005" y="2599633"/>
                <a:ext cx="503005" cy="54026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2813" extrusionOk="0">
                    <a:moveTo>
                      <a:pt x="85" y="422"/>
                    </a:moveTo>
                    <a:cubicBezTo>
                      <a:pt x="57" y="431"/>
                      <a:pt x="29" y="442"/>
                      <a:pt x="0" y="456"/>
                    </a:cubicBezTo>
                    <a:lnTo>
                      <a:pt x="85" y="422"/>
                    </a:lnTo>
                    <a:close/>
                    <a:moveTo>
                      <a:pt x="1288" y="0"/>
                    </a:moveTo>
                    <a:cubicBezTo>
                      <a:pt x="1179" y="0"/>
                      <a:pt x="1089" y="21"/>
                      <a:pt x="980" y="63"/>
                    </a:cubicBezTo>
                    <a:lnTo>
                      <a:pt x="85" y="422"/>
                    </a:lnTo>
                    <a:lnTo>
                      <a:pt x="85" y="422"/>
                    </a:lnTo>
                    <a:cubicBezTo>
                      <a:pt x="144" y="402"/>
                      <a:pt x="202" y="393"/>
                      <a:pt x="262" y="393"/>
                    </a:cubicBezTo>
                    <a:cubicBezTo>
                      <a:pt x="697" y="393"/>
                      <a:pt x="1158" y="765"/>
                      <a:pt x="1351" y="1288"/>
                    </a:cubicBezTo>
                    <a:cubicBezTo>
                      <a:pt x="1610" y="1936"/>
                      <a:pt x="1444" y="2603"/>
                      <a:pt x="954" y="2806"/>
                    </a:cubicBezTo>
                    <a:lnTo>
                      <a:pt x="954" y="2806"/>
                    </a:lnTo>
                    <a:lnTo>
                      <a:pt x="1922" y="2419"/>
                    </a:lnTo>
                    <a:cubicBezTo>
                      <a:pt x="2420" y="2226"/>
                      <a:pt x="2619" y="1550"/>
                      <a:pt x="2357" y="896"/>
                    </a:cubicBezTo>
                    <a:cubicBezTo>
                      <a:pt x="2158" y="372"/>
                      <a:pt x="1723" y="21"/>
                      <a:pt x="1288" y="0"/>
                    </a:cubicBezTo>
                    <a:close/>
                    <a:moveTo>
                      <a:pt x="954" y="2806"/>
                    </a:moveTo>
                    <a:lnTo>
                      <a:pt x="938" y="2812"/>
                    </a:lnTo>
                    <a:cubicBezTo>
                      <a:pt x="943" y="2810"/>
                      <a:pt x="949" y="2808"/>
                      <a:pt x="954" y="28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62"/>
              <p:cNvSpPr/>
              <p:nvPr/>
            </p:nvSpPr>
            <p:spPr>
              <a:xfrm flipH="1">
                <a:off x="2082065" y="2590414"/>
                <a:ext cx="493978" cy="562544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29" extrusionOk="0">
                    <a:moveTo>
                      <a:pt x="1309" y="111"/>
                    </a:moveTo>
                    <a:cubicBezTo>
                      <a:pt x="1702" y="111"/>
                      <a:pt x="2116" y="462"/>
                      <a:pt x="2310" y="964"/>
                    </a:cubicBezTo>
                    <a:cubicBezTo>
                      <a:pt x="2441" y="1268"/>
                      <a:pt x="2467" y="1598"/>
                      <a:pt x="2399" y="1860"/>
                    </a:cubicBezTo>
                    <a:cubicBezTo>
                      <a:pt x="2310" y="2122"/>
                      <a:pt x="2158" y="2337"/>
                      <a:pt x="1917" y="2426"/>
                    </a:cubicBezTo>
                    <a:lnTo>
                      <a:pt x="1309" y="2666"/>
                    </a:lnTo>
                    <a:cubicBezTo>
                      <a:pt x="1393" y="2557"/>
                      <a:pt x="1461" y="2426"/>
                      <a:pt x="1503" y="2295"/>
                    </a:cubicBezTo>
                    <a:cubicBezTo>
                      <a:pt x="1592" y="1991"/>
                      <a:pt x="1571" y="1640"/>
                      <a:pt x="1440" y="1310"/>
                    </a:cubicBezTo>
                    <a:cubicBezTo>
                      <a:pt x="1241" y="786"/>
                      <a:pt x="807" y="462"/>
                      <a:pt x="372" y="420"/>
                    </a:cubicBezTo>
                    <a:lnTo>
                      <a:pt x="1027" y="158"/>
                    </a:lnTo>
                    <a:cubicBezTo>
                      <a:pt x="1110" y="132"/>
                      <a:pt x="1200" y="111"/>
                      <a:pt x="1309" y="111"/>
                    </a:cubicBezTo>
                    <a:close/>
                    <a:moveTo>
                      <a:pt x="1309" y="1"/>
                    </a:moveTo>
                    <a:cubicBezTo>
                      <a:pt x="1200" y="1"/>
                      <a:pt x="1090" y="1"/>
                      <a:pt x="980" y="48"/>
                    </a:cubicBezTo>
                    <a:lnTo>
                      <a:pt x="0" y="441"/>
                    </a:lnTo>
                    <a:lnTo>
                      <a:pt x="42" y="551"/>
                    </a:lnTo>
                    <a:cubicBezTo>
                      <a:pt x="110" y="525"/>
                      <a:pt x="194" y="504"/>
                      <a:pt x="283" y="504"/>
                    </a:cubicBezTo>
                    <a:cubicBezTo>
                      <a:pt x="697" y="504"/>
                      <a:pt x="1131" y="834"/>
                      <a:pt x="1330" y="1357"/>
                    </a:cubicBezTo>
                    <a:cubicBezTo>
                      <a:pt x="1461" y="1661"/>
                      <a:pt x="1461" y="1991"/>
                      <a:pt x="1393" y="2253"/>
                    </a:cubicBezTo>
                    <a:cubicBezTo>
                      <a:pt x="1330" y="2515"/>
                      <a:pt x="1158" y="2729"/>
                      <a:pt x="938" y="2818"/>
                    </a:cubicBezTo>
                    <a:lnTo>
                      <a:pt x="980" y="2928"/>
                    </a:lnTo>
                    <a:lnTo>
                      <a:pt x="1964" y="2536"/>
                    </a:lnTo>
                    <a:cubicBezTo>
                      <a:pt x="2247" y="2426"/>
                      <a:pt x="2420" y="2185"/>
                      <a:pt x="2509" y="1902"/>
                    </a:cubicBezTo>
                    <a:cubicBezTo>
                      <a:pt x="2572" y="1598"/>
                      <a:pt x="2551" y="1247"/>
                      <a:pt x="2420" y="917"/>
                    </a:cubicBezTo>
                    <a:cubicBezTo>
                      <a:pt x="2226" y="373"/>
                      <a:pt x="1765" y="1"/>
                      <a:pt x="130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62"/>
              <p:cNvSpPr/>
              <p:nvPr/>
            </p:nvSpPr>
            <p:spPr>
              <a:xfrm flipH="1">
                <a:off x="2387846" y="2595600"/>
                <a:ext cx="1638656" cy="1617529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8422" extrusionOk="0">
                    <a:moveTo>
                      <a:pt x="1" y="0"/>
                    </a:moveTo>
                    <a:lnTo>
                      <a:pt x="1923" y="8421"/>
                    </a:lnTo>
                    <a:lnTo>
                      <a:pt x="8532" y="8421"/>
                    </a:lnTo>
                    <a:lnTo>
                      <a:pt x="66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62"/>
              <p:cNvSpPr/>
              <p:nvPr/>
            </p:nvSpPr>
            <p:spPr>
              <a:xfrm flipH="1">
                <a:off x="2374786" y="2582348"/>
                <a:ext cx="1663816" cy="1642689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8553" extrusionOk="0">
                    <a:moveTo>
                      <a:pt x="6631" y="132"/>
                    </a:moveTo>
                    <a:lnTo>
                      <a:pt x="8511" y="8448"/>
                    </a:lnTo>
                    <a:lnTo>
                      <a:pt x="2027" y="8448"/>
                    </a:lnTo>
                    <a:lnTo>
                      <a:pt x="132" y="132"/>
                    </a:lnTo>
                    <a:close/>
                    <a:moveTo>
                      <a:pt x="1" y="1"/>
                    </a:moveTo>
                    <a:lnTo>
                      <a:pt x="1" y="90"/>
                    </a:lnTo>
                    <a:lnTo>
                      <a:pt x="1938" y="8553"/>
                    </a:lnTo>
                    <a:lnTo>
                      <a:pt x="8663" y="8553"/>
                    </a:lnTo>
                    <a:lnTo>
                      <a:pt x="672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62"/>
              <p:cNvSpPr/>
              <p:nvPr/>
            </p:nvSpPr>
            <p:spPr>
              <a:xfrm flipH="1">
                <a:off x="3510244" y="3199061"/>
                <a:ext cx="491097" cy="45268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357" extrusionOk="0">
                    <a:moveTo>
                      <a:pt x="2137" y="0"/>
                    </a:moveTo>
                    <a:lnTo>
                      <a:pt x="1" y="456"/>
                    </a:lnTo>
                    <a:lnTo>
                      <a:pt x="393" y="2357"/>
                    </a:lnTo>
                    <a:lnTo>
                      <a:pt x="2556" y="1896"/>
                    </a:lnTo>
                    <a:lnTo>
                      <a:pt x="2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62"/>
              <p:cNvSpPr/>
              <p:nvPr/>
            </p:nvSpPr>
            <p:spPr>
              <a:xfrm flipH="1">
                <a:off x="3498144" y="3186000"/>
                <a:ext cx="515297" cy="47784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2488" extrusionOk="0">
                    <a:moveTo>
                      <a:pt x="2158" y="131"/>
                    </a:moveTo>
                    <a:lnTo>
                      <a:pt x="2551" y="1922"/>
                    </a:lnTo>
                    <a:lnTo>
                      <a:pt x="498" y="2357"/>
                    </a:lnTo>
                    <a:lnTo>
                      <a:pt x="132" y="566"/>
                    </a:lnTo>
                    <a:lnTo>
                      <a:pt x="2158" y="131"/>
                    </a:lnTo>
                    <a:close/>
                    <a:moveTo>
                      <a:pt x="2247" y="0"/>
                    </a:moveTo>
                    <a:lnTo>
                      <a:pt x="1" y="482"/>
                    </a:lnTo>
                    <a:lnTo>
                      <a:pt x="1" y="545"/>
                    </a:lnTo>
                    <a:lnTo>
                      <a:pt x="414" y="2488"/>
                    </a:lnTo>
                    <a:lnTo>
                      <a:pt x="2682" y="2006"/>
                    </a:lnTo>
                    <a:lnTo>
                      <a:pt x="2247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62"/>
              <p:cNvSpPr/>
              <p:nvPr/>
            </p:nvSpPr>
            <p:spPr>
              <a:xfrm flipH="1">
                <a:off x="2287182" y="2976652"/>
                <a:ext cx="33418" cy="5454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84" extrusionOk="0">
                    <a:moveTo>
                      <a:pt x="89" y="1"/>
                    </a:moveTo>
                    <a:cubicBezTo>
                      <a:pt x="42" y="1"/>
                      <a:pt x="0" y="64"/>
                      <a:pt x="0" y="132"/>
                    </a:cubicBezTo>
                    <a:cubicBezTo>
                      <a:pt x="0" y="216"/>
                      <a:pt x="42" y="284"/>
                      <a:pt x="89" y="284"/>
                    </a:cubicBezTo>
                    <a:cubicBezTo>
                      <a:pt x="131" y="284"/>
                      <a:pt x="173" y="216"/>
                      <a:pt x="173" y="132"/>
                    </a:cubicBezTo>
                    <a:cubicBezTo>
                      <a:pt x="173" y="64"/>
                      <a:pt x="131" y="1"/>
                      <a:pt x="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62"/>
              <p:cNvSpPr/>
              <p:nvPr/>
            </p:nvSpPr>
            <p:spPr>
              <a:xfrm flipH="1">
                <a:off x="2274122" y="2967625"/>
                <a:ext cx="59539" cy="7163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73" extrusionOk="0">
                    <a:moveTo>
                      <a:pt x="157" y="111"/>
                    </a:moveTo>
                    <a:lnTo>
                      <a:pt x="178" y="132"/>
                    </a:lnTo>
                    <a:cubicBezTo>
                      <a:pt x="178" y="132"/>
                      <a:pt x="199" y="158"/>
                      <a:pt x="199" y="179"/>
                    </a:cubicBezTo>
                    <a:cubicBezTo>
                      <a:pt x="199" y="221"/>
                      <a:pt x="178" y="242"/>
                      <a:pt x="178" y="242"/>
                    </a:cubicBezTo>
                    <a:lnTo>
                      <a:pt x="157" y="263"/>
                    </a:lnTo>
                    <a:lnTo>
                      <a:pt x="131" y="242"/>
                    </a:lnTo>
                    <a:cubicBezTo>
                      <a:pt x="131" y="242"/>
                      <a:pt x="110" y="221"/>
                      <a:pt x="110" y="179"/>
                    </a:cubicBezTo>
                    <a:cubicBezTo>
                      <a:pt x="110" y="158"/>
                      <a:pt x="131" y="132"/>
                      <a:pt x="131" y="132"/>
                    </a:cubicBezTo>
                    <a:lnTo>
                      <a:pt x="157" y="111"/>
                    </a:lnTo>
                    <a:close/>
                    <a:moveTo>
                      <a:pt x="157" y="1"/>
                    </a:moveTo>
                    <a:cubicBezTo>
                      <a:pt x="110" y="1"/>
                      <a:pt x="68" y="27"/>
                      <a:pt x="47" y="69"/>
                    </a:cubicBezTo>
                    <a:cubicBezTo>
                      <a:pt x="27" y="90"/>
                      <a:pt x="0" y="132"/>
                      <a:pt x="0" y="179"/>
                    </a:cubicBezTo>
                    <a:cubicBezTo>
                      <a:pt x="0" y="242"/>
                      <a:pt x="27" y="289"/>
                      <a:pt x="47" y="310"/>
                    </a:cubicBezTo>
                    <a:cubicBezTo>
                      <a:pt x="68" y="352"/>
                      <a:pt x="110" y="373"/>
                      <a:pt x="157" y="373"/>
                    </a:cubicBezTo>
                    <a:cubicBezTo>
                      <a:pt x="199" y="373"/>
                      <a:pt x="241" y="352"/>
                      <a:pt x="262" y="310"/>
                    </a:cubicBezTo>
                    <a:cubicBezTo>
                      <a:pt x="288" y="289"/>
                      <a:pt x="309" y="242"/>
                      <a:pt x="309" y="179"/>
                    </a:cubicBezTo>
                    <a:cubicBezTo>
                      <a:pt x="309" y="132"/>
                      <a:pt x="288" y="90"/>
                      <a:pt x="262" y="69"/>
                    </a:cubicBezTo>
                    <a:cubicBezTo>
                      <a:pt x="241" y="27"/>
                      <a:pt x="199" y="1"/>
                      <a:pt x="15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382BB9-E0E3-A2CE-46D2-CA87B5F54A8E}"/>
              </a:ext>
            </a:extLst>
          </p:cNvPr>
          <p:cNvSpPr/>
          <p:nvPr/>
        </p:nvSpPr>
        <p:spPr>
          <a:xfrm>
            <a:off x="4186660" y="3405862"/>
            <a:ext cx="4462272" cy="889140"/>
          </a:xfrm>
          <a:prstGeom prst="round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1" name="Google Shape;2831;p62"/>
          <p:cNvSpPr txBox="1">
            <a:spLocks noGrp="1"/>
          </p:cNvSpPr>
          <p:nvPr>
            <p:ph type="title"/>
          </p:nvPr>
        </p:nvSpPr>
        <p:spPr>
          <a:xfrm>
            <a:off x="3681984" y="1295478"/>
            <a:ext cx="4352544" cy="1011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Спасибо за ваше внимание!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6"/>
          <p:cNvSpPr txBox="1">
            <a:spLocks noGrp="1"/>
          </p:cNvSpPr>
          <p:nvPr>
            <p:ph type="title"/>
          </p:nvPr>
        </p:nvSpPr>
        <p:spPr>
          <a:xfrm>
            <a:off x="1289419" y="684991"/>
            <a:ext cx="6703342" cy="5399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НОВЫЙ ТУРИСТИЧЕСКИЙ ТРЕНД</a:t>
            </a:r>
            <a:endParaRPr sz="2800" dirty="0"/>
          </a:p>
        </p:txBody>
      </p:sp>
      <p:sp>
        <p:nvSpPr>
          <p:cNvPr id="757" name="Google Shape;757;p36"/>
          <p:cNvSpPr txBox="1">
            <a:spLocks noGrp="1"/>
          </p:cNvSpPr>
          <p:nvPr>
            <p:ph type="subTitle" idx="1"/>
          </p:nvPr>
        </p:nvSpPr>
        <p:spPr>
          <a:xfrm>
            <a:off x="1067136" y="1266368"/>
            <a:ext cx="7009728" cy="1085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В XXI веке развитие новых технологий и средств коммуникации коренным образом изменили индустрию туризма, которая непрерывно осваивает</a:t>
            </a:r>
            <a:endParaRPr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4AA663-B226-F7FD-5DA3-F7BD61AC2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r="1499"/>
          <a:stretch/>
        </p:blipFill>
        <p:spPr bwMode="auto">
          <a:xfrm>
            <a:off x="282217" y="2246142"/>
            <a:ext cx="2821747" cy="23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476A17E0-FD24-CEFD-8FA0-FD6641DEDCFF}"/>
              </a:ext>
            </a:extLst>
          </p:cNvPr>
          <p:cNvSpPr/>
          <p:nvPr/>
        </p:nvSpPr>
        <p:spPr>
          <a:xfrm rot="7997398">
            <a:off x="3134889" y="2843564"/>
            <a:ext cx="1174257" cy="1292772"/>
          </a:xfrm>
          <a:prstGeom prst="halfFrame">
            <a:avLst>
              <a:gd name="adj1" fmla="val 22997"/>
              <a:gd name="adj2" fmla="val 21639"/>
            </a:avLst>
          </a:prstGeom>
          <a:solidFill>
            <a:srgbClr val="9BBB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51ADB51F-7C7F-E568-F17F-348D66FB7D89}"/>
              </a:ext>
            </a:extLst>
          </p:cNvPr>
          <p:cNvSpPr/>
          <p:nvPr/>
        </p:nvSpPr>
        <p:spPr>
          <a:xfrm rot="7997398">
            <a:off x="4192125" y="2843564"/>
            <a:ext cx="1174257" cy="1292772"/>
          </a:xfrm>
          <a:prstGeom prst="halfFrame">
            <a:avLst>
              <a:gd name="adj1" fmla="val 22997"/>
              <a:gd name="adj2" fmla="val 21639"/>
            </a:avLst>
          </a:prstGeom>
          <a:solidFill>
            <a:srgbClr val="F796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CB68668-1CD9-DE1B-D397-ACC5073DC009}"/>
              </a:ext>
            </a:extLst>
          </p:cNvPr>
          <p:cNvSpPr/>
          <p:nvPr/>
        </p:nvSpPr>
        <p:spPr>
          <a:xfrm>
            <a:off x="5858881" y="2313918"/>
            <a:ext cx="2904213" cy="2526156"/>
          </a:xfrm>
          <a:prstGeom prst="ellipse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757;p36">
            <a:extLst>
              <a:ext uri="{FF2B5EF4-FFF2-40B4-BE49-F238E27FC236}">
                <a16:creationId xmlns:a16="http://schemas.microsoft.com/office/drawing/2014/main" id="{FE3423C4-99F1-D5A9-DCF0-B4454E379E94}"/>
              </a:ext>
            </a:extLst>
          </p:cNvPr>
          <p:cNvSpPr txBox="1">
            <a:spLocks/>
          </p:cNvSpPr>
          <p:nvPr/>
        </p:nvSpPr>
        <p:spPr>
          <a:xfrm>
            <a:off x="6100046" y="2472453"/>
            <a:ext cx="2471658" cy="22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Новые информационно-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коммуникационные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технологии (ICT).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Необходимость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демонстрировать качество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экологии туристического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направления.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Необходимость развивать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туризм, используя местные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особенности туристических </a:t>
            </a:r>
          </a:p>
          <a:p>
            <a:pPr marL="0" indent="0" algn="ctr"/>
            <a:r>
              <a:rPr lang="ru-RU" sz="1200" dirty="0">
                <a:solidFill>
                  <a:srgbClr val="FFFFFF"/>
                </a:solidFill>
              </a:rPr>
              <a:t>направлений.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7"/>
          <p:cNvSpPr txBox="1">
            <a:spLocks noGrp="1"/>
          </p:cNvSpPr>
          <p:nvPr>
            <p:ph type="title"/>
          </p:nvPr>
        </p:nvSpPr>
        <p:spPr>
          <a:xfrm>
            <a:off x="717760" y="6544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ПОКОЛЕНИЕ МИЛЛЕНИАЛОВ</a:t>
            </a:r>
            <a:endParaRPr dirty="0"/>
          </a:p>
        </p:txBody>
      </p:sp>
      <p:sp>
        <p:nvSpPr>
          <p:cNvPr id="869" name="Google Shape;869;p37"/>
          <p:cNvSpPr txBox="1">
            <a:spLocks noGrp="1"/>
          </p:cNvSpPr>
          <p:nvPr>
            <p:ph type="subTitle" idx="2"/>
          </p:nvPr>
        </p:nvSpPr>
        <p:spPr>
          <a:xfrm>
            <a:off x="720000" y="1472900"/>
            <a:ext cx="7718302" cy="1972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Поколение </a:t>
            </a:r>
            <a:r>
              <a:rPr lang="ru-RU" sz="1600" b="1" dirty="0" err="1"/>
              <a:t>миллениалов</a:t>
            </a:r>
            <a:r>
              <a:rPr lang="ru-RU" sz="1600" b="1" dirty="0"/>
              <a:t> </a:t>
            </a:r>
            <a:r>
              <a:rPr lang="ru-RU" sz="1600" dirty="0"/>
              <a:t>– новый набор характеристик туриста: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• новые привычки проведения отдыха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• новые модели потребления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• новые бизнес-модели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• Связь с цифровыми технологиями, устойчивым  развитием, эффективностью и конкурентоспособностью.</a:t>
            </a:r>
            <a:endParaRPr sz="1600" dirty="0"/>
          </a:p>
        </p:txBody>
      </p:sp>
      <p:grpSp>
        <p:nvGrpSpPr>
          <p:cNvPr id="870" name="Google Shape;870;p37"/>
          <p:cNvGrpSpPr/>
          <p:nvPr/>
        </p:nvGrpSpPr>
        <p:grpSpPr>
          <a:xfrm>
            <a:off x="2930202" y="3756585"/>
            <a:ext cx="3283591" cy="851992"/>
            <a:chOff x="430825" y="1382850"/>
            <a:chExt cx="10927091" cy="2835249"/>
          </a:xfrm>
        </p:grpSpPr>
        <p:sp>
          <p:nvSpPr>
            <p:cNvPr id="871" name="Google Shape;871;p37"/>
            <p:cNvSpPr/>
            <p:nvPr/>
          </p:nvSpPr>
          <p:spPr>
            <a:xfrm>
              <a:off x="2939723" y="2940252"/>
              <a:ext cx="1131693" cy="224206"/>
            </a:xfrm>
            <a:custGeom>
              <a:avLst/>
              <a:gdLst/>
              <a:ahLst/>
              <a:cxnLst/>
              <a:rect l="l" t="t" r="r" b="b"/>
              <a:pathLst>
                <a:path w="3291" h="652" extrusionOk="0">
                  <a:moveTo>
                    <a:pt x="37" y="0"/>
                  </a:moveTo>
                  <a:cubicBezTo>
                    <a:pt x="19" y="0"/>
                    <a:pt x="0" y="19"/>
                    <a:pt x="0" y="37"/>
                  </a:cubicBezTo>
                  <a:cubicBezTo>
                    <a:pt x="0" y="74"/>
                    <a:pt x="19" y="92"/>
                    <a:pt x="37" y="92"/>
                  </a:cubicBezTo>
                  <a:lnTo>
                    <a:pt x="809" y="92"/>
                  </a:lnTo>
                  <a:lnTo>
                    <a:pt x="1368" y="652"/>
                  </a:lnTo>
                  <a:lnTo>
                    <a:pt x="3235" y="652"/>
                  </a:lnTo>
                  <a:cubicBezTo>
                    <a:pt x="3272" y="652"/>
                    <a:pt x="3290" y="633"/>
                    <a:pt x="3290" y="596"/>
                  </a:cubicBezTo>
                  <a:cubicBezTo>
                    <a:pt x="3290" y="578"/>
                    <a:pt x="3272" y="555"/>
                    <a:pt x="3235" y="555"/>
                  </a:cubicBezTo>
                  <a:lnTo>
                    <a:pt x="1405" y="55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7712681" y="2940252"/>
              <a:ext cx="1133068" cy="224206"/>
            </a:xfrm>
            <a:custGeom>
              <a:avLst/>
              <a:gdLst/>
              <a:ahLst/>
              <a:cxnLst/>
              <a:rect l="l" t="t" r="r" b="b"/>
              <a:pathLst>
                <a:path w="3295" h="652" extrusionOk="0">
                  <a:moveTo>
                    <a:pt x="2426" y="0"/>
                  </a:moveTo>
                  <a:lnTo>
                    <a:pt x="1867" y="555"/>
                  </a:lnTo>
                  <a:lnTo>
                    <a:pt x="37" y="555"/>
                  </a:lnTo>
                  <a:cubicBezTo>
                    <a:pt x="19" y="555"/>
                    <a:pt x="0" y="578"/>
                    <a:pt x="0" y="596"/>
                  </a:cubicBezTo>
                  <a:cubicBezTo>
                    <a:pt x="0" y="633"/>
                    <a:pt x="19" y="652"/>
                    <a:pt x="37" y="652"/>
                  </a:cubicBezTo>
                  <a:lnTo>
                    <a:pt x="1909" y="652"/>
                  </a:lnTo>
                  <a:lnTo>
                    <a:pt x="2463" y="92"/>
                  </a:lnTo>
                  <a:lnTo>
                    <a:pt x="3253" y="92"/>
                  </a:lnTo>
                  <a:cubicBezTo>
                    <a:pt x="3272" y="92"/>
                    <a:pt x="3295" y="74"/>
                    <a:pt x="3295" y="37"/>
                  </a:cubicBezTo>
                  <a:cubicBezTo>
                    <a:pt x="3295" y="19"/>
                    <a:pt x="3272" y="0"/>
                    <a:pt x="3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2945913" y="3025876"/>
              <a:ext cx="895107" cy="245183"/>
            </a:xfrm>
            <a:custGeom>
              <a:avLst/>
              <a:gdLst/>
              <a:ahLst/>
              <a:cxnLst/>
              <a:rect l="l" t="t" r="r" b="b"/>
              <a:pathLst>
                <a:path w="2603" h="713" extrusionOk="0">
                  <a:moveTo>
                    <a:pt x="61" y="1"/>
                  </a:moveTo>
                  <a:cubicBezTo>
                    <a:pt x="19" y="1"/>
                    <a:pt x="1" y="19"/>
                    <a:pt x="1" y="56"/>
                  </a:cubicBezTo>
                  <a:cubicBezTo>
                    <a:pt x="1" y="75"/>
                    <a:pt x="19" y="98"/>
                    <a:pt x="61" y="98"/>
                  </a:cubicBezTo>
                  <a:lnTo>
                    <a:pt x="615" y="98"/>
                  </a:lnTo>
                  <a:lnTo>
                    <a:pt x="1216" y="712"/>
                  </a:lnTo>
                  <a:lnTo>
                    <a:pt x="2542" y="712"/>
                  </a:lnTo>
                  <a:cubicBezTo>
                    <a:pt x="2579" y="712"/>
                    <a:pt x="2602" y="675"/>
                    <a:pt x="2602" y="652"/>
                  </a:cubicBezTo>
                  <a:cubicBezTo>
                    <a:pt x="2602" y="634"/>
                    <a:pt x="2579" y="597"/>
                    <a:pt x="2542" y="597"/>
                  </a:cubicBezTo>
                  <a:lnTo>
                    <a:pt x="1253" y="597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7944795" y="3025876"/>
              <a:ext cx="893043" cy="245183"/>
            </a:xfrm>
            <a:custGeom>
              <a:avLst/>
              <a:gdLst/>
              <a:ahLst/>
              <a:cxnLst/>
              <a:rect l="l" t="t" r="r" b="b"/>
              <a:pathLst>
                <a:path w="2597" h="713" extrusionOk="0">
                  <a:moveTo>
                    <a:pt x="1945" y="1"/>
                  </a:moveTo>
                  <a:lnTo>
                    <a:pt x="1326" y="597"/>
                  </a:lnTo>
                  <a:lnTo>
                    <a:pt x="56" y="597"/>
                  </a:lnTo>
                  <a:cubicBezTo>
                    <a:pt x="19" y="597"/>
                    <a:pt x="0" y="634"/>
                    <a:pt x="0" y="652"/>
                  </a:cubicBezTo>
                  <a:cubicBezTo>
                    <a:pt x="0" y="675"/>
                    <a:pt x="19" y="712"/>
                    <a:pt x="56" y="712"/>
                  </a:cubicBezTo>
                  <a:lnTo>
                    <a:pt x="1386" y="712"/>
                  </a:lnTo>
                  <a:lnTo>
                    <a:pt x="1982" y="98"/>
                  </a:lnTo>
                  <a:lnTo>
                    <a:pt x="2541" y="98"/>
                  </a:lnTo>
                  <a:cubicBezTo>
                    <a:pt x="2578" y="98"/>
                    <a:pt x="2597" y="75"/>
                    <a:pt x="2597" y="56"/>
                  </a:cubicBezTo>
                  <a:cubicBezTo>
                    <a:pt x="2597" y="19"/>
                    <a:pt x="2578" y="1"/>
                    <a:pt x="2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2958636" y="3151390"/>
              <a:ext cx="232460" cy="33700"/>
            </a:xfrm>
            <a:custGeom>
              <a:avLst/>
              <a:gdLst/>
              <a:ahLst/>
              <a:cxnLst/>
              <a:rect l="l" t="t" r="r" b="b"/>
              <a:pathLst>
                <a:path w="676" h="98" extrusionOk="0">
                  <a:moveTo>
                    <a:pt x="61" y="1"/>
                  </a:moveTo>
                  <a:cubicBezTo>
                    <a:pt x="24" y="1"/>
                    <a:pt x="1" y="19"/>
                    <a:pt x="1" y="38"/>
                  </a:cubicBezTo>
                  <a:cubicBezTo>
                    <a:pt x="1" y="79"/>
                    <a:pt x="24" y="98"/>
                    <a:pt x="61" y="98"/>
                  </a:cubicBezTo>
                  <a:lnTo>
                    <a:pt x="638" y="98"/>
                  </a:lnTo>
                  <a:cubicBezTo>
                    <a:pt x="657" y="98"/>
                    <a:pt x="675" y="79"/>
                    <a:pt x="675" y="38"/>
                  </a:cubicBezTo>
                  <a:cubicBezTo>
                    <a:pt x="675" y="19"/>
                    <a:pt x="657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8586462" y="3151390"/>
              <a:ext cx="238649" cy="33700"/>
            </a:xfrm>
            <a:custGeom>
              <a:avLst/>
              <a:gdLst/>
              <a:ahLst/>
              <a:cxnLst/>
              <a:rect l="l" t="t" r="r" b="b"/>
              <a:pathLst>
                <a:path w="694" h="98" extrusionOk="0">
                  <a:moveTo>
                    <a:pt x="61" y="1"/>
                  </a:moveTo>
                  <a:cubicBezTo>
                    <a:pt x="19" y="1"/>
                    <a:pt x="1" y="19"/>
                    <a:pt x="1" y="38"/>
                  </a:cubicBezTo>
                  <a:cubicBezTo>
                    <a:pt x="1" y="79"/>
                    <a:pt x="19" y="98"/>
                    <a:pt x="61" y="98"/>
                  </a:cubicBezTo>
                  <a:lnTo>
                    <a:pt x="638" y="98"/>
                  </a:lnTo>
                  <a:cubicBezTo>
                    <a:pt x="657" y="98"/>
                    <a:pt x="694" y="79"/>
                    <a:pt x="694" y="38"/>
                  </a:cubicBezTo>
                  <a:cubicBezTo>
                    <a:pt x="694" y="19"/>
                    <a:pt x="657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3443497" y="3038600"/>
              <a:ext cx="529224" cy="33700"/>
            </a:xfrm>
            <a:custGeom>
              <a:avLst/>
              <a:gdLst/>
              <a:ahLst/>
              <a:cxnLst/>
              <a:rect l="l" t="t" r="r" b="b"/>
              <a:pathLst>
                <a:path w="1539" h="98" extrusionOk="0">
                  <a:moveTo>
                    <a:pt x="37" y="1"/>
                  </a:moveTo>
                  <a:cubicBezTo>
                    <a:pt x="18" y="1"/>
                    <a:pt x="0" y="19"/>
                    <a:pt x="0" y="61"/>
                  </a:cubicBezTo>
                  <a:cubicBezTo>
                    <a:pt x="0" y="79"/>
                    <a:pt x="18" y="98"/>
                    <a:pt x="37" y="98"/>
                  </a:cubicBezTo>
                  <a:lnTo>
                    <a:pt x="1479" y="98"/>
                  </a:lnTo>
                  <a:cubicBezTo>
                    <a:pt x="1502" y="98"/>
                    <a:pt x="1539" y="79"/>
                    <a:pt x="1539" y="61"/>
                  </a:cubicBezTo>
                  <a:cubicBezTo>
                    <a:pt x="1539" y="19"/>
                    <a:pt x="1502" y="1"/>
                    <a:pt x="1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7812748" y="3038600"/>
              <a:ext cx="529568" cy="33700"/>
            </a:xfrm>
            <a:custGeom>
              <a:avLst/>
              <a:gdLst/>
              <a:ahLst/>
              <a:cxnLst/>
              <a:rect l="l" t="t" r="r" b="b"/>
              <a:pathLst>
                <a:path w="1540" h="98" extrusionOk="0">
                  <a:moveTo>
                    <a:pt x="56" y="1"/>
                  </a:moveTo>
                  <a:cubicBezTo>
                    <a:pt x="19" y="1"/>
                    <a:pt x="1" y="19"/>
                    <a:pt x="1" y="61"/>
                  </a:cubicBezTo>
                  <a:cubicBezTo>
                    <a:pt x="1" y="79"/>
                    <a:pt x="19" y="98"/>
                    <a:pt x="56" y="98"/>
                  </a:cubicBezTo>
                  <a:lnTo>
                    <a:pt x="1502" y="98"/>
                  </a:lnTo>
                  <a:cubicBezTo>
                    <a:pt x="1521" y="98"/>
                    <a:pt x="1539" y="79"/>
                    <a:pt x="1539" y="61"/>
                  </a:cubicBezTo>
                  <a:cubicBezTo>
                    <a:pt x="1539" y="19"/>
                    <a:pt x="1521" y="1"/>
                    <a:pt x="1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4190045" y="1483261"/>
              <a:ext cx="3495833" cy="2277140"/>
            </a:xfrm>
            <a:custGeom>
              <a:avLst/>
              <a:gdLst/>
              <a:ahLst/>
              <a:cxnLst/>
              <a:rect l="l" t="t" r="r" b="b"/>
              <a:pathLst>
                <a:path w="10166" h="6622" extrusionOk="0">
                  <a:moveTo>
                    <a:pt x="4894" y="0"/>
                  </a:moveTo>
                  <a:cubicBezTo>
                    <a:pt x="3314" y="0"/>
                    <a:pt x="2043" y="1289"/>
                    <a:pt x="2043" y="2851"/>
                  </a:cubicBezTo>
                  <a:lnTo>
                    <a:pt x="2043" y="3082"/>
                  </a:lnTo>
                  <a:cubicBezTo>
                    <a:pt x="1964" y="3082"/>
                    <a:pt x="1872" y="3059"/>
                    <a:pt x="1775" y="3059"/>
                  </a:cubicBezTo>
                  <a:cubicBezTo>
                    <a:pt x="791" y="3059"/>
                    <a:pt x="1" y="3849"/>
                    <a:pt x="1" y="4833"/>
                  </a:cubicBezTo>
                  <a:cubicBezTo>
                    <a:pt x="1" y="5813"/>
                    <a:pt x="791" y="6621"/>
                    <a:pt x="1775" y="6621"/>
                  </a:cubicBezTo>
                  <a:lnTo>
                    <a:pt x="8087" y="6621"/>
                  </a:lnTo>
                  <a:cubicBezTo>
                    <a:pt x="9242" y="6621"/>
                    <a:pt x="10166" y="5679"/>
                    <a:pt x="10166" y="4524"/>
                  </a:cubicBezTo>
                  <a:cubicBezTo>
                    <a:pt x="10166" y="3368"/>
                    <a:pt x="9242" y="2444"/>
                    <a:pt x="8087" y="2444"/>
                  </a:cubicBezTo>
                  <a:cubicBezTo>
                    <a:pt x="7971" y="2444"/>
                    <a:pt x="7837" y="2463"/>
                    <a:pt x="7722" y="2481"/>
                  </a:cubicBezTo>
                  <a:cubicBezTo>
                    <a:pt x="7532" y="1058"/>
                    <a:pt x="6317" y="0"/>
                    <a:pt x="4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4164599" y="1470538"/>
              <a:ext cx="3521280" cy="2296053"/>
            </a:xfrm>
            <a:custGeom>
              <a:avLst/>
              <a:gdLst/>
              <a:ahLst/>
              <a:cxnLst/>
              <a:rect l="l" t="t" r="r" b="b"/>
              <a:pathLst>
                <a:path w="10240" h="6677" extrusionOk="0">
                  <a:moveTo>
                    <a:pt x="4926" y="74"/>
                  </a:moveTo>
                  <a:cubicBezTo>
                    <a:pt x="6336" y="74"/>
                    <a:pt x="7528" y="1114"/>
                    <a:pt x="7722" y="2518"/>
                  </a:cubicBezTo>
                  <a:lnTo>
                    <a:pt x="7722" y="2560"/>
                  </a:lnTo>
                  <a:lnTo>
                    <a:pt x="7759" y="2541"/>
                  </a:lnTo>
                  <a:cubicBezTo>
                    <a:pt x="7893" y="2518"/>
                    <a:pt x="8008" y="2500"/>
                    <a:pt x="8124" y="2500"/>
                  </a:cubicBezTo>
                  <a:cubicBezTo>
                    <a:pt x="9260" y="2500"/>
                    <a:pt x="10166" y="3424"/>
                    <a:pt x="10166" y="4561"/>
                  </a:cubicBezTo>
                  <a:cubicBezTo>
                    <a:pt x="10166" y="5697"/>
                    <a:pt x="9260" y="6603"/>
                    <a:pt x="8124" y="6603"/>
                  </a:cubicBezTo>
                  <a:lnTo>
                    <a:pt x="1807" y="6603"/>
                  </a:lnTo>
                  <a:cubicBezTo>
                    <a:pt x="846" y="6603"/>
                    <a:pt x="56" y="5831"/>
                    <a:pt x="56" y="4870"/>
                  </a:cubicBezTo>
                  <a:cubicBezTo>
                    <a:pt x="75" y="3904"/>
                    <a:pt x="846" y="3137"/>
                    <a:pt x="1807" y="3137"/>
                  </a:cubicBezTo>
                  <a:cubicBezTo>
                    <a:pt x="1904" y="3137"/>
                    <a:pt x="1983" y="3137"/>
                    <a:pt x="2080" y="3156"/>
                  </a:cubicBezTo>
                  <a:lnTo>
                    <a:pt x="2117" y="3156"/>
                  </a:lnTo>
                  <a:lnTo>
                    <a:pt x="2117" y="3119"/>
                  </a:lnTo>
                  <a:lnTo>
                    <a:pt x="2117" y="2888"/>
                  </a:lnTo>
                  <a:cubicBezTo>
                    <a:pt x="2117" y="1326"/>
                    <a:pt x="3369" y="74"/>
                    <a:pt x="4926" y="74"/>
                  </a:cubicBezTo>
                  <a:close/>
                  <a:moveTo>
                    <a:pt x="4926" y="0"/>
                  </a:moveTo>
                  <a:cubicBezTo>
                    <a:pt x="3332" y="0"/>
                    <a:pt x="2038" y="1289"/>
                    <a:pt x="2038" y="2888"/>
                  </a:cubicBezTo>
                  <a:lnTo>
                    <a:pt x="2038" y="3077"/>
                  </a:lnTo>
                  <a:cubicBezTo>
                    <a:pt x="1964" y="3059"/>
                    <a:pt x="1886" y="3059"/>
                    <a:pt x="1807" y="3059"/>
                  </a:cubicBezTo>
                  <a:cubicBezTo>
                    <a:pt x="809" y="3059"/>
                    <a:pt x="1" y="3867"/>
                    <a:pt x="1" y="4870"/>
                  </a:cubicBezTo>
                  <a:cubicBezTo>
                    <a:pt x="1" y="5868"/>
                    <a:pt x="809" y="6677"/>
                    <a:pt x="1807" y="6677"/>
                  </a:cubicBezTo>
                  <a:lnTo>
                    <a:pt x="8124" y="6677"/>
                  </a:lnTo>
                  <a:cubicBezTo>
                    <a:pt x="9297" y="6677"/>
                    <a:pt x="10240" y="5734"/>
                    <a:pt x="10240" y="4561"/>
                  </a:cubicBezTo>
                  <a:cubicBezTo>
                    <a:pt x="10240" y="3387"/>
                    <a:pt x="9297" y="2444"/>
                    <a:pt x="8124" y="2444"/>
                  </a:cubicBezTo>
                  <a:cubicBezTo>
                    <a:pt x="8008" y="2444"/>
                    <a:pt x="7893" y="2444"/>
                    <a:pt x="7777" y="2463"/>
                  </a:cubicBezTo>
                  <a:cubicBezTo>
                    <a:pt x="7565" y="1058"/>
                    <a:pt x="6373" y="0"/>
                    <a:pt x="492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37"/>
            <p:cNvGrpSpPr/>
            <p:nvPr/>
          </p:nvGrpSpPr>
          <p:grpSpPr>
            <a:xfrm>
              <a:off x="430825" y="1382850"/>
              <a:ext cx="2469366" cy="2835249"/>
              <a:chOff x="430825" y="1382850"/>
              <a:chExt cx="2469366" cy="2835249"/>
            </a:xfrm>
          </p:grpSpPr>
          <p:sp>
            <p:nvSpPr>
              <p:cNvPr id="882" name="Google Shape;882;p37"/>
              <p:cNvSpPr/>
              <p:nvPr/>
            </p:nvSpPr>
            <p:spPr>
              <a:xfrm>
                <a:off x="443548" y="1397293"/>
                <a:ext cx="2443920" cy="280636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8161" extrusionOk="0">
                    <a:moveTo>
                      <a:pt x="425" y="1"/>
                    </a:moveTo>
                    <a:cubicBezTo>
                      <a:pt x="176" y="1"/>
                      <a:pt x="0" y="190"/>
                      <a:pt x="0" y="421"/>
                    </a:cubicBezTo>
                    <a:lnTo>
                      <a:pt x="0" y="7740"/>
                    </a:lnTo>
                    <a:cubicBezTo>
                      <a:pt x="0" y="7989"/>
                      <a:pt x="176" y="8160"/>
                      <a:pt x="425" y="8160"/>
                    </a:cubicBezTo>
                    <a:lnTo>
                      <a:pt x="6682" y="8160"/>
                    </a:lnTo>
                    <a:cubicBezTo>
                      <a:pt x="6913" y="8160"/>
                      <a:pt x="7107" y="7989"/>
                      <a:pt x="7107" y="7740"/>
                    </a:cubicBezTo>
                    <a:lnTo>
                      <a:pt x="7107" y="421"/>
                    </a:lnTo>
                    <a:cubicBezTo>
                      <a:pt x="7107" y="190"/>
                      <a:pt x="6913" y="1"/>
                      <a:pt x="6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430825" y="1382850"/>
                <a:ext cx="2469366" cy="2835249"/>
              </a:xfrm>
              <a:custGeom>
                <a:avLst/>
                <a:gdLst/>
                <a:ahLst/>
                <a:cxnLst/>
                <a:rect l="l" t="t" r="r" b="b"/>
                <a:pathLst>
                  <a:path w="7181" h="8245" extrusionOk="0">
                    <a:moveTo>
                      <a:pt x="6719" y="79"/>
                    </a:moveTo>
                    <a:cubicBezTo>
                      <a:pt x="6931" y="79"/>
                      <a:pt x="7102" y="255"/>
                      <a:pt x="7102" y="463"/>
                    </a:cubicBezTo>
                    <a:lnTo>
                      <a:pt x="7102" y="7782"/>
                    </a:lnTo>
                    <a:cubicBezTo>
                      <a:pt x="7102" y="8013"/>
                      <a:pt x="6931" y="8165"/>
                      <a:pt x="6719" y="8165"/>
                    </a:cubicBezTo>
                    <a:lnTo>
                      <a:pt x="462" y="8165"/>
                    </a:lnTo>
                    <a:cubicBezTo>
                      <a:pt x="231" y="8165"/>
                      <a:pt x="74" y="8013"/>
                      <a:pt x="74" y="7782"/>
                    </a:cubicBezTo>
                    <a:lnTo>
                      <a:pt x="74" y="463"/>
                    </a:lnTo>
                    <a:cubicBezTo>
                      <a:pt x="74" y="255"/>
                      <a:pt x="231" y="79"/>
                      <a:pt x="462" y="79"/>
                    </a:cubicBezTo>
                    <a:close/>
                    <a:moveTo>
                      <a:pt x="462" y="1"/>
                    </a:moveTo>
                    <a:cubicBezTo>
                      <a:pt x="190" y="1"/>
                      <a:pt x="0" y="213"/>
                      <a:pt x="0" y="463"/>
                    </a:cubicBezTo>
                    <a:lnTo>
                      <a:pt x="0" y="7782"/>
                    </a:lnTo>
                    <a:cubicBezTo>
                      <a:pt x="0" y="8050"/>
                      <a:pt x="190" y="8244"/>
                      <a:pt x="462" y="8244"/>
                    </a:cubicBezTo>
                    <a:lnTo>
                      <a:pt x="6719" y="8244"/>
                    </a:lnTo>
                    <a:cubicBezTo>
                      <a:pt x="6968" y="8244"/>
                      <a:pt x="7181" y="8050"/>
                      <a:pt x="7181" y="7782"/>
                    </a:cubicBezTo>
                    <a:lnTo>
                      <a:pt x="7181" y="463"/>
                    </a:lnTo>
                    <a:cubicBezTo>
                      <a:pt x="7181" y="213"/>
                      <a:pt x="6968" y="1"/>
                      <a:pt x="671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569062" y="1562696"/>
                <a:ext cx="2245504" cy="569113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1655" extrusionOk="0">
                    <a:moveTo>
                      <a:pt x="231" y="0"/>
                    </a:moveTo>
                    <a:cubicBezTo>
                      <a:pt x="97" y="0"/>
                      <a:pt x="0" y="97"/>
                      <a:pt x="0" y="213"/>
                    </a:cubicBezTo>
                    <a:lnTo>
                      <a:pt x="0" y="1423"/>
                    </a:lnTo>
                    <a:cubicBezTo>
                      <a:pt x="0" y="1557"/>
                      <a:pt x="97" y="1654"/>
                      <a:pt x="231" y="1654"/>
                    </a:cubicBezTo>
                    <a:lnTo>
                      <a:pt x="6298" y="1654"/>
                    </a:lnTo>
                    <a:cubicBezTo>
                      <a:pt x="6432" y="1654"/>
                      <a:pt x="6529" y="1557"/>
                      <a:pt x="6529" y="1423"/>
                    </a:cubicBezTo>
                    <a:lnTo>
                      <a:pt x="6529" y="213"/>
                    </a:lnTo>
                    <a:cubicBezTo>
                      <a:pt x="6529" y="97"/>
                      <a:pt x="6432" y="0"/>
                      <a:pt x="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556339" y="1549972"/>
                <a:ext cx="2270950" cy="59593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1733" extrusionOk="0">
                    <a:moveTo>
                      <a:pt x="6335" y="74"/>
                    </a:moveTo>
                    <a:cubicBezTo>
                      <a:pt x="6451" y="74"/>
                      <a:pt x="6525" y="153"/>
                      <a:pt x="6525" y="250"/>
                    </a:cubicBezTo>
                    <a:lnTo>
                      <a:pt x="6525" y="1460"/>
                    </a:lnTo>
                    <a:cubicBezTo>
                      <a:pt x="6525" y="1576"/>
                      <a:pt x="6451" y="1654"/>
                      <a:pt x="6335" y="1654"/>
                    </a:cubicBezTo>
                    <a:lnTo>
                      <a:pt x="268" y="1654"/>
                    </a:lnTo>
                    <a:cubicBezTo>
                      <a:pt x="153" y="1654"/>
                      <a:pt x="79" y="1576"/>
                      <a:pt x="79" y="1460"/>
                    </a:cubicBezTo>
                    <a:lnTo>
                      <a:pt x="79" y="250"/>
                    </a:lnTo>
                    <a:cubicBezTo>
                      <a:pt x="79" y="153"/>
                      <a:pt x="153" y="74"/>
                      <a:pt x="268" y="74"/>
                    </a:cubicBezTo>
                    <a:close/>
                    <a:moveTo>
                      <a:pt x="268" y="0"/>
                    </a:moveTo>
                    <a:cubicBezTo>
                      <a:pt x="116" y="0"/>
                      <a:pt x="0" y="116"/>
                      <a:pt x="0" y="250"/>
                    </a:cubicBezTo>
                    <a:lnTo>
                      <a:pt x="0" y="1460"/>
                    </a:lnTo>
                    <a:cubicBezTo>
                      <a:pt x="0" y="1617"/>
                      <a:pt x="116" y="1733"/>
                      <a:pt x="268" y="1733"/>
                    </a:cubicBezTo>
                    <a:lnTo>
                      <a:pt x="6335" y="1733"/>
                    </a:lnTo>
                    <a:cubicBezTo>
                      <a:pt x="6488" y="1733"/>
                      <a:pt x="6603" y="1617"/>
                      <a:pt x="6603" y="1460"/>
                    </a:cubicBezTo>
                    <a:lnTo>
                      <a:pt x="6603" y="250"/>
                    </a:lnTo>
                    <a:cubicBezTo>
                      <a:pt x="6603" y="116"/>
                      <a:pt x="6488" y="0"/>
                      <a:pt x="633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569062" y="2283798"/>
                <a:ext cx="2245504" cy="569113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1655" extrusionOk="0">
                    <a:moveTo>
                      <a:pt x="231" y="1"/>
                    </a:moveTo>
                    <a:cubicBezTo>
                      <a:pt x="97" y="1"/>
                      <a:pt x="0" y="98"/>
                      <a:pt x="0" y="232"/>
                    </a:cubicBezTo>
                    <a:lnTo>
                      <a:pt x="0" y="1447"/>
                    </a:lnTo>
                    <a:cubicBezTo>
                      <a:pt x="0" y="1563"/>
                      <a:pt x="97" y="1655"/>
                      <a:pt x="231" y="1655"/>
                    </a:cubicBezTo>
                    <a:lnTo>
                      <a:pt x="6298" y="1655"/>
                    </a:lnTo>
                    <a:cubicBezTo>
                      <a:pt x="6432" y="1655"/>
                      <a:pt x="6529" y="1563"/>
                      <a:pt x="6529" y="1447"/>
                    </a:cubicBezTo>
                    <a:lnTo>
                      <a:pt x="6529" y="232"/>
                    </a:lnTo>
                    <a:cubicBezTo>
                      <a:pt x="6529" y="98"/>
                      <a:pt x="6432" y="1"/>
                      <a:pt x="6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556339" y="2271075"/>
                <a:ext cx="2270950" cy="596279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1734" extrusionOk="0">
                    <a:moveTo>
                      <a:pt x="6335" y="75"/>
                    </a:moveTo>
                    <a:cubicBezTo>
                      <a:pt x="6451" y="75"/>
                      <a:pt x="6525" y="153"/>
                      <a:pt x="6525" y="269"/>
                    </a:cubicBezTo>
                    <a:lnTo>
                      <a:pt x="6525" y="1484"/>
                    </a:lnTo>
                    <a:cubicBezTo>
                      <a:pt x="6525" y="1576"/>
                      <a:pt x="6451" y="1655"/>
                      <a:pt x="6335" y="1655"/>
                    </a:cubicBezTo>
                    <a:lnTo>
                      <a:pt x="268" y="1655"/>
                    </a:lnTo>
                    <a:cubicBezTo>
                      <a:pt x="153" y="1655"/>
                      <a:pt x="79" y="1576"/>
                      <a:pt x="79" y="1484"/>
                    </a:cubicBezTo>
                    <a:lnTo>
                      <a:pt x="79" y="269"/>
                    </a:lnTo>
                    <a:cubicBezTo>
                      <a:pt x="79" y="153"/>
                      <a:pt x="153" y="75"/>
                      <a:pt x="268" y="75"/>
                    </a:cubicBezTo>
                    <a:close/>
                    <a:moveTo>
                      <a:pt x="268" y="1"/>
                    </a:moveTo>
                    <a:cubicBezTo>
                      <a:pt x="116" y="1"/>
                      <a:pt x="0" y="116"/>
                      <a:pt x="0" y="269"/>
                    </a:cubicBezTo>
                    <a:lnTo>
                      <a:pt x="0" y="1484"/>
                    </a:lnTo>
                    <a:cubicBezTo>
                      <a:pt x="0" y="1618"/>
                      <a:pt x="116" y="1734"/>
                      <a:pt x="268" y="1734"/>
                    </a:cubicBezTo>
                    <a:lnTo>
                      <a:pt x="6335" y="1734"/>
                    </a:lnTo>
                    <a:cubicBezTo>
                      <a:pt x="6488" y="1734"/>
                      <a:pt x="6603" y="1618"/>
                      <a:pt x="6603" y="1484"/>
                    </a:cubicBezTo>
                    <a:lnTo>
                      <a:pt x="6603" y="269"/>
                    </a:lnTo>
                    <a:cubicBezTo>
                      <a:pt x="6603" y="116"/>
                      <a:pt x="6488" y="1"/>
                      <a:pt x="633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569062" y="2959165"/>
                <a:ext cx="2245504" cy="577022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1678" extrusionOk="0">
                    <a:moveTo>
                      <a:pt x="231" y="1"/>
                    </a:moveTo>
                    <a:cubicBezTo>
                      <a:pt x="97" y="1"/>
                      <a:pt x="0" y="116"/>
                      <a:pt x="0" y="232"/>
                    </a:cubicBezTo>
                    <a:lnTo>
                      <a:pt x="0" y="1447"/>
                    </a:lnTo>
                    <a:cubicBezTo>
                      <a:pt x="0" y="1581"/>
                      <a:pt x="97" y="1678"/>
                      <a:pt x="231" y="1678"/>
                    </a:cubicBezTo>
                    <a:lnTo>
                      <a:pt x="6298" y="1678"/>
                    </a:lnTo>
                    <a:cubicBezTo>
                      <a:pt x="6432" y="1678"/>
                      <a:pt x="6529" y="1581"/>
                      <a:pt x="6529" y="1447"/>
                    </a:cubicBezTo>
                    <a:lnTo>
                      <a:pt x="6529" y="232"/>
                    </a:lnTo>
                    <a:cubicBezTo>
                      <a:pt x="6529" y="116"/>
                      <a:pt x="6432" y="1"/>
                      <a:pt x="6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556339" y="2946442"/>
                <a:ext cx="2270950" cy="602469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1752" extrusionOk="0">
                    <a:moveTo>
                      <a:pt x="6335" y="74"/>
                    </a:moveTo>
                    <a:cubicBezTo>
                      <a:pt x="6451" y="74"/>
                      <a:pt x="6525" y="172"/>
                      <a:pt x="6525" y="269"/>
                    </a:cubicBezTo>
                    <a:lnTo>
                      <a:pt x="6525" y="1484"/>
                    </a:lnTo>
                    <a:cubicBezTo>
                      <a:pt x="6525" y="1576"/>
                      <a:pt x="6451" y="1673"/>
                      <a:pt x="6335" y="1673"/>
                    </a:cubicBezTo>
                    <a:lnTo>
                      <a:pt x="268" y="1673"/>
                    </a:lnTo>
                    <a:cubicBezTo>
                      <a:pt x="153" y="1673"/>
                      <a:pt x="79" y="1576"/>
                      <a:pt x="79" y="1484"/>
                    </a:cubicBezTo>
                    <a:lnTo>
                      <a:pt x="79" y="269"/>
                    </a:lnTo>
                    <a:cubicBezTo>
                      <a:pt x="79" y="172"/>
                      <a:pt x="153" y="74"/>
                      <a:pt x="268" y="74"/>
                    </a:cubicBezTo>
                    <a:close/>
                    <a:moveTo>
                      <a:pt x="268" y="1"/>
                    </a:moveTo>
                    <a:cubicBezTo>
                      <a:pt x="116" y="1"/>
                      <a:pt x="0" y="116"/>
                      <a:pt x="0" y="269"/>
                    </a:cubicBezTo>
                    <a:lnTo>
                      <a:pt x="0" y="1484"/>
                    </a:lnTo>
                    <a:cubicBezTo>
                      <a:pt x="0" y="1636"/>
                      <a:pt x="116" y="1752"/>
                      <a:pt x="268" y="1752"/>
                    </a:cubicBezTo>
                    <a:lnTo>
                      <a:pt x="6335" y="1752"/>
                    </a:lnTo>
                    <a:cubicBezTo>
                      <a:pt x="6488" y="1752"/>
                      <a:pt x="6603" y="1636"/>
                      <a:pt x="6603" y="1484"/>
                    </a:cubicBezTo>
                    <a:lnTo>
                      <a:pt x="6603" y="269"/>
                    </a:lnTo>
                    <a:cubicBezTo>
                      <a:pt x="6603" y="116"/>
                      <a:pt x="6488" y="1"/>
                      <a:pt x="633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21398" y="1688209"/>
                <a:ext cx="788505" cy="318084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925" extrusionOk="0">
                    <a:moveTo>
                      <a:pt x="214" y="0"/>
                    </a:moveTo>
                    <a:cubicBezTo>
                      <a:pt x="98" y="0"/>
                      <a:pt x="1" y="97"/>
                      <a:pt x="1" y="231"/>
                    </a:cubicBezTo>
                    <a:lnTo>
                      <a:pt x="1" y="693"/>
                    </a:lnTo>
                    <a:cubicBezTo>
                      <a:pt x="1" y="809"/>
                      <a:pt x="98" y="924"/>
                      <a:pt x="214" y="924"/>
                    </a:cubicBezTo>
                    <a:lnTo>
                      <a:pt x="2062" y="924"/>
                    </a:lnTo>
                    <a:cubicBezTo>
                      <a:pt x="2196" y="924"/>
                      <a:pt x="2293" y="809"/>
                      <a:pt x="2293" y="693"/>
                    </a:cubicBezTo>
                    <a:lnTo>
                      <a:pt x="2293" y="231"/>
                    </a:lnTo>
                    <a:cubicBezTo>
                      <a:pt x="2293" y="97"/>
                      <a:pt x="2196" y="0"/>
                      <a:pt x="2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09018" y="1675486"/>
                <a:ext cx="813608" cy="343531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99" extrusionOk="0">
                    <a:moveTo>
                      <a:pt x="2098" y="74"/>
                    </a:moveTo>
                    <a:cubicBezTo>
                      <a:pt x="2213" y="74"/>
                      <a:pt x="2292" y="153"/>
                      <a:pt x="2292" y="268"/>
                    </a:cubicBezTo>
                    <a:lnTo>
                      <a:pt x="2292" y="730"/>
                    </a:lnTo>
                    <a:cubicBezTo>
                      <a:pt x="2292" y="827"/>
                      <a:pt x="2213" y="924"/>
                      <a:pt x="2098" y="924"/>
                    </a:cubicBezTo>
                    <a:lnTo>
                      <a:pt x="250" y="924"/>
                    </a:lnTo>
                    <a:cubicBezTo>
                      <a:pt x="152" y="924"/>
                      <a:pt x="74" y="827"/>
                      <a:pt x="74" y="730"/>
                    </a:cubicBezTo>
                    <a:lnTo>
                      <a:pt x="74" y="268"/>
                    </a:lnTo>
                    <a:cubicBezTo>
                      <a:pt x="74" y="153"/>
                      <a:pt x="152" y="74"/>
                      <a:pt x="250" y="74"/>
                    </a:cubicBezTo>
                    <a:close/>
                    <a:moveTo>
                      <a:pt x="250" y="0"/>
                    </a:moveTo>
                    <a:cubicBezTo>
                      <a:pt x="116" y="0"/>
                      <a:pt x="0" y="116"/>
                      <a:pt x="0" y="268"/>
                    </a:cubicBezTo>
                    <a:lnTo>
                      <a:pt x="0" y="730"/>
                    </a:lnTo>
                    <a:cubicBezTo>
                      <a:pt x="0" y="864"/>
                      <a:pt x="116" y="998"/>
                      <a:pt x="250" y="998"/>
                    </a:cubicBezTo>
                    <a:lnTo>
                      <a:pt x="2098" y="998"/>
                    </a:lnTo>
                    <a:cubicBezTo>
                      <a:pt x="2250" y="998"/>
                      <a:pt x="2366" y="864"/>
                      <a:pt x="2366" y="730"/>
                    </a:cubicBezTo>
                    <a:lnTo>
                      <a:pt x="2366" y="268"/>
                    </a:lnTo>
                    <a:cubicBezTo>
                      <a:pt x="2366" y="116"/>
                      <a:pt x="2250" y="0"/>
                      <a:pt x="2098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1635068" y="1614964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8" y="1"/>
                    </a:moveTo>
                    <a:cubicBezTo>
                      <a:pt x="38" y="1"/>
                      <a:pt x="1" y="42"/>
                      <a:pt x="1" y="98"/>
                    </a:cubicBezTo>
                    <a:lnTo>
                      <a:pt x="1" y="273"/>
                    </a:lnTo>
                    <a:cubicBezTo>
                      <a:pt x="1" y="310"/>
                      <a:pt x="38" y="366"/>
                      <a:pt x="98" y="366"/>
                    </a:cubicBezTo>
                    <a:lnTo>
                      <a:pt x="269" y="366"/>
                    </a:lnTo>
                    <a:cubicBezTo>
                      <a:pt x="310" y="366"/>
                      <a:pt x="366" y="310"/>
                      <a:pt x="366" y="273"/>
                    </a:cubicBezTo>
                    <a:lnTo>
                      <a:pt x="366" y="98"/>
                    </a:lnTo>
                    <a:cubicBezTo>
                      <a:pt x="366" y="42"/>
                      <a:pt x="310" y="1"/>
                      <a:pt x="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1622345" y="1602241"/>
                <a:ext cx="153024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306" y="79"/>
                    </a:moveTo>
                    <a:cubicBezTo>
                      <a:pt x="329" y="79"/>
                      <a:pt x="366" y="98"/>
                      <a:pt x="366" y="135"/>
                    </a:cubicBezTo>
                    <a:lnTo>
                      <a:pt x="366" y="310"/>
                    </a:lnTo>
                    <a:cubicBezTo>
                      <a:pt x="366" y="329"/>
                      <a:pt x="329" y="366"/>
                      <a:pt x="306" y="366"/>
                    </a:cubicBezTo>
                    <a:lnTo>
                      <a:pt x="135" y="366"/>
                    </a:lnTo>
                    <a:cubicBezTo>
                      <a:pt x="98" y="366"/>
                      <a:pt x="75" y="329"/>
                      <a:pt x="75" y="310"/>
                    </a:cubicBezTo>
                    <a:lnTo>
                      <a:pt x="75" y="135"/>
                    </a:lnTo>
                    <a:cubicBezTo>
                      <a:pt x="75" y="98"/>
                      <a:pt x="98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56" y="1"/>
                      <a:pt x="1" y="56"/>
                      <a:pt x="1" y="135"/>
                    </a:cubicBezTo>
                    <a:lnTo>
                      <a:pt x="1" y="310"/>
                    </a:lnTo>
                    <a:cubicBezTo>
                      <a:pt x="1" y="384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0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1635068" y="2336411"/>
                <a:ext cx="125858" cy="12723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70" extrusionOk="0">
                    <a:moveTo>
                      <a:pt x="98" y="0"/>
                    </a:moveTo>
                    <a:cubicBezTo>
                      <a:pt x="38" y="0"/>
                      <a:pt x="1" y="60"/>
                      <a:pt x="1" y="116"/>
                    </a:cubicBezTo>
                    <a:lnTo>
                      <a:pt x="1" y="273"/>
                    </a:lnTo>
                    <a:cubicBezTo>
                      <a:pt x="1" y="328"/>
                      <a:pt x="38" y="370"/>
                      <a:pt x="98" y="370"/>
                    </a:cubicBezTo>
                    <a:lnTo>
                      <a:pt x="269" y="370"/>
                    </a:lnTo>
                    <a:cubicBezTo>
                      <a:pt x="310" y="370"/>
                      <a:pt x="366" y="328"/>
                      <a:pt x="366" y="273"/>
                    </a:cubicBezTo>
                    <a:lnTo>
                      <a:pt x="366" y="116"/>
                    </a:lnTo>
                    <a:cubicBezTo>
                      <a:pt x="366" y="60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1622345" y="2323687"/>
                <a:ext cx="153024" cy="15268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4" extrusionOk="0">
                    <a:moveTo>
                      <a:pt x="306" y="79"/>
                    </a:moveTo>
                    <a:cubicBezTo>
                      <a:pt x="329" y="79"/>
                      <a:pt x="366" y="116"/>
                      <a:pt x="366" y="153"/>
                    </a:cubicBezTo>
                    <a:lnTo>
                      <a:pt x="366" y="310"/>
                    </a:lnTo>
                    <a:cubicBezTo>
                      <a:pt x="366" y="347"/>
                      <a:pt x="329" y="365"/>
                      <a:pt x="306" y="365"/>
                    </a:cubicBezTo>
                    <a:lnTo>
                      <a:pt x="135" y="365"/>
                    </a:lnTo>
                    <a:cubicBezTo>
                      <a:pt x="98" y="365"/>
                      <a:pt x="75" y="347"/>
                      <a:pt x="75" y="310"/>
                    </a:cubicBezTo>
                    <a:lnTo>
                      <a:pt x="75" y="153"/>
                    </a:lnTo>
                    <a:cubicBezTo>
                      <a:pt x="75" y="116"/>
                      <a:pt x="98" y="79"/>
                      <a:pt x="135" y="79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79"/>
                      <a:pt x="1" y="153"/>
                    </a:cubicBezTo>
                    <a:lnTo>
                      <a:pt x="1" y="310"/>
                    </a:lnTo>
                    <a:cubicBezTo>
                      <a:pt x="1" y="384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53"/>
                    </a:lnTo>
                    <a:cubicBezTo>
                      <a:pt x="444" y="79"/>
                      <a:pt x="384" y="0"/>
                      <a:pt x="30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7"/>
              <p:cNvSpPr/>
              <p:nvPr/>
            </p:nvSpPr>
            <p:spPr>
              <a:xfrm>
                <a:off x="1635068" y="1767644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8" y="0"/>
                    </a:moveTo>
                    <a:cubicBezTo>
                      <a:pt x="38" y="0"/>
                      <a:pt x="1" y="37"/>
                      <a:pt x="1" y="97"/>
                    </a:cubicBezTo>
                    <a:lnTo>
                      <a:pt x="1" y="250"/>
                    </a:lnTo>
                    <a:cubicBezTo>
                      <a:pt x="1" y="310"/>
                      <a:pt x="38" y="347"/>
                      <a:pt x="98" y="347"/>
                    </a:cubicBezTo>
                    <a:lnTo>
                      <a:pt x="269" y="347"/>
                    </a:lnTo>
                    <a:cubicBezTo>
                      <a:pt x="310" y="347"/>
                      <a:pt x="366" y="310"/>
                      <a:pt x="366" y="250"/>
                    </a:cubicBezTo>
                    <a:lnTo>
                      <a:pt x="366" y="97"/>
                    </a:lnTo>
                    <a:cubicBezTo>
                      <a:pt x="366" y="37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7"/>
              <p:cNvSpPr/>
              <p:nvPr/>
            </p:nvSpPr>
            <p:spPr>
              <a:xfrm>
                <a:off x="1622345" y="1754921"/>
                <a:ext cx="153024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21" extrusionOk="0">
                    <a:moveTo>
                      <a:pt x="306" y="74"/>
                    </a:moveTo>
                    <a:cubicBezTo>
                      <a:pt x="329" y="74"/>
                      <a:pt x="366" y="97"/>
                      <a:pt x="366" y="134"/>
                    </a:cubicBezTo>
                    <a:lnTo>
                      <a:pt x="366" y="287"/>
                    </a:lnTo>
                    <a:cubicBezTo>
                      <a:pt x="366" y="328"/>
                      <a:pt x="329" y="347"/>
                      <a:pt x="306" y="347"/>
                    </a:cubicBezTo>
                    <a:lnTo>
                      <a:pt x="135" y="347"/>
                    </a:lnTo>
                    <a:cubicBezTo>
                      <a:pt x="98" y="347"/>
                      <a:pt x="75" y="328"/>
                      <a:pt x="75" y="287"/>
                    </a:cubicBezTo>
                    <a:lnTo>
                      <a:pt x="75" y="134"/>
                    </a:lnTo>
                    <a:cubicBezTo>
                      <a:pt x="75" y="97"/>
                      <a:pt x="98" y="74"/>
                      <a:pt x="135" y="74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56"/>
                      <a:pt x="1" y="134"/>
                    </a:cubicBezTo>
                    <a:lnTo>
                      <a:pt x="1" y="287"/>
                    </a:lnTo>
                    <a:cubicBezTo>
                      <a:pt x="1" y="365"/>
                      <a:pt x="56" y="421"/>
                      <a:pt x="135" y="421"/>
                    </a:cubicBezTo>
                    <a:lnTo>
                      <a:pt x="306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0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7"/>
              <p:cNvSpPr/>
              <p:nvPr/>
            </p:nvSpPr>
            <p:spPr>
              <a:xfrm>
                <a:off x="1635068" y="2488746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8" y="1"/>
                    </a:moveTo>
                    <a:cubicBezTo>
                      <a:pt x="38" y="1"/>
                      <a:pt x="1" y="42"/>
                      <a:pt x="1" y="98"/>
                    </a:cubicBezTo>
                    <a:lnTo>
                      <a:pt x="1" y="273"/>
                    </a:lnTo>
                    <a:cubicBezTo>
                      <a:pt x="1" y="329"/>
                      <a:pt x="38" y="366"/>
                      <a:pt x="98" y="366"/>
                    </a:cubicBezTo>
                    <a:lnTo>
                      <a:pt x="269" y="366"/>
                    </a:lnTo>
                    <a:cubicBezTo>
                      <a:pt x="310" y="366"/>
                      <a:pt x="366" y="329"/>
                      <a:pt x="366" y="273"/>
                    </a:cubicBezTo>
                    <a:lnTo>
                      <a:pt x="366" y="98"/>
                    </a:lnTo>
                    <a:cubicBezTo>
                      <a:pt x="366" y="42"/>
                      <a:pt x="310" y="1"/>
                      <a:pt x="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7"/>
              <p:cNvSpPr/>
              <p:nvPr/>
            </p:nvSpPr>
            <p:spPr>
              <a:xfrm>
                <a:off x="1622345" y="2476023"/>
                <a:ext cx="153024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306" y="79"/>
                    </a:moveTo>
                    <a:cubicBezTo>
                      <a:pt x="329" y="79"/>
                      <a:pt x="366" y="98"/>
                      <a:pt x="366" y="135"/>
                    </a:cubicBezTo>
                    <a:lnTo>
                      <a:pt x="366" y="310"/>
                    </a:lnTo>
                    <a:cubicBezTo>
                      <a:pt x="366" y="347"/>
                      <a:pt x="329" y="366"/>
                      <a:pt x="306" y="366"/>
                    </a:cubicBezTo>
                    <a:lnTo>
                      <a:pt x="135" y="366"/>
                    </a:lnTo>
                    <a:cubicBezTo>
                      <a:pt x="98" y="366"/>
                      <a:pt x="75" y="347"/>
                      <a:pt x="75" y="310"/>
                    </a:cubicBezTo>
                    <a:lnTo>
                      <a:pt x="75" y="135"/>
                    </a:lnTo>
                    <a:cubicBezTo>
                      <a:pt x="75" y="98"/>
                      <a:pt x="98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56" y="1"/>
                      <a:pt x="1" y="56"/>
                      <a:pt x="1" y="135"/>
                    </a:cubicBezTo>
                    <a:lnTo>
                      <a:pt x="1" y="310"/>
                    </a:lnTo>
                    <a:cubicBezTo>
                      <a:pt x="1" y="384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0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635068" y="1913790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8" y="0"/>
                    </a:moveTo>
                    <a:cubicBezTo>
                      <a:pt x="38" y="0"/>
                      <a:pt x="1" y="37"/>
                      <a:pt x="1" y="97"/>
                    </a:cubicBezTo>
                    <a:lnTo>
                      <a:pt x="1" y="268"/>
                    </a:lnTo>
                    <a:cubicBezTo>
                      <a:pt x="1" y="328"/>
                      <a:pt x="38" y="365"/>
                      <a:pt x="98" y="365"/>
                    </a:cubicBezTo>
                    <a:lnTo>
                      <a:pt x="269" y="365"/>
                    </a:lnTo>
                    <a:cubicBezTo>
                      <a:pt x="310" y="365"/>
                      <a:pt x="366" y="328"/>
                      <a:pt x="366" y="268"/>
                    </a:cubicBezTo>
                    <a:lnTo>
                      <a:pt x="366" y="97"/>
                    </a:lnTo>
                    <a:cubicBezTo>
                      <a:pt x="366" y="37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622345" y="1899348"/>
                <a:ext cx="153024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306" y="79"/>
                    </a:moveTo>
                    <a:cubicBezTo>
                      <a:pt x="329" y="79"/>
                      <a:pt x="366" y="98"/>
                      <a:pt x="366" y="139"/>
                    </a:cubicBezTo>
                    <a:lnTo>
                      <a:pt x="366" y="310"/>
                    </a:lnTo>
                    <a:cubicBezTo>
                      <a:pt x="366" y="347"/>
                      <a:pt x="329" y="370"/>
                      <a:pt x="306" y="370"/>
                    </a:cubicBezTo>
                    <a:lnTo>
                      <a:pt x="135" y="370"/>
                    </a:lnTo>
                    <a:cubicBezTo>
                      <a:pt x="98" y="370"/>
                      <a:pt x="75" y="347"/>
                      <a:pt x="75" y="310"/>
                    </a:cubicBezTo>
                    <a:lnTo>
                      <a:pt x="75" y="139"/>
                    </a:lnTo>
                    <a:cubicBezTo>
                      <a:pt x="75" y="98"/>
                      <a:pt x="98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56" y="1"/>
                      <a:pt x="1" y="61"/>
                      <a:pt x="1" y="139"/>
                    </a:cubicBezTo>
                    <a:lnTo>
                      <a:pt x="1" y="310"/>
                    </a:lnTo>
                    <a:cubicBezTo>
                      <a:pt x="1" y="389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9"/>
                      <a:pt x="444" y="310"/>
                    </a:cubicBezTo>
                    <a:lnTo>
                      <a:pt x="444" y="139"/>
                    </a:lnTo>
                    <a:cubicBezTo>
                      <a:pt x="444" y="61"/>
                      <a:pt x="384" y="1"/>
                      <a:pt x="30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635068" y="2641426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8" y="0"/>
                    </a:moveTo>
                    <a:cubicBezTo>
                      <a:pt x="38" y="0"/>
                      <a:pt x="1" y="37"/>
                      <a:pt x="1" y="97"/>
                    </a:cubicBezTo>
                    <a:lnTo>
                      <a:pt x="1" y="250"/>
                    </a:lnTo>
                    <a:cubicBezTo>
                      <a:pt x="1" y="310"/>
                      <a:pt x="38" y="347"/>
                      <a:pt x="98" y="347"/>
                    </a:cubicBezTo>
                    <a:lnTo>
                      <a:pt x="269" y="347"/>
                    </a:lnTo>
                    <a:cubicBezTo>
                      <a:pt x="310" y="347"/>
                      <a:pt x="366" y="310"/>
                      <a:pt x="366" y="250"/>
                    </a:cubicBezTo>
                    <a:lnTo>
                      <a:pt x="366" y="97"/>
                    </a:lnTo>
                    <a:cubicBezTo>
                      <a:pt x="366" y="37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622345" y="2628703"/>
                <a:ext cx="153024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21" extrusionOk="0">
                    <a:moveTo>
                      <a:pt x="306" y="74"/>
                    </a:moveTo>
                    <a:cubicBezTo>
                      <a:pt x="329" y="74"/>
                      <a:pt x="366" y="97"/>
                      <a:pt x="366" y="134"/>
                    </a:cubicBezTo>
                    <a:lnTo>
                      <a:pt x="366" y="287"/>
                    </a:lnTo>
                    <a:cubicBezTo>
                      <a:pt x="366" y="329"/>
                      <a:pt x="329" y="347"/>
                      <a:pt x="306" y="347"/>
                    </a:cubicBezTo>
                    <a:lnTo>
                      <a:pt x="135" y="347"/>
                    </a:lnTo>
                    <a:cubicBezTo>
                      <a:pt x="98" y="347"/>
                      <a:pt x="75" y="329"/>
                      <a:pt x="75" y="287"/>
                    </a:cubicBezTo>
                    <a:lnTo>
                      <a:pt x="75" y="134"/>
                    </a:lnTo>
                    <a:cubicBezTo>
                      <a:pt x="75" y="97"/>
                      <a:pt x="98" y="74"/>
                      <a:pt x="135" y="74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56"/>
                      <a:pt x="1" y="134"/>
                    </a:cubicBezTo>
                    <a:lnTo>
                      <a:pt x="1" y="287"/>
                    </a:lnTo>
                    <a:cubicBezTo>
                      <a:pt x="1" y="365"/>
                      <a:pt x="56" y="421"/>
                      <a:pt x="135" y="421"/>
                    </a:cubicBezTo>
                    <a:lnTo>
                      <a:pt x="306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0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800471" y="1614964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7" y="1"/>
                    </a:moveTo>
                    <a:cubicBezTo>
                      <a:pt x="42" y="1"/>
                      <a:pt x="0" y="42"/>
                      <a:pt x="0" y="98"/>
                    </a:cubicBezTo>
                    <a:lnTo>
                      <a:pt x="0" y="273"/>
                    </a:lnTo>
                    <a:cubicBezTo>
                      <a:pt x="0" y="310"/>
                      <a:pt x="42" y="366"/>
                      <a:pt x="97" y="366"/>
                    </a:cubicBezTo>
                    <a:lnTo>
                      <a:pt x="273" y="366"/>
                    </a:lnTo>
                    <a:cubicBezTo>
                      <a:pt x="310" y="366"/>
                      <a:pt x="365" y="310"/>
                      <a:pt x="365" y="273"/>
                    </a:cubicBezTo>
                    <a:lnTo>
                      <a:pt x="365" y="98"/>
                    </a:lnTo>
                    <a:cubicBezTo>
                      <a:pt x="365" y="42"/>
                      <a:pt x="310" y="1"/>
                      <a:pt x="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787748" y="1602241"/>
                <a:ext cx="152681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5" extrusionOk="0">
                    <a:moveTo>
                      <a:pt x="310" y="79"/>
                    </a:moveTo>
                    <a:cubicBezTo>
                      <a:pt x="328" y="79"/>
                      <a:pt x="365" y="98"/>
                      <a:pt x="365" y="135"/>
                    </a:cubicBezTo>
                    <a:lnTo>
                      <a:pt x="365" y="310"/>
                    </a:lnTo>
                    <a:cubicBezTo>
                      <a:pt x="365" y="329"/>
                      <a:pt x="328" y="366"/>
                      <a:pt x="310" y="366"/>
                    </a:cubicBezTo>
                    <a:lnTo>
                      <a:pt x="134" y="366"/>
                    </a:lnTo>
                    <a:cubicBezTo>
                      <a:pt x="97" y="366"/>
                      <a:pt x="79" y="329"/>
                      <a:pt x="79" y="310"/>
                    </a:cubicBezTo>
                    <a:lnTo>
                      <a:pt x="79" y="135"/>
                    </a:lnTo>
                    <a:cubicBezTo>
                      <a:pt x="79" y="98"/>
                      <a:pt x="97" y="79"/>
                      <a:pt x="134" y="79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56"/>
                      <a:pt x="0" y="135"/>
                    </a:cubicBezTo>
                    <a:lnTo>
                      <a:pt x="0" y="310"/>
                    </a:lnTo>
                    <a:cubicBezTo>
                      <a:pt x="0" y="384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1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800471" y="2336411"/>
                <a:ext cx="125858" cy="12723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70" extrusionOk="0">
                    <a:moveTo>
                      <a:pt x="97" y="0"/>
                    </a:moveTo>
                    <a:cubicBezTo>
                      <a:pt x="42" y="0"/>
                      <a:pt x="0" y="60"/>
                      <a:pt x="0" y="116"/>
                    </a:cubicBezTo>
                    <a:lnTo>
                      <a:pt x="0" y="273"/>
                    </a:lnTo>
                    <a:cubicBezTo>
                      <a:pt x="0" y="328"/>
                      <a:pt x="42" y="370"/>
                      <a:pt x="97" y="370"/>
                    </a:cubicBezTo>
                    <a:lnTo>
                      <a:pt x="273" y="370"/>
                    </a:lnTo>
                    <a:cubicBezTo>
                      <a:pt x="310" y="370"/>
                      <a:pt x="365" y="328"/>
                      <a:pt x="365" y="273"/>
                    </a:cubicBezTo>
                    <a:lnTo>
                      <a:pt x="365" y="116"/>
                    </a:lnTo>
                    <a:cubicBezTo>
                      <a:pt x="365" y="60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787748" y="2323687"/>
                <a:ext cx="152681" cy="1526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310" y="79"/>
                    </a:moveTo>
                    <a:cubicBezTo>
                      <a:pt x="328" y="79"/>
                      <a:pt x="365" y="116"/>
                      <a:pt x="365" y="153"/>
                    </a:cubicBezTo>
                    <a:lnTo>
                      <a:pt x="365" y="310"/>
                    </a:lnTo>
                    <a:cubicBezTo>
                      <a:pt x="365" y="347"/>
                      <a:pt x="328" y="365"/>
                      <a:pt x="310" y="365"/>
                    </a:cubicBezTo>
                    <a:lnTo>
                      <a:pt x="134" y="365"/>
                    </a:lnTo>
                    <a:cubicBezTo>
                      <a:pt x="97" y="365"/>
                      <a:pt x="79" y="347"/>
                      <a:pt x="79" y="310"/>
                    </a:cubicBezTo>
                    <a:lnTo>
                      <a:pt x="79" y="153"/>
                    </a:lnTo>
                    <a:cubicBezTo>
                      <a:pt x="79" y="116"/>
                      <a:pt x="97" y="79"/>
                      <a:pt x="134" y="79"/>
                    </a:cubicBezTo>
                    <a:close/>
                    <a:moveTo>
                      <a:pt x="134" y="0"/>
                    </a:moveTo>
                    <a:cubicBezTo>
                      <a:pt x="56" y="0"/>
                      <a:pt x="0" y="79"/>
                      <a:pt x="0" y="153"/>
                    </a:cubicBezTo>
                    <a:lnTo>
                      <a:pt x="0" y="310"/>
                    </a:lnTo>
                    <a:cubicBezTo>
                      <a:pt x="0" y="384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53"/>
                    </a:lnTo>
                    <a:cubicBezTo>
                      <a:pt x="444" y="79"/>
                      <a:pt x="384" y="0"/>
                      <a:pt x="31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800471" y="1767644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7" y="0"/>
                    </a:moveTo>
                    <a:cubicBezTo>
                      <a:pt x="42" y="0"/>
                      <a:pt x="0" y="37"/>
                      <a:pt x="0" y="97"/>
                    </a:cubicBezTo>
                    <a:lnTo>
                      <a:pt x="0" y="250"/>
                    </a:lnTo>
                    <a:cubicBezTo>
                      <a:pt x="0" y="310"/>
                      <a:pt x="42" y="347"/>
                      <a:pt x="97" y="347"/>
                    </a:cubicBezTo>
                    <a:lnTo>
                      <a:pt x="273" y="347"/>
                    </a:lnTo>
                    <a:cubicBezTo>
                      <a:pt x="310" y="347"/>
                      <a:pt x="365" y="310"/>
                      <a:pt x="365" y="250"/>
                    </a:cubicBezTo>
                    <a:lnTo>
                      <a:pt x="365" y="97"/>
                    </a:lnTo>
                    <a:cubicBezTo>
                      <a:pt x="365" y="37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787748" y="1754921"/>
                <a:ext cx="152681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1" extrusionOk="0">
                    <a:moveTo>
                      <a:pt x="310" y="74"/>
                    </a:moveTo>
                    <a:cubicBezTo>
                      <a:pt x="328" y="74"/>
                      <a:pt x="365" y="97"/>
                      <a:pt x="365" y="134"/>
                    </a:cubicBezTo>
                    <a:lnTo>
                      <a:pt x="365" y="287"/>
                    </a:lnTo>
                    <a:cubicBezTo>
                      <a:pt x="365" y="328"/>
                      <a:pt x="328" y="347"/>
                      <a:pt x="310" y="347"/>
                    </a:cubicBezTo>
                    <a:lnTo>
                      <a:pt x="134" y="347"/>
                    </a:lnTo>
                    <a:cubicBezTo>
                      <a:pt x="97" y="347"/>
                      <a:pt x="79" y="328"/>
                      <a:pt x="79" y="287"/>
                    </a:cubicBezTo>
                    <a:lnTo>
                      <a:pt x="79" y="134"/>
                    </a:lnTo>
                    <a:cubicBezTo>
                      <a:pt x="79" y="97"/>
                      <a:pt x="97" y="74"/>
                      <a:pt x="134" y="74"/>
                    </a:cubicBezTo>
                    <a:close/>
                    <a:moveTo>
                      <a:pt x="134" y="0"/>
                    </a:moveTo>
                    <a:cubicBezTo>
                      <a:pt x="56" y="0"/>
                      <a:pt x="0" y="56"/>
                      <a:pt x="0" y="134"/>
                    </a:cubicBezTo>
                    <a:lnTo>
                      <a:pt x="0" y="287"/>
                    </a:lnTo>
                    <a:cubicBezTo>
                      <a:pt x="0" y="365"/>
                      <a:pt x="56" y="421"/>
                      <a:pt x="134" y="421"/>
                    </a:cubicBezTo>
                    <a:lnTo>
                      <a:pt x="310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1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800471" y="2488746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7" y="1"/>
                    </a:moveTo>
                    <a:cubicBezTo>
                      <a:pt x="42" y="1"/>
                      <a:pt x="0" y="42"/>
                      <a:pt x="0" y="98"/>
                    </a:cubicBezTo>
                    <a:lnTo>
                      <a:pt x="0" y="273"/>
                    </a:lnTo>
                    <a:cubicBezTo>
                      <a:pt x="0" y="329"/>
                      <a:pt x="42" y="366"/>
                      <a:pt x="97" y="366"/>
                    </a:cubicBezTo>
                    <a:lnTo>
                      <a:pt x="273" y="366"/>
                    </a:lnTo>
                    <a:cubicBezTo>
                      <a:pt x="310" y="366"/>
                      <a:pt x="365" y="329"/>
                      <a:pt x="365" y="273"/>
                    </a:cubicBezTo>
                    <a:lnTo>
                      <a:pt x="365" y="98"/>
                    </a:lnTo>
                    <a:cubicBezTo>
                      <a:pt x="365" y="42"/>
                      <a:pt x="310" y="1"/>
                      <a:pt x="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787748" y="2476023"/>
                <a:ext cx="152681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5" extrusionOk="0">
                    <a:moveTo>
                      <a:pt x="310" y="79"/>
                    </a:moveTo>
                    <a:cubicBezTo>
                      <a:pt x="328" y="79"/>
                      <a:pt x="365" y="98"/>
                      <a:pt x="365" y="135"/>
                    </a:cubicBezTo>
                    <a:lnTo>
                      <a:pt x="365" y="310"/>
                    </a:lnTo>
                    <a:cubicBezTo>
                      <a:pt x="365" y="347"/>
                      <a:pt x="328" y="366"/>
                      <a:pt x="310" y="366"/>
                    </a:cubicBezTo>
                    <a:lnTo>
                      <a:pt x="134" y="366"/>
                    </a:lnTo>
                    <a:cubicBezTo>
                      <a:pt x="97" y="366"/>
                      <a:pt x="79" y="347"/>
                      <a:pt x="79" y="310"/>
                    </a:cubicBezTo>
                    <a:lnTo>
                      <a:pt x="79" y="135"/>
                    </a:lnTo>
                    <a:cubicBezTo>
                      <a:pt x="79" y="98"/>
                      <a:pt x="97" y="79"/>
                      <a:pt x="134" y="79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56"/>
                      <a:pt x="0" y="135"/>
                    </a:cubicBezTo>
                    <a:lnTo>
                      <a:pt x="0" y="310"/>
                    </a:lnTo>
                    <a:cubicBezTo>
                      <a:pt x="0" y="384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1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800471" y="1913790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7" y="0"/>
                    </a:moveTo>
                    <a:cubicBezTo>
                      <a:pt x="42" y="0"/>
                      <a:pt x="0" y="37"/>
                      <a:pt x="0" y="97"/>
                    </a:cubicBezTo>
                    <a:lnTo>
                      <a:pt x="0" y="268"/>
                    </a:lnTo>
                    <a:cubicBezTo>
                      <a:pt x="0" y="328"/>
                      <a:pt x="42" y="365"/>
                      <a:pt x="97" y="365"/>
                    </a:cubicBezTo>
                    <a:lnTo>
                      <a:pt x="273" y="365"/>
                    </a:lnTo>
                    <a:cubicBezTo>
                      <a:pt x="310" y="365"/>
                      <a:pt x="365" y="328"/>
                      <a:pt x="365" y="268"/>
                    </a:cubicBezTo>
                    <a:lnTo>
                      <a:pt x="365" y="97"/>
                    </a:lnTo>
                    <a:cubicBezTo>
                      <a:pt x="365" y="37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787748" y="1899348"/>
                <a:ext cx="152681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5" extrusionOk="0">
                    <a:moveTo>
                      <a:pt x="310" y="79"/>
                    </a:moveTo>
                    <a:cubicBezTo>
                      <a:pt x="328" y="79"/>
                      <a:pt x="365" y="98"/>
                      <a:pt x="365" y="139"/>
                    </a:cubicBezTo>
                    <a:lnTo>
                      <a:pt x="365" y="310"/>
                    </a:lnTo>
                    <a:cubicBezTo>
                      <a:pt x="365" y="347"/>
                      <a:pt x="328" y="370"/>
                      <a:pt x="310" y="370"/>
                    </a:cubicBezTo>
                    <a:lnTo>
                      <a:pt x="134" y="370"/>
                    </a:lnTo>
                    <a:cubicBezTo>
                      <a:pt x="97" y="370"/>
                      <a:pt x="79" y="347"/>
                      <a:pt x="79" y="310"/>
                    </a:cubicBezTo>
                    <a:lnTo>
                      <a:pt x="79" y="139"/>
                    </a:lnTo>
                    <a:cubicBezTo>
                      <a:pt x="79" y="98"/>
                      <a:pt x="97" y="79"/>
                      <a:pt x="134" y="79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1"/>
                      <a:pt x="0" y="139"/>
                    </a:cubicBezTo>
                    <a:lnTo>
                      <a:pt x="0" y="310"/>
                    </a:lnTo>
                    <a:cubicBezTo>
                      <a:pt x="0" y="389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9"/>
                      <a:pt x="444" y="310"/>
                    </a:cubicBezTo>
                    <a:lnTo>
                      <a:pt x="444" y="139"/>
                    </a:lnTo>
                    <a:cubicBezTo>
                      <a:pt x="444" y="61"/>
                      <a:pt x="384" y="1"/>
                      <a:pt x="31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800471" y="2641426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7" y="0"/>
                    </a:moveTo>
                    <a:cubicBezTo>
                      <a:pt x="42" y="0"/>
                      <a:pt x="0" y="37"/>
                      <a:pt x="0" y="97"/>
                    </a:cubicBezTo>
                    <a:lnTo>
                      <a:pt x="0" y="250"/>
                    </a:lnTo>
                    <a:cubicBezTo>
                      <a:pt x="0" y="310"/>
                      <a:pt x="42" y="347"/>
                      <a:pt x="97" y="347"/>
                    </a:cubicBezTo>
                    <a:lnTo>
                      <a:pt x="273" y="347"/>
                    </a:lnTo>
                    <a:cubicBezTo>
                      <a:pt x="310" y="347"/>
                      <a:pt x="365" y="310"/>
                      <a:pt x="365" y="250"/>
                    </a:cubicBezTo>
                    <a:lnTo>
                      <a:pt x="365" y="97"/>
                    </a:lnTo>
                    <a:cubicBezTo>
                      <a:pt x="365" y="37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787748" y="2628703"/>
                <a:ext cx="152681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1" extrusionOk="0">
                    <a:moveTo>
                      <a:pt x="310" y="74"/>
                    </a:moveTo>
                    <a:cubicBezTo>
                      <a:pt x="328" y="74"/>
                      <a:pt x="365" y="97"/>
                      <a:pt x="365" y="134"/>
                    </a:cubicBezTo>
                    <a:lnTo>
                      <a:pt x="365" y="287"/>
                    </a:lnTo>
                    <a:cubicBezTo>
                      <a:pt x="365" y="329"/>
                      <a:pt x="328" y="347"/>
                      <a:pt x="310" y="347"/>
                    </a:cubicBezTo>
                    <a:lnTo>
                      <a:pt x="134" y="347"/>
                    </a:lnTo>
                    <a:cubicBezTo>
                      <a:pt x="97" y="347"/>
                      <a:pt x="79" y="329"/>
                      <a:pt x="79" y="287"/>
                    </a:cubicBezTo>
                    <a:lnTo>
                      <a:pt x="79" y="134"/>
                    </a:lnTo>
                    <a:cubicBezTo>
                      <a:pt x="79" y="97"/>
                      <a:pt x="97" y="74"/>
                      <a:pt x="134" y="74"/>
                    </a:cubicBezTo>
                    <a:close/>
                    <a:moveTo>
                      <a:pt x="134" y="0"/>
                    </a:moveTo>
                    <a:cubicBezTo>
                      <a:pt x="56" y="0"/>
                      <a:pt x="0" y="56"/>
                      <a:pt x="0" y="134"/>
                    </a:cubicBezTo>
                    <a:lnTo>
                      <a:pt x="0" y="287"/>
                    </a:lnTo>
                    <a:cubicBezTo>
                      <a:pt x="0" y="365"/>
                      <a:pt x="56" y="421"/>
                      <a:pt x="134" y="421"/>
                    </a:cubicBezTo>
                    <a:lnTo>
                      <a:pt x="310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1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2032242" y="1972593"/>
                <a:ext cx="15921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95" extrusionOk="0">
                    <a:moveTo>
                      <a:pt x="98" y="0"/>
                    </a:moveTo>
                    <a:cubicBezTo>
                      <a:pt x="38" y="0"/>
                      <a:pt x="1" y="42"/>
                      <a:pt x="1" y="97"/>
                    </a:cubicBezTo>
                    <a:cubicBezTo>
                      <a:pt x="1" y="134"/>
                      <a:pt x="38" y="194"/>
                      <a:pt x="98" y="194"/>
                    </a:cubicBezTo>
                    <a:lnTo>
                      <a:pt x="366" y="194"/>
                    </a:lnTo>
                    <a:cubicBezTo>
                      <a:pt x="426" y="194"/>
                      <a:pt x="463" y="134"/>
                      <a:pt x="463" y="97"/>
                    </a:cubicBezTo>
                    <a:cubicBezTo>
                      <a:pt x="463" y="42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2019519" y="1959869"/>
                <a:ext cx="184661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69" extrusionOk="0">
                    <a:moveTo>
                      <a:pt x="403" y="79"/>
                    </a:moveTo>
                    <a:cubicBezTo>
                      <a:pt x="445" y="79"/>
                      <a:pt x="463" y="97"/>
                      <a:pt x="463" y="134"/>
                    </a:cubicBezTo>
                    <a:cubicBezTo>
                      <a:pt x="463" y="153"/>
                      <a:pt x="445" y="194"/>
                      <a:pt x="403" y="194"/>
                    </a:cubicBezTo>
                    <a:lnTo>
                      <a:pt x="135" y="194"/>
                    </a:lnTo>
                    <a:cubicBezTo>
                      <a:pt x="98" y="194"/>
                      <a:pt x="75" y="153"/>
                      <a:pt x="75" y="134"/>
                    </a:cubicBezTo>
                    <a:cubicBezTo>
                      <a:pt x="75" y="97"/>
                      <a:pt x="98" y="79"/>
                      <a:pt x="135" y="79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56"/>
                      <a:pt x="1" y="134"/>
                    </a:cubicBezTo>
                    <a:cubicBezTo>
                      <a:pt x="1" y="194"/>
                      <a:pt x="56" y="268"/>
                      <a:pt x="135" y="268"/>
                    </a:cubicBezTo>
                    <a:lnTo>
                      <a:pt x="403" y="268"/>
                    </a:lnTo>
                    <a:cubicBezTo>
                      <a:pt x="482" y="268"/>
                      <a:pt x="537" y="194"/>
                      <a:pt x="537" y="134"/>
                    </a:cubicBezTo>
                    <a:cubicBezTo>
                      <a:pt x="537" y="56"/>
                      <a:pt x="482" y="0"/>
                      <a:pt x="40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2019519" y="2694550"/>
                <a:ext cx="159558" cy="6533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190" extrusionOk="0">
                    <a:moveTo>
                      <a:pt x="75" y="0"/>
                    </a:moveTo>
                    <a:cubicBezTo>
                      <a:pt x="38" y="0"/>
                      <a:pt x="1" y="37"/>
                      <a:pt x="1" y="98"/>
                    </a:cubicBezTo>
                    <a:cubicBezTo>
                      <a:pt x="1" y="153"/>
                      <a:pt x="38" y="190"/>
                      <a:pt x="75" y="190"/>
                    </a:cubicBezTo>
                    <a:lnTo>
                      <a:pt x="366" y="190"/>
                    </a:lnTo>
                    <a:cubicBezTo>
                      <a:pt x="421" y="190"/>
                      <a:pt x="463" y="153"/>
                      <a:pt x="463" y="98"/>
                    </a:cubicBezTo>
                    <a:cubicBezTo>
                      <a:pt x="463" y="37"/>
                      <a:pt x="421" y="0"/>
                      <a:pt x="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998886" y="2680107"/>
                <a:ext cx="192570" cy="942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74" extrusionOk="0">
                    <a:moveTo>
                      <a:pt x="426" y="79"/>
                    </a:moveTo>
                    <a:cubicBezTo>
                      <a:pt x="463" y="79"/>
                      <a:pt x="481" y="116"/>
                      <a:pt x="481" y="140"/>
                    </a:cubicBezTo>
                    <a:cubicBezTo>
                      <a:pt x="481" y="176"/>
                      <a:pt x="463" y="195"/>
                      <a:pt x="426" y="195"/>
                    </a:cubicBezTo>
                    <a:lnTo>
                      <a:pt x="135" y="195"/>
                    </a:lnTo>
                    <a:cubicBezTo>
                      <a:pt x="116" y="195"/>
                      <a:pt x="98" y="176"/>
                      <a:pt x="98" y="140"/>
                    </a:cubicBezTo>
                    <a:cubicBezTo>
                      <a:pt x="98" y="116"/>
                      <a:pt x="116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79" y="1"/>
                      <a:pt x="1" y="61"/>
                      <a:pt x="1" y="140"/>
                    </a:cubicBezTo>
                    <a:cubicBezTo>
                      <a:pt x="1" y="213"/>
                      <a:pt x="79" y="274"/>
                      <a:pt x="135" y="274"/>
                    </a:cubicBezTo>
                    <a:lnTo>
                      <a:pt x="426" y="274"/>
                    </a:lnTo>
                    <a:cubicBezTo>
                      <a:pt x="505" y="274"/>
                      <a:pt x="560" y="213"/>
                      <a:pt x="560" y="140"/>
                    </a:cubicBezTo>
                    <a:cubicBezTo>
                      <a:pt x="560" y="61"/>
                      <a:pt x="505" y="1"/>
                      <a:pt x="42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2224811" y="1972593"/>
                <a:ext cx="15921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95" extrusionOk="0">
                    <a:moveTo>
                      <a:pt x="79" y="0"/>
                    </a:moveTo>
                    <a:cubicBezTo>
                      <a:pt x="37" y="0"/>
                      <a:pt x="0" y="42"/>
                      <a:pt x="0" y="97"/>
                    </a:cubicBezTo>
                    <a:cubicBezTo>
                      <a:pt x="0" y="134"/>
                      <a:pt x="37" y="194"/>
                      <a:pt x="79" y="194"/>
                    </a:cubicBezTo>
                    <a:lnTo>
                      <a:pt x="365" y="194"/>
                    </a:lnTo>
                    <a:cubicBezTo>
                      <a:pt x="425" y="194"/>
                      <a:pt x="462" y="134"/>
                      <a:pt x="462" y="97"/>
                    </a:cubicBezTo>
                    <a:cubicBezTo>
                      <a:pt x="462" y="42"/>
                      <a:pt x="425" y="0"/>
                      <a:pt x="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2212087" y="1959869"/>
                <a:ext cx="184661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69" extrusionOk="0">
                    <a:moveTo>
                      <a:pt x="402" y="79"/>
                    </a:moveTo>
                    <a:cubicBezTo>
                      <a:pt x="439" y="79"/>
                      <a:pt x="462" y="97"/>
                      <a:pt x="462" y="134"/>
                    </a:cubicBezTo>
                    <a:cubicBezTo>
                      <a:pt x="462" y="153"/>
                      <a:pt x="439" y="194"/>
                      <a:pt x="402" y="194"/>
                    </a:cubicBezTo>
                    <a:lnTo>
                      <a:pt x="116" y="194"/>
                    </a:lnTo>
                    <a:cubicBezTo>
                      <a:pt x="92" y="194"/>
                      <a:pt x="74" y="153"/>
                      <a:pt x="74" y="134"/>
                    </a:cubicBezTo>
                    <a:cubicBezTo>
                      <a:pt x="74" y="97"/>
                      <a:pt x="92" y="79"/>
                      <a:pt x="116" y="79"/>
                    </a:cubicBezTo>
                    <a:close/>
                    <a:moveTo>
                      <a:pt x="116" y="0"/>
                    </a:moveTo>
                    <a:cubicBezTo>
                      <a:pt x="56" y="0"/>
                      <a:pt x="0" y="56"/>
                      <a:pt x="0" y="134"/>
                    </a:cubicBezTo>
                    <a:cubicBezTo>
                      <a:pt x="0" y="194"/>
                      <a:pt x="56" y="268"/>
                      <a:pt x="116" y="268"/>
                    </a:cubicBezTo>
                    <a:lnTo>
                      <a:pt x="402" y="268"/>
                    </a:lnTo>
                    <a:cubicBezTo>
                      <a:pt x="481" y="268"/>
                      <a:pt x="536" y="194"/>
                      <a:pt x="536" y="134"/>
                    </a:cubicBezTo>
                    <a:cubicBezTo>
                      <a:pt x="536" y="56"/>
                      <a:pt x="481" y="0"/>
                      <a:pt x="40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2224811" y="2693695"/>
                <a:ext cx="15921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95" extrusionOk="0">
                    <a:moveTo>
                      <a:pt x="79" y="1"/>
                    </a:moveTo>
                    <a:cubicBezTo>
                      <a:pt x="37" y="1"/>
                      <a:pt x="0" y="61"/>
                      <a:pt x="0" y="98"/>
                    </a:cubicBezTo>
                    <a:cubicBezTo>
                      <a:pt x="0" y="158"/>
                      <a:pt x="37" y="195"/>
                      <a:pt x="79" y="195"/>
                    </a:cubicBezTo>
                    <a:lnTo>
                      <a:pt x="365" y="195"/>
                    </a:lnTo>
                    <a:cubicBezTo>
                      <a:pt x="425" y="195"/>
                      <a:pt x="462" y="158"/>
                      <a:pt x="462" y="98"/>
                    </a:cubicBezTo>
                    <a:cubicBezTo>
                      <a:pt x="462" y="61"/>
                      <a:pt x="425" y="1"/>
                      <a:pt x="3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2212087" y="2680972"/>
                <a:ext cx="184661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69" extrusionOk="0">
                    <a:moveTo>
                      <a:pt x="402" y="79"/>
                    </a:moveTo>
                    <a:cubicBezTo>
                      <a:pt x="439" y="79"/>
                      <a:pt x="462" y="116"/>
                      <a:pt x="462" y="135"/>
                    </a:cubicBezTo>
                    <a:cubicBezTo>
                      <a:pt x="462" y="177"/>
                      <a:pt x="439" y="195"/>
                      <a:pt x="402" y="195"/>
                    </a:cubicBezTo>
                    <a:lnTo>
                      <a:pt x="116" y="195"/>
                    </a:lnTo>
                    <a:cubicBezTo>
                      <a:pt x="92" y="195"/>
                      <a:pt x="74" y="177"/>
                      <a:pt x="74" y="135"/>
                    </a:cubicBezTo>
                    <a:cubicBezTo>
                      <a:pt x="74" y="116"/>
                      <a:pt x="92" y="79"/>
                      <a:pt x="116" y="79"/>
                    </a:cubicBezTo>
                    <a:close/>
                    <a:moveTo>
                      <a:pt x="116" y="1"/>
                    </a:moveTo>
                    <a:cubicBezTo>
                      <a:pt x="56" y="1"/>
                      <a:pt x="0" y="79"/>
                      <a:pt x="0" y="135"/>
                    </a:cubicBezTo>
                    <a:cubicBezTo>
                      <a:pt x="0" y="213"/>
                      <a:pt x="56" y="269"/>
                      <a:pt x="116" y="269"/>
                    </a:cubicBezTo>
                    <a:lnTo>
                      <a:pt x="402" y="269"/>
                    </a:lnTo>
                    <a:cubicBezTo>
                      <a:pt x="481" y="269"/>
                      <a:pt x="536" y="213"/>
                      <a:pt x="536" y="135"/>
                    </a:cubicBezTo>
                    <a:cubicBezTo>
                      <a:pt x="536" y="79"/>
                      <a:pt x="481" y="1"/>
                      <a:pt x="40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2417036" y="1972593"/>
                <a:ext cx="16540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5" extrusionOk="0">
                    <a:moveTo>
                      <a:pt x="97" y="0"/>
                    </a:moveTo>
                    <a:cubicBezTo>
                      <a:pt x="56" y="0"/>
                      <a:pt x="0" y="42"/>
                      <a:pt x="0" y="97"/>
                    </a:cubicBezTo>
                    <a:cubicBezTo>
                      <a:pt x="0" y="134"/>
                      <a:pt x="56" y="194"/>
                      <a:pt x="97" y="194"/>
                    </a:cubicBezTo>
                    <a:lnTo>
                      <a:pt x="384" y="194"/>
                    </a:lnTo>
                    <a:cubicBezTo>
                      <a:pt x="421" y="194"/>
                      <a:pt x="481" y="134"/>
                      <a:pt x="481" y="97"/>
                    </a:cubicBezTo>
                    <a:cubicBezTo>
                      <a:pt x="481" y="42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2402593" y="1959869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6" y="79"/>
                    </a:moveTo>
                    <a:cubicBezTo>
                      <a:pt x="444" y="79"/>
                      <a:pt x="486" y="97"/>
                      <a:pt x="486" y="134"/>
                    </a:cubicBezTo>
                    <a:cubicBezTo>
                      <a:pt x="486" y="153"/>
                      <a:pt x="444" y="194"/>
                      <a:pt x="426" y="194"/>
                    </a:cubicBezTo>
                    <a:lnTo>
                      <a:pt x="139" y="194"/>
                    </a:lnTo>
                    <a:cubicBezTo>
                      <a:pt x="116" y="194"/>
                      <a:pt x="79" y="153"/>
                      <a:pt x="79" y="134"/>
                    </a:cubicBezTo>
                    <a:cubicBezTo>
                      <a:pt x="79" y="97"/>
                      <a:pt x="116" y="79"/>
                      <a:pt x="139" y="79"/>
                    </a:cubicBezTo>
                    <a:close/>
                    <a:moveTo>
                      <a:pt x="139" y="0"/>
                    </a:moveTo>
                    <a:cubicBezTo>
                      <a:pt x="61" y="0"/>
                      <a:pt x="1" y="56"/>
                      <a:pt x="1" y="134"/>
                    </a:cubicBezTo>
                    <a:cubicBezTo>
                      <a:pt x="1" y="194"/>
                      <a:pt x="61" y="268"/>
                      <a:pt x="139" y="268"/>
                    </a:cubicBezTo>
                    <a:lnTo>
                      <a:pt x="426" y="268"/>
                    </a:lnTo>
                    <a:cubicBezTo>
                      <a:pt x="504" y="268"/>
                      <a:pt x="560" y="194"/>
                      <a:pt x="560" y="134"/>
                    </a:cubicBezTo>
                    <a:cubicBezTo>
                      <a:pt x="560" y="56"/>
                      <a:pt x="504" y="0"/>
                      <a:pt x="42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2417036" y="2693695"/>
                <a:ext cx="16540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5" extrusionOk="0">
                    <a:moveTo>
                      <a:pt x="97" y="1"/>
                    </a:moveTo>
                    <a:cubicBezTo>
                      <a:pt x="56" y="1"/>
                      <a:pt x="0" y="61"/>
                      <a:pt x="0" y="98"/>
                    </a:cubicBezTo>
                    <a:cubicBezTo>
                      <a:pt x="0" y="158"/>
                      <a:pt x="56" y="195"/>
                      <a:pt x="97" y="195"/>
                    </a:cubicBezTo>
                    <a:lnTo>
                      <a:pt x="384" y="195"/>
                    </a:lnTo>
                    <a:cubicBezTo>
                      <a:pt x="421" y="195"/>
                      <a:pt x="481" y="158"/>
                      <a:pt x="481" y="98"/>
                    </a:cubicBezTo>
                    <a:cubicBezTo>
                      <a:pt x="481" y="61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2402593" y="2680972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6" y="79"/>
                    </a:moveTo>
                    <a:cubicBezTo>
                      <a:pt x="444" y="79"/>
                      <a:pt x="486" y="116"/>
                      <a:pt x="486" y="135"/>
                    </a:cubicBezTo>
                    <a:cubicBezTo>
                      <a:pt x="486" y="177"/>
                      <a:pt x="444" y="195"/>
                      <a:pt x="426" y="195"/>
                    </a:cubicBezTo>
                    <a:lnTo>
                      <a:pt x="139" y="195"/>
                    </a:lnTo>
                    <a:cubicBezTo>
                      <a:pt x="116" y="195"/>
                      <a:pt x="79" y="177"/>
                      <a:pt x="79" y="135"/>
                    </a:cubicBezTo>
                    <a:cubicBezTo>
                      <a:pt x="79" y="116"/>
                      <a:pt x="116" y="79"/>
                      <a:pt x="139" y="79"/>
                    </a:cubicBezTo>
                    <a:close/>
                    <a:moveTo>
                      <a:pt x="139" y="1"/>
                    </a:moveTo>
                    <a:cubicBezTo>
                      <a:pt x="61" y="1"/>
                      <a:pt x="1" y="79"/>
                      <a:pt x="1" y="135"/>
                    </a:cubicBezTo>
                    <a:cubicBezTo>
                      <a:pt x="1" y="213"/>
                      <a:pt x="61" y="269"/>
                      <a:pt x="139" y="269"/>
                    </a:cubicBezTo>
                    <a:lnTo>
                      <a:pt x="426" y="269"/>
                    </a:lnTo>
                    <a:cubicBezTo>
                      <a:pt x="504" y="269"/>
                      <a:pt x="560" y="213"/>
                      <a:pt x="560" y="135"/>
                    </a:cubicBezTo>
                    <a:cubicBezTo>
                      <a:pt x="560" y="79"/>
                      <a:pt x="504" y="1"/>
                      <a:pt x="42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2615451" y="1972593"/>
                <a:ext cx="165748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95" extrusionOk="0">
                    <a:moveTo>
                      <a:pt x="98" y="0"/>
                    </a:moveTo>
                    <a:cubicBezTo>
                      <a:pt x="56" y="0"/>
                      <a:pt x="1" y="42"/>
                      <a:pt x="1" y="97"/>
                    </a:cubicBezTo>
                    <a:cubicBezTo>
                      <a:pt x="1" y="134"/>
                      <a:pt x="56" y="194"/>
                      <a:pt x="98" y="194"/>
                    </a:cubicBezTo>
                    <a:lnTo>
                      <a:pt x="384" y="194"/>
                    </a:lnTo>
                    <a:cubicBezTo>
                      <a:pt x="421" y="194"/>
                      <a:pt x="481" y="134"/>
                      <a:pt x="481" y="97"/>
                    </a:cubicBezTo>
                    <a:cubicBezTo>
                      <a:pt x="481" y="42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2601352" y="1959869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5" y="79"/>
                    </a:moveTo>
                    <a:cubicBezTo>
                      <a:pt x="444" y="79"/>
                      <a:pt x="485" y="97"/>
                      <a:pt x="485" y="134"/>
                    </a:cubicBezTo>
                    <a:cubicBezTo>
                      <a:pt x="485" y="153"/>
                      <a:pt x="444" y="194"/>
                      <a:pt x="425" y="194"/>
                    </a:cubicBezTo>
                    <a:lnTo>
                      <a:pt x="139" y="194"/>
                    </a:lnTo>
                    <a:cubicBezTo>
                      <a:pt x="116" y="194"/>
                      <a:pt x="79" y="153"/>
                      <a:pt x="79" y="134"/>
                    </a:cubicBezTo>
                    <a:cubicBezTo>
                      <a:pt x="79" y="97"/>
                      <a:pt x="116" y="79"/>
                      <a:pt x="139" y="79"/>
                    </a:cubicBezTo>
                    <a:close/>
                    <a:moveTo>
                      <a:pt x="139" y="0"/>
                    </a:moveTo>
                    <a:cubicBezTo>
                      <a:pt x="60" y="0"/>
                      <a:pt x="0" y="56"/>
                      <a:pt x="0" y="134"/>
                    </a:cubicBezTo>
                    <a:cubicBezTo>
                      <a:pt x="0" y="194"/>
                      <a:pt x="60" y="268"/>
                      <a:pt x="139" y="268"/>
                    </a:cubicBezTo>
                    <a:lnTo>
                      <a:pt x="425" y="268"/>
                    </a:lnTo>
                    <a:cubicBezTo>
                      <a:pt x="504" y="268"/>
                      <a:pt x="559" y="194"/>
                      <a:pt x="559" y="134"/>
                    </a:cubicBezTo>
                    <a:cubicBezTo>
                      <a:pt x="559" y="56"/>
                      <a:pt x="504" y="0"/>
                      <a:pt x="42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2615451" y="2693695"/>
                <a:ext cx="165748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95" extrusionOk="0">
                    <a:moveTo>
                      <a:pt x="98" y="1"/>
                    </a:moveTo>
                    <a:cubicBezTo>
                      <a:pt x="56" y="1"/>
                      <a:pt x="1" y="61"/>
                      <a:pt x="1" y="98"/>
                    </a:cubicBezTo>
                    <a:cubicBezTo>
                      <a:pt x="1" y="158"/>
                      <a:pt x="56" y="195"/>
                      <a:pt x="98" y="195"/>
                    </a:cubicBezTo>
                    <a:lnTo>
                      <a:pt x="384" y="195"/>
                    </a:lnTo>
                    <a:cubicBezTo>
                      <a:pt x="421" y="195"/>
                      <a:pt x="481" y="158"/>
                      <a:pt x="481" y="98"/>
                    </a:cubicBezTo>
                    <a:cubicBezTo>
                      <a:pt x="481" y="61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2601352" y="2680972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5" y="79"/>
                    </a:moveTo>
                    <a:cubicBezTo>
                      <a:pt x="444" y="79"/>
                      <a:pt x="485" y="116"/>
                      <a:pt x="485" y="135"/>
                    </a:cubicBezTo>
                    <a:cubicBezTo>
                      <a:pt x="485" y="177"/>
                      <a:pt x="444" y="195"/>
                      <a:pt x="425" y="195"/>
                    </a:cubicBezTo>
                    <a:lnTo>
                      <a:pt x="139" y="195"/>
                    </a:lnTo>
                    <a:cubicBezTo>
                      <a:pt x="116" y="195"/>
                      <a:pt x="79" y="177"/>
                      <a:pt x="79" y="135"/>
                    </a:cubicBezTo>
                    <a:cubicBezTo>
                      <a:pt x="79" y="116"/>
                      <a:pt x="116" y="79"/>
                      <a:pt x="139" y="79"/>
                    </a:cubicBezTo>
                    <a:close/>
                    <a:moveTo>
                      <a:pt x="139" y="1"/>
                    </a:moveTo>
                    <a:cubicBezTo>
                      <a:pt x="60" y="1"/>
                      <a:pt x="0" y="79"/>
                      <a:pt x="0" y="135"/>
                    </a:cubicBezTo>
                    <a:cubicBezTo>
                      <a:pt x="0" y="213"/>
                      <a:pt x="60" y="269"/>
                      <a:pt x="139" y="269"/>
                    </a:cubicBezTo>
                    <a:lnTo>
                      <a:pt x="425" y="269"/>
                    </a:lnTo>
                    <a:cubicBezTo>
                      <a:pt x="504" y="269"/>
                      <a:pt x="559" y="213"/>
                      <a:pt x="559" y="135"/>
                    </a:cubicBezTo>
                    <a:cubicBezTo>
                      <a:pt x="559" y="79"/>
                      <a:pt x="504" y="1"/>
                      <a:pt x="42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7"/>
              <p:cNvSpPr/>
              <p:nvPr/>
            </p:nvSpPr>
            <p:spPr>
              <a:xfrm>
                <a:off x="853445" y="2357043"/>
                <a:ext cx="470765" cy="46423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50" extrusionOk="0">
                    <a:moveTo>
                      <a:pt x="675" y="0"/>
                    </a:moveTo>
                    <a:cubicBezTo>
                      <a:pt x="310" y="0"/>
                      <a:pt x="0" y="287"/>
                      <a:pt x="0" y="675"/>
                    </a:cubicBezTo>
                    <a:cubicBezTo>
                      <a:pt x="0" y="1040"/>
                      <a:pt x="310" y="1350"/>
                      <a:pt x="675" y="1350"/>
                    </a:cubicBezTo>
                    <a:cubicBezTo>
                      <a:pt x="1063" y="1350"/>
                      <a:pt x="1368" y="1040"/>
                      <a:pt x="1368" y="675"/>
                    </a:cubicBezTo>
                    <a:cubicBezTo>
                      <a:pt x="1368" y="287"/>
                      <a:pt x="1063" y="0"/>
                      <a:pt x="6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7"/>
              <p:cNvSpPr/>
              <p:nvPr/>
            </p:nvSpPr>
            <p:spPr>
              <a:xfrm>
                <a:off x="853445" y="2357043"/>
                <a:ext cx="470765" cy="23211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75" extrusionOk="0">
                    <a:moveTo>
                      <a:pt x="1368" y="675"/>
                    </a:moveTo>
                    <a:lnTo>
                      <a:pt x="1368" y="675"/>
                    </a:lnTo>
                    <a:lnTo>
                      <a:pt x="1368" y="675"/>
                    </a:lnTo>
                    <a:lnTo>
                      <a:pt x="1368" y="675"/>
                    </a:lnTo>
                    <a:close/>
                    <a:moveTo>
                      <a:pt x="0" y="675"/>
                    </a:moveTo>
                    <a:lnTo>
                      <a:pt x="0" y="675"/>
                    </a:lnTo>
                    <a:lnTo>
                      <a:pt x="0" y="675"/>
                    </a:lnTo>
                    <a:lnTo>
                      <a:pt x="0" y="675"/>
                    </a:lnTo>
                    <a:lnTo>
                      <a:pt x="0" y="675"/>
                    </a:lnTo>
                    <a:close/>
                    <a:moveTo>
                      <a:pt x="1234" y="268"/>
                    </a:moveTo>
                    <a:lnTo>
                      <a:pt x="1234" y="268"/>
                    </a:lnTo>
                    <a:lnTo>
                      <a:pt x="1234" y="268"/>
                    </a:lnTo>
                    <a:close/>
                    <a:moveTo>
                      <a:pt x="158" y="250"/>
                    </a:moveTo>
                    <a:lnTo>
                      <a:pt x="158" y="250"/>
                    </a:lnTo>
                    <a:lnTo>
                      <a:pt x="158" y="250"/>
                    </a:lnTo>
                    <a:close/>
                    <a:moveTo>
                      <a:pt x="158" y="231"/>
                    </a:moveTo>
                    <a:lnTo>
                      <a:pt x="158" y="231"/>
                    </a:lnTo>
                    <a:lnTo>
                      <a:pt x="158" y="231"/>
                    </a:lnTo>
                    <a:close/>
                    <a:moveTo>
                      <a:pt x="675" y="0"/>
                    </a:moveTo>
                    <a:lnTo>
                      <a:pt x="675" y="0"/>
                    </a:lnTo>
                    <a:cubicBezTo>
                      <a:pt x="486" y="0"/>
                      <a:pt x="292" y="97"/>
                      <a:pt x="158" y="231"/>
                    </a:cubicBezTo>
                    <a:cubicBezTo>
                      <a:pt x="292" y="97"/>
                      <a:pt x="486" y="0"/>
                      <a:pt x="675" y="0"/>
                    </a:cubicBezTo>
                    <a:cubicBezTo>
                      <a:pt x="906" y="0"/>
                      <a:pt x="1100" y="97"/>
                      <a:pt x="1234" y="268"/>
                    </a:cubicBezTo>
                    <a:cubicBezTo>
                      <a:pt x="1100" y="97"/>
                      <a:pt x="906" y="0"/>
                      <a:pt x="675" y="0"/>
                    </a:cubicBezTo>
                    <a:close/>
                  </a:path>
                </a:pathLst>
              </a:custGeom>
              <a:solidFill>
                <a:srgbClr val="2E86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7"/>
              <p:cNvSpPr/>
              <p:nvPr/>
            </p:nvSpPr>
            <p:spPr>
              <a:xfrm>
                <a:off x="840722" y="2344320"/>
                <a:ext cx="497587" cy="489678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24" extrusionOk="0">
                    <a:moveTo>
                      <a:pt x="712" y="74"/>
                    </a:moveTo>
                    <a:cubicBezTo>
                      <a:pt x="1077" y="74"/>
                      <a:pt x="1368" y="347"/>
                      <a:pt x="1368" y="712"/>
                    </a:cubicBezTo>
                    <a:cubicBezTo>
                      <a:pt x="1368" y="1058"/>
                      <a:pt x="1077" y="1345"/>
                      <a:pt x="712" y="1345"/>
                    </a:cubicBezTo>
                    <a:cubicBezTo>
                      <a:pt x="366" y="1345"/>
                      <a:pt x="79" y="1058"/>
                      <a:pt x="79" y="712"/>
                    </a:cubicBezTo>
                    <a:cubicBezTo>
                      <a:pt x="79" y="347"/>
                      <a:pt x="366" y="74"/>
                      <a:pt x="712" y="74"/>
                    </a:cubicBezTo>
                    <a:close/>
                    <a:moveTo>
                      <a:pt x="712" y="0"/>
                    </a:moveTo>
                    <a:cubicBezTo>
                      <a:pt x="329" y="0"/>
                      <a:pt x="1" y="305"/>
                      <a:pt x="1" y="712"/>
                    </a:cubicBezTo>
                    <a:cubicBezTo>
                      <a:pt x="1" y="1095"/>
                      <a:pt x="329" y="1424"/>
                      <a:pt x="712" y="1424"/>
                    </a:cubicBezTo>
                    <a:cubicBezTo>
                      <a:pt x="1119" y="1424"/>
                      <a:pt x="1447" y="1095"/>
                      <a:pt x="1447" y="712"/>
                    </a:cubicBezTo>
                    <a:cubicBezTo>
                      <a:pt x="1447" y="305"/>
                      <a:pt x="1119" y="0"/>
                      <a:pt x="71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7"/>
              <p:cNvSpPr/>
              <p:nvPr/>
            </p:nvSpPr>
            <p:spPr>
              <a:xfrm>
                <a:off x="960046" y="2463300"/>
                <a:ext cx="259282" cy="25137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31" extrusionOk="0">
                    <a:moveTo>
                      <a:pt x="365" y="1"/>
                    </a:moveTo>
                    <a:cubicBezTo>
                      <a:pt x="176" y="1"/>
                      <a:pt x="0" y="153"/>
                      <a:pt x="0" y="366"/>
                    </a:cubicBezTo>
                    <a:cubicBezTo>
                      <a:pt x="0" y="555"/>
                      <a:pt x="176" y="731"/>
                      <a:pt x="365" y="731"/>
                    </a:cubicBezTo>
                    <a:cubicBezTo>
                      <a:pt x="578" y="731"/>
                      <a:pt x="753" y="555"/>
                      <a:pt x="753" y="366"/>
                    </a:cubicBezTo>
                    <a:cubicBezTo>
                      <a:pt x="753" y="15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947322" y="2449201"/>
                <a:ext cx="284729" cy="27819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09" extrusionOk="0">
                    <a:moveTo>
                      <a:pt x="402" y="79"/>
                    </a:moveTo>
                    <a:cubicBezTo>
                      <a:pt x="596" y="79"/>
                      <a:pt x="749" y="213"/>
                      <a:pt x="749" y="407"/>
                    </a:cubicBezTo>
                    <a:cubicBezTo>
                      <a:pt x="749" y="578"/>
                      <a:pt x="596" y="735"/>
                      <a:pt x="402" y="735"/>
                    </a:cubicBezTo>
                    <a:cubicBezTo>
                      <a:pt x="231" y="735"/>
                      <a:pt x="74" y="578"/>
                      <a:pt x="74" y="407"/>
                    </a:cubicBezTo>
                    <a:cubicBezTo>
                      <a:pt x="74" y="213"/>
                      <a:pt x="231" y="79"/>
                      <a:pt x="402" y="79"/>
                    </a:cubicBezTo>
                    <a:close/>
                    <a:moveTo>
                      <a:pt x="402" y="0"/>
                    </a:moveTo>
                    <a:cubicBezTo>
                      <a:pt x="190" y="0"/>
                      <a:pt x="0" y="176"/>
                      <a:pt x="0" y="407"/>
                    </a:cubicBezTo>
                    <a:cubicBezTo>
                      <a:pt x="0" y="619"/>
                      <a:pt x="190" y="809"/>
                      <a:pt x="402" y="809"/>
                    </a:cubicBezTo>
                    <a:cubicBezTo>
                      <a:pt x="633" y="809"/>
                      <a:pt x="827" y="619"/>
                      <a:pt x="827" y="407"/>
                    </a:cubicBezTo>
                    <a:cubicBezTo>
                      <a:pt x="827" y="176"/>
                      <a:pt x="633" y="0"/>
                      <a:pt x="40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669129" y="3065766"/>
                <a:ext cx="165748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06" extrusionOk="0">
                    <a:moveTo>
                      <a:pt x="56" y="0"/>
                    </a:moveTo>
                    <a:cubicBezTo>
                      <a:pt x="37" y="0"/>
                      <a:pt x="0" y="37"/>
                      <a:pt x="0" y="74"/>
                    </a:cubicBezTo>
                    <a:lnTo>
                      <a:pt x="0" y="250"/>
                    </a:lnTo>
                    <a:cubicBezTo>
                      <a:pt x="0" y="268"/>
                      <a:pt x="37" y="305"/>
                      <a:pt x="56" y="305"/>
                    </a:cubicBezTo>
                    <a:lnTo>
                      <a:pt x="421" y="305"/>
                    </a:lnTo>
                    <a:cubicBezTo>
                      <a:pt x="444" y="305"/>
                      <a:pt x="481" y="268"/>
                      <a:pt x="481" y="250"/>
                    </a:cubicBezTo>
                    <a:lnTo>
                      <a:pt x="481" y="74"/>
                    </a:lnTo>
                    <a:cubicBezTo>
                      <a:pt x="481" y="37"/>
                      <a:pt x="444" y="0"/>
                      <a:pt x="4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654686" y="3051323"/>
                <a:ext cx="192570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89" extrusionOk="0">
                    <a:moveTo>
                      <a:pt x="463" y="79"/>
                    </a:moveTo>
                    <a:cubicBezTo>
                      <a:pt x="463" y="79"/>
                      <a:pt x="486" y="98"/>
                      <a:pt x="486" y="116"/>
                    </a:cubicBezTo>
                    <a:lnTo>
                      <a:pt x="486" y="292"/>
                    </a:lnTo>
                    <a:lnTo>
                      <a:pt x="463" y="310"/>
                    </a:lnTo>
                    <a:lnTo>
                      <a:pt x="98" y="310"/>
                    </a:lnTo>
                    <a:lnTo>
                      <a:pt x="79" y="292"/>
                    </a:lnTo>
                    <a:lnTo>
                      <a:pt x="79" y="116"/>
                    </a:lnTo>
                    <a:cubicBezTo>
                      <a:pt x="79" y="98"/>
                      <a:pt x="98" y="79"/>
                      <a:pt x="98" y="79"/>
                    </a:cubicBezTo>
                    <a:close/>
                    <a:moveTo>
                      <a:pt x="98" y="1"/>
                    </a:moveTo>
                    <a:cubicBezTo>
                      <a:pt x="42" y="1"/>
                      <a:pt x="1" y="61"/>
                      <a:pt x="1" y="116"/>
                    </a:cubicBezTo>
                    <a:lnTo>
                      <a:pt x="1" y="292"/>
                    </a:lnTo>
                    <a:cubicBezTo>
                      <a:pt x="1" y="329"/>
                      <a:pt x="42" y="389"/>
                      <a:pt x="98" y="389"/>
                    </a:cubicBezTo>
                    <a:lnTo>
                      <a:pt x="463" y="389"/>
                    </a:lnTo>
                    <a:cubicBezTo>
                      <a:pt x="523" y="389"/>
                      <a:pt x="560" y="329"/>
                      <a:pt x="560" y="292"/>
                    </a:cubicBezTo>
                    <a:lnTo>
                      <a:pt x="560" y="116"/>
                    </a:lnTo>
                    <a:cubicBezTo>
                      <a:pt x="560" y="61"/>
                      <a:pt x="523" y="1"/>
                      <a:pt x="46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874077" y="3065766"/>
                <a:ext cx="159214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06" extrusionOk="0">
                    <a:moveTo>
                      <a:pt x="56" y="0"/>
                    </a:moveTo>
                    <a:cubicBezTo>
                      <a:pt x="19" y="0"/>
                      <a:pt x="1" y="37"/>
                      <a:pt x="1" y="74"/>
                    </a:cubicBezTo>
                    <a:lnTo>
                      <a:pt x="1" y="250"/>
                    </a:lnTo>
                    <a:cubicBezTo>
                      <a:pt x="1" y="268"/>
                      <a:pt x="19" y="305"/>
                      <a:pt x="56" y="305"/>
                    </a:cubicBezTo>
                    <a:lnTo>
                      <a:pt x="403" y="305"/>
                    </a:lnTo>
                    <a:cubicBezTo>
                      <a:pt x="444" y="305"/>
                      <a:pt x="463" y="268"/>
                      <a:pt x="463" y="250"/>
                    </a:cubicBezTo>
                    <a:lnTo>
                      <a:pt x="463" y="74"/>
                    </a:lnTo>
                    <a:cubicBezTo>
                      <a:pt x="463" y="37"/>
                      <a:pt x="444" y="0"/>
                      <a:pt x="4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861354" y="3051323"/>
                <a:ext cx="184661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89" extrusionOk="0">
                    <a:moveTo>
                      <a:pt x="440" y="79"/>
                    </a:moveTo>
                    <a:cubicBezTo>
                      <a:pt x="463" y="79"/>
                      <a:pt x="463" y="98"/>
                      <a:pt x="463" y="116"/>
                    </a:cubicBezTo>
                    <a:lnTo>
                      <a:pt x="463" y="292"/>
                    </a:lnTo>
                    <a:cubicBezTo>
                      <a:pt x="463" y="292"/>
                      <a:pt x="463" y="310"/>
                      <a:pt x="440" y="310"/>
                    </a:cubicBezTo>
                    <a:lnTo>
                      <a:pt x="93" y="310"/>
                    </a:lnTo>
                    <a:cubicBezTo>
                      <a:pt x="75" y="310"/>
                      <a:pt x="75" y="292"/>
                      <a:pt x="75" y="292"/>
                    </a:cubicBezTo>
                    <a:lnTo>
                      <a:pt x="75" y="116"/>
                    </a:lnTo>
                    <a:cubicBezTo>
                      <a:pt x="75" y="98"/>
                      <a:pt x="75" y="79"/>
                      <a:pt x="93" y="79"/>
                    </a:cubicBezTo>
                    <a:close/>
                    <a:moveTo>
                      <a:pt x="93" y="1"/>
                    </a:moveTo>
                    <a:cubicBezTo>
                      <a:pt x="38" y="1"/>
                      <a:pt x="1" y="61"/>
                      <a:pt x="1" y="116"/>
                    </a:cubicBezTo>
                    <a:lnTo>
                      <a:pt x="1" y="292"/>
                    </a:lnTo>
                    <a:cubicBezTo>
                      <a:pt x="1" y="329"/>
                      <a:pt x="38" y="389"/>
                      <a:pt x="93" y="389"/>
                    </a:cubicBezTo>
                    <a:lnTo>
                      <a:pt x="440" y="389"/>
                    </a:lnTo>
                    <a:cubicBezTo>
                      <a:pt x="500" y="389"/>
                      <a:pt x="537" y="329"/>
                      <a:pt x="537" y="292"/>
                    </a:cubicBezTo>
                    <a:lnTo>
                      <a:pt x="537" y="116"/>
                    </a:lnTo>
                    <a:cubicBezTo>
                      <a:pt x="537" y="61"/>
                      <a:pt x="500" y="1"/>
                      <a:pt x="44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118915" y="3065766"/>
                <a:ext cx="165404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306" extrusionOk="0">
                    <a:moveTo>
                      <a:pt x="60" y="0"/>
                    </a:moveTo>
                    <a:cubicBezTo>
                      <a:pt x="37" y="0"/>
                      <a:pt x="0" y="37"/>
                      <a:pt x="0" y="74"/>
                    </a:cubicBezTo>
                    <a:lnTo>
                      <a:pt x="0" y="250"/>
                    </a:lnTo>
                    <a:cubicBezTo>
                      <a:pt x="0" y="268"/>
                      <a:pt x="37" y="305"/>
                      <a:pt x="60" y="305"/>
                    </a:cubicBezTo>
                    <a:lnTo>
                      <a:pt x="425" y="305"/>
                    </a:lnTo>
                    <a:cubicBezTo>
                      <a:pt x="444" y="305"/>
                      <a:pt x="481" y="268"/>
                      <a:pt x="481" y="250"/>
                    </a:cubicBezTo>
                    <a:lnTo>
                      <a:pt x="481" y="74"/>
                    </a:lnTo>
                    <a:cubicBezTo>
                      <a:pt x="481" y="37"/>
                      <a:pt x="444" y="0"/>
                      <a:pt x="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106192" y="3051323"/>
                <a:ext cx="192570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89" extrusionOk="0">
                    <a:moveTo>
                      <a:pt x="462" y="79"/>
                    </a:moveTo>
                    <a:cubicBezTo>
                      <a:pt x="462" y="79"/>
                      <a:pt x="481" y="98"/>
                      <a:pt x="481" y="116"/>
                    </a:cubicBezTo>
                    <a:lnTo>
                      <a:pt x="481" y="292"/>
                    </a:lnTo>
                    <a:lnTo>
                      <a:pt x="462" y="310"/>
                    </a:lnTo>
                    <a:lnTo>
                      <a:pt x="97" y="310"/>
                    </a:lnTo>
                    <a:lnTo>
                      <a:pt x="74" y="292"/>
                    </a:lnTo>
                    <a:lnTo>
                      <a:pt x="74" y="116"/>
                    </a:lnTo>
                    <a:cubicBezTo>
                      <a:pt x="74" y="98"/>
                      <a:pt x="97" y="79"/>
                      <a:pt x="97" y="79"/>
                    </a:cubicBezTo>
                    <a:close/>
                    <a:moveTo>
                      <a:pt x="97" y="1"/>
                    </a:moveTo>
                    <a:cubicBezTo>
                      <a:pt x="37" y="1"/>
                      <a:pt x="0" y="61"/>
                      <a:pt x="0" y="116"/>
                    </a:cubicBezTo>
                    <a:lnTo>
                      <a:pt x="0" y="292"/>
                    </a:lnTo>
                    <a:cubicBezTo>
                      <a:pt x="0" y="329"/>
                      <a:pt x="37" y="389"/>
                      <a:pt x="97" y="389"/>
                    </a:cubicBezTo>
                    <a:lnTo>
                      <a:pt x="462" y="389"/>
                    </a:lnTo>
                    <a:cubicBezTo>
                      <a:pt x="518" y="389"/>
                      <a:pt x="559" y="329"/>
                      <a:pt x="559" y="292"/>
                    </a:cubicBezTo>
                    <a:lnTo>
                      <a:pt x="559" y="116"/>
                    </a:lnTo>
                    <a:cubicBezTo>
                      <a:pt x="559" y="61"/>
                      <a:pt x="518" y="1"/>
                      <a:pt x="46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721037" y="3005244"/>
                <a:ext cx="10041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291" y="1003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708313" y="2992521"/>
                <a:ext cx="12585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78" extrusionOk="0">
                    <a:moveTo>
                      <a:pt x="287" y="79"/>
                    </a:moveTo>
                    <a:lnTo>
                      <a:pt x="287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65" y="1077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854459" y="3005244"/>
                <a:ext cx="9869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287" y="100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840017" y="2992521"/>
                <a:ext cx="12585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78" extrusionOk="0">
                    <a:moveTo>
                      <a:pt x="292" y="79"/>
                    </a:moveTo>
                    <a:lnTo>
                      <a:pt x="292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38"/>
                    </a:lnTo>
                    <a:lnTo>
                      <a:pt x="1" y="1077"/>
                    </a:lnTo>
                    <a:lnTo>
                      <a:pt x="366" y="1077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992696" y="3005244"/>
                <a:ext cx="106945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310" y="10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979973" y="2992521"/>
                <a:ext cx="13204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78" extrusionOk="0">
                    <a:moveTo>
                      <a:pt x="305" y="79"/>
                    </a:moveTo>
                    <a:lnTo>
                      <a:pt x="305" y="1003"/>
                    </a:lnTo>
                    <a:lnTo>
                      <a:pt x="74" y="1003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84" y="1077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2138842" y="3005244"/>
                <a:ext cx="9869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004" extrusionOk="0">
                    <a:moveTo>
                      <a:pt x="1" y="1"/>
                    </a:moveTo>
                    <a:lnTo>
                      <a:pt x="1" y="1003"/>
                    </a:lnTo>
                    <a:lnTo>
                      <a:pt x="287" y="100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2124400" y="2992521"/>
                <a:ext cx="12757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078" extrusionOk="0">
                    <a:moveTo>
                      <a:pt x="292" y="79"/>
                    </a:moveTo>
                    <a:lnTo>
                      <a:pt x="292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38"/>
                    </a:lnTo>
                    <a:lnTo>
                      <a:pt x="1" y="1077"/>
                    </a:lnTo>
                    <a:lnTo>
                      <a:pt x="371" y="1077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2270890" y="3005244"/>
                <a:ext cx="10041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291" y="1003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2258166" y="2992521"/>
                <a:ext cx="12585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78" extrusionOk="0">
                    <a:moveTo>
                      <a:pt x="287" y="79"/>
                    </a:moveTo>
                    <a:lnTo>
                      <a:pt x="287" y="1003"/>
                    </a:lnTo>
                    <a:lnTo>
                      <a:pt x="74" y="1003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65" y="1077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2410502" y="3005244"/>
                <a:ext cx="105226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004" extrusionOk="0">
                    <a:moveTo>
                      <a:pt x="1" y="1"/>
                    </a:moveTo>
                    <a:lnTo>
                      <a:pt x="1" y="1003"/>
                    </a:lnTo>
                    <a:lnTo>
                      <a:pt x="306" y="1003"/>
                    </a:lnTo>
                    <a:lnTo>
                      <a:pt x="3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2396403" y="2992521"/>
                <a:ext cx="133767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078" extrusionOk="0">
                    <a:moveTo>
                      <a:pt x="310" y="79"/>
                    </a:moveTo>
                    <a:lnTo>
                      <a:pt x="310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88" y="1077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2555273" y="3005244"/>
                <a:ext cx="106601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310" y="10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2542549" y="2992521"/>
                <a:ext cx="13204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78" extrusionOk="0">
                    <a:moveTo>
                      <a:pt x="310" y="79"/>
                    </a:moveTo>
                    <a:lnTo>
                      <a:pt x="310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84" y="1077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629240" y="3383505"/>
                <a:ext cx="2032645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306" extrusionOk="0">
                    <a:moveTo>
                      <a:pt x="1" y="0"/>
                    </a:moveTo>
                    <a:lnTo>
                      <a:pt x="1" y="305"/>
                    </a:lnTo>
                    <a:lnTo>
                      <a:pt x="5911" y="305"/>
                    </a:lnTo>
                    <a:lnTo>
                      <a:pt x="59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615141" y="3369062"/>
                <a:ext cx="2059467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89" extrusionOk="0">
                    <a:moveTo>
                      <a:pt x="5915" y="79"/>
                    </a:moveTo>
                    <a:lnTo>
                      <a:pt x="5915" y="310"/>
                    </a:lnTo>
                    <a:lnTo>
                      <a:pt x="79" y="310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389"/>
                    </a:lnTo>
                    <a:lnTo>
                      <a:pt x="5989" y="389"/>
                    </a:lnTo>
                    <a:lnTo>
                      <a:pt x="598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654686" y="3621809"/>
                <a:ext cx="167467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692" extrusionOk="0">
                    <a:moveTo>
                      <a:pt x="1" y="0"/>
                    </a:moveTo>
                    <a:lnTo>
                      <a:pt x="1" y="1691"/>
                    </a:lnTo>
                    <a:lnTo>
                      <a:pt x="486" y="169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641963" y="3607366"/>
                <a:ext cx="192914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42"/>
                    </a:lnTo>
                    <a:lnTo>
                      <a:pt x="1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867888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853445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6" y="79"/>
                    </a:moveTo>
                    <a:lnTo>
                      <a:pt x="486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085559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072836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9" y="1775"/>
                    </a:lnTo>
                    <a:lnTo>
                      <a:pt x="55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7"/>
              <p:cNvSpPr/>
              <p:nvPr/>
            </p:nvSpPr>
            <p:spPr>
              <a:xfrm>
                <a:off x="1298417" y="3621809"/>
                <a:ext cx="17193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99" y="169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1283974" y="3607366"/>
                <a:ext cx="199104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776" extrusionOk="0">
                    <a:moveTo>
                      <a:pt x="504" y="79"/>
                    </a:moveTo>
                    <a:lnTo>
                      <a:pt x="504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42"/>
                    </a:lnTo>
                    <a:lnTo>
                      <a:pt x="1" y="1775"/>
                    </a:lnTo>
                    <a:lnTo>
                      <a:pt x="578" y="1775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1516088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7"/>
              <p:cNvSpPr/>
              <p:nvPr/>
            </p:nvSpPr>
            <p:spPr>
              <a:xfrm>
                <a:off x="1503365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4" y="1696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9" y="1775"/>
                    </a:lnTo>
                    <a:lnTo>
                      <a:pt x="55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7"/>
              <p:cNvSpPr/>
              <p:nvPr/>
            </p:nvSpPr>
            <p:spPr>
              <a:xfrm>
                <a:off x="1735136" y="3621809"/>
                <a:ext cx="16574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92" extrusionOk="0">
                    <a:moveTo>
                      <a:pt x="1" y="0"/>
                    </a:moveTo>
                    <a:lnTo>
                      <a:pt x="1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1721037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9" y="1775"/>
                    </a:lnTo>
                    <a:lnTo>
                      <a:pt x="55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1946617" y="3621809"/>
                <a:ext cx="17193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99" y="169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7"/>
              <p:cNvSpPr/>
              <p:nvPr/>
            </p:nvSpPr>
            <p:spPr>
              <a:xfrm>
                <a:off x="1933894" y="3607366"/>
                <a:ext cx="199104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776" extrusionOk="0">
                    <a:moveTo>
                      <a:pt x="499" y="79"/>
                    </a:moveTo>
                    <a:lnTo>
                      <a:pt x="499" y="1696"/>
                    </a:lnTo>
                    <a:lnTo>
                      <a:pt x="74" y="1696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78" y="1775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2164289" y="3621809"/>
                <a:ext cx="167123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6" y="169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2151566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7"/>
              <p:cNvSpPr/>
              <p:nvPr/>
            </p:nvSpPr>
            <p:spPr>
              <a:xfrm>
                <a:off x="2383680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7"/>
              <p:cNvSpPr/>
              <p:nvPr/>
            </p:nvSpPr>
            <p:spPr>
              <a:xfrm>
                <a:off x="2370957" y="3607366"/>
                <a:ext cx="190851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4" y="1696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5" y="1775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2594818" y="3621809"/>
                <a:ext cx="16574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92" extrusionOk="0">
                    <a:moveTo>
                      <a:pt x="1" y="0"/>
                    </a:moveTo>
                    <a:lnTo>
                      <a:pt x="1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2582095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42"/>
                    </a:lnTo>
                    <a:lnTo>
                      <a:pt x="1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7"/>
              <p:cNvSpPr/>
              <p:nvPr/>
            </p:nvSpPr>
            <p:spPr>
              <a:xfrm>
                <a:off x="840722" y="2344320"/>
                <a:ext cx="497587" cy="489678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24" extrusionOk="0">
                    <a:moveTo>
                      <a:pt x="712" y="74"/>
                    </a:moveTo>
                    <a:cubicBezTo>
                      <a:pt x="1077" y="74"/>
                      <a:pt x="1368" y="347"/>
                      <a:pt x="1368" y="712"/>
                    </a:cubicBezTo>
                    <a:cubicBezTo>
                      <a:pt x="1368" y="1058"/>
                      <a:pt x="1077" y="1345"/>
                      <a:pt x="712" y="1345"/>
                    </a:cubicBezTo>
                    <a:cubicBezTo>
                      <a:pt x="366" y="1345"/>
                      <a:pt x="79" y="1058"/>
                      <a:pt x="79" y="712"/>
                    </a:cubicBezTo>
                    <a:cubicBezTo>
                      <a:pt x="79" y="347"/>
                      <a:pt x="366" y="74"/>
                      <a:pt x="712" y="74"/>
                    </a:cubicBezTo>
                    <a:close/>
                    <a:moveTo>
                      <a:pt x="712" y="0"/>
                    </a:moveTo>
                    <a:cubicBezTo>
                      <a:pt x="329" y="0"/>
                      <a:pt x="1" y="305"/>
                      <a:pt x="1" y="712"/>
                    </a:cubicBezTo>
                    <a:cubicBezTo>
                      <a:pt x="1" y="1095"/>
                      <a:pt x="329" y="1424"/>
                      <a:pt x="712" y="1424"/>
                    </a:cubicBezTo>
                    <a:cubicBezTo>
                      <a:pt x="1119" y="1424"/>
                      <a:pt x="1447" y="1095"/>
                      <a:pt x="1447" y="712"/>
                    </a:cubicBezTo>
                    <a:cubicBezTo>
                      <a:pt x="1447" y="305"/>
                      <a:pt x="1119" y="0"/>
                      <a:pt x="71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" name="Google Shape;980;p37"/>
            <p:cNvGrpSpPr/>
            <p:nvPr/>
          </p:nvGrpSpPr>
          <p:grpSpPr>
            <a:xfrm>
              <a:off x="8888550" y="1382850"/>
              <a:ext cx="2469366" cy="2835249"/>
              <a:chOff x="430825" y="1382850"/>
              <a:chExt cx="2469366" cy="2835249"/>
            </a:xfrm>
          </p:grpSpPr>
          <p:sp>
            <p:nvSpPr>
              <p:cNvPr id="981" name="Google Shape;981;p37"/>
              <p:cNvSpPr/>
              <p:nvPr/>
            </p:nvSpPr>
            <p:spPr>
              <a:xfrm>
                <a:off x="443548" y="1397293"/>
                <a:ext cx="2443920" cy="280636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8161" extrusionOk="0">
                    <a:moveTo>
                      <a:pt x="425" y="1"/>
                    </a:moveTo>
                    <a:cubicBezTo>
                      <a:pt x="176" y="1"/>
                      <a:pt x="0" y="190"/>
                      <a:pt x="0" y="421"/>
                    </a:cubicBezTo>
                    <a:lnTo>
                      <a:pt x="0" y="7740"/>
                    </a:lnTo>
                    <a:cubicBezTo>
                      <a:pt x="0" y="7989"/>
                      <a:pt x="176" y="8160"/>
                      <a:pt x="425" y="8160"/>
                    </a:cubicBezTo>
                    <a:lnTo>
                      <a:pt x="6682" y="8160"/>
                    </a:lnTo>
                    <a:cubicBezTo>
                      <a:pt x="6913" y="8160"/>
                      <a:pt x="7107" y="7989"/>
                      <a:pt x="7107" y="7740"/>
                    </a:cubicBezTo>
                    <a:lnTo>
                      <a:pt x="7107" y="421"/>
                    </a:lnTo>
                    <a:cubicBezTo>
                      <a:pt x="7107" y="190"/>
                      <a:pt x="6913" y="1"/>
                      <a:pt x="6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7"/>
              <p:cNvSpPr/>
              <p:nvPr/>
            </p:nvSpPr>
            <p:spPr>
              <a:xfrm>
                <a:off x="430825" y="1382850"/>
                <a:ext cx="2469366" cy="2835249"/>
              </a:xfrm>
              <a:custGeom>
                <a:avLst/>
                <a:gdLst/>
                <a:ahLst/>
                <a:cxnLst/>
                <a:rect l="l" t="t" r="r" b="b"/>
                <a:pathLst>
                  <a:path w="7181" h="8245" extrusionOk="0">
                    <a:moveTo>
                      <a:pt x="6719" y="79"/>
                    </a:moveTo>
                    <a:cubicBezTo>
                      <a:pt x="6931" y="79"/>
                      <a:pt x="7102" y="255"/>
                      <a:pt x="7102" y="463"/>
                    </a:cubicBezTo>
                    <a:lnTo>
                      <a:pt x="7102" y="7782"/>
                    </a:lnTo>
                    <a:cubicBezTo>
                      <a:pt x="7102" y="8013"/>
                      <a:pt x="6931" y="8165"/>
                      <a:pt x="6719" y="8165"/>
                    </a:cubicBezTo>
                    <a:lnTo>
                      <a:pt x="462" y="8165"/>
                    </a:lnTo>
                    <a:cubicBezTo>
                      <a:pt x="231" y="8165"/>
                      <a:pt x="74" y="8013"/>
                      <a:pt x="74" y="7782"/>
                    </a:cubicBezTo>
                    <a:lnTo>
                      <a:pt x="74" y="463"/>
                    </a:lnTo>
                    <a:cubicBezTo>
                      <a:pt x="74" y="255"/>
                      <a:pt x="231" y="79"/>
                      <a:pt x="462" y="79"/>
                    </a:cubicBezTo>
                    <a:close/>
                    <a:moveTo>
                      <a:pt x="462" y="1"/>
                    </a:moveTo>
                    <a:cubicBezTo>
                      <a:pt x="190" y="1"/>
                      <a:pt x="0" y="213"/>
                      <a:pt x="0" y="463"/>
                    </a:cubicBezTo>
                    <a:lnTo>
                      <a:pt x="0" y="7782"/>
                    </a:lnTo>
                    <a:cubicBezTo>
                      <a:pt x="0" y="8050"/>
                      <a:pt x="190" y="8244"/>
                      <a:pt x="462" y="8244"/>
                    </a:cubicBezTo>
                    <a:lnTo>
                      <a:pt x="6719" y="8244"/>
                    </a:lnTo>
                    <a:cubicBezTo>
                      <a:pt x="6968" y="8244"/>
                      <a:pt x="7181" y="8050"/>
                      <a:pt x="7181" y="7782"/>
                    </a:cubicBezTo>
                    <a:lnTo>
                      <a:pt x="7181" y="463"/>
                    </a:lnTo>
                    <a:cubicBezTo>
                      <a:pt x="7181" y="213"/>
                      <a:pt x="6968" y="1"/>
                      <a:pt x="671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7"/>
              <p:cNvSpPr/>
              <p:nvPr/>
            </p:nvSpPr>
            <p:spPr>
              <a:xfrm>
                <a:off x="569062" y="1562696"/>
                <a:ext cx="2245504" cy="569113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1655" extrusionOk="0">
                    <a:moveTo>
                      <a:pt x="231" y="0"/>
                    </a:moveTo>
                    <a:cubicBezTo>
                      <a:pt x="97" y="0"/>
                      <a:pt x="0" y="97"/>
                      <a:pt x="0" y="213"/>
                    </a:cubicBezTo>
                    <a:lnTo>
                      <a:pt x="0" y="1423"/>
                    </a:lnTo>
                    <a:cubicBezTo>
                      <a:pt x="0" y="1557"/>
                      <a:pt x="97" y="1654"/>
                      <a:pt x="231" y="1654"/>
                    </a:cubicBezTo>
                    <a:lnTo>
                      <a:pt x="6298" y="1654"/>
                    </a:lnTo>
                    <a:cubicBezTo>
                      <a:pt x="6432" y="1654"/>
                      <a:pt x="6529" y="1557"/>
                      <a:pt x="6529" y="1423"/>
                    </a:cubicBezTo>
                    <a:lnTo>
                      <a:pt x="6529" y="213"/>
                    </a:lnTo>
                    <a:cubicBezTo>
                      <a:pt x="6529" y="97"/>
                      <a:pt x="6432" y="0"/>
                      <a:pt x="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556339" y="1549972"/>
                <a:ext cx="2270950" cy="59593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1733" extrusionOk="0">
                    <a:moveTo>
                      <a:pt x="6335" y="74"/>
                    </a:moveTo>
                    <a:cubicBezTo>
                      <a:pt x="6451" y="74"/>
                      <a:pt x="6525" y="153"/>
                      <a:pt x="6525" y="250"/>
                    </a:cubicBezTo>
                    <a:lnTo>
                      <a:pt x="6525" y="1460"/>
                    </a:lnTo>
                    <a:cubicBezTo>
                      <a:pt x="6525" y="1576"/>
                      <a:pt x="6451" y="1654"/>
                      <a:pt x="6335" y="1654"/>
                    </a:cubicBezTo>
                    <a:lnTo>
                      <a:pt x="268" y="1654"/>
                    </a:lnTo>
                    <a:cubicBezTo>
                      <a:pt x="153" y="1654"/>
                      <a:pt x="79" y="1576"/>
                      <a:pt x="79" y="1460"/>
                    </a:cubicBezTo>
                    <a:lnTo>
                      <a:pt x="79" y="250"/>
                    </a:lnTo>
                    <a:cubicBezTo>
                      <a:pt x="79" y="153"/>
                      <a:pt x="153" y="74"/>
                      <a:pt x="268" y="74"/>
                    </a:cubicBezTo>
                    <a:close/>
                    <a:moveTo>
                      <a:pt x="268" y="0"/>
                    </a:moveTo>
                    <a:cubicBezTo>
                      <a:pt x="116" y="0"/>
                      <a:pt x="0" y="116"/>
                      <a:pt x="0" y="250"/>
                    </a:cubicBezTo>
                    <a:lnTo>
                      <a:pt x="0" y="1460"/>
                    </a:lnTo>
                    <a:cubicBezTo>
                      <a:pt x="0" y="1617"/>
                      <a:pt x="116" y="1733"/>
                      <a:pt x="268" y="1733"/>
                    </a:cubicBezTo>
                    <a:lnTo>
                      <a:pt x="6335" y="1733"/>
                    </a:lnTo>
                    <a:cubicBezTo>
                      <a:pt x="6488" y="1733"/>
                      <a:pt x="6603" y="1617"/>
                      <a:pt x="6603" y="1460"/>
                    </a:cubicBezTo>
                    <a:lnTo>
                      <a:pt x="6603" y="250"/>
                    </a:lnTo>
                    <a:cubicBezTo>
                      <a:pt x="6603" y="116"/>
                      <a:pt x="6488" y="0"/>
                      <a:pt x="633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569062" y="2283798"/>
                <a:ext cx="2245504" cy="569113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1655" extrusionOk="0">
                    <a:moveTo>
                      <a:pt x="231" y="1"/>
                    </a:moveTo>
                    <a:cubicBezTo>
                      <a:pt x="97" y="1"/>
                      <a:pt x="0" y="98"/>
                      <a:pt x="0" y="232"/>
                    </a:cubicBezTo>
                    <a:lnTo>
                      <a:pt x="0" y="1447"/>
                    </a:lnTo>
                    <a:cubicBezTo>
                      <a:pt x="0" y="1563"/>
                      <a:pt x="97" y="1655"/>
                      <a:pt x="231" y="1655"/>
                    </a:cubicBezTo>
                    <a:lnTo>
                      <a:pt x="6298" y="1655"/>
                    </a:lnTo>
                    <a:cubicBezTo>
                      <a:pt x="6432" y="1655"/>
                      <a:pt x="6529" y="1563"/>
                      <a:pt x="6529" y="1447"/>
                    </a:cubicBezTo>
                    <a:lnTo>
                      <a:pt x="6529" y="232"/>
                    </a:lnTo>
                    <a:cubicBezTo>
                      <a:pt x="6529" y="98"/>
                      <a:pt x="6432" y="1"/>
                      <a:pt x="6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7"/>
              <p:cNvSpPr/>
              <p:nvPr/>
            </p:nvSpPr>
            <p:spPr>
              <a:xfrm>
                <a:off x="556339" y="2271075"/>
                <a:ext cx="2270950" cy="596279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1734" extrusionOk="0">
                    <a:moveTo>
                      <a:pt x="6335" y="75"/>
                    </a:moveTo>
                    <a:cubicBezTo>
                      <a:pt x="6451" y="75"/>
                      <a:pt x="6525" y="153"/>
                      <a:pt x="6525" y="269"/>
                    </a:cubicBezTo>
                    <a:lnTo>
                      <a:pt x="6525" y="1484"/>
                    </a:lnTo>
                    <a:cubicBezTo>
                      <a:pt x="6525" y="1576"/>
                      <a:pt x="6451" y="1655"/>
                      <a:pt x="6335" y="1655"/>
                    </a:cubicBezTo>
                    <a:lnTo>
                      <a:pt x="268" y="1655"/>
                    </a:lnTo>
                    <a:cubicBezTo>
                      <a:pt x="153" y="1655"/>
                      <a:pt x="79" y="1576"/>
                      <a:pt x="79" y="1484"/>
                    </a:cubicBezTo>
                    <a:lnTo>
                      <a:pt x="79" y="269"/>
                    </a:lnTo>
                    <a:cubicBezTo>
                      <a:pt x="79" y="153"/>
                      <a:pt x="153" y="75"/>
                      <a:pt x="268" y="75"/>
                    </a:cubicBezTo>
                    <a:close/>
                    <a:moveTo>
                      <a:pt x="268" y="1"/>
                    </a:moveTo>
                    <a:cubicBezTo>
                      <a:pt x="116" y="1"/>
                      <a:pt x="0" y="116"/>
                      <a:pt x="0" y="269"/>
                    </a:cubicBezTo>
                    <a:lnTo>
                      <a:pt x="0" y="1484"/>
                    </a:lnTo>
                    <a:cubicBezTo>
                      <a:pt x="0" y="1618"/>
                      <a:pt x="116" y="1734"/>
                      <a:pt x="268" y="1734"/>
                    </a:cubicBezTo>
                    <a:lnTo>
                      <a:pt x="6335" y="1734"/>
                    </a:lnTo>
                    <a:cubicBezTo>
                      <a:pt x="6488" y="1734"/>
                      <a:pt x="6603" y="1618"/>
                      <a:pt x="6603" y="1484"/>
                    </a:cubicBezTo>
                    <a:lnTo>
                      <a:pt x="6603" y="269"/>
                    </a:lnTo>
                    <a:cubicBezTo>
                      <a:pt x="6603" y="116"/>
                      <a:pt x="6488" y="1"/>
                      <a:pt x="633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7"/>
              <p:cNvSpPr/>
              <p:nvPr/>
            </p:nvSpPr>
            <p:spPr>
              <a:xfrm>
                <a:off x="569062" y="2959165"/>
                <a:ext cx="2245504" cy="577022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1678" extrusionOk="0">
                    <a:moveTo>
                      <a:pt x="231" y="1"/>
                    </a:moveTo>
                    <a:cubicBezTo>
                      <a:pt x="97" y="1"/>
                      <a:pt x="0" y="116"/>
                      <a:pt x="0" y="232"/>
                    </a:cubicBezTo>
                    <a:lnTo>
                      <a:pt x="0" y="1447"/>
                    </a:lnTo>
                    <a:cubicBezTo>
                      <a:pt x="0" y="1581"/>
                      <a:pt x="97" y="1678"/>
                      <a:pt x="231" y="1678"/>
                    </a:cubicBezTo>
                    <a:lnTo>
                      <a:pt x="6298" y="1678"/>
                    </a:lnTo>
                    <a:cubicBezTo>
                      <a:pt x="6432" y="1678"/>
                      <a:pt x="6529" y="1581"/>
                      <a:pt x="6529" y="1447"/>
                    </a:cubicBezTo>
                    <a:lnTo>
                      <a:pt x="6529" y="232"/>
                    </a:lnTo>
                    <a:cubicBezTo>
                      <a:pt x="6529" y="116"/>
                      <a:pt x="6432" y="1"/>
                      <a:pt x="6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556339" y="2946442"/>
                <a:ext cx="2270950" cy="602469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1752" extrusionOk="0">
                    <a:moveTo>
                      <a:pt x="6335" y="74"/>
                    </a:moveTo>
                    <a:cubicBezTo>
                      <a:pt x="6451" y="74"/>
                      <a:pt x="6525" y="172"/>
                      <a:pt x="6525" y="269"/>
                    </a:cubicBezTo>
                    <a:lnTo>
                      <a:pt x="6525" y="1484"/>
                    </a:lnTo>
                    <a:cubicBezTo>
                      <a:pt x="6525" y="1576"/>
                      <a:pt x="6451" y="1673"/>
                      <a:pt x="6335" y="1673"/>
                    </a:cubicBezTo>
                    <a:lnTo>
                      <a:pt x="268" y="1673"/>
                    </a:lnTo>
                    <a:cubicBezTo>
                      <a:pt x="153" y="1673"/>
                      <a:pt x="79" y="1576"/>
                      <a:pt x="79" y="1484"/>
                    </a:cubicBezTo>
                    <a:lnTo>
                      <a:pt x="79" y="269"/>
                    </a:lnTo>
                    <a:cubicBezTo>
                      <a:pt x="79" y="172"/>
                      <a:pt x="153" y="74"/>
                      <a:pt x="268" y="74"/>
                    </a:cubicBezTo>
                    <a:close/>
                    <a:moveTo>
                      <a:pt x="268" y="1"/>
                    </a:moveTo>
                    <a:cubicBezTo>
                      <a:pt x="116" y="1"/>
                      <a:pt x="0" y="116"/>
                      <a:pt x="0" y="269"/>
                    </a:cubicBezTo>
                    <a:lnTo>
                      <a:pt x="0" y="1484"/>
                    </a:lnTo>
                    <a:cubicBezTo>
                      <a:pt x="0" y="1636"/>
                      <a:pt x="116" y="1752"/>
                      <a:pt x="268" y="1752"/>
                    </a:cubicBezTo>
                    <a:lnTo>
                      <a:pt x="6335" y="1752"/>
                    </a:lnTo>
                    <a:cubicBezTo>
                      <a:pt x="6488" y="1752"/>
                      <a:pt x="6603" y="1636"/>
                      <a:pt x="6603" y="1484"/>
                    </a:cubicBezTo>
                    <a:lnTo>
                      <a:pt x="6603" y="269"/>
                    </a:lnTo>
                    <a:cubicBezTo>
                      <a:pt x="6603" y="116"/>
                      <a:pt x="6488" y="1"/>
                      <a:pt x="633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7"/>
              <p:cNvSpPr/>
              <p:nvPr/>
            </p:nvSpPr>
            <p:spPr>
              <a:xfrm>
                <a:off x="721398" y="1688209"/>
                <a:ext cx="788505" cy="318084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925" extrusionOk="0">
                    <a:moveTo>
                      <a:pt x="214" y="0"/>
                    </a:moveTo>
                    <a:cubicBezTo>
                      <a:pt x="98" y="0"/>
                      <a:pt x="1" y="97"/>
                      <a:pt x="1" y="231"/>
                    </a:cubicBezTo>
                    <a:lnTo>
                      <a:pt x="1" y="693"/>
                    </a:lnTo>
                    <a:cubicBezTo>
                      <a:pt x="1" y="809"/>
                      <a:pt x="98" y="924"/>
                      <a:pt x="214" y="924"/>
                    </a:cubicBezTo>
                    <a:lnTo>
                      <a:pt x="2062" y="924"/>
                    </a:lnTo>
                    <a:cubicBezTo>
                      <a:pt x="2196" y="924"/>
                      <a:pt x="2293" y="809"/>
                      <a:pt x="2293" y="693"/>
                    </a:cubicBezTo>
                    <a:lnTo>
                      <a:pt x="2293" y="231"/>
                    </a:lnTo>
                    <a:cubicBezTo>
                      <a:pt x="2293" y="97"/>
                      <a:pt x="2196" y="0"/>
                      <a:pt x="2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7"/>
              <p:cNvSpPr/>
              <p:nvPr/>
            </p:nvSpPr>
            <p:spPr>
              <a:xfrm>
                <a:off x="709018" y="1675486"/>
                <a:ext cx="813608" cy="343531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99" extrusionOk="0">
                    <a:moveTo>
                      <a:pt x="2098" y="74"/>
                    </a:moveTo>
                    <a:cubicBezTo>
                      <a:pt x="2213" y="74"/>
                      <a:pt x="2292" y="153"/>
                      <a:pt x="2292" y="268"/>
                    </a:cubicBezTo>
                    <a:lnTo>
                      <a:pt x="2292" y="730"/>
                    </a:lnTo>
                    <a:cubicBezTo>
                      <a:pt x="2292" y="827"/>
                      <a:pt x="2213" y="924"/>
                      <a:pt x="2098" y="924"/>
                    </a:cubicBezTo>
                    <a:lnTo>
                      <a:pt x="250" y="924"/>
                    </a:lnTo>
                    <a:cubicBezTo>
                      <a:pt x="152" y="924"/>
                      <a:pt x="74" y="827"/>
                      <a:pt x="74" y="730"/>
                    </a:cubicBezTo>
                    <a:lnTo>
                      <a:pt x="74" y="268"/>
                    </a:lnTo>
                    <a:cubicBezTo>
                      <a:pt x="74" y="153"/>
                      <a:pt x="152" y="74"/>
                      <a:pt x="250" y="74"/>
                    </a:cubicBezTo>
                    <a:close/>
                    <a:moveTo>
                      <a:pt x="250" y="0"/>
                    </a:moveTo>
                    <a:cubicBezTo>
                      <a:pt x="116" y="0"/>
                      <a:pt x="0" y="116"/>
                      <a:pt x="0" y="268"/>
                    </a:cubicBezTo>
                    <a:lnTo>
                      <a:pt x="0" y="730"/>
                    </a:lnTo>
                    <a:cubicBezTo>
                      <a:pt x="0" y="864"/>
                      <a:pt x="116" y="998"/>
                      <a:pt x="250" y="998"/>
                    </a:cubicBezTo>
                    <a:lnTo>
                      <a:pt x="2098" y="998"/>
                    </a:lnTo>
                    <a:cubicBezTo>
                      <a:pt x="2250" y="998"/>
                      <a:pt x="2366" y="864"/>
                      <a:pt x="2366" y="730"/>
                    </a:cubicBezTo>
                    <a:lnTo>
                      <a:pt x="2366" y="268"/>
                    </a:lnTo>
                    <a:cubicBezTo>
                      <a:pt x="2366" y="116"/>
                      <a:pt x="2250" y="0"/>
                      <a:pt x="2098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1635068" y="1614964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8" y="1"/>
                    </a:moveTo>
                    <a:cubicBezTo>
                      <a:pt x="38" y="1"/>
                      <a:pt x="1" y="42"/>
                      <a:pt x="1" y="98"/>
                    </a:cubicBezTo>
                    <a:lnTo>
                      <a:pt x="1" y="273"/>
                    </a:lnTo>
                    <a:cubicBezTo>
                      <a:pt x="1" y="310"/>
                      <a:pt x="38" y="366"/>
                      <a:pt x="98" y="366"/>
                    </a:cubicBezTo>
                    <a:lnTo>
                      <a:pt x="269" y="366"/>
                    </a:lnTo>
                    <a:cubicBezTo>
                      <a:pt x="310" y="366"/>
                      <a:pt x="366" y="310"/>
                      <a:pt x="366" y="273"/>
                    </a:cubicBezTo>
                    <a:lnTo>
                      <a:pt x="366" y="98"/>
                    </a:lnTo>
                    <a:cubicBezTo>
                      <a:pt x="366" y="42"/>
                      <a:pt x="310" y="1"/>
                      <a:pt x="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1622345" y="1602241"/>
                <a:ext cx="153024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306" y="79"/>
                    </a:moveTo>
                    <a:cubicBezTo>
                      <a:pt x="329" y="79"/>
                      <a:pt x="366" y="98"/>
                      <a:pt x="366" y="135"/>
                    </a:cubicBezTo>
                    <a:lnTo>
                      <a:pt x="366" y="310"/>
                    </a:lnTo>
                    <a:cubicBezTo>
                      <a:pt x="366" y="329"/>
                      <a:pt x="329" y="366"/>
                      <a:pt x="306" y="366"/>
                    </a:cubicBezTo>
                    <a:lnTo>
                      <a:pt x="135" y="366"/>
                    </a:lnTo>
                    <a:cubicBezTo>
                      <a:pt x="98" y="366"/>
                      <a:pt x="75" y="329"/>
                      <a:pt x="75" y="310"/>
                    </a:cubicBezTo>
                    <a:lnTo>
                      <a:pt x="75" y="135"/>
                    </a:lnTo>
                    <a:cubicBezTo>
                      <a:pt x="75" y="98"/>
                      <a:pt x="98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56" y="1"/>
                      <a:pt x="1" y="56"/>
                      <a:pt x="1" y="135"/>
                    </a:cubicBezTo>
                    <a:lnTo>
                      <a:pt x="1" y="310"/>
                    </a:lnTo>
                    <a:cubicBezTo>
                      <a:pt x="1" y="384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0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7"/>
              <p:cNvSpPr/>
              <p:nvPr/>
            </p:nvSpPr>
            <p:spPr>
              <a:xfrm>
                <a:off x="1635068" y="2336411"/>
                <a:ext cx="125858" cy="12723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70" extrusionOk="0">
                    <a:moveTo>
                      <a:pt x="98" y="0"/>
                    </a:moveTo>
                    <a:cubicBezTo>
                      <a:pt x="38" y="0"/>
                      <a:pt x="1" y="60"/>
                      <a:pt x="1" y="116"/>
                    </a:cubicBezTo>
                    <a:lnTo>
                      <a:pt x="1" y="273"/>
                    </a:lnTo>
                    <a:cubicBezTo>
                      <a:pt x="1" y="328"/>
                      <a:pt x="38" y="370"/>
                      <a:pt x="98" y="370"/>
                    </a:cubicBezTo>
                    <a:lnTo>
                      <a:pt x="269" y="370"/>
                    </a:lnTo>
                    <a:cubicBezTo>
                      <a:pt x="310" y="370"/>
                      <a:pt x="366" y="328"/>
                      <a:pt x="366" y="273"/>
                    </a:cubicBezTo>
                    <a:lnTo>
                      <a:pt x="366" y="116"/>
                    </a:lnTo>
                    <a:cubicBezTo>
                      <a:pt x="366" y="60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1622345" y="2323687"/>
                <a:ext cx="153024" cy="15268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4" extrusionOk="0">
                    <a:moveTo>
                      <a:pt x="306" y="79"/>
                    </a:moveTo>
                    <a:cubicBezTo>
                      <a:pt x="329" y="79"/>
                      <a:pt x="366" y="116"/>
                      <a:pt x="366" y="153"/>
                    </a:cubicBezTo>
                    <a:lnTo>
                      <a:pt x="366" y="310"/>
                    </a:lnTo>
                    <a:cubicBezTo>
                      <a:pt x="366" y="347"/>
                      <a:pt x="329" y="365"/>
                      <a:pt x="306" y="365"/>
                    </a:cubicBezTo>
                    <a:lnTo>
                      <a:pt x="135" y="365"/>
                    </a:lnTo>
                    <a:cubicBezTo>
                      <a:pt x="98" y="365"/>
                      <a:pt x="75" y="347"/>
                      <a:pt x="75" y="310"/>
                    </a:cubicBezTo>
                    <a:lnTo>
                      <a:pt x="75" y="153"/>
                    </a:lnTo>
                    <a:cubicBezTo>
                      <a:pt x="75" y="116"/>
                      <a:pt x="98" y="79"/>
                      <a:pt x="135" y="79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79"/>
                      <a:pt x="1" y="153"/>
                    </a:cubicBezTo>
                    <a:lnTo>
                      <a:pt x="1" y="310"/>
                    </a:lnTo>
                    <a:cubicBezTo>
                      <a:pt x="1" y="384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53"/>
                    </a:lnTo>
                    <a:cubicBezTo>
                      <a:pt x="444" y="79"/>
                      <a:pt x="384" y="0"/>
                      <a:pt x="30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7"/>
              <p:cNvSpPr/>
              <p:nvPr/>
            </p:nvSpPr>
            <p:spPr>
              <a:xfrm>
                <a:off x="1635068" y="1767644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8" y="0"/>
                    </a:moveTo>
                    <a:cubicBezTo>
                      <a:pt x="38" y="0"/>
                      <a:pt x="1" y="37"/>
                      <a:pt x="1" y="97"/>
                    </a:cubicBezTo>
                    <a:lnTo>
                      <a:pt x="1" y="250"/>
                    </a:lnTo>
                    <a:cubicBezTo>
                      <a:pt x="1" y="310"/>
                      <a:pt x="38" y="347"/>
                      <a:pt x="98" y="347"/>
                    </a:cubicBezTo>
                    <a:lnTo>
                      <a:pt x="269" y="347"/>
                    </a:lnTo>
                    <a:cubicBezTo>
                      <a:pt x="310" y="347"/>
                      <a:pt x="366" y="310"/>
                      <a:pt x="366" y="250"/>
                    </a:cubicBezTo>
                    <a:lnTo>
                      <a:pt x="366" y="97"/>
                    </a:lnTo>
                    <a:cubicBezTo>
                      <a:pt x="366" y="37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7"/>
              <p:cNvSpPr/>
              <p:nvPr/>
            </p:nvSpPr>
            <p:spPr>
              <a:xfrm>
                <a:off x="1622345" y="1754921"/>
                <a:ext cx="153024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21" extrusionOk="0">
                    <a:moveTo>
                      <a:pt x="306" y="74"/>
                    </a:moveTo>
                    <a:cubicBezTo>
                      <a:pt x="329" y="74"/>
                      <a:pt x="366" y="97"/>
                      <a:pt x="366" y="134"/>
                    </a:cubicBezTo>
                    <a:lnTo>
                      <a:pt x="366" y="287"/>
                    </a:lnTo>
                    <a:cubicBezTo>
                      <a:pt x="366" y="328"/>
                      <a:pt x="329" y="347"/>
                      <a:pt x="306" y="347"/>
                    </a:cubicBezTo>
                    <a:lnTo>
                      <a:pt x="135" y="347"/>
                    </a:lnTo>
                    <a:cubicBezTo>
                      <a:pt x="98" y="347"/>
                      <a:pt x="75" y="328"/>
                      <a:pt x="75" y="287"/>
                    </a:cubicBezTo>
                    <a:lnTo>
                      <a:pt x="75" y="134"/>
                    </a:lnTo>
                    <a:cubicBezTo>
                      <a:pt x="75" y="97"/>
                      <a:pt x="98" y="74"/>
                      <a:pt x="135" y="74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56"/>
                      <a:pt x="1" y="134"/>
                    </a:cubicBezTo>
                    <a:lnTo>
                      <a:pt x="1" y="287"/>
                    </a:lnTo>
                    <a:cubicBezTo>
                      <a:pt x="1" y="365"/>
                      <a:pt x="56" y="421"/>
                      <a:pt x="135" y="421"/>
                    </a:cubicBezTo>
                    <a:lnTo>
                      <a:pt x="306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0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7"/>
              <p:cNvSpPr/>
              <p:nvPr/>
            </p:nvSpPr>
            <p:spPr>
              <a:xfrm>
                <a:off x="1635068" y="2488746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8" y="1"/>
                    </a:moveTo>
                    <a:cubicBezTo>
                      <a:pt x="38" y="1"/>
                      <a:pt x="1" y="42"/>
                      <a:pt x="1" y="98"/>
                    </a:cubicBezTo>
                    <a:lnTo>
                      <a:pt x="1" y="273"/>
                    </a:lnTo>
                    <a:cubicBezTo>
                      <a:pt x="1" y="329"/>
                      <a:pt x="38" y="366"/>
                      <a:pt x="98" y="366"/>
                    </a:cubicBezTo>
                    <a:lnTo>
                      <a:pt x="269" y="366"/>
                    </a:lnTo>
                    <a:cubicBezTo>
                      <a:pt x="310" y="366"/>
                      <a:pt x="366" y="329"/>
                      <a:pt x="366" y="273"/>
                    </a:cubicBezTo>
                    <a:lnTo>
                      <a:pt x="366" y="98"/>
                    </a:lnTo>
                    <a:cubicBezTo>
                      <a:pt x="366" y="42"/>
                      <a:pt x="310" y="1"/>
                      <a:pt x="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7"/>
              <p:cNvSpPr/>
              <p:nvPr/>
            </p:nvSpPr>
            <p:spPr>
              <a:xfrm>
                <a:off x="1622345" y="2476023"/>
                <a:ext cx="153024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306" y="79"/>
                    </a:moveTo>
                    <a:cubicBezTo>
                      <a:pt x="329" y="79"/>
                      <a:pt x="366" y="98"/>
                      <a:pt x="366" y="135"/>
                    </a:cubicBezTo>
                    <a:lnTo>
                      <a:pt x="366" y="310"/>
                    </a:lnTo>
                    <a:cubicBezTo>
                      <a:pt x="366" y="347"/>
                      <a:pt x="329" y="366"/>
                      <a:pt x="306" y="366"/>
                    </a:cubicBezTo>
                    <a:lnTo>
                      <a:pt x="135" y="366"/>
                    </a:lnTo>
                    <a:cubicBezTo>
                      <a:pt x="98" y="366"/>
                      <a:pt x="75" y="347"/>
                      <a:pt x="75" y="310"/>
                    </a:cubicBezTo>
                    <a:lnTo>
                      <a:pt x="75" y="135"/>
                    </a:lnTo>
                    <a:cubicBezTo>
                      <a:pt x="75" y="98"/>
                      <a:pt x="98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56" y="1"/>
                      <a:pt x="1" y="56"/>
                      <a:pt x="1" y="135"/>
                    </a:cubicBezTo>
                    <a:lnTo>
                      <a:pt x="1" y="310"/>
                    </a:lnTo>
                    <a:cubicBezTo>
                      <a:pt x="1" y="384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0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7"/>
              <p:cNvSpPr/>
              <p:nvPr/>
            </p:nvSpPr>
            <p:spPr>
              <a:xfrm>
                <a:off x="1635068" y="1913790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8" y="0"/>
                    </a:moveTo>
                    <a:cubicBezTo>
                      <a:pt x="38" y="0"/>
                      <a:pt x="1" y="37"/>
                      <a:pt x="1" y="97"/>
                    </a:cubicBezTo>
                    <a:lnTo>
                      <a:pt x="1" y="268"/>
                    </a:lnTo>
                    <a:cubicBezTo>
                      <a:pt x="1" y="328"/>
                      <a:pt x="38" y="365"/>
                      <a:pt x="98" y="365"/>
                    </a:cubicBezTo>
                    <a:lnTo>
                      <a:pt x="269" y="365"/>
                    </a:lnTo>
                    <a:cubicBezTo>
                      <a:pt x="310" y="365"/>
                      <a:pt x="366" y="328"/>
                      <a:pt x="366" y="268"/>
                    </a:cubicBezTo>
                    <a:lnTo>
                      <a:pt x="366" y="97"/>
                    </a:lnTo>
                    <a:cubicBezTo>
                      <a:pt x="366" y="37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7"/>
              <p:cNvSpPr/>
              <p:nvPr/>
            </p:nvSpPr>
            <p:spPr>
              <a:xfrm>
                <a:off x="1622345" y="1899348"/>
                <a:ext cx="153024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306" y="79"/>
                    </a:moveTo>
                    <a:cubicBezTo>
                      <a:pt x="329" y="79"/>
                      <a:pt x="366" y="98"/>
                      <a:pt x="366" y="139"/>
                    </a:cubicBezTo>
                    <a:lnTo>
                      <a:pt x="366" y="310"/>
                    </a:lnTo>
                    <a:cubicBezTo>
                      <a:pt x="366" y="347"/>
                      <a:pt x="329" y="370"/>
                      <a:pt x="306" y="370"/>
                    </a:cubicBezTo>
                    <a:lnTo>
                      <a:pt x="135" y="370"/>
                    </a:lnTo>
                    <a:cubicBezTo>
                      <a:pt x="98" y="370"/>
                      <a:pt x="75" y="347"/>
                      <a:pt x="75" y="310"/>
                    </a:cubicBezTo>
                    <a:lnTo>
                      <a:pt x="75" y="139"/>
                    </a:lnTo>
                    <a:cubicBezTo>
                      <a:pt x="75" y="98"/>
                      <a:pt x="98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56" y="1"/>
                      <a:pt x="1" y="61"/>
                      <a:pt x="1" y="139"/>
                    </a:cubicBezTo>
                    <a:lnTo>
                      <a:pt x="1" y="310"/>
                    </a:lnTo>
                    <a:cubicBezTo>
                      <a:pt x="1" y="389"/>
                      <a:pt x="56" y="444"/>
                      <a:pt x="135" y="444"/>
                    </a:cubicBezTo>
                    <a:lnTo>
                      <a:pt x="306" y="444"/>
                    </a:lnTo>
                    <a:cubicBezTo>
                      <a:pt x="384" y="444"/>
                      <a:pt x="444" y="389"/>
                      <a:pt x="444" y="310"/>
                    </a:cubicBezTo>
                    <a:lnTo>
                      <a:pt x="444" y="139"/>
                    </a:lnTo>
                    <a:cubicBezTo>
                      <a:pt x="444" y="61"/>
                      <a:pt x="384" y="1"/>
                      <a:pt x="30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7"/>
              <p:cNvSpPr/>
              <p:nvPr/>
            </p:nvSpPr>
            <p:spPr>
              <a:xfrm>
                <a:off x="1635068" y="2641426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8" y="0"/>
                    </a:moveTo>
                    <a:cubicBezTo>
                      <a:pt x="38" y="0"/>
                      <a:pt x="1" y="37"/>
                      <a:pt x="1" y="97"/>
                    </a:cubicBezTo>
                    <a:lnTo>
                      <a:pt x="1" y="250"/>
                    </a:lnTo>
                    <a:cubicBezTo>
                      <a:pt x="1" y="310"/>
                      <a:pt x="38" y="347"/>
                      <a:pt x="98" y="347"/>
                    </a:cubicBezTo>
                    <a:lnTo>
                      <a:pt x="269" y="347"/>
                    </a:lnTo>
                    <a:cubicBezTo>
                      <a:pt x="310" y="347"/>
                      <a:pt x="366" y="310"/>
                      <a:pt x="366" y="250"/>
                    </a:cubicBezTo>
                    <a:lnTo>
                      <a:pt x="366" y="97"/>
                    </a:lnTo>
                    <a:cubicBezTo>
                      <a:pt x="366" y="37"/>
                      <a:pt x="31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7"/>
              <p:cNvSpPr/>
              <p:nvPr/>
            </p:nvSpPr>
            <p:spPr>
              <a:xfrm>
                <a:off x="1622345" y="2628703"/>
                <a:ext cx="153024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21" extrusionOk="0">
                    <a:moveTo>
                      <a:pt x="306" y="74"/>
                    </a:moveTo>
                    <a:cubicBezTo>
                      <a:pt x="329" y="74"/>
                      <a:pt x="366" y="97"/>
                      <a:pt x="366" y="134"/>
                    </a:cubicBezTo>
                    <a:lnTo>
                      <a:pt x="366" y="287"/>
                    </a:lnTo>
                    <a:cubicBezTo>
                      <a:pt x="366" y="329"/>
                      <a:pt x="329" y="347"/>
                      <a:pt x="306" y="347"/>
                    </a:cubicBezTo>
                    <a:lnTo>
                      <a:pt x="135" y="347"/>
                    </a:lnTo>
                    <a:cubicBezTo>
                      <a:pt x="98" y="347"/>
                      <a:pt x="75" y="329"/>
                      <a:pt x="75" y="287"/>
                    </a:cubicBezTo>
                    <a:lnTo>
                      <a:pt x="75" y="134"/>
                    </a:lnTo>
                    <a:cubicBezTo>
                      <a:pt x="75" y="97"/>
                      <a:pt x="98" y="74"/>
                      <a:pt x="135" y="74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56"/>
                      <a:pt x="1" y="134"/>
                    </a:cubicBezTo>
                    <a:lnTo>
                      <a:pt x="1" y="287"/>
                    </a:lnTo>
                    <a:cubicBezTo>
                      <a:pt x="1" y="365"/>
                      <a:pt x="56" y="421"/>
                      <a:pt x="135" y="421"/>
                    </a:cubicBezTo>
                    <a:lnTo>
                      <a:pt x="306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0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7"/>
              <p:cNvSpPr/>
              <p:nvPr/>
            </p:nvSpPr>
            <p:spPr>
              <a:xfrm>
                <a:off x="1800471" y="1614964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7" y="1"/>
                    </a:moveTo>
                    <a:cubicBezTo>
                      <a:pt x="42" y="1"/>
                      <a:pt x="0" y="42"/>
                      <a:pt x="0" y="98"/>
                    </a:cubicBezTo>
                    <a:lnTo>
                      <a:pt x="0" y="273"/>
                    </a:lnTo>
                    <a:cubicBezTo>
                      <a:pt x="0" y="310"/>
                      <a:pt x="42" y="366"/>
                      <a:pt x="97" y="366"/>
                    </a:cubicBezTo>
                    <a:lnTo>
                      <a:pt x="273" y="366"/>
                    </a:lnTo>
                    <a:cubicBezTo>
                      <a:pt x="310" y="366"/>
                      <a:pt x="365" y="310"/>
                      <a:pt x="365" y="273"/>
                    </a:cubicBezTo>
                    <a:lnTo>
                      <a:pt x="365" y="98"/>
                    </a:lnTo>
                    <a:cubicBezTo>
                      <a:pt x="365" y="42"/>
                      <a:pt x="310" y="1"/>
                      <a:pt x="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7"/>
              <p:cNvSpPr/>
              <p:nvPr/>
            </p:nvSpPr>
            <p:spPr>
              <a:xfrm>
                <a:off x="1787748" y="1602241"/>
                <a:ext cx="152681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5" extrusionOk="0">
                    <a:moveTo>
                      <a:pt x="310" y="79"/>
                    </a:moveTo>
                    <a:cubicBezTo>
                      <a:pt x="328" y="79"/>
                      <a:pt x="365" y="98"/>
                      <a:pt x="365" y="135"/>
                    </a:cubicBezTo>
                    <a:lnTo>
                      <a:pt x="365" y="310"/>
                    </a:lnTo>
                    <a:cubicBezTo>
                      <a:pt x="365" y="329"/>
                      <a:pt x="328" y="366"/>
                      <a:pt x="310" y="366"/>
                    </a:cubicBezTo>
                    <a:lnTo>
                      <a:pt x="134" y="366"/>
                    </a:lnTo>
                    <a:cubicBezTo>
                      <a:pt x="97" y="366"/>
                      <a:pt x="79" y="329"/>
                      <a:pt x="79" y="310"/>
                    </a:cubicBezTo>
                    <a:lnTo>
                      <a:pt x="79" y="135"/>
                    </a:lnTo>
                    <a:cubicBezTo>
                      <a:pt x="79" y="98"/>
                      <a:pt x="97" y="79"/>
                      <a:pt x="134" y="79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56"/>
                      <a:pt x="0" y="135"/>
                    </a:cubicBezTo>
                    <a:lnTo>
                      <a:pt x="0" y="310"/>
                    </a:lnTo>
                    <a:cubicBezTo>
                      <a:pt x="0" y="384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1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7"/>
              <p:cNvSpPr/>
              <p:nvPr/>
            </p:nvSpPr>
            <p:spPr>
              <a:xfrm>
                <a:off x="1800471" y="2336411"/>
                <a:ext cx="125858" cy="12723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70" extrusionOk="0">
                    <a:moveTo>
                      <a:pt x="97" y="0"/>
                    </a:moveTo>
                    <a:cubicBezTo>
                      <a:pt x="42" y="0"/>
                      <a:pt x="0" y="60"/>
                      <a:pt x="0" y="116"/>
                    </a:cubicBezTo>
                    <a:lnTo>
                      <a:pt x="0" y="273"/>
                    </a:lnTo>
                    <a:cubicBezTo>
                      <a:pt x="0" y="328"/>
                      <a:pt x="42" y="370"/>
                      <a:pt x="97" y="370"/>
                    </a:cubicBezTo>
                    <a:lnTo>
                      <a:pt x="273" y="370"/>
                    </a:lnTo>
                    <a:cubicBezTo>
                      <a:pt x="310" y="370"/>
                      <a:pt x="365" y="328"/>
                      <a:pt x="365" y="273"/>
                    </a:cubicBezTo>
                    <a:lnTo>
                      <a:pt x="365" y="116"/>
                    </a:lnTo>
                    <a:cubicBezTo>
                      <a:pt x="365" y="60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7"/>
              <p:cNvSpPr/>
              <p:nvPr/>
            </p:nvSpPr>
            <p:spPr>
              <a:xfrm>
                <a:off x="1787748" y="2323687"/>
                <a:ext cx="152681" cy="1526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310" y="79"/>
                    </a:moveTo>
                    <a:cubicBezTo>
                      <a:pt x="328" y="79"/>
                      <a:pt x="365" y="116"/>
                      <a:pt x="365" y="153"/>
                    </a:cubicBezTo>
                    <a:lnTo>
                      <a:pt x="365" y="310"/>
                    </a:lnTo>
                    <a:cubicBezTo>
                      <a:pt x="365" y="347"/>
                      <a:pt x="328" y="365"/>
                      <a:pt x="310" y="365"/>
                    </a:cubicBezTo>
                    <a:lnTo>
                      <a:pt x="134" y="365"/>
                    </a:lnTo>
                    <a:cubicBezTo>
                      <a:pt x="97" y="365"/>
                      <a:pt x="79" y="347"/>
                      <a:pt x="79" y="310"/>
                    </a:cubicBezTo>
                    <a:lnTo>
                      <a:pt x="79" y="153"/>
                    </a:lnTo>
                    <a:cubicBezTo>
                      <a:pt x="79" y="116"/>
                      <a:pt x="97" y="79"/>
                      <a:pt x="134" y="79"/>
                    </a:cubicBezTo>
                    <a:close/>
                    <a:moveTo>
                      <a:pt x="134" y="0"/>
                    </a:moveTo>
                    <a:cubicBezTo>
                      <a:pt x="56" y="0"/>
                      <a:pt x="0" y="79"/>
                      <a:pt x="0" y="153"/>
                    </a:cubicBezTo>
                    <a:lnTo>
                      <a:pt x="0" y="310"/>
                    </a:lnTo>
                    <a:cubicBezTo>
                      <a:pt x="0" y="384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53"/>
                    </a:lnTo>
                    <a:cubicBezTo>
                      <a:pt x="444" y="79"/>
                      <a:pt x="384" y="0"/>
                      <a:pt x="31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7"/>
              <p:cNvSpPr/>
              <p:nvPr/>
            </p:nvSpPr>
            <p:spPr>
              <a:xfrm>
                <a:off x="1800471" y="1767644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7" y="0"/>
                    </a:moveTo>
                    <a:cubicBezTo>
                      <a:pt x="42" y="0"/>
                      <a:pt x="0" y="37"/>
                      <a:pt x="0" y="97"/>
                    </a:cubicBezTo>
                    <a:lnTo>
                      <a:pt x="0" y="250"/>
                    </a:lnTo>
                    <a:cubicBezTo>
                      <a:pt x="0" y="310"/>
                      <a:pt x="42" y="347"/>
                      <a:pt x="97" y="347"/>
                    </a:cubicBezTo>
                    <a:lnTo>
                      <a:pt x="273" y="347"/>
                    </a:lnTo>
                    <a:cubicBezTo>
                      <a:pt x="310" y="347"/>
                      <a:pt x="365" y="310"/>
                      <a:pt x="365" y="250"/>
                    </a:cubicBezTo>
                    <a:lnTo>
                      <a:pt x="365" y="97"/>
                    </a:lnTo>
                    <a:cubicBezTo>
                      <a:pt x="365" y="37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7"/>
              <p:cNvSpPr/>
              <p:nvPr/>
            </p:nvSpPr>
            <p:spPr>
              <a:xfrm>
                <a:off x="1787748" y="1754921"/>
                <a:ext cx="152681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1" extrusionOk="0">
                    <a:moveTo>
                      <a:pt x="310" y="74"/>
                    </a:moveTo>
                    <a:cubicBezTo>
                      <a:pt x="328" y="74"/>
                      <a:pt x="365" y="97"/>
                      <a:pt x="365" y="134"/>
                    </a:cubicBezTo>
                    <a:lnTo>
                      <a:pt x="365" y="287"/>
                    </a:lnTo>
                    <a:cubicBezTo>
                      <a:pt x="365" y="328"/>
                      <a:pt x="328" y="347"/>
                      <a:pt x="310" y="347"/>
                    </a:cubicBezTo>
                    <a:lnTo>
                      <a:pt x="134" y="347"/>
                    </a:lnTo>
                    <a:cubicBezTo>
                      <a:pt x="97" y="347"/>
                      <a:pt x="79" y="328"/>
                      <a:pt x="79" y="287"/>
                    </a:cubicBezTo>
                    <a:lnTo>
                      <a:pt x="79" y="134"/>
                    </a:lnTo>
                    <a:cubicBezTo>
                      <a:pt x="79" y="97"/>
                      <a:pt x="97" y="74"/>
                      <a:pt x="134" y="74"/>
                    </a:cubicBezTo>
                    <a:close/>
                    <a:moveTo>
                      <a:pt x="134" y="0"/>
                    </a:moveTo>
                    <a:cubicBezTo>
                      <a:pt x="56" y="0"/>
                      <a:pt x="0" y="56"/>
                      <a:pt x="0" y="134"/>
                    </a:cubicBezTo>
                    <a:lnTo>
                      <a:pt x="0" y="287"/>
                    </a:lnTo>
                    <a:cubicBezTo>
                      <a:pt x="0" y="365"/>
                      <a:pt x="56" y="421"/>
                      <a:pt x="134" y="421"/>
                    </a:cubicBezTo>
                    <a:lnTo>
                      <a:pt x="310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1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7"/>
              <p:cNvSpPr/>
              <p:nvPr/>
            </p:nvSpPr>
            <p:spPr>
              <a:xfrm>
                <a:off x="1800471" y="2488746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7" y="1"/>
                    </a:moveTo>
                    <a:cubicBezTo>
                      <a:pt x="42" y="1"/>
                      <a:pt x="0" y="42"/>
                      <a:pt x="0" y="98"/>
                    </a:cubicBezTo>
                    <a:lnTo>
                      <a:pt x="0" y="273"/>
                    </a:lnTo>
                    <a:cubicBezTo>
                      <a:pt x="0" y="329"/>
                      <a:pt x="42" y="366"/>
                      <a:pt x="97" y="366"/>
                    </a:cubicBezTo>
                    <a:lnTo>
                      <a:pt x="273" y="366"/>
                    </a:lnTo>
                    <a:cubicBezTo>
                      <a:pt x="310" y="366"/>
                      <a:pt x="365" y="329"/>
                      <a:pt x="365" y="273"/>
                    </a:cubicBezTo>
                    <a:lnTo>
                      <a:pt x="365" y="98"/>
                    </a:lnTo>
                    <a:cubicBezTo>
                      <a:pt x="365" y="42"/>
                      <a:pt x="310" y="1"/>
                      <a:pt x="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7"/>
              <p:cNvSpPr/>
              <p:nvPr/>
            </p:nvSpPr>
            <p:spPr>
              <a:xfrm>
                <a:off x="1787748" y="2476023"/>
                <a:ext cx="152681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5" extrusionOk="0">
                    <a:moveTo>
                      <a:pt x="310" y="79"/>
                    </a:moveTo>
                    <a:cubicBezTo>
                      <a:pt x="328" y="79"/>
                      <a:pt x="365" y="98"/>
                      <a:pt x="365" y="135"/>
                    </a:cubicBezTo>
                    <a:lnTo>
                      <a:pt x="365" y="310"/>
                    </a:lnTo>
                    <a:cubicBezTo>
                      <a:pt x="365" y="347"/>
                      <a:pt x="328" y="366"/>
                      <a:pt x="310" y="366"/>
                    </a:cubicBezTo>
                    <a:lnTo>
                      <a:pt x="134" y="366"/>
                    </a:lnTo>
                    <a:cubicBezTo>
                      <a:pt x="97" y="366"/>
                      <a:pt x="79" y="347"/>
                      <a:pt x="79" y="310"/>
                    </a:cubicBezTo>
                    <a:lnTo>
                      <a:pt x="79" y="135"/>
                    </a:lnTo>
                    <a:cubicBezTo>
                      <a:pt x="79" y="98"/>
                      <a:pt x="97" y="79"/>
                      <a:pt x="134" y="79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56"/>
                      <a:pt x="0" y="135"/>
                    </a:cubicBezTo>
                    <a:lnTo>
                      <a:pt x="0" y="310"/>
                    </a:lnTo>
                    <a:cubicBezTo>
                      <a:pt x="0" y="384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4"/>
                      <a:pt x="444" y="310"/>
                    </a:cubicBezTo>
                    <a:lnTo>
                      <a:pt x="444" y="135"/>
                    </a:lnTo>
                    <a:cubicBezTo>
                      <a:pt x="444" y="56"/>
                      <a:pt x="384" y="1"/>
                      <a:pt x="31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7"/>
              <p:cNvSpPr/>
              <p:nvPr/>
            </p:nvSpPr>
            <p:spPr>
              <a:xfrm>
                <a:off x="1800471" y="1913790"/>
                <a:ext cx="125858" cy="12585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97" y="0"/>
                    </a:moveTo>
                    <a:cubicBezTo>
                      <a:pt x="42" y="0"/>
                      <a:pt x="0" y="37"/>
                      <a:pt x="0" y="97"/>
                    </a:cubicBezTo>
                    <a:lnTo>
                      <a:pt x="0" y="268"/>
                    </a:lnTo>
                    <a:cubicBezTo>
                      <a:pt x="0" y="328"/>
                      <a:pt x="42" y="365"/>
                      <a:pt x="97" y="365"/>
                    </a:cubicBezTo>
                    <a:lnTo>
                      <a:pt x="273" y="365"/>
                    </a:lnTo>
                    <a:cubicBezTo>
                      <a:pt x="310" y="365"/>
                      <a:pt x="365" y="328"/>
                      <a:pt x="365" y="268"/>
                    </a:cubicBezTo>
                    <a:lnTo>
                      <a:pt x="365" y="97"/>
                    </a:lnTo>
                    <a:cubicBezTo>
                      <a:pt x="365" y="37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7"/>
              <p:cNvSpPr/>
              <p:nvPr/>
            </p:nvSpPr>
            <p:spPr>
              <a:xfrm>
                <a:off x="1787748" y="1899348"/>
                <a:ext cx="152681" cy="15302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5" extrusionOk="0">
                    <a:moveTo>
                      <a:pt x="310" y="79"/>
                    </a:moveTo>
                    <a:cubicBezTo>
                      <a:pt x="328" y="79"/>
                      <a:pt x="365" y="98"/>
                      <a:pt x="365" y="139"/>
                    </a:cubicBezTo>
                    <a:lnTo>
                      <a:pt x="365" y="310"/>
                    </a:lnTo>
                    <a:cubicBezTo>
                      <a:pt x="365" y="347"/>
                      <a:pt x="328" y="370"/>
                      <a:pt x="310" y="370"/>
                    </a:cubicBezTo>
                    <a:lnTo>
                      <a:pt x="134" y="370"/>
                    </a:lnTo>
                    <a:cubicBezTo>
                      <a:pt x="97" y="370"/>
                      <a:pt x="79" y="347"/>
                      <a:pt x="79" y="310"/>
                    </a:cubicBezTo>
                    <a:lnTo>
                      <a:pt x="79" y="139"/>
                    </a:lnTo>
                    <a:cubicBezTo>
                      <a:pt x="79" y="98"/>
                      <a:pt x="97" y="79"/>
                      <a:pt x="134" y="79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1"/>
                      <a:pt x="0" y="139"/>
                    </a:cubicBezTo>
                    <a:lnTo>
                      <a:pt x="0" y="310"/>
                    </a:lnTo>
                    <a:cubicBezTo>
                      <a:pt x="0" y="389"/>
                      <a:pt x="56" y="444"/>
                      <a:pt x="134" y="444"/>
                    </a:cubicBezTo>
                    <a:lnTo>
                      <a:pt x="310" y="444"/>
                    </a:lnTo>
                    <a:cubicBezTo>
                      <a:pt x="384" y="444"/>
                      <a:pt x="444" y="389"/>
                      <a:pt x="444" y="310"/>
                    </a:cubicBezTo>
                    <a:lnTo>
                      <a:pt x="444" y="139"/>
                    </a:lnTo>
                    <a:cubicBezTo>
                      <a:pt x="444" y="61"/>
                      <a:pt x="384" y="1"/>
                      <a:pt x="31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7"/>
              <p:cNvSpPr/>
              <p:nvPr/>
            </p:nvSpPr>
            <p:spPr>
              <a:xfrm>
                <a:off x="1800471" y="2641426"/>
                <a:ext cx="125858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7" extrusionOk="0">
                    <a:moveTo>
                      <a:pt x="97" y="0"/>
                    </a:moveTo>
                    <a:cubicBezTo>
                      <a:pt x="42" y="0"/>
                      <a:pt x="0" y="37"/>
                      <a:pt x="0" y="97"/>
                    </a:cubicBezTo>
                    <a:lnTo>
                      <a:pt x="0" y="250"/>
                    </a:lnTo>
                    <a:cubicBezTo>
                      <a:pt x="0" y="310"/>
                      <a:pt x="42" y="347"/>
                      <a:pt x="97" y="347"/>
                    </a:cubicBezTo>
                    <a:lnTo>
                      <a:pt x="273" y="347"/>
                    </a:lnTo>
                    <a:cubicBezTo>
                      <a:pt x="310" y="347"/>
                      <a:pt x="365" y="310"/>
                      <a:pt x="365" y="250"/>
                    </a:cubicBezTo>
                    <a:lnTo>
                      <a:pt x="365" y="97"/>
                    </a:lnTo>
                    <a:cubicBezTo>
                      <a:pt x="365" y="37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7"/>
              <p:cNvSpPr/>
              <p:nvPr/>
            </p:nvSpPr>
            <p:spPr>
              <a:xfrm>
                <a:off x="1787748" y="2628703"/>
                <a:ext cx="152681" cy="14477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1" extrusionOk="0">
                    <a:moveTo>
                      <a:pt x="310" y="74"/>
                    </a:moveTo>
                    <a:cubicBezTo>
                      <a:pt x="328" y="74"/>
                      <a:pt x="365" y="97"/>
                      <a:pt x="365" y="134"/>
                    </a:cubicBezTo>
                    <a:lnTo>
                      <a:pt x="365" y="287"/>
                    </a:lnTo>
                    <a:cubicBezTo>
                      <a:pt x="365" y="329"/>
                      <a:pt x="328" y="347"/>
                      <a:pt x="310" y="347"/>
                    </a:cubicBezTo>
                    <a:lnTo>
                      <a:pt x="134" y="347"/>
                    </a:lnTo>
                    <a:cubicBezTo>
                      <a:pt x="97" y="347"/>
                      <a:pt x="79" y="329"/>
                      <a:pt x="79" y="287"/>
                    </a:cubicBezTo>
                    <a:lnTo>
                      <a:pt x="79" y="134"/>
                    </a:lnTo>
                    <a:cubicBezTo>
                      <a:pt x="79" y="97"/>
                      <a:pt x="97" y="74"/>
                      <a:pt x="134" y="74"/>
                    </a:cubicBezTo>
                    <a:close/>
                    <a:moveTo>
                      <a:pt x="134" y="0"/>
                    </a:moveTo>
                    <a:cubicBezTo>
                      <a:pt x="56" y="0"/>
                      <a:pt x="0" y="56"/>
                      <a:pt x="0" y="134"/>
                    </a:cubicBezTo>
                    <a:lnTo>
                      <a:pt x="0" y="287"/>
                    </a:lnTo>
                    <a:cubicBezTo>
                      <a:pt x="0" y="365"/>
                      <a:pt x="56" y="421"/>
                      <a:pt x="134" y="421"/>
                    </a:cubicBezTo>
                    <a:lnTo>
                      <a:pt x="310" y="421"/>
                    </a:lnTo>
                    <a:cubicBezTo>
                      <a:pt x="384" y="421"/>
                      <a:pt x="444" y="365"/>
                      <a:pt x="444" y="287"/>
                    </a:cubicBezTo>
                    <a:lnTo>
                      <a:pt x="444" y="134"/>
                    </a:lnTo>
                    <a:cubicBezTo>
                      <a:pt x="444" y="56"/>
                      <a:pt x="384" y="0"/>
                      <a:pt x="310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7"/>
              <p:cNvSpPr/>
              <p:nvPr/>
            </p:nvSpPr>
            <p:spPr>
              <a:xfrm>
                <a:off x="2032242" y="1972593"/>
                <a:ext cx="15921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95" extrusionOk="0">
                    <a:moveTo>
                      <a:pt x="98" y="0"/>
                    </a:moveTo>
                    <a:cubicBezTo>
                      <a:pt x="38" y="0"/>
                      <a:pt x="1" y="42"/>
                      <a:pt x="1" y="97"/>
                    </a:cubicBezTo>
                    <a:cubicBezTo>
                      <a:pt x="1" y="134"/>
                      <a:pt x="38" y="194"/>
                      <a:pt x="98" y="194"/>
                    </a:cubicBezTo>
                    <a:lnTo>
                      <a:pt x="366" y="194"/>
                    </a:lnTo>
                    <a:cubicBezTo>
                      <a:pt x="426" y="194"/>
                      <a:pt x="463" y="134"/>
                      <a:pt x="463" y="97"/>
                    </a:cubicBezTo>
                    <a:cubicBezTo>
                      <a:pt x="463" y="42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7"/>
              <p:cNvSpPr/>
              <p:nvPr/>
            </p:nvSpPr>
            <p:spPr>
              <a:xfrm>
                <a:off x="2019519" y="1959869"/>
                <a:ext cx="184661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69" extrusionOk="0">
                    <a:moveTo>
                      <a:pt x="403" y="79"/>
                    </a:moveTo>
                    <a:cubicBezTo>
                      <a:pt x="445" y="79"/>
                      <a:pt x="463" y="97"/>
                      <a:pt x="463" y="134"/>
                    </a:cubicBezTo>
                    <a:cubicBezTo>
                      <a:pt x="463" y="153"/>
                      <a:pt x="445" y="194"/>
                      <a:pt x="403" y="194"/>
                    </a:cubicBezTo>
                    <a:lnTo>
                      <a:pt x="135" y="194"/>
                    </a:lnTo>
                    <a:cubicBezTo>
                      <a:pt x="98" y="194"/>
                      <a:pt x="75" y="153"/>
                      <a:pt x="75" y="134"/>
                    </a:cubicBezTo>
                    <a:cubicBezTo>
                      <a:pt x="75" y="97"/>
                      <a:pt x="98" y="79"/>
                      <a:pt x="135" y="79"/>
                    </a:cubicBezTo>
                    <a:close/>
                    <a:moveTo>
                      <a:pt x="135" y="0"/>
                    </a:moveTo>
                    <a:cubicBezTo>
                      <a:pt x="56" y="0"/>
                      <a:pt x="1" y="56"/>
                      <a:pt x="1" y="134"/>
                    </a:cubicBezTo>
                    <a:cubicBezTo>
                      <a:pt x="1" y="194"/>
                      <a:pt x="56" y="268"/>
                      <a:pt x="135" y="268"/>
                    </a:cubicBezTo>
                    <a:lnTo>
                      <a:pt x="403" y="268"/>
                    </a:lnTo>
                    <a:cubicBezTo>
                      <a:pt x="482" y="268"/>
                      <a:pt x="537" y="194"/>
                      <a:pt x="537" y="134"/>
                    </a:cubicBezTo>
                    <a:cubicBezTo>
                      <a:pt x="537" y="56"/>
                      <a:pt x="482" y="0"/>
                      <a:pt x="403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7"/>
              <p:cNvSpPr/>
              <p:nvPr/>
            </p:nvSpPr>
            <p:spPr>
              <a:xfrm>
                <a:off x="2019519" y="2694550"/>
                <a:ext cx="159558" cy="6533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190" extrusionOk="0">
                    <a:moveTo>
                      <a:pt x="75" y="0"/>
                    </a:moveTo>
                    <a:cubicBezTo>
                      <a:pt x="38" y="0"/>
                      <a:pt x="1" y="37"/>
                      <a:pt x="1" y="98"/>
                    </a:cubicBezTo>
                    <a:cubicBezTo>
                      <a:pt x="1" y="153"/>
                      <a:pt x="38" y="190"/>
                      <a:pt x="75" y="190"/>
                    </a:cubicBezTo>
                    <a:lnTo>
                      <a:pt x="366" y="190"/>
                    </a:lnTo>
                    <a:cubicBezTo>
                      <a:pt x="421" y="190"/>
                      <a:pt x="463" y="153"/>
                      <a:pt x="463" y="98"/>
                    </a:cubicBezTo>
                    <a:cubicBezTo>
                      <a:pt x="463" y="37"/>
                      <a:pt x="421" y="0"/>
                      <a:pt x="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1998886" y="2680107"/>
                <a:ext cx="192570" cy="942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74" extrusionOk="0">
                    <a:moveTo>
                      <a:pt x="426" y="79"/>
                    </a:moveTo>
                    <a:cubicBezTo>
                      <a:pt x="463" y="79"/>
                      <a:pt x="481" y="116"/>
                      <a:pt x="481" y="140"/>
                    </a:cubicBezTo>
                    <a:cubicBezTo>
                      <a:pt x="481" y="176"/>
                      <a:pt x="463" y="195"/>
                      <a:pt x="426" y="195"/>
                    </a:cubicBezTo>
                    <a:lnTo>
                      <a:pt x="135" y="195"/>
                    </a:lnTo>
                    <a:cubicBezTo>
                      <a:pt x="116" y="195"/>
                      <a:pt x="98" y="176"/>
                      <a:pt x="98" y="140"/>
                    </a:cubicBezTo>
                    <a:cubicBezTo>
                      <a:pt x="98" y="116"/>
                      <a:pt x="116" y="79"/>
                      <a:pt x="135" y="79"/>
                    </a:cubicBezTo>
                    <a:close/>
                    <a:moveTo>
                      <a:pt x="135" y="1"/>
                    </a:moveTo>
                    <a:cubicBezTo>
                      <a:pt x="79" y="1"/>
                      <a:pt x="1" y="61"/>
                      <a:pt x="1" y="140"/>
                    </a:cubicBezTo>
                    <a:cubicBezTo>
                      <a:pt x="1" y="213"/>
                      <a:pt x="79" y="274"/>
                      <a:pt x="135" y="274"/>
                    </a:cubicBezTo>
                    <a:lnTo>
                      <a:pt x="426" y="274"/>
                    </a:lnTo>
                    <a:cubicBezTo>
                      <a:pt x="505" y="274"/>
                      <a:pt x="560" y="213"/>
                      <a:pt x="560" y="140"/>
                    </a:cubicBezTo>
                    <a:cubicBezTo>
                      <a:pt x="560" y="61"/>
                      <a:pt x="505" y="1"/>
                      <a:pt x="42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2224811" y="1972593"/>
                <a:ext cx="15921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95" extrusionOk="0">
                    <a:moveTo>
                      <a:pt x="79" y="0"/>
                    </a:moveTo>
                    <a:cubicBezTo>
                      <a:pt x="37" y="0"/>
                      <a:pt x="0" y="42"/>
                      <a:pt x="0" y="97"/>
                    </a:cubicBezTo>
                    <a:cubicBezTo>
                      <a:pt x="0" y="134"/>
                      <a:pt x="37" y="194"/>
                      <a:pt x="79" y="194"/>
                    </a:cubicBezTo>
                    <a:lnTo>
                      <a:pt x="365" y="194"/>
                    </a:lnTo>
                    <a:cubicBezTo>
                      <a:pt x="425" y="194"/>
                      <a:pt x="462" y="134"/>
                      <a:pt x="462" y="97"/>
                    </a:cubicBezTo>
                    <a:cubicBezTo>
                      <a:pt x="462" y="42"/>
                      <a:pt x="425" y="0"/>
                      <a:pt x="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2212087" y="1959869"/>
                <a:ext cx="184661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69" extrusionOk="0">
                    <a:moveTo>
                      <a:pt x="402" y="79"/>
                    </a:moveTo>
                    <a:cubicBezTo>
                      <a:pt x="439" y="79"/>
                      <a:pt x="462" y="97"/>
                      <a:pt x="462" y="134"/>
                    </a:cubicBezTo>
                    <a:cubicBezTo>
                      <a:pt x="462" y="153"/>
                      <a:pt x="439" y="194"/>
                      <a:pt x="402" y="194"/>
                    </a:cubicBezTo>
                    <a:lnTo>
                      <a:pt x="116" y="194"/>
                    </a:lnTo>
                    <a:cubicBezTo>
                      <a:pt x="92" y="194"/>
                      <a:pt x="74" y="153"/>
                      <a:pt x="74" y="134"/>
                    </a:cubicBezTo>
                    <a:cubicBezTo>
                      <a:pt x="74" y="97"/>
                      <a:pt x="92" y="79"/>
                      <a:pt x="116" y="79"/>
                    </a:cubicBezTo>
                    <a:close/>
                    <a:moveTo>
                      <a:pt x="116" y="0"/>
                    </a:moveTo>
                    <a:cubicBezTo>
                      <a:pt x="56" y="0"/>
                      <a:pt x="0" y="56"/>
                      <a:pt x="0" y="134"/>
                    </a:cubicBezTo>
                    <a:cubicBezTo>
                      <a:pt x="0" y="194"/>
                      <a:pt x="56" y="268"/>
                      <a:pt x="116" y="268"/>
                    </a:cubicBezTo>
                    <a:lnTo>
                      <a:pt x="402" y="268"/>
                    </a:lnTo>
                    <a:cubicBezTo>
                      <a:pt x="481" y="268"/>
                      <a:pt x="536" y="194"/>
                      <a:pt x="536" y="134"/>
                    </a:cubicBezTo>
                    <a:cubicBezTo>
                      <a:pt x="536" y="56"/>
                      <a:pt x="481" y="0"/>
                      <a:pt x="40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2224811" y="2693695"/>
                <a:ext cx="15921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95" extrusionOk="0">
                    <a:moveTo>
                      <a:pt x="79" y="1"/>
                    </a:moveTo>
                    <a:cubicBezTo>
                      <a:pt x="37" y="1"/>
                      <a:pt x="0" y="61"/>
                      <a:pt x="0" y="98"/>
                    </a:cubicBezTo>
                    <a:cubicBezTo>
                      <a:pt x="0" y="158"/>
                      <a:pt x="37" y="195"/>
                      <a:pt x="79" y="195"/>
                    </a:cubicBezTo>
                    <a:lnTo>
                      <a:pt x="365" y="195"/>
                    </a:lnTo>
                    <a:cubicBezTo>
                      <a:pt x="425" y="195"/>
                      <a:pt x="462" y="158"/>
                      <a:pt x="462" y="98"/>
                    </a:cubicBezTo>
                    <a:cubicBezTo>
                      <a:pt x="462" y="61"/>
                      <a:pt x="425" y="1"/>
                      <a:pt x="3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7"/>
              <p:cNvSpPr/>
              <p:nvPr/>
            </p:nvSpPr>
            <p:spPr>
              <a:xfrm>
                <a:off x="2212087" y="2680972"/>
                <a:ext cx="184661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69" extrusionOk="0">
                    <a:moveTo>
                      <a:pt x="402" y="79"/>
                    </a:moveTo>
                    <a:cubicBezTo>
                      <a:pt x="439" y="79"/>
                      <a:pt x="462" y="116"/>
                      <a:pt x="462" y="135"/>
                    </a:cubicBezTo>
                    <a:cubicBezTo>
                      <a:pt x="462" y="177"/>
                      <a:pt x="439" y="195"/>
                      <a:pt x="402" y="195"/>
                    </a:cubicBezTo>
                    <a:lnTo>
                      <a:pt x="116" y="195"/>
                    </a:lnTo>
                    <a:cubicBezTo>
                      <a:pt x="92" y="195"/>
                      <a:pt x="74" y="177"/>
                      <a:pt x="74" y="135"/>
                    </a:cubicBezTo>
                    <a:cubicBezTo>
                      <a:pt x="74" y="116"/>
                      <a:pt x="92" y="79"/>
                      <a:pt x="116" y="79"/>
                    </a:cubicBezTo>
                    <a:close/>
                    <a:moveTo>
                      <a:pt x="116" y="1"/>
                    </a:moveTo>
                    <a:cubicBezTo>
                      <a:pt x="56" y="1"/>
                      <a:pt x="0" y="79"/>
                      <a:pt x="0" y="135"/>
                    </a:cubicBezTo>
                    <a:cubicBezTo>
                      <a:pt x="0" y="213"/>
                      <a:pt x="56" y="269"/>
                      <a:pt x="116" y="269"/>
                    </a:cubicBezTo>
                    <a:lnTo>
                      <a:pt x="402" y="269"/>
                    </a:lnTo>
                    <a:cubicBezTo>
                      <a:pt x="481" y="269"/>
                      <a:pt x="536" y="213"/>
                      <a:pt x="536" y="135"/>
                    </a:cubicBezTo>
                    <a:cubicBezTo>
                      <a:pt x="536" y="79"/>
                      <a:pt x="481" y="1"/>
                      <a:pt x="40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7"/>
              <p:cNvSpPr/>
              <p:nvPr/>
            </p:nvSpPr>
            <p:spPr>
              <a:xfrm>
                <a:off x="2417036" y="1972593"/>
                <a:ext cx="16540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5" extrusionOk="0">
                    <a:moveTo>
                      <a:pt x="97" y="0"/>
                    </a:moveTo>
                    <a:cubicBezTo>
                      <a:pt x="56" y="0"/>
                      <a:pt x="0" y="42"/>
                      <a:pt x="0" y="97"/>
                    </a:cubicBezTo>
                    <a:cubicBezTo>
                      <a:pt x="0" y="134"/>
                      <a:pt x="56" y="194"/>
                      <a:pt x="97" y="194"/>
                    </a:cubicBezTo>
                    <a:lnTo>
                      <a:pt x="384" y="194"/>
                    </a:lnTo>
                    <a:cubicBezTo>
                      <a:pt x="421" y="194"/>
                      <a:pt x="481" y="134"/>
                      <a:pt x="481" y="97"/>
                    </a:cubicBezTo>
                    <a:cubicBezTo>
                      <a:pt x="481" y="42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2402593" y="1959869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6" y="79"/>
                    </a:moveTo>
                    <a:cubicBezTo>
                      <a:pt x="444" y="79"/>
                      <a:pt x="486" y="97"/>
                      <a:pt x="486" y="134"/>
                    </a:cubicBezTo>
                    <a:cubicBezTo>
                      <a:pt x="486" y="153"/>
                      <a:pt x="444" y="194"/>
                      <a:pt x="426" y="194"/>
                    </a:cubicBezTo>
                    <a:lnTo>
                      <a:pt x="139" y="194"/>
                    </a:lnTo>
                    <a:cubicBezTo>
                      <a:pt x="116" y="194"/>
                      <a:pt x="79" y="153"/>
                      <a:pt x="79" y="134"/>
                    </a:cubicBezTo>
                    <a:cubicBezTo>
                      <a:pt x="79" y="97"/>
                      <a:pt x="116" y="79"/>
                      <a:pt x="139" y="79"/>
                    </a:cubicBezTo>
                    <a:close/>
                    <a:moveTo>
                      <a:pt x="139" y="0"/>
                    </a:moveTo>
                    <a:cubicBezTo>
                      <a:pt x="61" y="0"/>
                      <a:pt x="1" y="56"/>
                      <a:pt x="1" y="134"/>
                    </a:cubicBezTo>
                    <a:cubicBezTo>
                      <a:pt x="1" y="194"/>
                      <a:pt x="61" y="268"/>
                      <a:pt x="139" y="268"/>
                    </a:cubicBezTo>
                    <a:lnTo>
                      <a:pt x="426" y="268"/>
                    </a:lnTo>
                    <a:cubicBezTo>
                      <a:pt x="504" y="268"/>
                      <a:pt x="560" y="194"/>
                      <a:pt x="560" y="134"/>
                    </a:cubicBezTo>
                    <a:cubicBezTo>
                      <a:pt x="560" y="56"/>
                      <a:pt x="504" y="0"/>
                      <a:pt x="42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7"/>
              <p:cNvSpPr/>
              <p:nvPr/>
            </p:nvSpPr>
            <p:spPr>
              <a:xfrm>
                <a:off x="2417036" y="2693695"/>
                <a:ext cx="165404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5" extrusionOk="0">
                    <a:moveTo>
                      <a:pt x="97" y="1"/>
                    </a:moveTo>
                    <a:cubicBezTo>
                      <a:pt x="56" y="1"/>
                      <a:pt x="0" y="61"/>
                      <a:pt x="0" y="98"/>
                    </a:cubicBezTo>
                    <a:cubicBezTo>
                      <a:pt x="0" y="158"/>
                      <a:pt x="56" y="195"/>
                      <a:pt x="97" y="195"/>
                    </a:cubicBezTo>
                    <a:lnTo>
                      <a:pt x="384" y="195"/>
                    </a:lnTo>
                    <a:cubicBezTo>
                      <a:pt x="421" y="195"/>
                      <a:pt x="481" y="158"/>
                      <a:pt x="481" y="98"/>
                    </a:cubicBezTo>
                    <a:cubicBezTo>
                      <a:pt x="481" y="61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7"/>
              <p:cNvSpPr/>
              <p:nvPr/>
            </p:nvSpPr>
            <p:spPr>
              <a:xfrm>
                <a:off x="2402593" y="2680972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6" y="79"/>
                    </a:moveTo>
                    <a:cubicBezTo>
                      <a:pt x="444" y="79"/>
                      <a:pt x="486" y="116"/>
                      <a:pt x="486" y="135"/>
                    </a:cubicBezTo>
                    <a:cubicBezTo>
                      <a:pt x="486" y="177"/>
                      <a:pt x="444" y="195"/>
                      <a:pt x="426" y="195"/>
                    </a:cubicBezTo>
                    <a:lnTo>
                      <a:pt x="139" y="195"/>
                    </a:lnTo>
                    <a:cubicBezTo>
                      <a:pt x="116" y="195"/>
                      <a:pt x="79" y="177"/>
                      <a:pt x="79" y="135"/>
                    </a:cubicBezTo>
                    <a:cubicBezTo>
                      <a:pt x="79" y="116"/>
                      <a:pt x="116" y="79"/>
                      <a:pt x="139" y="79"/>
                    </a:cubicBezTo>
                    <a:close/>
                    <a:moveTo>
                      <a:pt x="139" y="1"/>
                    </a:moveTo>
                    <a:cubicBezTo>
                      <a:pt x="61" y="1"/>
                      <a:pt x="1" y="79"/>
                      <a:pt x="1" y="135"/>
                    </a:cubicBezTo>
                    <a:cubicBezTo>
                      <a:pt x="1" y="213"/>
                      <a:pt x="61" y="269"/>
                      <a:pt x="139" y="269"/>
                    </a:cubicBezTo>
                    <a:lnTo>
                      <a:pt x="426" y="269"/>
                    </a:lnTo>
                    <a:cubicBezTo>
                      <a:pt x="504" y="269"/>
                      <a:pt x="560" y="213"/>
                      <a:pt x="560" y="135"/>
                    </a:cubicBezTo>
                    <a:cubicBezTo>
                      <a:pt x="560" y="79"/>
                      <a:pt x="504" y="1"/>
                      <a:pt x="42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2615451" y="1972593"/>
                <a:ext cx="165748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95" extrusionOk="0">
                    <a:moveTo>
                      <a:pt x="98" y="0"/>
                    </a:moveTo>
                    <a:cubicBezTo>
                      <a:pt x="56" y="0"/>
                      <a:pt x="1" y="42"/>
                      <a:pt x="1" y="97"/>
                    </a:cubicBezTo>
                    <a:cubicBezTo>
                      <a:pt x="1" y="134"/>
                      <a:pt x="56" y="194"/>
                      <a:pt x="98" y="194"/>
                    </a:cubicBezTo>
                    <a:lnTo>
                      <a:pt x="384" y="194"/>
                    </a:lnTo>
                    <a:cubicBezTo>
                      <a:pt x="421" y="194"/>
                      <a:pt x="481" y="134"/>
                      <a:pt x="481" y="97"/>
                    </a:cubicBezTo>
                    <a:cubicBezTo>
                      <a:pt x="481" y="42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7"/>
              <p:cNvSpPr/>
              <p:nvPr/>
            </p:nvSpPr>
            <p:spPr>
              <a:xfrm>
                <a:off x="2601352" y="1959869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5" y="79"/>
                    </a:moveTo>
                    <a:cubicBezTo>
                      <a:pt x="444" y="79"/>
                      <a:pt x="485" y="97"/>
                      <a:pt x="485" y="134"/>
                    </a:cubicBezTo>
                    <a:cubicBezTo>
                      <a:pt x="485" y="153"/>
                      <a:pt x="444" y="194"/>
                      <a:pt x="425" y="194"/>
                    </a:cubicBezTo>
                    <a:lnTo>
                      <a:pt x="139" y="194"/>
                    </a:lnTo>
                    <a:cubicBezTo>
                      <a:pt x="116" y="194"/>
                      <a:pt x="79" y="153"/>
                      <a:pt x="79" y="134"/>
                    </a:cubicBezTo>
                    <a:cubicBezTo>
                      <a:pt x="79" y="97"/>
                      <a:pt x="116" y="79"/>
                      <a:pt x="139" y="79"/>
                    </a:cubicBezTo>
                    <a:close/>
                    <a:moveTo>
                      <a:pt x="139" y="0"/>
                    </a:moveTo>
                    <a:cubicBezTo>
                      <a:pt x="60" y="0"/>
                      <a:pt x="0" y="56"/>
                      <a:pt x="0" y="134"/>
                    </a:cubicBezTo>
                    <a:cubicBezTo>
                      <a:pt x="0" y="194"/>
                      <a:pt x="60" y="268"/>
                      <a:pt x="139" y="268"/>
                    </a:cubicBezTo>
                    <a:lnTo>
                      <a:pt x="425" y="268"/>
                    </a:lnTo>
                    <a:cubicBezTo>
                      <a:pt x="504" y="268"/>
                      <a:pt x="559" y="194"/>
                      <a:pt x="559" y="134"/>
                    </a:cubicBezTo>
                    <a:cubicBezTo>
                      <a:pt x="559" y="56"/>
                      <a:pt x="504" y="0"/>
                      <a:pt x="42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7"/>
              <p:cNvSpPr/>
              <p:nvPr/>
            </p:nvSpPr>
            <p:spPr>
              <a:xfrm>
                <a:off x="2615451" y="2693695"/>
                <a:ext cx="165748" cy="6705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95" extrusionOk="0">
                    <a:moveTo>
                      <a:pt x="98" y="1"/>
                    </a:moveTo>
                    <a:cubicBezTo>
                      <a:pt x="56" y="1"/>
                      <a:pt x="1" y="61"/>
                      <a:pt x="1" y="98"/>
                    </a:cubicBezTo>
                    <a:cubicBezTo>
                      <a:pt x="1" y="158"/>
                      <a:pt x="56" y="195"/>
                      <a:pt x="98" y="195"/>
                    </a:cubicBezTo>
                    <a:lnTo>
                      <a:pt x="384" y="195"/>
                    </a:lnTo>
                    <a:cubicBezTo>
                      <a:pt x="421" y="195"/>
                      <a:pt x="481" y="158"/>
                      <a:pt x="481" y="98"/>
                    </a:cubicBezTo>
                    <a:cubicBezTo>
                      <a:pt x="481" y="61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2601352" y="2680972"/>
                <a:ext cx="192570" cy="925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69" extrusionOk="0">
                    <a:moveTo>
                      <a:pt x="425" y="79"/>
                    </a:moveTo>
                    <a:cubicBezTo>
                      <a:pt x="444" y="79"/>
                      <a:pt x="485" y="116"/>
                      <a:pt x="485" y="135"/>
                    </a:cubicBezTo>
                    <a:cubicBezTo>
                      <a:pt x="485" y="177"/>
                      <a:pt x="444" y="195"/>
                      <a:pt x="425" y="195"/>
                    </a:cubicBezTo>
                    <a:lnTo>
                      <a:pt x="139" y="195"/>
                    </a:lnTo>
                    <a:cubicBezTo>
                      <a:pt x="116" y="195"/>
                      <a:pt x="79" y="177"/>
                      <a:pt x="79" y="135"/>
                    </a:cubicBezTo>
                    <a:cubicBezTo>
                      <a:pt x="79" y="116"/>
                      <a:pt x="116" y="79"/>
                      <a:pt x="139" y="79"/>
                    </a:cubicBezTo>
                    <a:close/>
                    <a:moveTo>
                      <a:pt x="139" y="1"/>
                    </a:moveTo>
                    <a:cubicBezTo>
                      <a:pt x="60" y="1"/>
                      <a:pt x="0" y="79"/>
                      <a:pt x="0" y="135"/>
                    </a:cubicBezTo>
                    <a:cubicBezTo>
                      <a:pt x="0" y="213"/>
                      <a:pt x="60" y="269"/>
                      <a:pt x="139" y="269"/>
                    </a:cubicBezTo>
                    <a:lnTo>
                      <a:pt x="425" y="269"/>
                    </a:lnTo>
                    <a:cubicBezTo>
                      <a:pt x="504" y="269"/>
                      <a:pt x="559" y="213"/>
                      <a:pt x="559" y="135"/>
                    </a:cubicBezTo>
                    <a:cubicBezTo>
                      <a:pt x="559" y="79"/>
                      <a:pt x="504" y="1"/>
                      <a:pt x="42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853445" y="2357043"/>
                <a:ext cx="470765" cy="46423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50" extrusionOk="0">
                    <a:moveTo>
                      <a:pt x="675" y="0"/>
                    </a:moveTo>
                    <a:cubicBezTo>
                      <a:pt x="310" y="0"/>
                      <a:pt x="0" y="287"/>
                      <a:pt x="0" y="675"/>
                    </a:cubicBezTo>
                    <a:cubicBezTo>
                      <a:pt x="0" y="1040"/>
                      <a:pt x="310" y="1350"/>
                      <a:pt x="675" y="1350"/>
                    </a:cubicBezTo>
                    <a:cubicBezTo>
                      <a:pt x="1063" y="1350"/>
                      <a:pt x="1368" y="1040"/>
                      <a:pt x="1368" y="675"/>
                    </a:cubicBezTo>
                    <a:cubicBezTo>
                      <a:pt x="1368" y="287"/>
                      <a:pt x="1063" y="0"/>
                      <a:pt x="6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853445" y="2357043"/>
                <a:ext cx="470765" cy="23211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75" extrusionOk="0">
                    <a:moveTo>
                      <a:pt x="1368" y="675"/>
                    </a:moveTo>
                    <a:lnTo>
                      <a:pt x="1368" y="675"/>
                    </a:lnTo>
                    <a:lnTo>
                      <a:pt x="1368" y="675"/>
                    </a:lnTo>
                    <a:lnTo>
                      <a:pt x="1368" y="675"/>
                    </a:lnTo>
                    <a:close/>
                    <a:moveTo>
                      <a:pt x="0" y="675"/>
                    </a:moveTo>
                    <a:lnTo>
                      <a:pt x="0" y="675"/>
                    </a:lnTo>
                    <a:lnTo>
                      <a:pt x="0" y="675"/>
                    </a:lnTo>
                    <a:lnTo>
                      <a:pt x="0" y="675"/>
                    </a:lnTo>
                    <a:lnTo>
                      <a:pt x="0" y="675"/>
                    </a:lnTo>
                    <a:close/>
                    <a:moveTo>
                      <a:pt x="1234" y="268"/>
                    </a:moveTo>
                    <a:lnTo>
                      <a:pt x="1234" y="268"/>
                    </a:lnTo>
                    <a:lnTo>
                      <a:pt x="1234" y="268"/>
                    </a:lnTo>
                    <a:close/>
                    <a:moveTo>
                      <a:pt x="158" y="250"/>
                    </a:moveTo>
                    <a:lnTo>
                      <a:pt x="158" y="250"/>
                    </a:lnTo>
                    <a:lnTo>
                      <a:pt x="158" y="250"/>
                    </a:lnTo>
                    <a:close/>
                    <a:moveTo>
                      <a:pt x="158" y="231"/>
                    </a:moveTo>
                    <a:lnTo>
                      <a:pt x="158" y="231"/>
                    </a:lnTo>
                    <a:lnTo>
                      <a:pt x="158" y="231"/>
                    </a:lnTo>
                    <a:close/>
                    <a:moveTo>
                      <a:pt x="675" y="0"/>
                    </a:moveTo>
                    <a:lnTo>
                      <a:pt x="675" y="0"/>
                    </a:lnTo>
                    <a:cubicBezTo>
                      <a:pt x="486" y="0"/>
                      <a:pt x="292" y="97"/>
                      <a:pt x="158" y="231"/>
                    </a:cubicBezTo>
                    <a:cubicBezTo>
                      <a:pt x="292" y="97"/>
                      <a:pt x="486" y="0"/>
                      <a:pt x="675" y="0"/>
                    </a:cubicBezTo>
                    <a:cubicBezTo>
                      <a:pt x="906" y="0"/>
                      <a:pt x="1100" y="97"/>
                      <a:pt x="1234" y="268"/>
                    </a:cubicBezTo>
                    <a:cubicBezTo>
                      <a:pt x="1100" y="97"/>
                      <a:pt x="906" y="0"/>
                      <a:pt x="675" y="0"/>
                    </a:cubicBezTo>
                    <a:close/>
                  </a:path>
                </a:pathLst>
              </a:custGeom>
              <a:solidFill>
                <a:srgbClr val="2E86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840722" y="2344320"/>
                <a:ext cx="497587" cy="489678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24" extrusionOk="0">
                    <a:moveTo>
                      <a:pt x="712" y="74"/>
                    </a:moveTo>
                    <a:cubicBezTo>
                      <a:pt x="1077" y="74"/>
                      <a:pt x="1368" y="347"/>
                      <a:pt x="1368" y="712"/>
                    </a:cubicBezTo>
                    <a:cubicBezTo>
                      <a:pt x="1368" y="1058"/>
                      <a:pt x="1077" y="1345"/>
                      <a:pt x="712" y="1345"/>
                    </a:cubicBezTo>
                    <a:cubicBezTo>
                      <a:pt x="366" y="1345"/>
                      <a:pt x="79" y="1058"/>
                      <a:pt x="79" y="712"/>
                    </a:cubicBezTo>
                    <a:cubicBezTo>
                      <a:pt x="79" y="347"/>
                      <a:pt x="366" y="74"/>
                      <a:pt x="712" y="74"/>
                    </a:cubicBezTo>
                    <a:close/>
                    <a:moveTo>
                      <a:pt x="712" y="0"/>
                    </a:moveTo>
                    <a:cubicBezTo>
                      <a:pt x="329" y="0"/>
                      <a:pt x="1" y="305"/>
                      <a:pt x="1" y="712"/>
                    </a:cubicBezTo>
                    <a:cubicBezTo>
                      <a:pt x="1" y="1095"/>
                      <a:pt x="329" y="1424"/>
                      <a:pt x="712" y="1424"/>
                    </a:cubicBezTo>
                    <a:cubicBezTo>
                      <a:pt x="1119" y="1424"/>
                      <a:pt x="1447" y="1095"/>
                      <a:pt x="1447" y="712"/>
                    </a:cubicBezTo>
                    <a:cubicBezTo>
                      <a:pt x="1447" y="305"/>
                      <a:pt x="1119" y="0"/>
                      <a:pt x="71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960046" y="2463300"/>
                <a:ext cx="259282" cy="25137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31" extrusionOk="0">
                    <a:moveTo>
                      <a:pt x="365" y="1"/>
                    </a:moveTo>
                    <a:cubicBezTo>
                      <a:pt x="176" y="1"/>
                      <a:pt x="0" y="153"/>
                      <a:pt x="0" y="366"/>
                    </a:cubicBezTo>
                    <a:cubicBezTo>
                      <a:pt x="0" y="555"/>
                      <a:pt x="176" y="731"/>
                      <a:pt x="365" y="731"/>
                    </a:cubicBezTo>
                    <a:cubicBezTo>
                      <a:pt x="578" y="731"/>
                      <a:pt x="753" y="555"/>
                      <a:pt x="753" y="366"/>
                    </a:cubicBezTo>
                    <a:cubicBezTo>
                      <a:pt x="753" y="153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947322" y="2449201"/>
                <a:ext cx="284729" cy="27819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09" extrusionOk="0">
                    <a:moveTo>
                      <a:pt x="402" y="79"/>
                    </a:moveTo>
                    <a:cubicBezTo>
                      <a:pt x="596" y="79"/>
                      <a:pt x="749" y="213"/>
                      <a:pt x="749" y="407"/>
                    </a:cubicBezTo>
                    <a:cubicBezTo>
                      <a:pt x="749" y="578"/>
                      <a:pt x="596" y="735"/>
                      <a:pt x="402" y="735"/>
                    </a:cubicBezTo>
                    <a:cubicBezTo>
                      <a:pt x="231" y="735"/>
                      <a:pt x="74" y="578"/>
                      <a:pt x="74" y="407"/>
                    </a:cubicBezTo>
                    <a:cubicBezTo>
                      <a:pt x="74" y="213"/>
                      <a:pt x="231" y="79"/>
                      <a:pt x="402" y="79"/>
                    </a:cubicBezTo>
                    <a:close/>
                    <a:moveTo>
                      <a:pt x="402" y="0"/>
                    </a:moveTo>
                    <a:cubicBezTo>
                      <a:pt x="190" y="0"/>
                      <a:pt x="0" y="176"/>
                      <a:pt x="0" y="407"/>
                    </a:cubicBezTo>
                    <a:cubicBezTo>
                      <a:pt x="0" y="619"/>
                      <a:pt x="190" y="809"/>
                      <a:pt x="402" y="809"/>
                    </a:cubicBezTo>
                    <a:cubicBezTo>
                      <a:pt x="633" y="809"/>
                      <a:pt x="827" y="619"/>
                      <a:pt x="827" y="407"/>
                    </a:cubicBezTo>
                    <a:cubicBezTo>
                      <a:pt x="827" y="176"/>
                      <a:pt x="633" y="0"/>
                      <a:pt x="40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669129" y="3065766"/>
                <a:ext cx="165748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06" extrusionOk="0">
                    <a:moveTo>
                      <a:pt x="56" y="0"/>
                    </a:moveTo>
                    <a:cubicBezTo>
                      <a:pt x="37" y="0"/>
                      <a:pt x="0" y="37"/>
                      <a:pt x="0" y="74"/>
                    </a:cubicBezTo>
                    <a:lnTo>
                      <a:pt x="0" y="250"/>
                    </a:lnTo>
                    <a:cubicBezTo>
                      <a:pt x="0" y="268"/>
                      <a:pt x="37" y="305"/>
                      <a:pt x="56" y="305"/>
                    </a:cubicBezTo>
                    <a:lnTo>
                      <a:pt x="421" y="305"/>
                    </a:lnTo>
                    <a:cubicBezTo>
                      <a:pt x="444" y="305"/>
                      <a:pt x="481" y="268"/>
                      <a:pt x="481" y="250"/>
                    </a:cubicBezTo>
                    <a:lnTo>
                      <a:pt x="481" y="74"/>
                    </a:lnTo>
                    <a:cubicBezTo>
                      <a:pt x="481" y="37"/>
                      <a:pt x="444" y="0"/>
                      <a:pt x="4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654686" y="3051323"/>
                <a:ext cx="192570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89" extrusionOk="0">
                    <a:moveTo>
                      <a:pt x="463" y="79"/>
                    </a:moveTo>
                    <a:cubicBezTo>
                      <a:pt x="463" y="79"/>
                      <a:pt x="486" y="98"/>
                      <a:pt x="486" y="116"/>
                    </a:cubicBezTo>
                    <a:lnTo>
                      <a:pt x="486" y="292"/>
                    </a:lnTo>
                    <a:lnTo>
                      <a:pt x="463" y="310"/>
                    </a:lnTo>
                    <a:lnTo>
                      <a:pt x="98" y="310"/>
                    </a:lnTo>
                    <a:lnTo>
                      <a:pt x="79" y="292"/>
                    </a:lnTo>
                    <a:lnTo>
                      <a:pt x="79" y="116"/>
                    </a:lnTo>
                    <a:cubicBezTo>
                      <a:pt x="79" y="98"/>
                      <a:pt x="98" y="79"/>
                      <a:pt x="98" y="79"/>
                    </a:cubicBezTo>
                    <a:close/>
                    <a:moveTo>
                      <a:pt x="98" y="1"/>
                    </a:moveTo>
                    <a:cubicBezTo>
                      <a:pt x="42" y="1"/>
                      <a:pt x="1" y="61"/>
                      <a:pt x="1" y="116"/>
                    </a:cubicBezTo>
                    <a:lnTo>
                      <a:pt x="1" y="292"/>
                    </a:lnTo>
                    <a:cubicBezTo>
                      <a:pt x="1" y="329"/>
                      <a:pt x="42" y="389"/>
                      <a:pt x="98" y="389"/>
                    </a:cubicBezTo>
                    <a:lnTo>
                      <a:pt x="463" y="389"/>
                    </a:lnTo>
                    <a:cubicBezTo>
                      <a:pt x="523" y="389"/>
                      <a:pt x="560" y="329"/>
                      <a:pt x="560" y="292"/>
                    </a:cubicBezTo>
                    <a:lnTo>
                      <a:pt x="560" y="116"/>
                    </a:lnTo>
                    <a:cubicBezTo>
                      <a:pt x="560" y="61"/>
                      <a:pt x="523" y="1"/>
                      <a:pt x="46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874077" y="3065766"/>
                <a:ext cx="159214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06" extrusionOk="0">
                    <a:moveTo>
                      <a:pt x="56" y="0"/>
                    </a:moveTo>
                    <a:cubicBezTo>
                      <a:pt x="19" y="0"/>
                      <a:pt x="1" y="37"/>
                      <a:pt x="1" y="74"/>
                    </a:cubicBezTo>
                    <a:lnTo>
                      <a:pt x="1" y="250"/>
                    </a:lnTo>
                    <a:cubicBezTo>
                      <a:pt x="1" y="268"/>
                      <a:pt x="19" y="305"/>
                      <a:pt x="56" y="305"/>
                    </a:cubicBezTo>
                    <a:lnTo>
                      <a:pt x="403" y="305"/>
                    </a:lnTo>
                    <a:cubicBezTo>
                      <a:pt x="444" y="305"/>
                      <a:pt x="463" y="268"/>
                      <a:pt x="463" y="250"/>
                    </a:cubicBezTo>
                    <a:lnTo>
                      <a:pt x="463" y="74"/>
                    </a:lnTo>
                    <a:cubicBezTo>
                      <a:pt x="463" y="37"/>
                      <a:pt x="444" y="0"/>
                      <a:pt x="4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861354" y="3051323"/>
                <a:ext cx="184661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89" extrusionOk="0">
                    <a:moveTo>
                      <a:pt x="440" y="79"/>
                    </a:moveTo>
                    <a:cubicBezTo>
                      <a:pt x="463" y="79"/>
                      <a:pt x="463" y="98"/>
                      <a:pt x="463" y="116"/>
                    </a:cubicBezTo>
                    <a:lnTo>
                      <a:pt x="463" y="292"/>
                    </a:lnTo>
                    <a:cubicBezTo>
                      <a:pt x="463" y="292"/>
                      <a:pt x="463" y="310"/>
                      <a:pt x="440" y="310"/>
                    </a:cubicBezTo>
                    <a:lnTo>
                      <a:pt x="93" y="310"/>
                    </a:lnTo>
                    <a:cubicBezTo>
                      <a:pt x="75" y="310"/>
                      <a:pt x="75" y="292"/>
                      <a:pt x="75" y="292"/>
                    </a:cubicBezTo>
                    <a:lnTo>
                      <a:pt x="75" y="116"/>
                    </a:lnTo>
                    <a:cubicBezTo>
                      <a:pt x="75" y="98"/>
                      <a:pt x="75" y="79"/>
                      <a:pt x="93" y="79"/>
                    </a:cubicBezTo>
                    <a:close/>
                    <a:moveTo>
                      <a:pt x="93" y="1"/>
                    </a:moveTo>
                    <a:cubicBezTo>
                      <a:pt x="38" y="1"/>
                      <a:pt x="1" y="61"/>
                      <a:pt x="1" y="116"/>
                    </a:cubicBezTo>
                    <a:lnTo>
                      <a:pt x="1" y="292"/>
                    </a:lnTo>
                    <a:cubicBezTo>
                      <a:pt x="1" y="329"/>
                      <a:pt x="38" y="389"/>
                      <a:pt x="93" y="389"/>
                    </a:cubicBezTo>
                    <a:lnTo>
                      <a:pt x="440" y="389"/>
                    </a:lnTo>
                    <a:cubicBezTo>
                      <a:pt x="500" y="389"/>
                      <a:pt x="537" y="329"/>
                      <a:pt x="537" y="292"/>
                    </a:cubicBezTo>
                    <a:lnTo>
                      <a:pt x="537" y="116"/>
                    </a:lnTo>
                    <a:cubicBezTo>
                      <a:pt x="537" y="61"/>
                      <a:pt x="500" y="1"/>
                      <a:pt x="44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1118915" y="3065766"/>
                <a:ext cx="165404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306" extrusionOk="0">
                    <a:moveTo>
                      <a:pt x="60" y="0"/>
                    </a:moveTo>
                    <a:cubicBezTo>
                      <a:pt x="37" y="0"/>
                      <a:pt x="0" y="37"/>
                      <a:pt x="0" y="74"/>
                    </a:cubicBezTo>
                    <a:lnTo>
                      <a:pt x="0" y="250"/>
                    </a:lnTo>
                    <a:cubicBezTo>
                      <a:pt x="0" y="268"/>
                      <a:pt x="37" y="305"/>
                      <a:pt x="60" y="305"/>
                    </a:cubicBezTo>
                    <a:lnTo>
                      <a:pt x="425" y="305"/>
                    </a:lnTo>
                    <a:cubicBezTo>
                      <a:pt x="444" y="305"/>
                      <a:pt x="481" y="268"/>
                      <a:pt x="481" y="250"/>
                    </a:cubicBezTo>
                    <a:lnTo>
                      <a:pt x="481" y="74"/>
                    </a:lnTo>
                    <a:cubicBezTo>
                      <a:pt x="481" y="37"/>
                      <a:pt x="444" y="0"/>
                      <a:pt x="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1106192" y="3051323"/>
                <a:ext cx="192570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89" extrusionOk="0">
                    <a:moveTo>
                      <a:pt x="462" y="79"/>
                    </a:moveTo>
                    <a:cubicBezTo>
                      <a:pt x="462" y="79"/>
                      <a:pt x="481" y="98"/>
                      <a:pt x="481" y="116"/>
                    </a:cubicBezTo>
                    <a:lnTo>
                      <a:pt x="481" y="292"/>
                    </a:lnTo>
                    <a:lnTo>
                      <a:pt x="462" y="310"/>
                    </a:lnTo>
                    <a:lnTo>
                      <a:pt x="97" y="310"/>
                    </a:lnTo>
                    <a:lnTo>
                      <a:pt x="74" y="292"/>
                    </a:lnTo>
                    <a:lnTo>
                      <a:pt x="74" y="116"/>
                    </a:lnTo>
                    <a:cubicBezTo>
                      <a:pt x="74" y="98"/>
                      <a:pt x="97" y="79"/>
                      <a:pt x="97" y="79"/>
                    </a:cubicBezTo>
                    <a:close/>
                    <a:moveTo>
                      <a:pt x="97" y="1"/>
                    </a:moveTo>
                    <a:cubicBezTo>
                      <a:pt x="37" y="1"/>
                      <a:pt x="0" y="61"/>
                      <a:pt x="0" y="116"/>
                    </a:cubicBezTo>
                    <a:lnTo>
                      <a:pt x="0" y="292"/>
                    </a:lnTo>
                    <a:cubicBezTo>
                      <a:pt x="0" y="329"/>
                      <a:pt x="37" y="389"/>
                      <a:pt x="97" y="389"/>
                    </a:cubicBezTo>
                    <a:lnTo>
                      <a:pt x="462" y="389"/>
                    </a:lnTo>
                    <a:cubicBezTo>
                      <a:pt x="518" y="389"/>
                      <a:pt x="559" y="329"/>
                      <a:pt x="559" y="292"/>
                    </a:cubicBezTo>
                    <a:lnTo>
                      <a:pt x="559" y="116"/>
                    </a:lnTo>
                    <a:cubicBezTo>
                      <a:pt x="559" y="61"/>
                      <a:pt x="518" y="1"/>
                      <a:pt x="46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7"/>
              <p:cNvSpPr/>
              <p:nvPr/>
            </p:nvSpPr>
            <p:spPr>
              <a:xfrm>
                <a:off x="1721037" y="3005244"/>
                <a:ext cx="10041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291" y="1003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7"/>
              <p:cNvSpPr/>
              <p:nvPr/>
            </p:nvSpPr>
            <p:spPr>
              <a:xfrm>
                <a:off x="1708313" y="2992521"/>
                <a:ext cx="12585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78" extrusionOk="0">
                    <a:moveTo>
                      <a:pt x="287" y="79"/>
                    </a:moveTo>
                    <a:lnTo>
                      <a:pt x="287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65" y="1077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1854459" y="3005244"/>
                <a:ext cx="9869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287" y="100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1840017" y="2992521"/>
                <a:ext cx="12585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78" extrusionOk="0">
                    <a:moveTo>
                      <a:pt x="292" y="79"/>
                    </a:moveTo>
                    <a:lnTo>
                      <a:pt x="292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38"/>
                    </a:lnTo>
                    <a:lnTo>
                      <a:pt x="1" y="1077"/>
                    </a:lnTo>
                    <a:lnTo>
                      <a:pt x="366" y="1077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1992696" y="3005244"/>
                <a:ext cx="106945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310" y="10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1979973" y="2992521"/>
                <a:ext cx="13204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78" extrusionOk="0">
                    <a:moveTo>
                      <a:pt x="305" y="79"/>
                    </a:moveTo>
                    <a:lnTo>
                      <a:pt x="305" y="1003"/>
                    </a:lnTo>
                    <a:lnTo>
                      <a:pt x="74" y="1003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84" y="1077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2138842" y="3005244"/>
                <a:ext cx="9869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004" extrusionOk="0">
                    <a:moveTo>
                      <a:pt x="1" y="1"/>
                    </a:moveTo>
                    <a:lnTo>
                      <a:pt x="1" y="1003"/>
                    </a:lnTo>
                    <a:lnTo>
                      <a:pt x="287" y="100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2124400" y="2992521"/>
                <a:ext cx="12757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078" extrusionOk="0">
                    <a:moveTo>
                      <a:pt x="292" y="79"/>
                    </a:moveTo>
                    <a:lnTo>
                      <a:pt x="292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38"/>
                    </a:lnTo>
                    <a:lnTo>
                      <a:pt x="1" y="1077"/>
                    </a:lnTo>
                    <a:lnTo>
                      <a:pt x="371" y="1077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2270890" y="3005244"/>
                <a:ext cx="100412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291" y="1003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7"/>
              <p:cNvSpPr/>
              <p:nvPr/>
            </p:nvSpPr>
            <p:spPr>
              <a:xfrm>
                <a:off x="2258166" y="2992521"/>
                <a:ext cx="12585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78" extrusionOk="0">
                    <a:moveTo>
                      <a:pt x="287" y="79"/>
                    </a:moveTo>
                    <a:lnTo>
                      <a:pt x="287" y="1003"/>
                    </a:lnTo>
                    <a:lnTo>
                      <a:pt x="74" y="1003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65" y="1077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7"/>
              <p:cNvSpPr/>
              <p:nvPr/>
            </p:nvSpPr>
            <p:spPr>
              <a:xfrm>
                <a:off x="2410502" y="3005244"/>
                <a:ext cx="105226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004" extrusionOk="0">
                    <a:moveTo>
                      <a:pt x="1" y="1"/>
                    </a:moveTo>
                    <a:lnTo>
                      <a:pt x="1" y="1003"/>
                    </a:lnTo>
                    <a:lnTo>
                      <a:pt x="306" y="1003"/>
                    </a:lnTo>
                    <a:lnTo>
                      <a:pt x="3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7"/>
              <p:cNvSpPr/>
              <p:nvPr/>
            </p:nvSpPr>
            <p:spPr>
              <a:xfrm>
                <a:off x="2396403" y="2992521"/>
                <a:ext cx="133767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078" extrusionOk="0">
                    <a:moveTo>
                      <a:pt x="310" y="79"/>
                    </a:moveTo>
                    <a:lnTo>
                      <a:pt x="310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88" y="1077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7"/>
              <p:cNvSpPr/>
              <p:nvPr/>
            </p:nvSpPr>
            <p:spPr>
              <a:xfrm>
                <a:off x="2555273" y="3005244"/>
                <a:ext cx="106601" cy="34525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004" extrusionOk="0">
                    <a:moveTo>
                      <a:pt x="0" y="1"/>
                    </a:moveTo>
                    <a:lnTo>
                      <a:pt x="0" y="1003"/>
                    </a:lnTo>
                    <a:lnTo>
                      <a:pt x="310" y="10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7"/>
              <p:cNvSpPr/>
              <p:nvPr/>
            </p:nvSpPr>
            <p:spPr>
              <a:xfrm>
                <a:off x="2542549" y="2992521"/>
                <a:ext cx="132048" cy="370697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78" extrusionOk="0">
                    <a:moveTo>
                      <a:pt x="310" y="79"/>
                    </a:moveTo>
                    <a:lnTo>
                      <a:pt x="310" y="1003"/>
                    </a:lnTo>
                    <a:lnTo>
                      <a:pt x="79" y="1003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38"/>
                    </a:lnTo>
                    <a:lnTo>
                      <a:pt x="0" y="1077"/>
                    </a:lnTo>
                    <a:lnTo>
                      <a:pt x="384" y="1077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7"/>
              <p:cNvSpPr/>
              <p:nvPr/>
            </p:nvSpPr>
            <p:spPr>
              <a:xfrm>
                <a:off x="629240" y="3383505"/>
                <a:ext cx="2032645" cy="10522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306" extrusionOk="0">
                    <a:moveTo>
                      <a:pt x="1" y="0"/>
                    </a:moveTo>
                    <a:lnTo>
                      <a:pt x="1" y="305"/>
                    </a:lnTo>
                    <a:lnTo>
                      <a:pt x="5911" y="305"/>
                    </a:lnTo>
                    <a:lnTo>
                      <a:pt x="59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7"/>
              <p:cNvSpPr/>
              <p:nvPr/>
            </p:nvSpPr>
            <p:spPr>
              <a:xfrm>
                <a:off x="615141" y="3369062"/>
                <a:ext cx="2059467" cy="13376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89" extrusionOk="0">
                    <a:moveTo>
                      <a:pt x="5915" y="79"/>
                    </a:moveTo>
                    <a:lnTo>
                      <a:pt x="5915" y="310"/>
                    </a:lnTo>
                    <a:lnTo>
                      <a:pt x="79" y="310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389"/>
                    </a:lnTo>
                    <a:lnTo>
                      <a:pt x="5989" y="389"/>
                    </a:lnTo>
                    <a:lnTo>
                      <a:pt x="598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7"/>
              <p:cNvSpPr/>
              <p:nvPr/>
            </p:nvSpPr>
            <p:spPr>
              <a:xfrm>
                <a:off x="654686" y="3621809"/>
                <a:ext cx="167467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692" extrusionOk="0">
                    <a:moveTo>
                      <a:pt x="1" y="0"/>
                    </a:moveTo>
                    <a:lnTo>
                      <a:pt x="1" y="1691"/>
                    </a:lnTo>
                    <a:lnTo>
                      <a:pt x="486" y="169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7"/>
              <p:cNvSpPr/>
              <p:nvPr/>
            </p:nvSpPr>
            <p:spPr>
              <a:xfrm>
                <a:off x="641963" y="3607366"/>
                <a:ext cx="192914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42"/>
                    </a:lnTo>
                    <a:lnTo>
                      <a:pt x="1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7"/>
              <p:cNvSpPr/>
              <p:nvPr/>
            </p:nvSpPr>
            <p:spPr>
              <a:xfrm>
                <a:off x="867888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7"/>
              <p:cNvSpPr/>
              <p:nvPr/>
            </p:nvSpPr>
            <p:spPr>
              <a:xfrm>
                <a:off x="853445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6" y="79"/>
                    </a:moveTo>
                    <a:lnTo>
                      <a:pt x="486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7"/>
              <p:cNvSpPr/>
              <p:nvPr/>
            </p:nvSpPr>
            <p:spPr>
              <a:xfrm>
                <a:off x="1085559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7"/>
              <p:cNvSpPr/>
              <p:nvPr/>
            </p:nvSpPr>
            <p:spPr>
              <a:xfrm>
                <a:off x="1072836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9" y="1775"/>
                    </a:lnTo>
                    <a:lnTo>
                      <a:pt x="55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1298417" y="3621809"/>
                <a:ext cx="17193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99" y="169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1283974" y="3607366"/>
                <a:ext cx="199104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776" extrusionOk="0">
                    <a:moveTo>
                      <a:pt x="504" y="79"/>
                    </a:moveTo>
                    <a:lnTo>
                      <a:pt x="504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42"/>
                    </a:lnTo>
                    <a:lnTo>
                      <a:pt x="1" y="1775"/>
                    </a:lnTo>
                    <a:lnTo>
                      <a:pt x="578" y="1775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1516088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1503365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4" y="1696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9" y="1775"/>
                    </a:lnTo>
                    <a:lnTo>
                      <a:pt x="55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1735136" y="3621809"/>
                <a:ext cx="16574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92" extrusionOk="0">
                    <a:moveTo>
                      <a:pt x="1" y="0"/>
                    </a:moveTo>
                    <a:lnTo>
                      <a:pt x="1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1721037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9" y="1775"/>
                    </a:lnTo>
                    <a:lnTo>
                      <a:pt x="559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1946617" y="3621809"/>
                <a:ext cx="17193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99" y="169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1933894" y="3607366"/>
                <a:ext cx="199104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776" extrusionOk="0">
                    <a:moveTo>
                      <a:pt x="499" y="79"/>
                    </a:moveTo>
                    <a:lnTo>
                      <a:pt x="499" y="1696"/>
                    </a:lnTo>
                    <a:lnTo>
                      <a:pt x="74" y="1696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78" y="1775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2164289" y="3621809"/>
                <a:ext cx="167123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6" y="169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2151566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2383680" y="3621809"/>
                <a:ext cx="165404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92" extrusionOk="0">
                    <a:moveTo>
                      <a:pt x="0" y="0"/>
                    </a:moveTo>
                    <a:lnTo>
                      <a:pt x="0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7"/>
              <p:cNvSpPr/>
              <p:nvPr/>
            </p:nvSpPr>
            <p:spPr>
              <a:xfrm>
                <a:off x="2370957" y="3607366"/>
                <a:ext cx="190851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4" y="1696"/>
                    </a:lnTo>
                    <a:lnTo>
                      <a:pt x="74" y="79"/>
                    </a:lnTo>
                    <a:close/>
                    <a:moveTo>
                      <a:pt x="0" y="1"/>
                    </a:moveTo>
                    <a:lnTo>
                      <a:pt x="0" y="42"/>
                    </a:lnTo>
                    <a:lnTo>
                      <a:pt x="0" y="1775"/>
                    </a:lnTo>
                    <a:lnTo>
                      <a:pt x="555" y="1775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7"/>
              <p:cNvSpPr/>
              <p:nvPr/>
            </p:nvSpPr>
            <p:spPr>
              <a:xfrm>
                <a:off x="2594818" y="3621809"/>
                <a:ext cx="165748" cy="5818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92" extrusionOk="0">
                    <a:moveTo>
                      <a:pt x="1" y="0"/>
                    </a:moveTo>
                    <a:lnTo>
                      <a:pt x="1" y="1691"/>
                    </a:lnTo>
                    <a:lnTo>
                      <a:pt x="481" y="1691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7"/>
              <p:cNvSpPr/>
              <p:nvPr/>
            </p:nvSpPr>
            <p:spPr>
              <a:xfrm>
                <a:off x="2582095" y="3607366"/>
                <a:ext cx="192570" cy="61072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776" extrusionOk="0">
                    <a:moveTo>
                      <a:pt x="481" y="79"/>
                    </a:moveTo>
                    <a:lnTo>
                      <a:pt x="481" y="1696"/>
                    </a:lnTo>
                    <a:lnTo>
                      <a:pt x="79" y="1696"/>
                    </a:lnTo>
                    <a:lnTo>
                      <a:pt x="79" y="79"/>
                    </a:lnTo>
                    <a:close/>
                    <a:moveTo>
                      <a:pt x="1" y="1"/>
                    </a:moveTo>
                    <a:lnTo>
                      <a:pt x="1" y="42"/>
                    </a:lnTo>
                    <a:lnTo>
                      <a:pt x="1" y="1775"/>
                    </a:lnTo>
                    <a:lnTo>
                      <a:pt x="560" y="1775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7"/>
              <p:cNvSpPr/>
              <p:nvPr/>
            </p:nvSpPr>
            <p:spPr>
              <a:xfrm>
                <a:off x="840722" y="2344320"/>
                <a:ext cx="497587" cy="489678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24" extrusionOk="0">
                    <a:moveTo>
                      <a:pt x="712" y="74"/>
                    </a:moveTo>
                    <a:cubicBezTo>
                      <a:pt x="1077" y="74"/>
                      <a:pt x="1368" y="347"/>
                      <a:pt x="1368" y="712"/>
                    </a:cubicBezTo>
                    <a:cubicBezTo>
                      <a:pt x="1368" y="1058"/>
                      <a:pt x="1077" y="1345"/>
                      <a:pt x="712" y="1345"/>
                    </a:cubicBezTo>
                    <a:cubicBezTo>
                      <a:pt x="366" y="1345"/>
                      <a:pt x="79" y="1058"/>
                      <a:pt x="79" y="712"/>
                    </a:cubicBezTo>
                    <a:cubicBezTo>
                      <a:pt x="79" y="347"/>
                      <a:pt x="366" y="74"/>
                      <a:pt x="712" y="74"/>
                    </a:cubicBezTo>
                    <a:close/>
                    <a:moveTo>
                      <a:pt x="712" y="0"/>
                    </a:moveTo>
                    <a:cubicBezTo>
                      <a:pt x="329" y="0"/>
                      <a:pt x="1" y="305"/>
                      <a:pt x="1" y="712"/>
                    </a:cubicBezTo>
                    <a:cubicBezTo>
                      <a:pt x="1" y="1095"/>
                      <a:pt x="329" y="1424"/>
                      <a:pt x="712" y="1424"/>
                    </a:cubicBezTo>
                    <a:cubicBezTo>
                      <a:pt x="1119" y="1424"/>
                      <a:pt x="1447" y="1095"/>
                      <a:pt x="1447" y="712"/>
                    </a:cubicBezTo>
                    <a:cubicBezTo>
                      <a:pt x="1447" y="305"/>
                      <a:pt x="1119" y="0"/>
                      <a:pt x="71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4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НОВЫЙ ПРОФИЛЬ</a:t>
            </a:r>
            <a:br>
              <a:rPr lang="ru-RU" dirty="0"/>
            </a:br>
            <a:r>
              <a:rPr lang="ru-RU" dirty="0"/>
              <a:t>ТУРИСТИЧЕСКОГО НАПРАВЛЕНИЯ</a:t>
            </a:r>
            <a:endParaRPr dirty="0"/>
          </a:p>
        </p:txBody>
      </p:sp>
      <p:sp>
        <p:nvSpPr>
          <p:cNvPr id="1622" name="Google Shape;1622;p42"/>
          <p:cNvSpPr txBox="1">
            <a:spLocks noGrp="1"/>
          </p:cNvSpPr>
          <p:nvPr>
            <p:ph type="subTitle" idx="1"/>
          </p:nvPr>
        </p:nvSpPr>
        <p:spPr>
          <a:xfrm>
            <a:off x="867227" y="1630420"/>
            <a:ext cx="7409545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развития конкурентоспособности и прибыльности туризма, необходим </a:t>
            </a:r>
            <a:r>
              <a:rPr lang="ru-RU" b="1" dirty="0"/>
              <a:t>новый профиль туристического направления: </a:t>
            </a:r>
            <a:endParaRPr b="1" dirty="0"/>
          </a:p>
        </p:txBody>
      </p:sp>
      <p:sp>
        <p:nvSpPr>
          <p:cNvPr id="1625" name="Google Shape;1625;p42"/>
          <p:cNvSpPr txBox="1">
            <a:spLocks noGrp="1"/>
          </p:cNvSpPr>
          <p:nvPr>
            <p:ph type="subTitle" idx="4"/>
          </p:nvPr>
        </p:nvSpPr>
        <p:spPr>
          <a:xfrm>
            <a:off x="720000" y="4035718"/>
            <a:ext cx="24030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Цифровой </a:t>
            </a:r>
            <a:endParaRPr dirty="0"/>
          </a:p>
        </p:txBody>
      </p:sp>
      <p:sp>
        <p:nvSpPr>
          <p:cNvPr id="1626" name="Google Shape;1626;p42"/>
          <p:cNvSpPr txBox="1">
            <a:spLocks noGrp="1"/>
          </p:cNvSpPr>
          <p:nvPr>
            <p:ph type="subTitle" idx="5"/>
          </p:nvPr>
        </p:nvSpPr>
        <p:spPr>
          <a:xfrm>
            <a:off x="3377196" y="4031650"/>
            <a:ext cx="24030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Зеленый</a:t>
            </a:r>
            <a:endParaRPr dirty="0"/>
          </a:p>
        </p:txBody>
      </p:sp>
      <p:sp>
        <p:nvSpPr>
          <p:cNvPr id="1627" name="Google Shape;1627;p42"/>
          <p:cNvSpPr txBox="1">
            <a:spLocks noGrp="1"/>
          </p:cNvSpPr>
          <p:nvPr>
            <p:ph type="subTitle" idx="6"/>
          </p:nvPr>
        </p:nvSpPr>
        <p:spPr>
          <a:xfrm>
            <a:off x="6034394" y="4035718"/>
            <a:ext cx="24030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Социальный 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DB2A1-1F8B-2ECD-C865-C14C72CCA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6" r="1012" b="1"/>
          <a:stretch/>
        </p:blipFill>
        <p:spPr>
          <a:xfrm>
            <a:off x="936069" y="2571750"/>
            <a:ext cx="1970862" cy="13051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DCD1E-CD8C-4DCE-0220-1CF7B1725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413" y="2597741"/>
            <a:ext cx="1962424" cy="13051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B4535E-8D66-78AD-D7C1-EED6FB002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241" y="2597833"/>
            <a:ext cx="1787304" cy="1305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6"/>
          <p:cNvSpPr txBox="1">
            <a:spLocks noGrp="1"/>
          </p:cNvSpPr>
          <p:nvPr>
            <p:ph type="title"/>
          </p:nvPr>
        </p:nvSpPr>
        <p:spPr>
          <a:xfrm>
            <a:off x="692934" y="918591"/>
            <a:ext cx="676235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ЧТО ТАКОЕ НАПРАВЛЕНИЕ </a:t>
            </a:r>
            <a:br>
              <a:rPr lang="ru-RU" sz="2800" dirty="0"/>
            </a:br>
            <a:r>
              <a:rPr lang="en-US" sz="2800" dirty="0"/>
              <a:t>SMART-</a:t>
            </a:r>
            <a:r>
              <a:rPr lang="ru-RU" sz="2800" dirty="0"/>
              <a:t>ТУРИЗМА?</a:t>
            </a:r>
            <a:endParaRPr sz="2800" dirty="0"/>
          </a:p>
        </p:txBody>
      </p:sp>
      <p:sp>
        <p:nvSpPr>
          <p:cNvPr id="757" name="Google Shape;757;p36"/>
          <p:cNvSpPr txBox="1">
            <a:spLocks noGrp="1"/>
          </p:cNvSpPr>
          <p:nvPr>
            <p:ph type="subTitle" idx="1"/>
          </p:nvPr>
        </p:nvSpPr>
        <p:spPr>
          <a:xfrm>
            <a:off x="547527" y="1819605"/>
            <a:ext cx="5624693" cy="644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Направление Smart-туризма объединяет в себе планирование туризма на территории, применение принципов устойчивости к цепочке начисления стоимости, внедрение технологий в туристические впечатления и предоставление услуг, эффективное управление ресурсами и способность реагировать на потребности и особенности поведения туристов. </a:t>
            </a:r>
            <a:endParaRPr dirty="0"/>
          </a:p>
        </p:txBody>
      </p:sp>
      <p:grpSp>
        <p:nvGrpSpPr>
          <p:cNvPr id="766" name="Google Shape;766;p36"/>
          <p:cNvGrpSpPr/>
          <p:nvPr/>
        </p:nvGrpSpPr>
        <p:grpSpPr>
          <a:xfrm>
            <a:off x="6462450" y="1526559"/>
            <a:ext cx="2367344" cy="2895030"/>
            <a:chOff x="5694354" y="884490"/>
            <a:chExt cx="3013346" cy="3724085"/>
          </a:xfrm>
        </p:grpSpPr>
        <p:sp>
          <p:nvSpPr>
            <p:cNvPr id="767" name="Google Shape;767;p36"/>
            <p:cNvSpPr/>
            <p:nvPr/>
          </p:nvSpPr>
          <p:spPr>
            <a:xfrm>
              <a:off x="6556700" y="4150775"/>
              <a:ext cx="2151000" cy="457800"/>
            </a:xfrm>
            <a:prstGeom prst="ellipse">
              <a:avLst/>
            </a:prstGeom>
            <a:solidFill>
              <a:srgbClr val="3E285A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36"/>
            <p:cNvGrpSpPr/>
            <p:nvPr/>
          </p:nvGrpSpPr>
          <p:grpSpPr>
            <a:xfrm>
              <a:off x="5694354" y="884490"/>
              <a:ext cx="2375884" cy="1916779"/>
              <a:chOff x="1096075" y="487799"/>
              <a:chExt cx="4881618" cy="3938317"/>
            </a:xfrm>
          </p:grpSpPr>
          <p:sp>
            <p:nvSpPr>
              <p:cNvPr id="769" name="Google Shape;769;p36"/>
              <p:cNvSpPr/>
              <p:nvPr/>
            </p:nvSpPr>
            <p:spPr>
              <a:xfrm>
                <a:off x="2620705" y="1092792"/>
                <a:ext cx="3350449" cy="3322736"/>
              </a:xfrm>
              <a:custGeom>
                <a:avLst/>
                <a:gdLst/>
                <a:ahLst/>
                <a:cxnLst/>
                <a:rect l="l" t="t" r="r" b="b"/>
                <a:pathLst>
                  <a:path w="21520" h="21342" extrusionOk="0">
                    <a:moveTo>
                      <a:pt x="10763" y="1"/>
                    </a:moveTo>
                    <a:cubicBezTo>
                      <a:pt x="8013" y="1"/>
                      <a:pt x="6594" y="1530"/>
                      <a:pt x="6091" y="2970"/>
                    </a:cubicBezTo>
                    <a:cubicBezTo>
                      <a:pt x="3777" y="3577"/>
                      <a:pt x="703" y="4913"/>
                      <a:pt x="703" y="4913"/>
                    </a:cubicBezTo>
                    <a:cubicBezTo>
                      <a:pt x="703" y="4913"/>
                      <a:pt x="1" y="10412"/>
                      <a:pt x="2446" y="15015"/>
                    </a:cubicBezTo>
                    <a:cubicBezTo>
                      <a:pt x="4892" y="19597"/>
                      <a:pt x="8249" y="21341"/>
                      <a:pt x="10763" y="21341"/>
                    </a:cubicBezTo>
                    <a:cubicBezTo>
                      <a:pt x="13250" y="21341"/>
                      <a:pt x="16628" y="19597"/>
                      <a:pt x="19074" y="15015"/>
                    </a:cubicBezTo>
                    <a:cubicBezTo>
                      <a:pt x="21519" y="10412"/>
                      <a:pt x="20818" y="4913"/>
                      <a:pt x="20818" y="4913"/>
                    </a:cubicBezTo>
                    <a:cubicBezTo>
                      <a:pt x="20818" y="4913"/>
                      <a:pt x="17743" y="3577"/>
                      <a:pt x="15408" y="2970"/>
                    </a:cubicBezTo>
                    <a:cubicBezTo>
                      <a:pt x="14905" y="1530"/>
                      <a:pt x="13486" y="1"/>
                      <a:pt x="10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6"/>
              <p:cNvSpPr/>
              <p:nvPr/>
            </p:nvSpPr>
            <p:spPr>
              <a:xfrm>
                <a:off x="2614166" y="1086253"/>
                <a:ext cx="3363527" cy="3339862"/>
              </a:xfrm>
              <a:custGeom>
                <a:avLst/>
                <a:gdLst/>
                <a:ahLst/>
                <a:cxnLst/>
                <a:rect l="l" t="t" r="r" b="b"/>
                <a:pathLst>
                  <a:path w="21604" h="21452" extrusionOk="0">
                    <a:moveTo>
                      <a:pt x="10805" y="85"/>
                    </a:moveTo>
                    <a:cubicBezTo>
                      <a:pt x="13507" y="85"/>
                      <a:pt x="14905" y="1593"/>
                      <a:pt x="15408" y="3033"/>
                    </a:cubicBezTo>
                    <a:lnTo>
                      <a:pt x="15450" y="3054"/>
                    </a:lnTo>
                    <a:cubicBezTo>
                      <a:pt x="17744" y="3667"/>
                      <a:pt x="20755" y="4955"/>
                      <a:pt x="20797" y="4976"/>
                    </a:cubicBezTo>
                    <a:cubicBezTo>
                      <a:pt x="20818" y="5060"/>
                      <a:pt x="21472" y="10496"/>
                      <a:pt x="19074" y="15036"/>
                    </a:cubicBezTo>
                    <a:cubicBezTo>
                      <a:pt x="16628" y="19592"/>
                      <a:pt x="13266" y="21341"/>
                      <a:pt x="10805" y="21341"/>
                    </a:cubicBezTo>
                    <a:cubicBezTo>
                      <a:pt x="8338" y="21341"/>
                      <a:pt x="4976" y="19592"/>
                      <a:pt x="2530" y="15036"/>
                    </a:cubicBezTo>
                    <a:cubicBezTo>
                      <a:pt x="132" y="10496"/>
                      <a:pt x="786" y="5060"/>
                      <a:pt x="786" y="4976"/>
                    </a:cubicBezTo>
                    <a:cubicBezTo>
                      <a:pt x="828" y="4955"/>
                      <a:pt x="3866" y="3667"/>
                      <a:pt x="6154" y="3054"/>
                    </a:cubicBezTo>
                    <a:lnTo>
                      <a:pt x="6196" y="3033"/>
                    </a:lnTo>
                    <a:cubicBezTo>
                      <a:pt x="6678" y="1593"/>
                      <a:pt x="8076" y="85"/>
                      <a:pt x="10805" y="85"/>
                    </a:cubicBezTo>
                    <a:close/>
                    <a:moveTo>
                      <a:pt x="10805" y="1"/>
                    </a:moveTo>
                    <a:cubicBezTo>
                      <a:pt x="8055" y="1"/>
                      <a:pt x="6615" y="1504"/>
                      <a:pt x="6112" y="2965"/>
                    </a:cubicBezTo>
                    <a:cubicBezTo>
                      <a:pt x="3777" y="3598"/>
                      <a:pt x="724" y="4887"/>
                      <a:pt x="724" y="4887"/>
                    </a:cubicBezTo>
                    <a:lnTo>
                      <a:pt x="697" y="4929"/>
                    </a:lnTo>
                    <a:cubicBezTo>
                      <a:pt x="697" y="4929"/>
                      <a:pt x="1" y="10475"/>
                      <a:pt x="2447" y="15078"/>
                    </a:cubicBezTo>
                    <a:cubicBezTo>
                      <a:pt x="4887" y="19681"/>
                      <a:pt x="8270" y="21451"/>
                      <a:pt x="10805" y="21451"/>
                    </a:cubicBezTo>
                    <a:cubicBezTo>
                      <a:pt x="13313" y="21451"/>
                      <a:pt x="16717" y="19681"/>
                      <a:pt x="19158" y="15078"/>
                    </a:cubicBezTo>
                    <a:cubicBezTo>
                      <a:pt x="21603" y="10475"/>
                      <a:pt x="20907" y="4929"/>
                      <a:pt x="20907" y="4929"/>
                    </a:cubicBezTo>
                    <a:lnTo>
                      <a:pt x="20886" y="4887"/>
                    </a:lnTo>
                    <a:cubicBezTo>
                      <a:pt x="20886" y="4887"/>
                      <a:pt x="17827" y="3598"/>
                      <a:pt x="15492" y="2965"/>
                    </a:cubicBezTo>
                    <a:cubicBezTo>
                      <a:pt x="14968" y="1504"/>
                      <a:pt x="13528" y="1"/>
                      <a:pt x="1080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6"/>
              <p:cNvSpPr/>
              <p:nvPr/>
            </p:nvSpPr>
            <p:spPr>
              <a:xfrm>
                <a:off x="2875874" y="1269807"/>
                <a:ext cx="2840097" cy="2968697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9068" extrusionOk="0">
                    <a:moveTo>
                      <a:pt x="9124" y="0"/>
                    </a:moveTo>
                    <a:cubicBezTo>
                      <a:pt x="6809" y="0"/>
                      <a:pt x="5892" y="1157"/>
                      <a:pt x="5521" y="2205"/>
                    </a:cubicBezTo>
                    <a:cubicBezTo>
                      <a:pt x="5411" y="2550"/>
                      <a:pt x="5107" y="2833"/>
                      <a:pt x="4756" y="2922"/>
                    </a:cubicBezTo>
                    <a:cubicBezTo>
                      <a:pt x="2970" y="3404"/>
                      <a:pt x="938" y="4231"/>
                      <a:pt x="153" y="4561"/>
                    </a:cubicBezTo>
                    <a:cubicBezTo>
                      <a:pt x="64" y="5954"/>
                      <a:pt x="1" y="9929"/>
                      <a:pt x="1813" y="13333"/>
                    </a:cubicBezTo>
                    <a:cubicBezTo>
                      <a:pt x="4101" y="17654"/>
                      <a:pt x="7160" y="19068"/>
                      <a:pt x="9124" y="19068"/>
                    </a:cubicBezTo>
                    <a:cubicBezTo>
                      <a:pt x="11088" y="19068"/>
                      <a:pt x="14141" y="17654"/>
                      <a:pt x="16429" y="13333"/>
                    </a:cubicBezTo>
                    <a:cubicBezTo>
                      <a:pt x="18241" y="9929"/>
                      <a:pt x="18178" y="5954"/>
                      <a:pt x="18089" y="4561"/>
                    </a:cubicBezTo>
                    <a:cubicBezTo>
                      <a:pt x="17304" y="4231"/>
                      <a:pt x="15277" y="3404"/>
                      <a:pt x="13486" y="2922"/>
                    </a:cubicBezTo>
                    <a:cubicBezTo>
                      <a:pt x="13114" y="2833"/>
                      <a:pt x="12831" y="2550"/>
                      <a:pt x="12700" y="2205"/>
                    </a:cubicBezTo>
                    <a:cubicBezTo>
                      <a:pt x="12329" y="1157"/>
                      <a:pt x="11433" y="0"/>
                      <a:pt x="9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6"/>
              <p:cNvSpPr/>
              <p:nvPr/>
            </p:nvSpPr>
            <p:spPr>
              <a:xfrm>
                <a:off x="2865288" y="1262334"/>
                <a:ext cx="2858001" cy="2983487"/>
              </a:xfrm>
              <a:custGeom>
                <a:avLst/>
                <a:gdLst/>
                <a:ahLst/>
                <a:cxnLst/>
                <a:rect l="l" t="t" r="r" b="b"/>
                <a:pathLst>
                  <a:path w="18357" h="19163" extrusionOk="0">
                    <a:moveTo>
                      <a:pt x="9192" y="111"/>
                    </a:moveTo>
                    <a:cubicBezTo>
                      <a:pt x="10344" y="111"/>
                      <a:pt x="11129" y="394"/>
                      <a:pt x="11679" y="786"/>
                    </a:cubicBezTo>
                    <a:cubicBezTo>
                      <a:pt x="12224" y="1205"/>
                      <a:pt x="12549" y="1750"/>
                      <a:pt x="12727" y="2274"/>
                    </a:cubicBezTo>
                    <a:cubicBezTo>
                      <a:pt x="12857" y="2646"/>
                      <a:pt x="13161" y="2928"/>
                      <a:pt x="13533" y="3038"/>
                    </a:cubicBezTo>
                    <a:cubicBezTo>
                      <a:pt x="15298" y="3494"/>
                      <a:pt x="17309" y="4300"/>
                      <a:pt x="18115" y="4630"/>
                    </a:cubicBezTo>
                    <a:cubicBezTo>
                      <a:pt x="18199" y="6050"/>
                      <a:pt x="18246" y="9977"/>
                      <a:pt x="16455" y="13355"/>
                    </a:cubicBezTo>
                    <a:cubicBezTo>
                      <a:pt x="14167" y="17655"/>
                      <a:pt x="11129" y="19074"/>
                      <a:pt x="9192" y="19074"/>
                    </a:cubicBezTo>
                    <a:cubicBezTo>
                      <a:pt x="7249" y="19074"/>
                      <a:pt x="4217" y="17655"/>
                      <a:pt x="1923" y="13355"/>
                    </a:cubicBezTo>
                    <a:cubicBezTo>
                      <a:pt x="132" y="9977"/>
                      <a:pt x="179" y="6050"/>
                      <a:pt x="263" y="4630"/>
                    </a:cubicBezTo>
                    <a:cubicBezTo>
                      <a:pt x="1074" y="4300"/>
                      <a:pt x="3059" y="3494"/>
                      <a:pt x="4824" y="3038"/>
                    </a:cubicBezTo>
                    <a:cubicBezTo>
                      <a:pt x="5217" y="2928"/>
                      <a:pt x="5526" y="2646"/>
                      <a:pt x="5657" y="2274"/>
                    </a:cubicBezTo>
                    <a:cubicBezTo>
                      <a:pt x="5830" y="1750"/>
                      <a:pt x="6133" y="1205"/>
                      <a:pt x="6704" y="786"/>
                    </a:cubicBezTo>
                    <a:cubicBezTo>
                      <a:pt x="7249" y="394"/>
                      <a:pt x="8034" y="111"/>
                      <a:pt x="9192" y="111"/>
                    </a:cubicBezTo>
                    <a:close/>
                    <a:moveTo>
                      <a:pt x="9192" y="1"/>
                    </a:moveTo>
                    <a:cubicBezTo>
                      <a:pt x="8013" y="1"/>
                      <a:pt x="7202" y="289"/>
                      <a:pt x="6636" y="724"/>
                    </a:cubicBezTo>
                    <a:cubicBezTo>
                      <a:pt x="6050" y="1137"/>
                      <a:pt x="5741" y="1703"/>
                      <a:pt x="5547" y="2227"/>
                    </a:cubicBezTo>
                    <a:cubicBezTo>
                      <a:pt x="5437" y="2577"/>
                      <a:pt x="5154" y="2839"/>
                      <a:pt x="4803" y="2928"/>
                    </a:cubicBezTo>
                    <a:cubicBezTo>
                      <a:pt x="3012" y="3405"/>
                      <a:pt x="985" y="4238"/>
                      <a:pt x="200" y="4541"/>
                    </a:cubicBezTo>
                    <a:lnTo>
                      <a:pt x="158" y="4609"/>
                    </a:lnTo>
                    <a:cubicBezTo>
                      <a:pt x="69" y="6002"/>
                      <a:pt x="1" y="9977"/>
                      <a:pt x="1834" y="13402"/>
                    </a:cubicBezTo>
                    <a:cubicBezTo>
                      <a:pt x="4128" y="17723"/>
                      <a:pt x="7202" y="19163"/>
                      <a:pt x="9192" y="19163"/>
                    </a:cubicBezTo>
                    <a:cubicBezTo>
                      <a:pt x="11176" y="19163"/>
                      <a:pt x="14251" y="17723"/>
                      <a:pt x="16544" y="13402"/>
                    </a:cubicBezTo>
                    <a:cubicBezTo>
                      <a:pt x="18356" y="9977"/>
                      <a:pt x="18288" y="6002"/>
                      <a:pt x="18199" y="4609"/>
                    </a:cubicBezTo>
                    <a:lnTo>
                      <a:pt x="18178" y="4541"/>
                    </a:lnTo>
                    <a:cubicBezTo>
                      <a:pt x="17393" y="4238"/>
                      <a:pt x="15366" y="3405"/>
                      <a:pt x="13575" y="2928"/>
                    </a:cubicBezTo>
                    <a:cubicBezTo>
                      <a:pt x="13224" y="2839"/>
                      <a:pt x="12941" y="2577"/>
                      <a:pt x="12831" y="2227"/>
                    </a:cubicBezTo>
                    <a:cubicBezTo>
                      <a:pt x="12638" y="1703"/>
                      <a:pt x="12308" y="1137"/>
                      <a:pt x="11742" y="724"/>
                    </a:cubicBezTo>
                    <a:cubicBezTo>
                      <a:pt x="11176" y="289"/>
                      <a:pt x="10344" y="1"/>
                      <a:pt x="919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6"/>
              <p:cNvSpPr/>
              <p:nvPr/>
            </p:nvSpPr>
            <p:spPr>
              <a:xfrm>
                <a:off x="2767517" y="589773"/>
                <a:ext cx="1480768" cy="418339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2687" extrusionOk="0">
                    <a:moveTo>
                      <a:pt x="63" y="0"/>
                    </a:moveTo>
                    <a:lnTo>
                      <a:pt x="0" y="48"/>
                    </a:lnTo>
                    <a:lnTo>
                      <a:pt x="0" y="1661"/>
                    </a:lnTo>
                    <a:cubicBezTo>
                      <a:pt x="0" y="1681"/>
                      <a:pt x="21" y="1729"/>
                      <a:pt x="63" y="1729"/>
                    </a:cubicBezTo>
                    <a:cubicBezTo>
                      <a:pt x="84" y="1729"/>
                      <a:pt x="105" y="1681"/>
                      <a:pt x="105" y="1661"/>
                    </a:cubicBezTo>
                    <a:lnTo>
                      <a:pt x="105" y="110"/>
                    </a:lnTo>
                    <a:lnTo>
                      <a:pt x="9401" y="110"/>
                    </a:lnTo>
                    <a:lnTo>
                      <a:pt x="9401" y="2619"/>
                    </a:lnTo>
                    <a:cubicBezTo>
                      <a:pt x="9401" y="2666"/>
                      <a:pt x="9427" y="2687"/>
                      <a:pt x="9448" y="2687"/>
                    </a:cubicBezTo>
                    <a:cubicBezTo>
                      <a:pt x="9490" y="2687"/>
                      <a:pt x="9511" y="2666"/>
                      <a:pt x="9511" y="2619"/>
                    </a:cubicBezTo>
                    <a:lnTo>
                      <a:pt x="9511" y="48"/>
                    </a:lnTo>
                    <a:lnTo>
                      <a:pt x="9448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>
                <a:off x="3134468" y="671352"/>
                <a:ext cx="1052620" cy="387357"/>
              </a:xfrm>
              <a:custGeom>
                <a:avLst/>
                <a:gdLst/>
                <a:ahLst/>
                <a:cxnLst/>
                <a:rect l="l" t="t" r="r" b="b"/>
                <a:pathLst>
                  <a:path w="6761" h="2488" extrusionOk="0">
                    <a:moveTo>
                      <a:pt x="42" y="0"/>
                    </a:moveTo>
                    <a:cubicBezTo>
                      <a:pt x="21" y="0"/>
                      <a:pt x="0" y="26"/>
                      <a:pt x="0" y="68"/>
                    </a:cubicBezTo>
                    <a:cubicBezTo>
                      <a:pt x="0" y="89"/>
                      <a:pt x="21" y="110"/>
                      <a:pt x="42" y="110"/>
                    </a:cubicBezTo>
                    <a:lnTo>
                      <a:pt x="6630" y="110"/>
                    </a:lnTo>
                    <a:lnTo>
                      <a:pt x="6630" y="2446"/>
                    </a:lnTo>
                    <a:cubicBezTo>
                      <a:pt x="6630" y="2467"/>
                      <a:pt x="6677" y="2488"/>
                      <a:pt x="6698" y="2488"/>
                    </a:cubicBezTo>
                    <a:cubicBezTo>
                      <a:pt x="6719" y="2488"/>
                      <a:pt x="6761" y="2467"/>
                      <a:pt x="6761" y="2446"/>
                    </a:cubicBezTo>
                    <a:lnTo>
                      <a:pt x="6761" y="68"/>
                    </a:lnTo>
                    <a:lnTo>
                      <a:pt x="6698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2654956" y="487799"/>
                <a:ext cx="795109" cy="285535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1834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1" y="1771"/>
                    </a:lnTo>
                    <a:cubicBezTo>
                      <a:pt x="1" y="1813"/>
                      <a:pt x="22" y="1834"/>
                      <a:pt x="69" y="1834"/>
                    </a:cubicBezTo>
                    <a:cubicBezTo>
                      <a:pt x="90" y="1834"/>
                      <a:pt x="111" y="1813"/>
                      <a:pt x="111" y="1771"/>
                    </a:cubicBezTo>
                    <a:lnTo>
                      <a:pt x="111" y="132"/>
                    </a:lnTo>
                    <a:lnTo>
                      <a:pt x="5044" y="132"/>
                    </a:lnTo>
                    <a:cubicBezTo>
                      <a:pt x="5086" y="132"/>
                      <a:pt x="5107" y="90"/>
                      <a:pt x="5107" y="69"/>
                    </a:cubicBezTo>
                    <a:cubicBezTo>
                      <a:pt x="5107" y="48"/>
                      <a:pt x="5086" y="1"/>
                      <a:pt x="504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1102614" y="515511"/>
                <a:ext cx="2027862" cy="1118010"/>
              </a:xfrm>
              <a:custGeom>
                <a:avLst/>
                <a:gdLst/>
                <a:ahLst/>
                <a:cxnLst/>
                <a:rect l="l" t="t" r="r" b="b"/>
                <a:pathLst>
                  <a:path w="13025" h="7181" extrusionOk="0">
                    <a:moveTo>
                      <a:pt x="6458" y="1"/>
                    </a:moveTo>
                    <a:cubicBezTo>
                      <a:pt x="5196" y="1"/>
                      <a:pt x="4059" y="739"/>
                      <a:pt x="3536" y="1897"/>
                    </a:cubicBezTo>
                    <a:cubicBezTo>
                      <a:pt x="3274" y="1813"/>
                      <a:pt x="2991" y="1766"/>
                      <a:pt x="2729" y="1766"/>
                    </a:cubicBezTo>
                    <a:cubicBezTo>
                      <a:pt x="1221" y="1766"/>
                      <a:pt x="1" y="2991"/>
                      <a:pt x="1" y="4473"/>
                    </a:cubicBezTo>
                    <a:cubicBezTo>
                      <a:pt x="1" y="5976"/>
                      <a:pt x="1221" y="7181"/>
                      <a:pt x="2729" y="7181"/>
                    </a:cubicBezTo>
                    <a:lnTo>
                      <a:pt x="10736" y="7181"/>
                    </a:lnTo>
                    <a:cubicBezTo>
                      <a:pt x="12004" y="7181"/>
                      <a:pt x="13025" y="6154"/>
                      <a:pt x="13025" y="4887"/>
                    </a:cubicBezTo>
                    <a:cubicBezTo>
                      <a:pt x="13025" y="3620"/>
                      <a:pt x="12004" y="2598"/>
                      <a:pt x="10736" y="2598"/>
                    </a:cubicBezTo>
                    <a:cubicBezTo>
                      <a:pt x="10365" y="2598"/>
                      <a:pt x="9993" y="2703"/>
                      <a:pt x="9668" y="2881"/>
                    </a:cubicBezTo>
                    <a:cubicBezTo>
                      <a:pt x="9490" y="1242"/>
                      <a:pt x="8097" y="1"/>
                      <a:pt x="6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6"/>
              <p:cNvSpPr/>
              <p:nvPr/>
            </p:nvSpPr>
            <p:spPr>
              <a:xfrm>
                <a:off x="1096075" y="508193"/>
                <a:ext cx="2044988" cy="1135136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7291" extrusionOk="0">
                    <a:moveTo>
                      <a:pt x="6500" y="111"/>
                    </a:moveTo>
                    <a:cubicBezTo>
                      <a:pt x="8118" y="111"/>
                      <a:pt x="9469" y="1310"/>
                      <a:pt x="9663" y="2928"/>
                    </a:cubicBezTo>
                    <a:lnTo>
                      <a:pt x="9731" y="2970"/>
                    </a:lnTo>
                    <a:cubicBezTo>
                      <a:pt x="10056" y="2797"/>
                      <a:pt x="10428" y="2708"/>
                      <a:pt x="10778" y="2708"/>
                    </a:cubicBezTo>
                    <a:cubicBezTo>
                      <a:pt x="12020" y="2708"/>
                      <a:pt x="13025" y="3714"/>
                      <a:pt x="13025" y="4934"/>
                    </a:cubicBezTo>
                    <a:cubicBezTo>
                      <a:pt x="13025" y="6180"/>
                      <a:pt x="12020" y="7181"/>
                      <a:pt x="10778" y="7181"/>
                    </a:cubicBezTo>
                    <a:cubicBezTo>
                      <a:pt x="10736" y="7181"/>
                      <a:pt x="10668" y="7181"/>
                      <a:pt x="10606" y="7160"/>
                    </a:cubicBezTo>
                    <a:lnTo>
                      <a:pt x="10579" y="7181"/>
                    </a:lnTo>
                    <a:lnTo>
                      <a:pt x="2771" y="7181"/>
                    </a:lnTo>
                    <a:cubicBezTo>
                      <a:pt x="1284" y="7181"/>
                      <a:pt x="106" y="5981"/>
                      <a:pt x="106" y="4520"/>
                    </a:cubicBezTo>
                    <a:cubicBezTo>
                      <a:pt x="106" y="3059"/>
                      <a:pt x="1284" y="1881"/>
                      <a:pt x="2771" y="1881"/>
                    </a:cubicBezTo>
                    <a:cubicBezTo>
                      <a:pt x="3033" y="1881"/>
                      <a:pt x="3295" y="1923"/>
                      <a:pt x="3557" y="1991"/>
                    </a:cubicBezTo>
                    <a:lnTo>
                      <a:pt x="3620" y="1965"/>
                    </a:lnTo>
                    <a:cubicBezTo>
                      <a:pt x="4143" y="833"/>
                      <a:pt x="5259" y="111"/>
                      <a:pt x="6500" y="111"/>
                    </a:cubicBezTo>
                    <a:close/>
                    <a:moveTo>
                      <a:pt x="6500" y="1"/>
                    </a:moveTo>
                    <a:cubicBezTo>
                      <a:pt x="5238" y="1"/>
                      <a:pt x="4080" y="744"/>
                      <a:pt x="3557" y="1881"/>
                    </a:cubicBezTo>
                    <a:cubicBezTo>
                      <a:pt x="3295" y="1813"/>
                      <a:pt x="3033" y="1771"/>
                      <a:pt x="2771" y="1771"/>
                    </a:cubicBezTo>
                    <a:cubicBezTo>
                      <a:pt x="1242" y="1771"/>
                      <a:pt x="1" y="2991"/>
                      <a:pt x="1" y="4520"/>
                    </a:cubicBezTo>
                    <a:cubicBezTo>
                      <a:pt x="1" y="6049"/>
                      <a:pt x="1242" y="7291"/>
                      <a:pt x="2771" y="7291"/>
                    </a:cubicBezTo>
                    <a:lnTo>
                      <a:pt x="10579" y="7291"/>
                    </a:lnTo>
                    <a:lnTo>
                      <a:pt x="10606" y="7270"/>
                    </a:lnTo>
                    <a:cubicBezTo>
                      <a:pt x="10668" y="7270"/>
                      <a:pt x="10736" y="7291"/>
                      <a:pt x="10778" y="7291"/>
                    </a:cubicBezTo>
                    <a:cubicBezTo>
                      <a:pt x="12088" y="7291"/>
                      <a:pt x="13135" y="6222"/>
                      <a:pt x="13135" y="4934"/>
                    </a:cubicBezTo>
                    <a:cubicBezTo>
                      <a:pt x="13135" y="3646"/>
                      <a:pt x="12088" y="2598"/>
                      <a:pt x="10778" y="2598"/>
                    </a:cubicBezTo>
                    <a:cubicBezTo>
                      <a:pt x="10428" y="2598"/>
                      <a:pt x="10082" y="2687"/>
                      <a:pt x="9752" y="2860"/>
                    </a:cubicBezTo>
                    <a:cubicBezTo>
                      <a:pt x="9532" y="1226"/>
                      <a:pt x="8160" y="1"/>
                      <a:pt x="650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6"/>
              <p:cNvSpPr/>
              <p:nvPr/>
            </p:nvSpPr>
            <p:spPr>
              <a:xfrm>
                <a:off x="3130265" y="2288924"/>
                <a:ext cx="822822" cy="696401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4473" extrusionOk="0">
                    <a:moveTo>
                      <a:pt x="1" y="0"/>
                    </a:moveTo>
                    <a:lnTo>
                      <a:pt x="1902" y="4472"/>
                    </a:lnTo>
                    <a:lnTo>
                      <a:pt x="3384" y="4472"/>
                    </a:lnTo>
                    <a:lnTo>
                      <a:pt x="5285" y="0"/>
                    </a:lnTo>
                    <a:lnTo>
                      <a:pt x="3777" y="0"/>
                    </a:lnTo>
                    <a:lnTo>
                      <a:pt x="2687" y="2619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3117343" y="2278337"/>
                <a:ext cx="848822" cy="716797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4604" extrusionOk="0">
                    <a:moveTo>
                      <a:pt x="5279" y="110"/>
                    </a:moveTo>
                    <a:lnTo>
                      <a:pt x="3425" y="4499"/>
                    </a:lnTo>
                    <a:lnTo>
                      <a:pt x="2006" y="4499"/>
                    </a:lnTo>
                    <a:lnTo>
                      <a:pt x="173" y="110"/>
                    </a:lnTo>
                    <a:lnTo>
                      <a:pt x="1655" y="110"/>
                    </a:lnTo>
                    <a:lnTo>
                      <a:pt x="2770" y="2839"/>
                    </a:lnTo>
                    <a:lnTo>
                      <a:pt x="3907" y="110"/>
                    </a:lnTo>
                    <a:close/>
                    <a:moveTo>
                      <a:pt x="0" y="0"/>
                    </a:moveTo>
                    <a:lnTo>
                      <a:pt x="1943" y="4603"/>
                    </a:lnTo>
                    <a:lnTo>
                      <a:pt x="3488" y="4603"/>
                    </a:lnTo>
                    <a:lnTo>
                      <a:pt x="5452" y="0"/>
                    </a:lnTo>
                    <a:lnTo>
                      <a:pt x="3839" y="0"/>
                    </a:lnTo>
                    <a:lnTo>
                      <a:pt x="2770" y="2535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3973303" y="2288924"/>
                <a:ext cx="655766" cy="696401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4473" extrusionOk="0">
                    <a:moveTo>
                      <a:pt x="2075" y="1158"/>
                    </a:moveTo>
                    <a:cubicBezTo>
                      <a:pt x="2268" y="1158"/>
                      <a:pt x="2420" y="1199"/>
                      <a:pt x="2530" y="1309"/>
                    </a:cubicBezTo>
                    <a:cubicBezTo>
                      <a:pt x="2640" y="1393"/>
                      <a:pt x="2682" y="1524"/>
                      <a:pt x="2682" y="1681"/>
                    </a:cubicBezTo>
                    <a:cubicBezTo>
                      <a:pt x="2682" y="1854"/>
                      <a:pt x="2640" y="1985"/>
                      <a:pt x="2530" y="2074"/>
                    </a:cubicBezTo>
                    <a:cubicBezTo>
                      <a:pt x="2420" y="2158"/>
                      <a:pt x="2268" y="2205"/>
                      <a:pt x="2075" y="2205"/>
                    </a:cubicBezTo>
                    <a:lnTo>
                      <a:pt x="1525" y="2205"/>
                    </a:lnTo>
                    <a:lnTo>
                      <a:pt x="1525" y="1158"/>
                    </a:lnTo>
                    <a:close/>
                    <a:moveTo>
                      <a:pt x="1" y="0"/>
                    </a:moveTo>
                    <a:lnTo>
                      <a:pt x="1" y="4472"/>
                    </a:lnTo>
                    <a:lnTo>
                      <a:pt x="1525" y="4472"/>
                    </a:lnTo>
                    <a:lnTo>
                      <a:pt x="1525" y="3383"/>
                    </a:lnTo>
                    <a:lnTo>
                      <a:pt x="2158" y="3383"/>
                    </a:lnTo>
                    <a:cubicBezTo>
                      <a:pt x="2572" y="3383"/>
                      <a:pt x="2944" y="3315"/>
                      <a:pt x="3253" y="3163"/>
                    </a:cubicBezTo>
                    <a:cubicBezTo>
                      <a:pt x="3557" y="3032"/>
                      <a:pt x="3798" y="2833"/>
                      <a:pt x="3970" y="2571"/>
                    </a:cubicBezTo>
                    <a:cubicBezTo>
                      <a:pt x="4122" y="2336"/>
                      <a:pt x="4211" y="2027"/>
                      <a:pt x="4211" y="1681"/>
                    </a:cubicBezTo>
                    <a:cubicBezTo>
                      <a:pt x="4211" y="1351"/>
                      <a:pt x="4122" y="1048"/>
                      <a:pt x="3970" y="786"/>
                    </a:cubicBezTo>
                    <a:cubicBezTo>
                      <a:pt x="3798" y="524"/>
                      <a:pt x="3557" y="325"/>
                      <a:pt x="3253" y="194"/>
                    </a:cubicBezTo>
                    <a:cubicBezTo>
                      <a:pt x="2944" y="63"/>
                      <a:pt x="2572" y="0"/>
                      <a:pt x="21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>
                <a:off x="3965986" y="2278337"/>
                <a:ext cx="672892" cy="716797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4604" extrusionOk="0">
                    <a:moveTo>
                      <a:pt x="2122" y="1288"/>
                    </a:moveTo>
                    <a:cubicBezTo>
                      <a:pt x="2315" y="1288"/>
                      <a:pt x="2446" y="1330"/>
                      <a:pt x="2535" y="1419"/>
                    </a:cubicBezTo>
                    <a:cubicBezTo>
                      <a:pt x="2619" y="1487"/>
                      <a:pt x="2687" y="1592"/>
                      <a:pt x="2687" y="1749"/>
                    </a:cubicBezTo>
                    <a:cubicBezTo>
                      <a:pt x="2687" y="1901"/>
                      <a:pt x="2619" y="2011"/>
                      <a:pt x="2535" y="2095"/>
                    </a:cubicBezTo>
                    <a:cubicBezTo>
                      <a:pt x="2446" y="2184"/>
                      <a:pt x="2315" y="2226"/>
                      <a:pt x="2122" y="2226"/>
                    </a:cubicBezTo>
                    <a:lnTo>
                      <a:pt x="1619" y="2226"/>
                    </a:lnTo>
                    <a:lnTo>
                      <a:pt x="1619" y="1288"/>
                    </a:lnTo>
                    <a:close/>
                    <a:moveTo>
                      <a:pt x="1509" y="1178"/>
                    </a:moveTo>
                    <a:lnTo>
                      <a:pt x="1509" y="2336"/>
                    </a:lnTo>
                    <a:lnTo>
                      <a:pt x="2122" y="2336"/>
                    </a:lnTo>
                    <a:cubicBezTo>
                      <a:pt x="2336" y="2336"/>
                      <a:pt x="2488" y="2294"/>
                      <a:pt x="2619" y="2184"/>
                    </a:cubicBezTo>
                    <a:cubicBezTo>
                      <a:pt x="2729" y="2074"/>
                      <a:pt x="2797" y="1922"/>
                      <a:pt x="2797" y="1749"/>
                    </a:cubicBezTo>
                    <a:cubicBezTo>
                      <a:pt x="2797" y="1571"/>
                      <a:pt x="2729" y="1419"/>
                      <a:pt x="2619" y="1330"/>
                    </a:cubicBezTo>
                    <a:cubicBezTo>
                      <a:pt x="2488" y="1226"/>
                      <a:pt x="2336" y="1178"/>
                      <a:pt x="2122" y="1178"/>
                    </a:cubicBezTo>
                    <a:close/>
                    <a:moveTo>
                      <a:pt x="2205" y="110"/>
                    </a:moveTo>
                    <a:cubicBezTo>
                      <a:pt x="2619" y="110"/>
                      <a:pt x="2970" y="178"/>
                      <a:pt x="3274" y="330"/>
                    </a:cubicBezTo>
                    <a:cubicBezTo>
                      <a:pt x="3583" y="461"/>
                      <a:pt x="3797" y="634"/>
                      <a:pt x="3955" y="896"/>
                    </a:cubicBezTo>
                    <a:cubicBezTo>
                      <a:pt x="4127" y="1137"/>
                      <a:pt x="4190" y="1419"/>
                      <a:pt x="4190" y="1749"/>
                    </a:cubicBezTo>
                    <a:cubicBezTo>
                      <a:pt x="4190" y="2095"/>
                      <a:pt x="4127" y="2378"/>
                      <a:pt x="3955" y="2619"/>
                    </a:cubicBezTo>
                    <a:cubicBezTo>
                      <a:pt x="3797" y="2859"/>
                      <a:pt x="3583" y="3058"/>
                      <a:pt x="3274" y="3189"/>
                    </a:cubicBezTo>
                    <a:cubicBezTo>
                      <a:pt x="2970" y="3320"/>
                      <a:pt x="2619" y="3383"/>
                      <a:pt x="2205" y="3383"/>
                    </a:cubicBezTo>
                    <a:lnTo>
                      <a:pt x="1509" y="3383"/>
                    </a:lnTo>
                    <a:lnTo>
                      <a:pt x="1509" y="4499"/>
                    </a:lnTo>
                    <a:lnTo>
                      <a:pt x="111" y="4499"/>
                    </a:lnTo>
                    <a:lnTo>
                      <a:pt x="111" y="110"/>
                    </a:lnTo>
                    <a:close/>
                    <a:moveTo>
                      <a:pt x="1" y="0"/>
                    </a:moveTo>
                    <a:lnTo>
                      <a:pt x="1" y="4603"/>
                    </a:lnTo>
                    <a:lnTo>
                      <a:pt x="1619" y="4603"/>
                    </a:lnTo>
                    <a:lnTo>
                      <a:pt x="1619" y="3493"/>
                    </a:lnTo>
                    <a:lnTo>
                      <a:pt x="2205" y="3493"/>
                    </a:lnTo>
                    <a:cubicBezTo>
                      <a:pt x="2645" y="3493"/>
                      <a:pt x="3012" y="3425"/>
                      <a:pt x="3321" y="3294"/>
                    </a:cubicBezTo>
                    <a:cubicBezTo>
                      <a:pt x="3625" y="3142"/>
                      <a:pt x="3887" y="2948"/>
                      <a:pt x="4059" y="2687"/>
                    </a:cubicBezTo>
                    <a:cubicBezTo>
                      <a:pt x="4237" y="2425"/>
                      <a:pt x="4321" y="2095"/>
                      <a:pt x="4321" y="1749"/>
                    </a:cubicBezTo>
                    <a:cubicBezTo>
                      <a:pt x="4321" y="1398"/>
                      <a:pt x="4237" y="1095"/>
                      <a:pt x="4059" y="833"/>
                    </a:cubicBezTo>
                    <a:cubicBezTo>
                      <a:pt x="3887" y="571"/>
                      <a:pt x="3625" y="351"/>
                      <a:pt x="3321" y="220"/>
                    </a:cubicBezTo>
                    <a:cubicBezTo>
                      <a:pt x="3012" y="68"/>
                      <a:pt x="2645" y="0"/>
                      <a:pt x="220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4707205" y="2288924"/>
                <a:ext cx="685814" cy="696401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4473" extrusionOk="0">
                    <a:moveTo>
                      <a:pt x="0" y="0"/>
                    </a:moveTo>
                    <a:lnTo>
                      <a:pt x="0" y="4472"/>
                    </a:lnTo>
                    <a:lnTo>
                      <a:pt x="1461" y="4472"/>
                    </a:lnTo>
                    <a:lnTo>
                      <a:pt x="1461" y="2441"/>
                    </a:lnTo>
                    <a:lnTo>
                      <a:pt x="3163" y="4472"/>
                    </a:lnTo>
                    <a:lnTo>
                      <a:pt x="4404" y="4472"/>
                    </a:lnTo>
                    <a:lnTo>
                      <a:pt x="4404" y="0"/>
                    </a:lnTo>
                    <a:lnTo>
                      <a:pt x="2943" y="0"/>
                    </a:lnTo>
                    <a:lnTo>
                      <a:pt x="2943" y="2027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4696463" y="2278337"/>
                <a:ext cx="707144" cy="71679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604" extrusionOk="0">
                    <a:moveTo>
                      <a:pt x="4431" y="110"/>
                    </a:moveTo>
                    <a:lnTo>
                      <a:pt x="4431" y="4499"/>
                    </a:lnTo>
                    <a:lnTo>
                      <a:pt x="3253" y="4499"/>
                    </a:lnTo>
                    <a:lnTo>
                      <a:pt x="1488" y="2357"/>
                    </a:lnTo>
                    <a:lnTo>
                      <a:pt x="1488" y="4499"/>
                    </a:lnTo>
                    <a:lnTo>
                      <a:pt x="111" y="4499"/>
                    </a:lnTo>
                    <a:lnTo>
                      <a:pt x="111" y="110"/>
                    </a:lnTo>
                    <a:lnTo>
                      <a:pt x="1268" y="110"/>
                    </a:lnTo>
                    <a:lnTo>
                      <a:pt x="3059" y="2247"/>
                    </a:lnTo>
                    <a:lnTo>
                      <a:pt x="3059" y="110"/>
                    </a:lnTo>
                    <a:close/>
                    <a:moveTo>
                      <a:pt x="1" y="0"/>
                    </a:moveTo>
                    <a:lnTo>
                      <a:pt x="1" y="4603"/>
                    </a:lnTo>
                    <a:lnTo>
                      <a:pt x="1593" y="4603"/>
                    </a:lnTo>
                    <a:lnTo>
                      <a:pt x="1593" y="2666"/>
                    </a:lnTo>
                    <a:lnTo>
                      <a:pt x="3211" y="4603"/>
                    </a:lnTo>
                    <a:lnTo>
                      <a:pt x="4541" y="4603"/>
                    </a:lnTo>
                    <a:lnTo>
                      <a:pt x="4541" y="0"/>
                    </a:lnTo>
                    <a:lnTo>
                      <a:pt x="2949" y="0"/>
                    </a:lnTo>
                    <a:lnTo>
                      <a:pt x="2949" y="1943"/>
                    </a:ln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6"/>
              <p:cNvSpPr/>
              <p:nvPr/>
            </p:nvSpPr>
            <p:spPr>
              <a:xfrm>
                <a:off x="1343927" y="1072397"/>
                <a:ext cx="461621" cy="28880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855" extrusionOk="0">
                    <a:moveTo>
                      <a:pt x="1" y="1"/>
                    </a:moveTo>
                    <a:lnTo>
                      <a:pt x="608" y="1855"/>
                    </a:lnTo>
                    <a:lnTo>
                      <a:pt x="1069" y="1855"/>
                    </a:lnTo>
                    <a:lnTo>
                      <a:pt x="1483" y="592"/>
                    </a:lnTo>
                    <a:lnTo>
                      <a:pt x="1897" y="1855"/>
                    </a:lnTo>
                    <a:lnTo>
                      <a:pt x="2357" y="1855"/>
                    </a:lnTo>
                    <a:lnTo>
                      <a:pt x="2965" y="1"/>
                    </a:lnTo>
                    <a:lnTo>
                      <a:pt x="2551" y="1"/>
                    </a:lnTo>
                    <a:lnTo>
                      <a:pt x="2117" y="1310"/>
                    </a:lnTo>
                    <a:lnTo>
                      <a:pt x="1703" y="1"/>
                    </a:lnTo>
                    <a:lnTo>
                      <a:pt x="1289" y="1"/>
                    </a:lnTo>
                    <a:lnTo>
                      <a:pt x="849" y="1310"/>
                    </a:ln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1333340" y="1062589"/>
                <a:ext cx="479681" cy="30920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1986" extrusionOk="0">
                    <a:moveTo>
                      <a:pt x="2949" y="132"/>
                    </a:moveTo>
                    <a:lnTo>
                      <a:pt x="2378" y="1855"/>
                    </a:lnTo>
                    <a:lnTo>
                      <a:pt x="2012" y="1855"/>
                    </a:lnTo>
                    <a:lnTo>
                      <a:pt x="1593" y="655"/>
                    </a:lnTo>
                    <a:lnTo>
                      <a:pt x="1509" y="655"/>
                    </a:lnTo>
                    <a:lnTo>
                      <a:pt x="1095" y="1855"/>
                    </a:lnTo>
                    <a:lnTo>
                      <a:pt x="723" y="1855"/>
                    </a:lnTo>
                    <a:lnTo>
                      <a:pt x="132" y="132"/>
                    </a:lnTo>
                    <a:lnTo>
                      <a:pt x="462" y="132"/>
                    </a:lnTo>
                    <a:lnTo>
                      <a:pt x="875" y="1373"/>
                    </a:lnTo>
                    <a:lnTo>
                      <a:pt x="985" y="1394"/>
                    </a:lnTo>
                    <a:lnTo>
                      <a:pt x="1399" y="132"/>
                    </a:lnTo>
                    <a:lnTo>
                      <a:pt x="1724" y="132"/>
                    </a:lnTo>
                    <a:lnTo>
                      <a:pt x="2143" y="1394"/>
                    </a:lnTo>
                    <a:lnTo>
                      <a:pt x="2226" y="1394"/>
                    </a:lnTo>
                    <a:lnTo>
                      <a:pt x="2666" y="132"/>
                    </a:lnTo>
                    <a:close/>
                    <a:moveTo>
                      <a:pt x="69" y="1"/>
                    </a:moveTo>
                    <a:lnTo>
                      <a:pt x="1" y="85"/>
                    </a:lnTo>
                    <a:lnTo>
                      <a:pt x="613" y="1939"/>
                    </a:lnTo>
                    <a:lnTo>
                      <a:pt x="676" y="1986"/>
                    </a:lnTo>
                    <a:lnTo>
                      <a:pt x="1137" y="1986"/>
                    </a:lnTo>
                    <a:lnTo>
                      <a:pt x="1179" y="1939"/>
                    </a:lnTo>
                    <a:lnTo>
                      <a:pt x="1551" y="849"/>
                    </a:lnTo>
                    <a:lnTo>
                      <a:pt x="1902" y="1939"/>
                    </a:lnTo>
                    <a:lnTo>
                      <a:pt x="1965" y="1986"/>
                    </a:lnTo>
                    <a:lnTo>
                      <a:pt x="2425" y="1986"/>
                    </a:lnTo>
                    <a:lnTo>
                      <a:pt x="2467" y="1939"/>
                    </a:lnTo>
                    <a:lnTo>
                      <a:pt x="3080" y="85"/>
                    </a:lnTo>
                    <a:lnTo>
                      <a:pt x="3033" y="1"/>
                    </a:lnTo>
                    <a:lnTo>
                      <a:pt x="2619" y="1"/>
                    </a:lnTo>
                    <a:lnTo>
                      <a:pt x="2556" y="43"/>
                    </a:lnTo>
                    <a:lnTo>
                      <a:pt x="2185" y="1200"/>
                    </a:lnTo>
                    <a:lnTo>
                      <a:pt x="1813" y="43"/>
                    </a:lnTo>
                    <a:lnTo>
                      <a:pt x="1771" y="1"/>
                    </a:lnTo>
                    <a:lnTo>
                      <a:pt x="1357" y="1"/>
                    </a:lnTo>
                    <a:lnTo>
                      <a:pt x="1310" y="43"/>
                    </a:lnTo>
                    <a:lnTo>
                      <a:pt x="917" y="1179"/>
                    </a:lnTo>
                    <a:lnTo>
                      <a:pt x="572" y="43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6"/>
              <p:cNvSpPr/>
              <p:nvPr/>
            </p:nvSpPr>
            <p:spPr>
              <a:xfrm>
                <a:off x="1822505" y="1072397"/>
                <a:ext cx="462555" cy="28880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855" extrusionOk="0">
                    <a:moveTo>
                      <a:pt x="1" y="1"/>
                    </a:moveTo>
                    <a:lnTo>
                      <a:pt x="614" y="1855"/>
                    </a:lnTo>
                    <a:lnTo>
                      <a:pt x="1069" y="1855"/>
                    </a:lnTo>
                    <a:lnTo>
                      <a:pt x="1488" y="592"/>
                    </a:lnTo>
                    <a:lnTo>
                      <a:pt x="1902" y="1855"/>
                    </a:lnTo>
                    <a:lnTo>
                      <a:pt x="2358" y="1855"/>
                    </a:lnTo>
                    <a:lnTo>
                      <a:pt x="2970" y="1"/>
                    </a:lnTo>
                    <a:lnTo>
                      <a:pt x="2557" y="1"/>
                    </a:lnTo>
                    <a:lnTo>
                      <a:pt x="2117" y="1310"/>
                    </a:lnTo>
                    <a:lnTo>
                      <a:pt x="1703" y="1"/>
                    </a:lnTo>
                    <a:lnTo>
                      <a:pt x="1310" y="1"/>
                    </a:lnTo>
                    <a:lnTo>
                      <a:pt x="875" y="1310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6"/>
              <p:cNvSpPr/>
              <p:nvPr/>
            </p:nvSpPr>
            <p:spPr>
              <a:xfrm>
                <a:off x="1812852" y="1062589"/>
                <a:ext cx="478747" cy="30920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986" extrusionOk="0">
                    <a:moveTo>
                      <a:pt x="2943" y="132"/>
                    </a:moveTo>
                    <a:lnTo>
                      <a:pt x="2378" y="1855"/>
                    </a:lnTo>
                    <a:lnTo>
                      <a:pt x="2006" y="1855"/>
                    </a:lnTo>
                    <a:lnTo>
                      <a:pt x="1613" y="655"/>
                    </a:lnTo>
                    <a:lnTo>
                      <a:pt x="1503" y="655"/>
                    </a:lnTo>
                    <a:lnTo>
                      <a:pt x="1089" y="1855"/>
                    </a:lnTo>
                    <a:lnTo>
                      <a:pt x="718" y="1855"/>
                    </a:lnTo>
                    <a:lnTo>
                      <a:pt x="152" y="132"/>
                    </a:lnTo>
                    <a:lnTo>
                      <a:pt x="456" y="132"/>
                    </a:lnTo>
                    <a:lnTo>
                      <a:pt x="869" y="1373"/>
                    </a:lnTo>
                    <a:lnTo>
                      <a:pt x="979" y="1394"/>
                    </a:lnTo>
                    <a:lnTo>
                      <a:pt x="1393" y="132"/>
                    </a:lnTo>
                    <a:lnTo>
                      <a:pt x="1723" y="132"/>
                    </a:lnTo>
                    <a:lnTo>
                      <a:pt x="2137" y="1394"/>
                    </a:lnTo>
                    <a:lnTo>
                      <a:pt x="2247" y="1394"/>
                    </a:lnTo>
                    <a:lnTo>
                      <a:pt x="2660" y="132"/>
                    </a:lnTo>
                    <a:close/>
                    <a:moveTo>
                      <a:pt x="63" y="1"/>
                    </a:moveTo>
                    <a:lnTo>
                      <a:pt x="0" y="85"/>
                    </a:lnTo>
                    <a:lnTo>
                      <a:pt x="608" y="1939"/>
                    </a:lnTo>
                    <a:lnTo>
                      <a:pt x="676" y="1986"/>
                    </a:lnTo>
                    <a:lnTo>
                      <a:pt x="1131" y="1986"/>
                    </a:lnTo>
                    <a:lnTo>
                      <a:pt x="1178" y="1939"/>
                    </a:lnTo>
                    <a:lnTo>
                      <a:pt x="1550" y="849"/>
                    </a:lnTo>
                    <a:lnTo>
                      <a:pt x="1896" y="1939"/>
                    </a:lnTo>
                    <a:lnTo>
                      <a:pt x="1964" y="1986"/>
                    </a:lnTo>
                    <a:lnTo>
                      <a:pt x="2420" y="1986"/>
                    </a:lnTo>
                    <a:lnTo>
                      <a:pt x="2467" y="1939"/>
                    </a:lnTo>
                    <a:lnTo>
                      <a:pt x="3074" y="85"/>
                    </a:lnTo>
                    <a:lnTo>
                      <a:pt x="3032" y="1"/>
                    </a:lnTo>
                    <a:lnTo>
                      <a:pt x="2619" y="1"/>
                    </a:lnTo>
                    <a:lnTo>
                      <a:pt x="2550" y="43"/>
                    </a:lnTo>
                    <a:lnTo>
                      <a:pt x="2179" y="1200"/>
                    </a:lnTo>
                    <a:lnTo>
                      <a:pt x="1812" y="43"/>
                    </a:lnTo>
                    <a:lnTo>
                      <a:pt x="1765" y="1"/>
                    </a:lnTo>
                    <a:lnTo>
                      <a:pt x="1372" y="1"/>
                    </a:lnTo>
                    <a:lnTo>
                      <a:pt x="1309" y="43"/>
                    </a:lnTo>
                    <a:lnTo>
                      <a:pt x="937" y="1179"/>
                    </a:lnTo>
                    <a:lnTo>
                      <a:pt x="566" y="43"/>
                    </a:lnTo>
                    <a:lnTo>
                      <a:pt x="503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2302017" y="1072397"/>
                <a:ext cx="461621" cy="28880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855" extrusionOk="0">
                    <a:moveTo>
                      <a:pt x="0" y="1"/>
                    </a:moveTo>
                    <a:lnTo>
                      <a:pt x="608" y="1855"/>
                    </a:lnTo>
                    <a:lnTo>
                      <a:pt x="1069" y="1855"/>
                    </a:lnTo>
                    <a:lnTo>
                      <a:pt x="1482" y="592"/>
                    </a:lnTo>
                    <a:lnTo>
                      <a:pt x="1896" y="1855"/>
                    </a:lnTo>
                    <a:lnTo>
                      <a:pt x="2357" y="1855"/>
                    </a:lnTo>
                    <a:lnTo>
                      <a:pt x="2964" y="1"/>
                    </a:lnTo>
                    <a:lnTo>
                      <a:pt x="2551" y="1"/>
                    </a:lnTo>
                    <a:lnTo>
                      <a:pt x="2116" y="1310"/>
                    </a:lnTo>
                    <a:lnTo>
                      <a:pt x="1702" y="1"/>
                    </a:lnTo>
                    <a:lnTo>
                      <a:pt x="1309" y="1"/>
                    </a:lnTo>
                    <a:lnTo>
                      <a:pt x="870" y="1310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6"/>
              <p:cNvSpPr/>
              <p:nvPr/>
            </p:nvSpPr>
            <p:spPr>
              <a:xfrm>
                <a:off x="2294699" y="1062589"/>
                <a:ext cx="476256" cy="30920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986" extrusionOk="0">
                    <a:moveTo>
                      <a:pt x="2928" y="132"/>
                    </a:moveTo>
                    <a:lnTo>
                      <a:pt x="2357" y="1855"/>
                    </a:lnTo>
                    <a:lnTo>
                      <a:pt x="1990" y="1855"/>
                    </a:lnTo>
                    <a:lnTo>
                      <a:pt x="1597" y="655"/>
                    </a:lnTo>
                    <a:lnTo>
                      <a:pt x="1487" y="655"/>
                    </a:lnTo>
                    <a:lnTo>
                      <a:pt x="1074" y="1855"/>
                    </a:lnTo>
                    <a:lnTo>
                      <a:pt x="702" y="1855"/>
                    </a:lnTo>
                    <a:lnTo>
                      <a:pt x="131" y="132"/>
                    </a:lnTo>
                    <a:lnTo>
                      <a:pt x="461" y="132"/>
                    </a:lnTo>
                    <a:lnTo>
                      <a:pt x="854" y="1373"/>
                    </a:lnTo>
                    <a:lnTo>
                      <a:pt x="964" y="1394"/>
                    </a:lnTo>
                    <a:lnTo>
                      <a:pt x="1398" y="132"/>
                    </a:lnTo>
                    <a:lnTo>
                      <a:pt x="1702" y="132"/>
                    </a:lnTo>
                    <a:lnTo>
                      <a:pt x="2121" y="1394"/>
                    </a:lnTo>
                    <a:lnTo>
                      <a:pt x="2226" y="1394"/>
                    </a:lnTo>
                    <a:lnTo>
                      <a:pt x="2645" y="132"/>
                    </a:lnTo>
                    <a:close/>
                    <a:moveTo>
                      <a:pt x="47" y="1"/>
                    </a:moveTo>
                    <a:lnTo>
                      <a:pt x="0" y="85"/>
                    </a:lnTo>
                    <a:lnTo>
                      <a:pt x="613" y="1939"/>
                    </a:lnTo>
                    <a:lnTo>
                      <a:pt x="655" y="1986"/>
                    </a:lnTo>
                    <a:lnTo>
                      <a:pt x="1116" y="1986"/>
                    </a:lnTo>
                    <a:lnTo>
                      <a:pt x="1178" y="1939"/>
                    </a:lnTo>
                    <a:lnTo>
                      <a:pt x="1529" y="849"/>
                    </a:lnTo>
                    <a:lnTo>
                      <a:pt x="1901" y="1939"/>
                    </a:lnTo>
                    <a:lnTo>
                      <a:pt x="1943" y="1986"/>
                    </a:lnTo>
                    <a:lnTo>
                      <a:pt x="2404" y="1986"/>
                    </a:lnTo>
                    <a:lnTo>
                      <a:pt x="2467" y="1939"/>
                    </a:lnTo>
                    <a:lnTo>
                      <a:pt x="3058" y="85"/>
                    </a:lnTo>
                    <a:lnTo>
                      <a:pt x="3011" y="1"/>
                    </a:lnTo>
                    <a:lnTo>
                      <a:pt x="2598" y="1"/>
                    </a:lnTo>
                    <a:lnTo>
                      <a:pt x="2556" y="43"/>
                    </a:lnTo>
                    <a:lnTo>
                      <a:pt x="2163" y="1200"/>
                    </a:lnTo>
                    <a:lnTo>
                      <a:pt x="1791" y="43"/>
                    </a:lnTo>
                    <a:lnTo>
                      <a:pt x="1749" y="1"/>
                    </a:lnTo>
                    <a:lnTo>
                      <a:pt x="1356" y="1"/>
                    </a:lnTo>
                    <a:lnTo>
                      <a:pt x="1288" y="43"/>
                    </a:lnTo>
                    <a:lnTo>
                      <a:pt x="917" y="1179"/>
                    </a:lnTo>
                    <a:lnTo>
                      <a:pt x="550" y="43"/>
                    </a:lnTo>
                    <a:lnTo>
                      <a:pt x="503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36"/>
            <p:cNvGrpSpPr/>
            <p:nvPr/>
          </p:nvGrpSpPr>
          <p:grpSpPr>
            <a:xfrm>
              <a:off x="7046150" y="2436861"/>
              <a:ext cx="1384633" cy="2112142"/>
              <a:chOff x="3759700" y="491525"/>
              <a:chExt cx="2495734" cy="3806347"/>
            </a:xfrm>
          </p:grpSpPr>
          <p:sp>
            <p:nvSpPr>
              <p:cNvPr id="791" name="Google Shape;791;p36"/>
              <p:cNvSpPr/>
              <p:nvPr/>
            </p:nvSpPr>
            <p:spPr>
              <a:xfrm>
                <a:off x="4730003" y="869546"/>
                <a:ext cx="1463021" cy="1860933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10466" extrusionOk="0">
                    <a:moveTo>
                      <a:pt x="4403" y="0"/>
                    </a:moveTo>
                    <a:cubicBezTo>
                      <a:pt x="4262" y="0"/>
                      <a:pt x="4102" y="11"/>
                      <a:pt x="3907" y="32"/>
                    </a:cubicBezTo>
                    <a:cubicBezTo>
                      <a:pt x="3143" y="100"/>
                      <a:pt x="3033" y="534"/>
                      <a:pt x="3033" y="534"/>
                    </a:cubicBezTo>
                    <a:cubicBezTo>
                      <a:pt x="3033" y="534"/>
                      <a:pt x="2708" y="582"/>
                      <a:pt x="2488" y="974"/>
                    </a:cubicBezTo>
                    <a:cubicBezTo>
                      <a:pt x="2247" y="1367"/>
                      <a:pt x="2074" y="1367"/>
                      <a:pt x="1702" y="1451"/>
                    </a:cubicBezTo>
                    <a:cubicBezTo>
                      <a:pt x="1352" y="1540"/>
                      <a:pt x="1331" y="1781"/>
                      <a:pt x="1461" y="2126"/>
                    </a:cubicBezTo>
                    <a:cubicBezTo>
                      <a:pt x="1517" y="2255"/>
                      <a:pt x="1620" y="2296"/>
                      <a:pt x="1727" y="2296"/>
                    </a:cubicBezTo>
                    <a:cubicBezTo>
                      <a:pt x="1914" y="2296"/>
                      <a:pt x="2116" y="2174"/>
                      <a:pt x="2116" y="2174"/>
                    </a:cubicBezTo>
                    <a:lnTo>
                      <a:pt x="2116" y="2174"/>
                    </a:lnTo>
                    <a:cubicBezTo>
                      <a:pt x="2116" y="2174"/>
                      <a:pt x="1854" y="2436"/>
                      <a:pt x="1770" y="3090"/>
                    </a:cubicBezTo>
                    <a:cubicBezTo>
                      <a:pt x="1660" y="3766"/>
                      <a:pt x="2137" y="4137"/>
                      <a:pt x="1640" y="4483"/>
                    </a:cubicBezTo>
                    <a:cubicBezTo>
                      <a:pt x="1137" y="4834"/>
                      <a:pt x="330" y="4745"/>
                      <a:pt x="173" y="6253"/>
                    </a:cubicBezTo>
                    <a:cubicBezTo>
                      <a:pt x="0" y="7756"/>
                      <a:pt x="1006" y="8086"/>
                      <a:pt x="1833" y="8830"/>
                    </a:cubicBezTo>
                    <a:cubicBezTo>
                      <a:pt x="2619" y="9490"/>
                      <a:pt x="4807" y="10465"/>
                      <a:pt x="5966" y="10465"/>
                    </a:cubicBezTo>
                    <a:cubicBezTo>
                      <a:pt x="6067" y="10465"/>
                      <a:pt x="6159" y="10458"/>
                      <a:pt x="6243" y="10443"/>
                    </a:cubicBezTo>
                    <a:cubicBezTo>
                      <a:pt x="7290" y="10244"/>
                      <a:pt x="8186" y="9547"/>
                      <a:pt x="8055" y="8369"/>
                    </a:cubicBezTo>
                    <a:cubicBezTo>
                      <a:pt x="7924" y="7191"/>
                      <a:pt x="7662" y="7452"/>
                      <a:pt x="7793" y="6709"/>
                    </a:cubicBezTo>
                    <a:cubicBezTo>
                      <a:pt x="7924" y="5970"/>
                      <a:pt x="8228" y="6211"/>
                      <a:pt x="8118" y="5599"/>
                    </a:cubicBezTo>
                    <a:cubicBezTo>
                      <a:pt x="8008" y="5007"/>
                      <a:pt x="7746" y="5007"/>
                      <a:pt x="7463" y="4399"/>
                    </a:cubicBezTo>
                    <a:cubicBezTo>
                      <a:pt x="7180" y="3787"/>
                      <a:pt x="7552" y="3352"/>
                      <a:pt x="7683" y="2697"/>
                    </a:cubicBezTo>
                    <a:cubicBezTo>
                      <a:pt x="7835" y="2043"/>
                      <a:pt x="7374" y="1058"/>
                      <a:pt x="5567" y="294"/>
                    </a:cubicBezTo>
                    <a:cubicBezTo>
                      <a:pt x="5075" y="97"/>
                      <a:pt x="4829" y="0"/>
                      <a:pt x="4403" y="0"/>
                    </a:cubicBezTo>
                    <a:close/>
                  </a:path>
                </a:pathLst>
              </a:custGeom>
              <a:solidFill>
                <a:srgbClr val="FF9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>
                <a:off x="4733737" y="859589"/>
                <a:ext cx="1455553" cy="1882804"/>
              </a:xfrm>
              <a:custGeom>
                <a:avLst/>
                <a:gdLst/>
                <a:ahLst/>
                <a:cxnLst/>
                <a:rect l="l" t="t" r="r" b="b"/>
                <a:pathLst>
                  <a:path w="8186" h="10589" extrusionOk="0">
                    <a:moveTo>
                      <a:pt x="4354" y="110"/>
                    </a:moveTo>
                    <a:cubicBezTo>
                      <a:pt x="4788" y="110"/>
                      <a:pt x="5019" y="201"/>
                      <a:pt x="5520" y="418"/>
                    </a:cubicBezTo>
                    <a:cubicBezTo>
                      <a:pt x="6416" y="789"/>
                      <a:pt x="6986" y="1224"/>
                      <a:pt x="7290" y="1638"/>
                    </a:cubicBezTo>
                    <a:cubicBezTo>
                      <a:pt x="7615" y="2052"/>
                      <a:pt x="7683" y="2423"/>
                      <a:pt x="7615" y="2753"/>
                    </a:cubicBezTo>
                    <a:cubicBezTo>
                      <a:pt x="7552" y="3057"/>
                      <a:pt x="7421" y="3340"/>
                      <a:pt x="7353" y="3602"/>
                    </a:cubicBezTo>
                    <a:cubicBezTo>
                      <a:pt x="7269" y="3884"/>
                      <a:pt x="7248" y="4146"/>
                      <a:pt x="7400" y="4476"/>
                    </a:cubicBezTo>
                    <a:cubicBezTo>
                      <a:pt x="7531" y="4780"/>
                      <a:pt x="7683" y="4932"/>
                      <a:pt x="7793" y="5089"/>
                    </a:cubicBezTo>
                    <a:cubicBezTo>
                      <a:pt x="7903" y="5241"/>
                      <a:pt x="7987" y="5372"/>
                      <a:pt x="8034" y="5675"/>
                    </a:cubicBezTo>
                    <a:cubicBezTo>
                      <a:pt x="8055" y="5827"/>
                      <a:pt x="8055" y="5916"/>
                      <a:pt x="8055" y="5979"/>
                    </a:cubicBezTo>
                    <a:cubicBezTo>
                      <a:pt x="8034" y="6026"/>
                      <a:pt x="8008" y="6068"/>
                      <a:pt x="7966" y="6136"/>
                    </a:cubicBezTo>
                    <a:cubicBezTo>
                      <a:pt x="7903" y="6220"/>
                      <a:pt x="7793" y="6372"/>
                      <a:pt x="7704" y="6744"/>
                    </a:cubicBezTo>
                    <a:cubicBezTo>
                      <a:pt x="7641" y="7137"/>
                      <a:pt x="7683" y="7267"/>
                      <a:pt x="7746" y="7466"/>
                    </a:cubicBezTo>
                    <a:cubicBezTo>
                      <a:pt x="7814" y="7639"/>
                      <a:pt x="7903" y="7859"/>
                      <a:pt x="7966" y="8446"/>
                    </a:cubicBezTo>
                    <a:cubicBezTo>
                      <a:pt x="8034" y="9017"/>
                      <a:pt x="7856" y="9451"/>
                      <a:pt x="7531" y="9802"/>
                    </a:cubicBezTo>
                    <a:cubicBezTo>
                      <a:pt x="7201" y="10127"/>
                      <a:pt x="6725" y="10347"/>
                      <a:pt x="6222" y="10457"/>
                    </a:cubicBezTo>
                    <a:cubicBezTo>
                      <a:pt x="6148" y="10469"/>
                      <a:pt x="6065" y="10475"/>
                      <a:pt x="5976" y="10475"/>
                    </a:cubicBezTo>
                    <a:cubicBezTo>
                      <a:pt x="5456" y="10475"/>
                      <a:pt x="4695" y="10277"/>
                      <a:pt x="3949" y="9996"/>
                    </a:cubicBezTo>
                    <a:cubicBezTo>
                      <a:pt x="3101" y="9645"/>
                      <a:pt x="2273" y="9189"/>
                      <a:pt x="1854" y="8839"/>
                    </a:cubicBezTo>
                    <a:cubicBezTo>
                      <a:pt x="1440" y="8446"/>
                      <a:pt x="985" y="8184"/>
                      <a:pt x="655" y="7838"/>
                    </a:cubicBezTo>
                    <a:cubicBezTo>
                      <a:pt x="330" y="7487"/>
                      <a:pt x="131" y="7074"/>
                      <a:pt x="199" y="6330"/>
                    </a:cubicBezTo>
                    <a:cubicBezTo>
                      <a:pt x="283" y="5586"/>
                      <a:pt x="524" y="5241"/>
                      <a:pt x="786" y="5042"/>
                    </a:cubicBezTo>
                    <a:cubicBezTo>
                      <a:pt x="1069" y="4848"/>
                      <a:pt x="1378" y="4780"/>
                      <a:pt x="1639" y="4586"/>
                    </a:cubicBezTo>
                    <a:cubicBezTo>
                      <a:pt x="1791" y="4497"/>
                      <a:pt x="1854" y="4387"/>
                      <a:pt x="1880" y="4277"/>
                    </a:cubicBezTo>
                    <a:cubicBezTo>
                      <a:pt x="1922" y="4172"/>
                      <a:pt x="1901" y="4062"/>
                      <a:pt x="1880" y="3953"/>
                    </a:cubicBezTo>
                    <a:cubicBezTo>
                      <a:pt x="1833" y="3733"/>
                      <a:pt x="1749" y="3471"/>
                      <a:pt x="1791" y="3146"/>
                    </a:cubicBezTo>
                    <a:cubicBezTo>
                      <a:pt x="1833" y="2837"/>
                      <a:pt x="1943" y="2601"/>
                      <a:pt x="2011" y="2470"/>
                    </a:cubicBezTo>
                    <a:cubicBezTo>
                      <a:pt x="2074" y="2340"/>
                      <a:pt x="2142" y="2271"/>
                      <a:pt x="2142" y="2271"/>
                    </a:cubicBezTo>
                    <a:lnTo>
                      <a:pt x="2074" y="2182"/>
                    </a:lnTo>
                    <a:cubicBezTo>
                      <a:pt x="2074" y="2182"/>
                      <a:pt x="1943" y="2251"/>
                      <a:pt x="1812" y="2292"/>
                    </a:cubicBezTo>
                    <a:cubicBezTo>
                      <a:pt x="1770" y="2292"/>
                      <a:pt x="1726" y="2302"/>
                      <a:pt x="1683" y="2302"/>
                    </a:cubicBezTo>
                    <a:cubicBezTo>
                      <a:pt x="1661" y="2302"/>
                      <a:pt x="1639" y="2299"/>
                      <a:pt x="1619" y="2292"/>
                    </a:cubicBezTo>
                    <a:cubicBezTo>
                      <a:pt x="1571" y="2271"/>
                      <a:pt x="1530" y="2251"/>
                      <a:pt x="1509" y="2161"/>
                    </a:cubicBezTo>
                    <a:cubicBezTo>
                      <a:pt x="1440" y="1989"/>
                      <a:pt x="1420" y="1858"/>
                      <a:pt x="1440" y="1769"/>
                    </a:cubicBezTo>
                    <a:cubicBezTo>
                      <a:pt x="1461" y="1685"/>
                      <a:pt x="1530" y="1617"/>
                      <a:pt x="1702" y="1575"/>
                    </a:cubicBezTo>
                    <a:cubicBezTo>
                      <a:pt x="1880" y="1528"/>
                      <a:pt x="2032" y="1507"/>
                      <a:pt x="2142" y="1444"/>
                    </a:cubicBezTo>
                    <a:cubicBezTo>
                      <a:pt x="2273" y="1355"/>
                      <a:pt x="2404" y="1245"/>
                      <a:pt x="2509" y="1051"/>
                    </a:cubicBezTo>
                    <a:cubicBezTo>
                      <a:pt x="2729" y="700"/>
                      <a:pt x="3032" y="638"/>
                      <a:pt x="3032" y="638"/>
                    </a:cubicBezTo>
                    <a:lnTo>
                      <a:pt x="3080" y="638"/>
                    </a:lnTo>
                    <a:lnTo>
                      <a:pt x="3080" y="590"/>
                    </a:lnTo>
                    <a:cubicBezTo>
                      <a:pt x="3080" y="590"/>
                      <a:pt x="3101" y="507"/>
                      <a:pt x="3211" y="397"/>
                    </a:cubicBezTo>
                    <a:cubicBezTo>
                      <a:pt x="3321" y="287"/>
                      <a:pt x="3514" y="177"/>
                      <a:pt x="3886" y="135"/>
                    </a:cubicBezTo>
                    <a:cubicBezTo>
                      <a:pt x="4070" y="119"/>
                      <a:pt x="4222" y="110"/>
                      <a:pt x="4354" y="110"/>
                    </a:cubicBezTo>
                    <a:close/>
                    <a:moveTo>
                      <a:pt x="4361" y="0"/>
                    </a:moveTo>
                    <a:cubicBezTo>
                      <a:pt x="4224" y="0"/>
                      <a:pt x="4070" y="9"/>
                      <a:pt x="3886" y="25"/>
                    </a:cubicBezTo>
                    <a:cubicBezTo>
                      <a:pt x="3493" y="67"/>
                      <a:pt x="3252" y="198"/>
                      <a:pt x="3122" y="308"/>
                    </a:cubicBezTo>
                    <a:cubicBezTo>
                      <a:pt x="3012" y="418"/>
                      <a:pt x="2991" y="507"/>
                      <a:pt x="2991" y="549"/>
                    </a:cubicBezTo>
                    <a:cubicBezTo>
                      <a:pt x="2949" y="549"/>
                      <a:pt x="2619" y="611"/>
                      <a:pt x="2404" y="1004"/>
                    </a:cubicBezTo>
                    <a:cubicBezTo>
                      <a:pt x="2294" y="1182"/>
                      <a:pt x="2205" y="1266"/>
                      <a:pt x="2095" y="1334"/>
                    </a:cubicBezTo>
                    <a:cubicBezTo>
                      <a:pt x="1985" y="1397"/>
                      <a:pt x="1854" y="1423"/>
                      <a:pt x="1681" y="1465"/>
                    </a:cubicBezTo>
                    <a:cubicBezTo>
                      <a:pt x="1488" y="1507"/>
                      <a:pt x="1378" y="1596"/>
                      <a:pt x="1331" y="1727"/>
                    </a:cubicBezTo>
                    <a:cubicBezTo>
                      <a:pt x="1289" y="1879"/>
                      <a:pt x="1331" y="2031"/>
                      <a:pt x="1399" y="2209"/>
                    </a:cubicBezTo>
                    <a:cubicBezTo>
                      <a:pt x="1440" y="2313"/>
                      <a:pt x="1509" y="2381"/>
                      <a:pt x="1592" y="2402"/>
                    </a:cubicBezTo>
                    <a:cubicBezTo>
                      <a:pt x="1637" y="2413"/>
                      <a:pt x="1681" y="2418"/>
                      <a:pt x="1723" y="2418"/>
                    </a:cubicBezTo>
                    <a:cubicBezTo>
                      <a:pt x="1764" y="2418"/>
                      <a:pt x="1802" y="2413"/>
                      <a:pt x="1833" y="2402"/>
                    </a:cubicBezTo>
                    <a:cubicBezTo>
                      <a:pt x="1901" y="2381"/>
                      <a:pt x="1901" y="2381"/>
                      <a:pt x="1943" y="2360"/>
                    </a:cubicBezTo>
                    <a:lnTo>
                      <a:pt x="1943" y="2360"/>
                    </a:lnTo>
                    <a:cubicBezTo>
                      <a:pt x="1922" y="2381"/>
                      <a:pt x="1922" y="2381"/>
                      <a:pt x="1901" y="2423"/>
                    </a:cubicBezTo>
                    <a:cubicBezTo>
                      <a:pt x="1833" y="2554"/>
                      <a:pt x="1723" y="2795"/>
                      <a:pt x="1681" y="3146"/>
                    </a:cubicBezTo>
                    <a:cubicBezTo>
                      <a:pt x="1639" y="3492"/>
                      <a:pt x="1723" y="3754"/>
                      <a:pt x="1770" y="3973"/>
                    </a:cubicBezTo>
                    <a:cubicBezTo>
                      <a:pt x="1791" y="4083"/>
                      <a:pt x="1791" y="4172"/>
                      <a:pt x="1770" y="4256"/>
                    </a:cubicBezTo>
                    <a:cubicBezTo>
                      <a:pt x="1749" y="4345"/>
                      <a:pt x="1702" y="4408"/>
                      <a:pt x="1571" y="4497"/>
                    </a:cubicBezTo>
                    <a:cubicBezTo>
                      <a:pt x="1357" y="4670"/>
                      <a:pt x="1027" y="4738"/>
                      <a:pt x="723" y="4958"/>
                    </a:cubicBezTo>
                    <a:cubicBezTo>
                      <a:pt x="440" y="5173"/>
                      <a:pt x="178" y="5545"/>
                      <a:pt x="89" y="6309"/>
                    </a:cubicBezTo>
                    <a:cubicBezTo>
                      <a:pt x="0" y="7074"/>
                      <a:pt x="220" y="7550"/>
                      <a:pt x="571" y="7922"/>
                    </a:cubicBezTo>
                    <a:cubicBezTo>
                      <a:pt x="917" y="8294"/>
                      <a:pt x="1378" y="8556"/>
                      <a:pt x="1791" y="8928"/>
                    </a:cubicBezTo>
                    <a:cubicBezTo>
                      <a:pt x="2205" y="9299"/>
                      <a:pt x="3059" y="9755"/>
                      <a:pt x="3928" y="10085"/>
                    </a:cubicBezTo>
                    <a:cubicBezTo>
                      <a:pt x="4640" y="10373"/>
                      <a:pt x="5380" y="10588"/>
                      <a:pt x="5935" y="10588"/>
                    </a:cubicBezTo>
                    <a:cubicBezTo>
                      <a:pt x="6045" y="10588"/>
                      <a:pt x="6149" y="10580"/>
                      <a:pt x="6243" y="10561"/>
                    </a:cubicBezTo>
                    <a:cubicBezTo>
                      <a:pt x="6766" y="10457"/>
                      <a:pt x="7269" y="10237"/>
                      <a:pt x="7615" y="9865"/>
                    </a:cubicBezTo>
                    <a:cubicBezTo>
                      <a:pt x="7966" y="9514"/>
                      <a:pt x="8165" y="9038"/>
                      <a:pt x="8097" y="8425"/>
                    </a:cubicBezTo>
                    <a:cubicBezTo>
                      <a:pt x="8008" y="7838"/>
                      <a:pt x="7924" y="7597"/>
                      <a:pt x="7856" y="7419"/>
                    </a:cubicBezTo>
                    <a:cubicBezTo>
                      <a:pt x="7793" y="7247"/>
                      <a:pt x="7772" y="7137"/>
                      <a:pt x="7835" y="6765"/>
                    </a:cubicBezTo>
                    <a:cubicBezTo>
                      <a:pt x="7903" y="6419"/>
                      <a:pt x="7987" y="6309"/>
                      <a:pt x="8076" y="6199"/>
                    </a:cubicBezTo>
                    <a:cubicBezTo>
                      <a:pt x="8118" y="6136"/>
                      <a:pt x="8138" y="6068"/>
                      <a:pt x="8165" y="6005"/>
                    </a:cubicBezTo>
                    <a:cubicBezTo>
                      <a:pt x="8186" y="5916"/>
                      <a:pt x="8186" y="5806"/>
                      <a:pt x="8138" y="5655"/>
                    </a:cubicBezTo>
                    <a:cubicBezTo>
                      <a:pt x="8097" y="5351"/>
                      <a:pt x="7987" y="5173"/>
                      <a:pt x="7877" y="5021"/>
                    </a:cubicBezTo>
                    <a:cubicBezTo>
                      <a:pt x="7772" y="4869"/>
                      <a:pt x="7641" y="4717"/>
                      <a:pt x="7510" y="4434"/>
                    </a:cubicBezTo>
                    <a:cubicBezTo>
                      <a:pt x="7379" y="4125"/>
                      <a:pt x="7379" y="3884"/>
                      <a:pt x="7463" y="3649"/>
                    </a:cubicBezTo>
                    <a:cubicBezTo>
                      <a:pt x="7531" y="3387"/>
                      <a:pt x="7662" y="3099"/>
                      <a:pt x="7725" y="2774"/>
                    </a:cubicBezTo>
                    <a:cubicBezTo>
                      <a:pt x="7793" y="2423"/>
                      <a:pt x="7704" y="1989"/>
                      <a:pt x="7379" y="1575"/>
                    </a:cubicBezTo>
                    <a:cubicBezTo>
                      <a:pt x="7049" y="1135"/>
                      <a:pt x="6484" y="700"/>
                      <a:pt x="5567" y="308"/>
                    </a:cubicBezTo>
                    <a:cubicBezTo>
                      <a:pt x="5066" y="91"/>
                      <a:pt x="4807" y="0"/>
                      <a:pt x="436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6"/>
              <p:cNvSpPr/>
              <p:nvPr/>
            </p:nvSpPr>
            <p:spPr>
              <a:xfrm>
                <a:off x="4225204" y="855677"/>
                <a:ext cx="594419" cy="574496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231" extrusionOk="0">
                    <a:moveTo>
                      <a:pt x="2323" y="1"/>
                    </a:moveTo>
                    <a:cubicBezTo>
                      <a:pt x="1947" y="1"/>
                      <a:pt x="636" y="329"/>
                      <a:pt x="331" y="633"/>
                    </a:cubicBezTo>
                    <a:cubicBezTo>
                      <a:pt x="1" y="963"/>
                      <a:pt x="263" y="1707"/>
                      <a:pt x="483" y="2273"/>
                    </a:cubicBezTo>
                    <a:cubicBezTo>
                      <a:pt x="724" y="2838"/>
                      <a:pt x="896" y="3147"/>
                      <a:pt x="1205" y="3231"/>
                    </a:cubicBezTo>
                    <a:cubicBezTo>
                      <a:pt x="1205" y="3231"/>
                      <a:pt x="1441" y="3058"/>
                      <a:pt x="1619" y="3037"/>
                    </a:cubicBezTo>
                    <a:cubicBezTo>
                      <a:pt x="1792" y="3016"/>
                      <a:pt x="2797" y="2728"/>
                      <a:pt x="3080" y="2534"/>
                    </a:cubicBezTo>
                    <a:cubicBezTo>
                      <a:pt x="3342" y="2314"/>
                      <a:pt x="3232" y="2273"/>
                      <a:pt x="3190" y="2074"/>
                    </a:cubicBezTo>
                    <a:cubicBezTo>
                      <a:pt x="3169" y="1901"/>
                      <a:pt x="3122" y="1550"/>
                      <a:pt x="2928" y="1136"/>
                    </a:cubicBezTo>
                    <a:cubicBezTo>
                      <a:pt x="2750" y="743"/>
                      <a:pt x="2646" y="47"/>
                      <a:pt x="2384" y="5"/>
                    </a:cubicBezTo>
                    <a:cubicBezTo>
                      <a:pt x="2368" y="2"/>
                      <a:pt x="2347" y="1"/>
                      <a:pt x="2323" y="1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6"/>
              <p:cNvSpPr/>
              <p:nvPr/>
            </p:nvSpPr>
            <p:spPr>
              <a:xfrm>
                <a:off x="4241206" y="846609"/>
                <a:ext cx="574682" cy="595655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350" extrusionOk="0">
                    <a:moveTo>
                      <a:pt x="2228" y="110"/>
                    </a:moveTo>
                    <a:cubicBezTo>
                      <a:pt x="2257" y="110"/>
                      <a:pt x="2280" y="113"/>
                      <a:pt x="2294" y="119"/>
                    </a:cubicBezTo>
                    <a:cubicBezTo>
                      <a:pt x="2336" y="119"/>
                      <a:pt x="2378" y="161"/>
                      <a:pt x="2425" y="229"/>
                    </a:cubicBezTo>
                    <a:cubicBezTo>
                      <a:pt x="2467" y="292"/>
                      <a:pt x="2508" y="402"/>
                      <a:pt x="2556" y="512"/>
                    </a:cubicBezTo>
                    <a:cubicBezTo>
                      <a:pt x="2618" y="731"/>
                      <a:pt x="2707" y="1014"/>
                      <a:pt x="2791" y="1208"/>
                    </a:cubicBezTo>
                    <a:cubicBezTo>
                      <a:pt x="2969" y="1601"/>
                      <a:pt x="3011" y="1952"/>
                      <a:pt x="3053" y="2151"/>
                    </a:cubicBezTo>
                    <a:cubicBezTo>
                      <a:pt x="3079" y="2255"/>
                      <a:pt x="3100" y="2303"/>
                      <a:pt x="3100" y="2344"/>
                    </a:cubicBezTo>
                    <a:cubicBezTo>
                      <a:pt x="3100" y="2365"/>
                      <a:pt x="3100" y="2386"/>
                      <a:pt x="3079" y="2413"/>
                    </a:cubicBezTo>
                    <a:cubicBezTo>
                      <a:pt x="3053" y="2454"/>
                      <a:pt x="3011" y="2475"/>
                      <a:pt x="2948" y="2543"/>
                    </a:cubicBezTo>
                    <a:cubicBezTo>
                      <a:pt x="2838" y="2627"/>
                      <a:pt x="2508" y="2758"/>
                      <a:pt x="2205" y="2847"/>
                    </a:cubicBezTo>
                    <a:cubicBezTo>
                      <a:pt x="1901" y="2957"/>
                      <a:pt x="1592" y="3020"/>
                      <a:pt x="1529" y="3041"/>
                    </a:cubicBezTo>
                    <a:cubicBezTo>
                      <a:pt x="1419" y="3041"/>
                      <a:pt x="1309" y="3109"/>
                      <a:pt x="1220" y="3151"/>
                    </a:cubicBezTo>
                    <a:cubicBezTo>
                      <a:pt x="1178" y="3172"/>
                      <a:pt x="1136" y="3198"/>
                      <a:pt x="1115" y="3219"/>
                    </a:cubicBezTo>
                    <a:cubicBezTo>
                      <a:pt x="985" y="3172"/>
                      <a:pt x="875" y="3088"/>
                      <a:pt x="765" y="2957"/>
                    </a:cubicBezTo>
                    <a:cubicBezTo>
                      <a:pt x="655" y="2805"/>
                      <a:pt x="566" y="2585"/>
                      <a:pt x="461" y="2303"/>
                    </a:cubicBezTo>
                    <a:cubicBezTo>
                      <a:pt x="330" y="2020"/>
                      <a:pt x="220" y="1690"/>
                      <a:pt x="152" y="1407"/>
                    </a:cubicBezTo>
                    <a:cubicBezTo>
                      <a:pt x="110" y="1124"/>
                      <a:pt x="131" y="862"/>
                      <a:pt x="283" y="731"/>
                    </a:cubicBezTo>
                    <a:cubicBezTo>
                      <a:pt x="351" y="663"/>
                      <a:pt x="503" y="580"/>
                      <a:pt x="676" y="491"/>
                    </a:cubicBezTo>
                    <a:cubicBezTo>
                      <a:pt x="875" y="423"/>
                      <a:pt x="1089" y="339"/>
                      <a:pt x="1309" y="292"/>
                    </a:cubicBezTo>
                    <a:cubicBezTo>
                      <a:pt x="1529" y="229"/>
                      <a:pt x="1744" y="187"/>
                      <a:pt x="1922" y="140"/>
                    </a:cubicBezTo>
                    <a:cubicBezTo>
                      <a:pt x="2044" y="125"/>
                      <a:pt x="2156" y="110"/>
                      <a:pt x="2228" y="110"/>
                    </a:cubicBezTo>
                    <a:close/>
                    <a:moveTo>
                      <a:pt x="2225" y="0"/>
                    </a:moveTo>
                    <a:cubicBezTo>
                      <a:pt x="2144" y="0"/>
                      <a:pt x="2038" y="15"/>
                      <a:pt x="1901" y="30"/>
                    </a:cubicBezTo>
                    <a:cubicBezTo>
                      <a:pt x="1723" y="56"/>
                      <a:pt x="1508" y="119"/>
                      <a:pt x="1288" y="187"/>
                    </a:cubicBezTo>
                    <a:cubicBezTo>
                      <a:pt x="1047" y="229"/>
                      <a:pt x="827" y="318"/>
                      <a:pt x="634" y="402"/>
                    </a:cubicBezTo>
                    <a:cubicBezTo>
                      <a:pt x="435" y="470"/>
                      <a:pt x="283" y="553"/>
                      <a:pt x="199" y="642"/>
                    </a:cubicBezTo>
                    <a:cubicBezTo>
                      <a:pt x="0" y="841"/>
                      <a:pt x="0" y="1124"/>
                      <a:pt x="42" y="1428"/>
                    </a:cubicBezTo>
                    <a:cubicBezTo>
                      <a:pt x="110" y="1732"/>
                      <a:pt x="220" y="2062"/>
                      <a:pt x="351" y="2344"/>
                    </a:cubicBezTo>
                    <a:cubicBezTo>
                      <a:pt x="461" y="2627"/>
                      <a:pt x="566" y="2847"/>
                      <a:pt x="676" y="3020"/>
                    </a:cubicBezTo>
                    <a:cubicBezTo>
                      <a:pt x="806" y="3172"/>
                      <a:pt x="937" y="3282"/>
                      <a:pt x="1115" y="3329"/>
                    </a:cubicBezTo>
                    <a:lnTo>
                      <a:pt x="1136" y="3350"/>
                    </a:lnTo>
                    <a:lnTo>
                      <a:pt x="1157" y="3329"/>
                    </a:lnTo>
                    <a:cubicBezTo>
                      <a:pt x="1157" y="3329"/>
                      <a:pt x="1199" y="3282"/>
                      <a:pt x="1288" y="3240"/>
                    </a:cubicBezTo>
                    <a:cubicBezTo>
                      <a:pt x="1351" y="3198"/>
                      <a:pt x="1461" y="3151"/>
                      <a:pt x="1529" y="3151"/>
                    </a:cubicBezTo>
                    <a:cubicBezTo>
                      <a:pt x="1639" y="3130"/>
                      <a:pt x="1922" y="3067"/>
                      <a:pt x="2247" y="2957"/>
                    </a:cubicBezTo>
                    <a:cubicBezTo>
                      <a:pt x="2556" y="2847"/>
                      <a:pt x="2859" y="2737"/>
                      <a:pt x="3011" y="2627"/>
                    </a:cubicBezTo>
                    <a:cubicBezTo>
                      <a:pt x="3079" y="2564"/>
                      <a:pt x="3142" y="2517"/>
                      <a:pt x="3163" y="2475"/>
                    </a:cubicBezTo>
                    <a:cubicBezTo>
                      <a:pt x="3210" y="2433"/>
                      <a:pt x="3210" y="2386"/>
                      <a:pt x="3231" y="2344"/>
                    </a:cubicBezTo>
                    <a:cubicBezTo>
                      <a:pt x="3231" y="2255"/>
                      <a:pt x="3184" y="2214"/>
                      <a:pt x="3163" y="2125"/>
                    </a:cubicBezTo>
                    <a:cubicBezTo>
                      <a:pt x="3121" y="1952"/>
                      <a:pt x="3100" y="1580"/>
                      <a:pt x="2901" y="1166"/>
                    </a:cubicBezTo>
                    <a:cubicBezTo>
                      <a:pt x="2817" y="972"/>
                      <a:pt x="2728" y="711"/>
                      <a:pt x="2660" y="470"/>
                    </a:cubicBezTo>
                    <a:cubicBezTo>
                      <a:pt x="2618" y="360"/>
                      <a:pt x="2577" y="250"/>
                      <a:pt x="2508" y="161"/>
                    </a:cubicBezTo>
                    <a:cubicBezTo>
                      <a:pt x="2467" y="77"/>
                      <a:pt x="2399" y="9"/>
                      <a:pt x="2315" y="9"/>
                    </a:cubicBezTo>
                    <a:cubicBezTo>
                      <a:pt x="2289" y="3"/>
                      <a:pt x="2259" y="0"/>
                      <a:pt x="222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6"/>
              <p:cNvSpPr/>
              <p:nvPr/>
            </p:nvSpPr>
            <p:spPr>
              <a:xfrm>
                <a:off x="4663858" y="753793"/>
                <a:ext cx="198614" cy="48274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2715" extrusionOk="0">
                    <a:moveTo>
                      <a:pt x="781" y="0"/>
                    </a:moveTo>
                    <a:cubicBezTo>
                      <a:pt x="616" y="0"/>
                      <a:pt x="442" y="112"/>
                      <a:pt x="372" y="316"/>
                    </a:cubicBezTo>
                    <a:cubicBezTo>
                      <a:pt x="283" y="578"/>
                      <a:pt x="372" y="772"/>
                      <a:pt x="283" y="945"/>
                    </a:cubicBezTo>
                    <a:cubicBezTo>
                      <a:pt x="221" y="1123"/>
                      <a:pt x="1" y="1253"/>
                      <a:pt x="1" y="1253"/>
                    </a:cubicBezTo>
                    <a:lnTo>
                      <a:pt x="571" y="2715"/>
                    </a:lnTo>
                    <a:cubicBezTo>
                      <a:pt x="571" y="2715"/>
                      <a:pt x="985" y="2411"/>
                      <a:pt x="1006" y="1929"/>
                    </a:cubicBezTo>
                    <a:cubicBezTo>
                      <a:pt x="1027" y="1688"/>
                      <a:pt x="1006" y="1253"/>
                      <a:pt x="964" y="840"/>
                    </a:cubicBezTo>
                    <a:cubicBezTo>
                      <a:pt x="917" y="400"/>
                      <a:pt x="1116" y="117"/>
                      <a:pt x="917" y="28"/>
                    </a:cubicBezTo>
                    <a:cubicBezTo>
                      <a:pt x="874" y="9"/>
                      <a:pt x="828" y="0"/>
                      <a:pt x="781" y="0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>
                <a:off x="4663858" y="743835"/>
                <a:ext cx="194880" cy="496439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792" extrusionOk="0">
                    <a:moveTo>
                      <a:pt x="765" y="0"/>
                    </a:moveTo>
                    <a:cubicBezTo>
                      <a:pt x="592" y="0"/>
                      <a:pt x="393" y="131"/>
                      <a:pt x="310" y="346"/>
                    </a:cubicBezTo>
                    <a:cubicBezTo>
                      <a:pt x="262" y="477"/>
                      <a:pt x="283" y="608"/>
                      <a:pt x="283" y="718"/>
                    </a:cubicBezTo>
                    <a:cubicBezTo>
                      <a:pt x="283" y="828"/>
                      <a:pt x="283" y="917"/>
                      <a:pt x="241" y="980"/>
                    </a:cubicBezTo>
                    <a:cubicBezTo>
                      <a:pt x="200" y="1090"/>
                      <a:pt x="69" y="1200"/>
                      <a:pt x="1" y="1241"/>
                    </a:cubicBezTo>
                    <a:cubicBezTo>
                      <a:pt x="1" y="1289"/>
                      <a:pt x="22" y="1309"/>
                      <a:pt x="69" y="1351"/>
                    </a:cubicBezTo>
                    <a:lnTo>
                      <a:pt x="69" y="1330"/>
                    </a:lnTo>
                    <a:cubicBezTo>
                      <a:pt x="111" y="1309"/>
                      <a:pt x="262" y="1200"/>
                      <a:pt x="351" y="1027"/>
                    </a:cubicBezTo>
                    <a:cubicBezTo>
                      <a:pt x="393" y="938"/>
                      <a:pt x="393" y="828"/>
                      <a:pt x="393" y="718"/>
                    </a:cubicBezTo>
                    <a:cubicBezTo>
                      <a:pt x="393" y="608"/>
                      <a:pt x="393" y="503"/>
                      <a:pt x="414" y="393"/>
                    </a:cubicBezTo>
                    <a:cubicBezTo>
                      <a:pt x="484" y="205"/>
                      <a:pt x="634" y="109"/>
                      <a:pt x="778" y="109"/>
                    </a:cubicBezTo>
                    <a:cubicBezTo>
                      <a:pt x="819" y="109"/>
                      <a:pt x="858" y="116"/>
                      <a:pt x="896" y="131"/>
                    </a:cubicBezTo>
                    <a:cubicBezTo>
                      <a:pt x="917" y="152"/>
                      <a:pt x="938" y="173"/>
                      <a:pt x="938" y="194"/>
                    </a:cubicBezTo>
                    <a:cubicBezTo>
                      <a:pt x="964" y="241"/>
                      <a:pt x="964" y="283"/>
                      <a:pt x="938" y="346"/>
                    </a:cubicBezTo>
                    <a:cubicBezTo>
                      <a:pt x="938" y="477"/>
                      <a:pt x="896" y="676"/>
                      <a:pt x="917" y="896"/>
                    </a:cubicBezTo>
                    <a:cubicBezTo>
                      <a:pt x="938" y="1330"/>
                      <a:pt x="964" y="1744"/>
                      <a:pt x="964" y="1985"/>
                    </a:cubicBezTo>
                    <a:cubicBezTo>
                      <a:pt x="938" y="2357"/>
                      <a:pt x="676" y="2598"/>
                      <a:pt x="592" y="2661"/>
                    </a:cubicBezTo>
                    <a:lnTo>
                      <a:pt x="592" y="2703"/>
                    </a:lnTo>
                    <a:cubicBezTo>
                      <a:pt x="613" y="2750"/>
                      <a:pt x="613" y="2771"/>
                      <a:pt x="634" y="2792"/>
                    </a:cubicBezTo>
                    <a:cubicBezTo>
                      <a:pt x="744" y="2703"/>
                      <a:pt x="1048" y="2399"/>
                      <a:pt x="1069" y="1985"/>
                    </a:cubicBezTo>
                    <a:cubicBezTo>
                      <a:pt x="1095" y="1744"/>
                      <a:pt x="1069" y="1309"/>
                      <a:pt x="1027" y="896"/>
                    </a:cubicBezTo>
                    <a:cubicBezTo>
                      <a:pt x="1006" y="676"/>
                      <a:pt x="1048" y="503"/>
                      <a:pt x="1048" y="372"/>
                    </a:cubicBezTo>
                    <a:cubicBezTo>
                      <a:pt x="1069" y="304"/>
                      <a:pt x="1069" y="241"/>
                      <a:pt x="1048" y="173"/>
                    </a:cubicBezTo>
                    <a:cubicBezTo>
                      <a:pt x="1048" y="110"/>
                      <a:pt x="1006" y="63"/>
                      <a:pt x="938" y="42"/>
                    </a:cubicBezTo>
                    <a:cubicBezTo>
                      <a:pt x="875" y="21"/>
                      <a:pt x="833" y="0"/>
                      <a:pt x="76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>
                <a:off x="4497251" y="538466"/>
                <a:ext cx="166786" cy="37588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114" extrusionOk="0">
                    <a:moveTo>
                      <a:pt x="384" y="1"/>
                    </a:moveTo>
                    <a:cubicBezTo>
                      <a:pt x="324" y="1"/>
                      <a:pt x="260" y="12"/>
                      <a:pt x="199" y="19"/>
                    </a:cubicBezTo>
                    <a:cubicBezTo>
                      <a:pt x="0" y="61"/>
                      <a:pt x="68" y="1003"/>
                      <a:pt x="152" y="1396"/>
                    </a:cubicBezTo>
                    <a:cubicBezTo>
                      <a:pt x="241" y="1810"/>
                      <a:pt x="304" y="2114"/>
                      <a:pt x="304" y="2114"/>
                    </a:cubicBezTo>
                    <a:lnTo>
                      <a:pt x="938" y="1852"/>
                    </a:lnTo>
                    <a:cubicBezTo>
                      <a:pt x="938" y="1852"/>
                      <a:pt x="723" y="694"/>
                      <a:pt x="655" y="323"/>
                    </a:cubicBezTo>
                    <a:cubicBezTo>
                      <a:pt x="626" y="54"/>
                      <a:pt x="514" y="1"/>
                      <a:pt x="384" y="1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>
                <a:off x="4497251" y="530643"/>
                <a:ext cx="178877" cy="34921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964" extrusionOk="0">
                    <a:moveTo>
                      <a:pt x="372" y="0"/>
                    </a:moveTo>
                    <a:cubicBezTo>
                      <a:pt x="304" y="0"/>
                      <a:pt x="241" y="0"/>
                      <a:pt x="173" y="21"/>
                    </a:cubicBezTo>
                    <a:cubicBezTo>
                      <a:pt x="131" y="21"/>
                      <a:pt x="110" y="63"/>
                      <a:pt x="89" y="105"/>
                    </a:cubicBezTo>
                    <a:cubicBezTo>
                      <a:pt x="68" y="131"/>
                      <a:pt x="42" y="173"/>
                      <a:pt x="42" y="236"/>
                    </a:cubicBezTo>
                    <a:cubicBezTo>
                      <a:pt x="21" y="346"/>
                      <a:pt x="0" y="477"/>
                      <a:pt x="0" y="628"/>
                    </a:cubicBezTo>
                    <a:cubicBezTo>
                      <a:pt x="21" y="916"/>
                      <a:pt x="42" y="1262"/>
                      <a:pt x="89" y="1461"/>
                    </a:cubicBezTo>
                    <a:cubicBezTo>
                      <a:pt x="131" y="1634"/>
                      <a:pt x="173" y="1765"/>
                      <a:pt x="199" y="1896"/>
                    </a:cubicBezTo>
                    <a:cubicBezTo>
                      <a:pt x="220" y="1875"/>
                      <a:pt x="262" y="1875"/>
                      <a:pt x="304" y="1854"/>
                    </a:cubicBezTo>
                    <a:cubicBezTo>
                      <a:pt x="283" y="1765"/>
                      <a:pt x="241" y="1613"/>
                      <a:pt x="220" y="1440"/>
                    </a:cubicBezTo>
                    <a:cubicBezTo>
                      <a:pt x="173" y="1241"/>
                      <a:pt x="131" y="916"/>
                      <a:pt x="131" y="628"/>
                    </a:cubicBezTo>
                    <a:cubicBezTo>
                      <a:pt x="131" y="477"/>
                      <a:pt x="131" y="346"/>
                      <a:pt x="152" y="262"/>
                    </a:cubicBezTo>
                    <a:cubicBezTo>
                      <a:pt x="152" y="215"/>
                      <a:pt x="173" y="173"/>
                      <a:pt x="173" y="152"/>
                    </a:cubicBezTo>
                    <a:lnTo>
                      <a:pt x="199" y="131"/>
                    </a:lnTo>
                    <a:cubicBezTo>
                      <a:pt x="252" y="118"/>
                      <a:pt x="300" y="111"/>
                      <a:pt x="344" y="111"/>
                    </a:cubicBezTo>
                    <a:cubicBezTo>
                      <a:pt x="388" y="111"/>
                      <a:pt x="427" y="118"/>
                      <a:pt x="461" y="131"/>
                    </a:cubicBezTo>
                    <a:cubicBezTo>
                      <a:pt x="503" y="131"/>
                      <a:pt x="524" y="152"/>
                      <a:pt x="545" y="194"/>
                    </a:cubicBezTo>
                    <a:cubicBezTo>
                      <a:pt x="566" y="215"/>
                      <a:pt x="592" y="283"/>
                      <a:pt x="613" y="367"/>
                    </a:cubicBezTo>
                    <a:cubicBezTo>
                      <a:pt x="655" y="738"/>
                      <a:pt x="828" y="1655"/>
                      <a:pt x="875" y="1833"/>
                    </a:cubicBezTo>
                    <a:cubicBezTo>
                      <a:pt x="896" y="1854"/>
                      <a:pt x="938" y="1896"/>
                      <a:pt x="959" y="1964"/>
                    </a:cubicBezTo>
                    <a:lnTo>
                      <a:pt x="1006" y="1938"/>
                    </a:lnTo>
                    <a:lnTo>
                      <a:pt x="1006" y="1896"/>
                    </a:lnTo>
                    <a:cubicBezTo>
                      <a:pt x="1006" y="1896"/>
                      <a:pt x="765" y="738"/>
                      <a:pt x="723" y="367"/>
                    </a:cubicBezTo>
                    <a:cubicBezTo>
                      <a:pt x="697" y="262"/>
                      <a:pt x="676" y="173"/>
                      <a:pt x="655" y="131"/>
                    </a:cubicBezTo>
                    <a:cubicBezTo>
                      <a:pt x="613" y="63"/>
                      <a:pt x="545" y="42"/>
                      <a:pt x="503" y="21"/>
                    </a:cubicBezTo>
                    <a:cubicBezTo>
                      <a:pt x="461" y="0"/>
                      <a:pt x="414" y="0"/>
                      <a:pt x="37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>
                <a:off x="4396611" y="502549"/>
                <a:ext cx="197547" cy="43882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2468" extrusionOk="0">
                    <a:moveTo>
                      <a:pt x="450" y="0"/>
                    </a:moveTo>
                    <a:cubicBezTo>
                      <a:pt x="146" y="0"/>
                      <a:pt x="42" y="343"/>
                      <a:pt x="22" y="765"/>
                    </a:cubicBezTo>
                    <a:cubicBezTo>
                      <a:pt x="1" y="1205"/>
                      <a:pt x="111" y="1750"/>
                      <a:pt x="194" y="2075"/>
                    </a:cubicBezTo>
                    <a:cubicBezTo>
                      <a:pt x="283" y="2405"/>
                      <a:pt x="393" y="2467"/>
                      <a:pt x="393" y="2467"/>
                    </a:cubicBezTo>
                    <a:lnTo>
                      <a:pt x="1111" y="2143"/>
                    </a:lnTo>
                    <a:cubicBezTo>
                      <a:pt x="1111" y="2143"/>
                      <a:pt x="896" y="1441"/>
                      <a:pt x="828" y="786"/>
                    </a:cubicBezTo>
                    <a:cubicBezTo>
                      <a:pt x="786" y="132"/>
                      <a:pt x="786" y="27"/>
                      <a:pt x="477" y="1"/>
                    </a:cubicBezTo>
                    <a:cubicBezTo>
                      <a:pt x="468" y="0"/>
                      <a:pt x="459" y="0"/>
                      <a:pt x="450" y="0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6"/>
              <p:cNvSpPr/>
              <p:nvPr/>
            </p:nvSpPr>
            <p:spPr>
              <a:xfrm>
                <a:off x="4388254" y="491525"/>
                <a:ext cx="205904" cy="411624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315" extrusionOk="0">
                    <a:moveTo>
                      <a:pt x="482" y="0"/>
                    </a:moveTo>
                    <a:cubicBezTo>
                      <a:pt x="330" y="21"/>
                      <a:pt x="199" y="110"/>
                      <a:pt x="131" y="241"/>
                    </a:cubicBezTo>
                    <a:cubicBezTo>
                      <a:pt x="69" y="393"/>
                      <a:pt x="27" y="613"/>
                      <a:pt x="27" y="827"/>
                    </a:cubicBezTo>
                    <a:cubicBezTo>
                      <a:pt x="0" y="1267"/>
                      <a:pt x="110" y="1812"/>
                      <a:pt x="199" y="2158"/>
                    </a:cubicBezTo>
                    <a:cubicBezTo>
                      <a:pt x="199" y="2205"/>
                      <a:pt x="220" y="2268"/>
                      <a:pt x="241" y="2315"/>
                    </a:cubicBezTo>
                    <a:cubicBezTo>
                      <a:pt x="262" y="2289"/>
                      <a:pt x="309" y="2289"/>
                      <a:pt x="351" y="2268"/>
                    </a:cubicBezTo>
                    <a:cubicBezTo>
                      <a:pt x="330" y="2226"/>
                      <a:pt x="309" y="2184"/>
                      <a:pt x="309" y="2116"/>
                    </a:cubicBezTo>
                    <a:cubicBezTo>
                      <a:pt x="220" y="1791"/>
                      <a:pt x="110" y="1241"/>
                      <a:pt x="131" y="827"/>
                    </a:cubicBezTo>
                    <a:cubicBezTo>
                      <a:pt x="131" y="613"/>
                      <a:pt x="178" y="414"/>
                      <a:pt x="241" y="304"/>
                    </a:cubicBezTo>
                    <a:cubicBezTo>
                      <a:pt x="301" y="189"/>
                      <a:pt x="356" y="127"/>
                      <a:pt x="471" y="127"/>
                    </a:cubicBezTo>
                    <a:cubicBezTo>
                      <a:pt x="487" y="127"/>
                      <a:pt x="505" y="128"/>
                      <a:pt x="524" y="131"/>
                    </a:cubicBezTo>
                    <a:cubicBezTo>
                      <a:pt x="592" y="131"/>
                      <a:pt x="634" y="131"/>
                      <a:pt x="681" y="152"/>
                    </a:cubicBezTo>
                    <a:cubicBezTo>
                      <a:pt x="702" y="173"/>
                      <a:pt x="723" y="194"/>
                      <a:pt x="744" y="241"/>
                    </a:cubicBezTo>
                    <a:cubicBezTo>
                      <a:pt x="786" y="325"/>
                      <a:pt x="786" y="524"/>
                      <a:pt x="833" y="848"/>
                    </a:cubicBezTo>
                    <a:cubicBezTo>
                      <a:pt x="875" y="1330"/>
                      <a:pt x="985" y="1812"/>
                      <a:pt x="1048" y="2053"/>
                    </a:cubicBezTo>
                    <a:cubicBezTo>
                      <a:pt x="1095" y="2027"/>
                      <a:pt x="1137" y="2027"/>
                      <a:pt x="1158" y="2027"/>
                    </a:cubicBezTo>
                    <a:cubicBezTo>
                      <a:pt x="1095" y="1765"/>
                      <a:pt x="985" y="1288"/>
                      <a:pt x="943" y="848"/>
                    </a:cubicBezTo>
                    <a:cubicBezTo>
                      <a:pt x="896" y="524"/>
                      <a:pt x="896" y="325"/>
                      <a:pt x="854" y="194"/>
                    </a:cubicBezTo>
                    <a:cubicBezTo>
                      <a:pt x="833" y="131"/>
                      <a:pt x="786" y="89"/>
                      <a:pt x="723" y="63"/>
                    </a:cubicBezTo>
                    <a:cubicBezTo>
                      <a:pt x="681" y="21"/>
                      <a:pt x="613" y="21"/>
                      <a:pt x="524" y="21"/>
                    </a:cubicBezTo>
                    <a:cubicBezTo>
                      <a:pt x="503" y="21"/>
                      <a:pt x="503" y="0"/>
                      <a:pt x="48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6"/>
              <p:cNvSpPr/>
              <p:nvPr/>
            </p:nvSpPr>
            <p:spPr>
              <a:xfrm>
                <a:off x="4310907" y="581496"/>
                <a:ext cx="179055" cy="3831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2155" extrusionOk="0">
                    <a:moveTo>
                      <a:pt x="470" y="1"/>
                    </a:moveTo>
                    <a:cubicBezTo>
                      <a:pt x="412" y="1"/>
                      <a:pt x="347" y="32"/>
                      <a:pt x="284" y="107"/>
                    </a:cubicBezTo>
                    <a:cubicBezTo>
                      <a:pt x="111" y="280"/>
                      <a:pt x="1" y="452"/>
                      <a:pt x="69" y="1065"/>
                    </a:cubicBezTo>
                    <a:cubicBezTo>
                      <a:pt x="153" y="1678"/>
                      <a:pt x="284" y="2154"/>
                      <a:pt x="284" y="2154"/>
                    </a:cubicBezTo>
                    <a:lnTo>
                      <a:pt x="1006" y="1872"/>
                    </a:lnTo>
                    <a:cubicBezTo>
                      <a:pt x="1006" y="1872"/>
                      <a:pt x="917" y="1631"/>
                      <a:pt x="807" y="1259"/>
                    </a:cubicBezTo>
                    <a:cubicBezTo>
                      <a:pt x="697" y="892"/>
                      <a:pt x="723" y="301"/>
                      <a:pt x="655" y="149"/>
                    </a:cubicBezTo>
                    <a:cubicBezTo>
                      <a:pt x="619" y="61"/>
                      <a:pt x="551" y="1"/>
                      <a:pt x="470" y="1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6"/>
              <p:cNvSpPr/>
              <p:nvPr/>
            </p:nvSpPr>
            <p:spPr>
              <a:xfrm>
                <a:off x="4307173" y="572428"/>
                <a:ext cx="182789" cy="37268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096" extrusionOk="0">
                    <a:moveTo>
                      <a:pt x="483" y="1"/>
                    </a:moveTo>
                    <a:cubicBezTo>
                      <a:pt x="415" y="1"/>
                      <a:pt x="326" y="48"/>
                      <a:pt x="263" y="111"/>
                    </a:cubicBezTo>
                    <a:cubicBezTo>
                      <a:pt x="174" y="200"/>
                      <a:pt x="90" y="310"/>
                      <a:pt x="43" y="462"/>
                    </a:cubicBezTo>
                    <a:cubicBezTo>
                      <a:pt x="22" y="592"/>
                      <a:pt x="1" y="812"/>
                      <a:pt x="43" y="1116"/>
                    </a:cubicBezTo>
                    <a:cubicBezTo>
                      <a:pt x="90" y="1551"/>
                      <a:pt x="174" y="1923"/>
                      <a:pt x="221" y="2095"/>
                    </a:cubicBezTo>
                    <a:cubicBezTo>
                      <a:pt x="263" y="2074"/>
                      <a:pt x="284" y="2054"/>
                      <a:pt x="326" y="2033"/>
                    </a:cubicBezTo>
                    <a:cubicBezTo>
                      <a:pt x="284" y="1860"/>
                      <a:pt x="195" y="1530"/>
                      <a:pt x="153" y="1095"/>
                    </a:cubicBezTo>
                    <a:cubicBezTo>
                      <a:pt x="111" y="786"/>
                      <a:pt x="132" y="613"/>
                      <a:pt x="174" y="482"/>
                    </a:cubicBezTo>
                    <a:cubicBezTo>
                      <a:pt x="195" y="352"/>
                      <a:pt x="263" y="289"/>
                      <a:pt x="326" y="200"/>
                    </a:cubicBezTo>
                    <a:cubicBezTo>
                      <a:pt x="394" y="131"/>
                      <a:pt x="450" y="103"/>
                      <a:pt x="491" y="103"/>
                    </a:cubicBezTo>
                    <a:cubicBezTo>
                      <a:pt x="504" y="103"/>
                      <a:pt x="515" y="106"/>
                      <a:pt x="525" y="111"/>
                    </a:cubicBezTo>
                    <a:cubicBezTo>
                      <a:pt x="566" y="111"/>
                      <a:pt x="614" y="158"/>
                      <a:pt x="634" y="221"/>
                    </a:cubicBezTo>
                    <a:cubicBezTo>
                      <a:pt x="634" y="242"/>
                      <a:pt x="655" y="310"/>
                      <a:pt x="655" y="393"/>
                    </a:cubicBezTo>
                    <a:cubicBezTo>
                      <a:pt x="655" y="482"/>
                      <a:pt x="676" y="571"/>
                      <a:pt x="676" y="681"/>
                    </a:cubicBezTo>
                    <a:cubicBezTo>
                      <a:pt x="697" y="896"/>
                      <a:pt x="718" y="1137"/>
                      <a:pt x="786" y="1336"/>
                    </a:cubicBezTo>
                    <a:cubicBezTo>
                      <a:pt x="849" y="1530"/>
                      <a:pt x="896" y="1682"/>
                      <a:pt x="917" y="1771"/>
                    </a:cubicBezTo>
                    <a:cubicBezTo>
                      <a:pt x="959" y="1750"/>
                      <a:pt x="980" y="1750"/>
                      <a:pt x="1027" y="1729"/>
                    </a:cubicBezTo>
                    <a:cubicBezTo>
                      <a:pt x="980" y="1619"/>
                      <a:pt x="938" y="1488"/>
                      <a:pt x="896" y="1289"/>
                    </a:cubicBezTo>
                    <a:cubicBezTo>
                      <a:pt x="828" y="1116"/>
                      <a:pt x="807" y="875"/>
                      <a:pt x="786" y="681"/>
                    </a:cubicBezTo>
                    <a:cubicBezTo>
                      <a:pt x="786" y="571"/>
                      <a:pt x="786" y="462"/>
                      <a:pt x="765" y="393"/>
                    </a:cubicBezTo>
                    <a:cubicBezTo>
                      <a:pt x="765" y="310"/>
                      <a:pt x="744" y="242"/>
                      <a:pt x="744" y="179"/>
                    </a:cubicBezTo>
                    <a:cubicBezTo>
                      <a:pt x="697" y="90"/>
                      <a:pt x="634" y="27"/>
                      <a:pt x="54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6"/>
              <p:cNvSpPr/>
              <p:nvPr/>
            </p:nvSpPr>
            <p:spPr>
              <a:xfrm>
                <a:off x="4190886" y="685692"/>
                <a:ext cx="197547" cy="39171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2203" extrusionOk="0">
                    <a:moveTo>
                      <a:pt x="413" y="0"/>
                    </a:moveTo>
                    <a:cubicBezTo>
                      <a:pt x="266" y="0"/>
                      <a:pt x="106" y="101"/>
                      <a:pt x="63" y="411"/>
                    </a:cubicBezTo>
                    <a:cubicBezTo>
                      <a:pt x="0" y="914"/>
                      <a:pt x="372" y="2202"/>
                      <a:pt x="372" y="2202"/>
                    </a:cubicBezTo>
                    <a:cubicBezTo>
                      <a:pt x="372" y="2202"/>
                      <a:pt x="1006" y="1720"/>
                      <a:pt x="1069" y="1568"/>
                    </a:cubicBezTo>
                    <a:cubicBezTo>
                      <a:pt x="1110" y="1417"/>
                      <a:pt x="1027" y="1375"/>
                      <a:pt x="896" y="1134"/>
                    </a:cubicBezTo>
                    <a:cubicBezTo>
                      <a:pt x="765" y="893"/>
                      <a:pt x="786" y="238"/>
                      <a:pt x="634" y="86"/>
                    </a:cubicBezTo>
                    <a:cubicBezTo>
                      <a:pt x="585" y="37"/>
                      <a:pt x="501" y="0"/>
                      <a:pt x="413" y="0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6"/>
              <p:cNvSpPr/>
              <p:nvPr/>
            </p:nvSpPr>
            <p:spPr>
              <a:xfrm>
                <a:off x="4187152" y="673957"/>
                <a:ext cx="197547" cy="41927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2358" extrusionOk="0">
                    <a:moveTo>
                      <a:pt x="435" y="0"/>
                    </a:moveTo>
                    <a:cubicBezTo>
                      <a:pt x="393" y="0"/>
                      <a:pt x="372" y="0"/>
                      <a:pt x="325" y="21"/>
                    </a:cubicBezTo>
                    <a:cubicBezTo>
                      <a:pt x="194" y="63"/>
                      <a:pt x="63" y="194"/>
                      <a:pt x="42" y="456"/>
                    </a:cubicBezTo>
                    <a:cubicBezTo>
                      <a:pt x="0" y="739"/>
                      <a:pt x="84" y="1179"/>
                      <a:pt x="173" y="1572"/>
                    </a:cubicBezTo>
                    <a:cubicBezTo>
                      <a:pt x="262" y="1964"/>
                      <a:pt x="346" y="2268"/>
                      <a:pt x="346" y="2268"/>
                    </a:cubicBezTo>
                    <a:lnTo>
                      <a:pt x="372" y="2357"/>
                    </a:lnTo>
                    <a:lnTo>
                      <a:pt x="435" y="2310"/>
                    </a:lnTo>
                    <a:cubicBezTo>
                      <a:pt x="435" y="2247"/>
                      <a:pt x="414" y="2179"/>
                      <a:pt x="435" y="2137"/>
                    </a:cubicBezTo>
                    <a:cubicBezTo>
                      <a:pt x="393" y="2048"/>
                      <a:pt x="346" y="1833"/>
                      <a:pt x="283" y="1551"/>
                    </a:cubicBezTo>
                    <a:cubicBezTo>
                      <a:pt x="194" y="1158"/>
                      <a:pt x="131" y="718"/>
                      <a:pt x="152" y="477"/>
                    </a:cubicBezTo>
                    <a:cubicBezTo>
                      <a:pt x="173" y="241"/>
                      <a:pt x="262" y="152"/>
                      <a:pt x="372" y="131"/>
                    </a:cubicBezTo>
                    <a:cubicBezTo>
                      <a:pt x="387" y="128"/>
                      <a:pt x="404" y="126"/>
                      <a:pt x="420" y="126"/>
                    </a:cubicBezTo>
                    <a:cubicBezTo>
                      <a:pt x="494" y="126"/>
                      <a:pt x="574" y="160"/>
                      <a:pt x="608" y="194"/>
                    </a:cubicBezTo>
                    <a:cubicBezTo>
                      <a:pt x="634" y="215"/>
                      <a:pt x="655" y="283"/>
                      <a:pt x="676" y="372"/>
                    </a:cubicBezTo>
                    <a:cubicBezTo>
                      <a:pt x="697" y="435"/>
                      <a:pt x="718" y="545"/>
                      <a:pt x="718" y="655"/>
                    </a:cubicBezTo>
                    <a:cubicBezTo>
                      <a:pt x="765" y="870"/>
                      <a:pt x="786" y="1090"/>
                      <a:pt x="870" y="1242"/>
                    </a:cubicBezTo>
                    <a:cubicBezTo>
                      <a:pt x="917" y="1331"/>
                      <a:pt x="980" y="1420"/>
                      <a:pt x="1001" y="1462"/>
                    </a:cubicBezTo>
                    <a:cubicBezTo>
                      <a:pt x="1027" y="1441"/>
                      <a:pt x="1069" y="1420"/>
                      <a:pt x="1110" y="1394"/>
                    </a:cubicBezTo>
                    <a:cubicBezTo>
                      <a:pt x="1069" y="1352"/>
                      <a:pt x="1027" y="1289"/>
                      <a:pt x="959" y="1179"/>
                    </a:cubicBezTo>
                    <a:cubicBezTo>
                      <a:pt x="917" y="1069"/>
                      <a:pt x="870" y="849"/>
                      <a:pt x="849" y="634"/>
                    </a:cubicBezTo>
                    <a:cubicBezTo>
                      <a:pt x="828" y="524"/>
                      <a:pt x="807" y="435"/>
                      <a:pt x="786" y="325"/>
                    </a:cubicBezTo>
                    <a:cubicBezTo>
                      <a:pt x="765" y="241"/>
                      <a:pt x="739" y="173"/>
                      <a:pt x="697" y="131"/>
                    </a:cubicBezTo>
                    <a:cubicBezTo>
                      <a:pt x="634" y="42"/>
                      <a:pt x="524" y="0"/>
                      <a:pt x="43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6"/>
              <p:cNvSpPr/>
              <p:nvPr/>
            </p:nvSpPr>
            <p:spPr>
              <a:xfrm>
                <a:off x="4350025" y="1266949"/>
                <a:ext cx="942571" cy="109120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6137" extrusionOk="0">
                    <a:moveTo>
                      <a:pt x="2338" y="0"/>
                    </a:moveTo>
                    <a:cubicBezTo>
                      <a:pt x="1787" y="0"/>
                      <a:pt x="720" y="365"/>
                      <a:pt x="393" y="635"/>
                    </a:cubicBezTo>
                    <a:cubicBezTo>
                      <a:pt x="1" y="939"/>
                      <a:pt x="242" y="2578"/>
                      <a:pt x="1593" y="4343"/>
                    </a:cubicBezTo>
                    <a:cubicBezTo>
                      <a:pt x="2864" y="5963"/>
                      <a:pt x="3578" y="6136"/>
                      <a:pt x="4126" y="6136"/>
                    </a:cubicBezTo>
                    <a:cubicBezTo>
                      <a:pt x="4169" y="6136"/>
                      <a:pt x="4212" y="6135"/>
                      <a:pt x="4253" y="6134"/>
                    </a:cubicBezTo>
                    <a:cubicBezTo>
                      <a:pt x="4845" y="6092"/>
                      <a:pt x="5300" y="4018"/>
                      <a:pt x="5300" y="4018"/>
                    </a:cubicBezTo>
                    <a:cubicBezTo>
                      <a:pt x="5300" y="4018"/>
                      <a:pt x="4122" y="3384"/>
                      <a:pt x="3598" y="2248"/>
                    </a:cubicBezTo>
                    <a:cubicBezTo>
                      <a:pt x="3075" y="1117"/>
                      <a:pt x="2944" y="242"/>
                      <a:pt x="2598" y="49"/>
                    </a:cubicBezTo>
                    <a:cubicBezTo>
                      <a:pt x="2539" y="15"/>
                      <a:pt x="2449" y="0"/>
                      <a:pt x="2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6"/>
              <p:cNvSpPr/>
              <p:nvPr/>
            </p:nvSpPr>
            <p:spPr>
              <a:xfrm>
                <a:off x="4377052" y="1257347"/>
                <a:ext cx="927635" cy="1109874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6242" extrusionOk="0">
                    <a:moveTo>
                      <a:pt x="2226" y="110"/>
                    </a:moveTo>
                    <a:cubicBezTo>
                      <a:pt x="2316" y="110"/>
                      <a:pt x="2383" y="120"/>
                      <a:pt x="2420" y="144"/>
                    </a:cubicBezTo>
                    <a:cubicBezTo>
                      <a:pt x="2551" y="233"/>
                      <a:pt x="2682" y="495"/>
                      <a:pt x="2839" y="862"/>
                    </a:cubicBezTo>
                    <a:cubicBezTo>
                      <a:pt x="2970" y="1255"/>
                      <a:pt x="3143" y="1757"/>
                      <a:pt x="3405" y="2328"/>
                    </a:cubicBezTo>
                    <a:cubicBezTo>
                      <a:pt x="3928" y="3459"/>
                      <a:pt x="5018" y="4051"/>
                      <a:pt x="5086" y="4093"/>
                    </a:cubicBezTo>
                    <a:cubicBezTo>
                      <a:pt x="5086" y="4135"/>
                      <a:pt x="4976" y="4596"/>
                      <a:pt x="4803" y="5099"/>
                    </a:cubicBezTo>
                    <a:cubicBezTo>
                      <a:pt x="4693" y="5360"/>
                      <a:pt x="4583" y="5601"/>
                      <a:pt x="4473" y="5795"/>
                    </a:cubicBezTo>
                    <a:cubicBezTo>
                      <a:pt x="4342" y="5994"/>
                      <a:pt x="4211" y="6125"/>
                      <a:pt x="4101" y="6125"/>
                    </a:cubicBezTo>
                    <a:cubicBezTo>
                      <a:pt x="4037" y="6130"/>
                      <a:pt x="3971" y="6133"/>
                      <a:pt x="3904" y="6133"/>
                    </a:cubicBezTo>
                    <a:cubicBezTo>
                      <a:pt x="3674" y="6133"/>
                      <a:pt x="3420" y="6091"/>
                      <a:pt x="3101" y="5905"/>
                    </a:cubicBezTo>
                    <a:cubicBezTo>
                      <a:pt x="2682" y="5685"/>
                      <a:pt x="2184" y="5229"/>
                      <a:pt x="1483" y="4355"/>
                    </a:cubicBezTo>
                    <a:cubicBezTo>
                      <a:pt x="807" y="3480"/>
                      <a:pt x="414" y="2632"/>
                      <a:pt x="241" y="1977"/>
                    </a:cubicBezTo>
                    <a:cubicBezTo>
                      <a:pt x="152" y="1647"/>
                      <a:pt x="132" y="1365"/>
                      <a:pt x="132" y="1150"/>
                    </a:cubicBezTo>
                    <a:cubicBezTo>
                      <a:pt x="152" y="930"/>
                      <a:pt x="194" y="778"/>
                      <a:pt x="283" y="731"/>
                    </a:cubicBezTo>
                    <a:cubicBezTo>
                      <a:pt x="456" y="579"/>
                      <a:pt x="917" y="385"/>
                      <a:pt x="1373" y="254"/>
                    </a:cubicBezTo>
                    <a:cubicBezTo>
                      <a:pt x="1593" y="186"/>
                      <a:pt x="1834" y="144"/>
                      <a:pt x="2006" y="123"/>
                    </a:cubicBezTo>
                    <a:cubicBezTo>
                      <a:pt x="2089" y="115"/>
                      <a:pt x="2163" y="110"/>
                      <a:pt x="2226" y="110"/>
                    </a:cubicBezTo>
                    <a:close/>
                    <a:moveTo>
                      <a:pt x="2206" y="1"/>
                    </a:moveTo>
                    <a:cubicBezTo>
                      <a:pt x="2146" y="1"/>
                      <a:pt x="2079" y="6"/>
                      <a:pt x="2006" y="14"/>
                    </a:cubicBezTo>
                    <a:cubicBezTo>
                      <a:pt x="1813" y="34"/>
                      <a:pt x="1572" y="76"/>
                      <a:pt x="1331" y="144"/>
                    </a:cubicBezTo>
                    <a:cubicBezTo>
                      <a:pt x="875" y="275"/>
                      <a:pt x="414" y="469"/>
                      <a:pt x="194" y="647"/>
                    </a:cubicBezTo>
                    <a:cubicBezTo>
                      <a:pt x="90" y="731"/>
                      <a:pt x="22" y="909"/>
                      <a:pt x="22" y="1150"/>
                    </a:cubicBezTo>
                    <a:cubicBezTo>
                      <a:pt x="1" y="1365"/>
                      <a:pt x="42" y="1674"/>
                      <a:pt x="132" y="1998"/>
                    </a:cubicBezTo>
                    <a:cubicBezTo>
                      <a:pt x="304" y="2674"/>
                      <a:pt x="718" y="3548"/>
                      <a:pt x="1399" y="4423"/>
                    </a:cubicBezTo>
                    <a:cubicBezTo>
                      <a:pt x="2095" y="5292"/>
                      <a:pt x="2619" y="5774"/>
                      <a:pt x="3054" y="6015"/>
                    </a:cubicBezTo>
                    <a:cubicBezTo>
                      <a:pt x="3385" y="6196"/>
                      <a:pt x="3650" y="6241"/>
                      <a:pt x="3891" y="6241"/>
                    </a:cubicBezTo>
                    <a:cubicBezTo>
                      <a:pt x="3970" y="6241"/>
                      <a:pt x="4047" y="6236"/>
                      <a:pt x="4122" y="6230"/>
                    </a:cubicBezTo>
                    <a:cubicBezTo>
                      <a:pt x="4300" y="6230"/>
                      <a:pt x="4431" y="6057"/>
                      <a:pt x="4562" y="5863"/>
                    </a:cubicBezTo>
                    <a:cubicBezTo>
                      <a:pt x="4693" y="5664"/>
                      <a:pt x="4803" y="5402"/>
                      <a:pt x="4908" y="5120"/>
                    </a:cubicBezTo>
                    <a:cubicBezTo>
                      <a:pt x="5086" y="4596"/>
                      <a:pt x="5217" y="4093"/>
                      <a:pt x="5217" y="4093"/>
                    </a:cubicBezTo>
                    <a:lnTo>
                      <a:pt x="5217" y="4051"/>
                    </a:lnTo>
                    <a:lnTo>
                      <a:pt x="5169" y="4030"/>
                    </a:lnTo>
                    <a:cubicBezTo>
                      <a:pt x="5169" y="4030"/>
                      <a:pt x="4017" y="3397"/>
                      <a:pt x="3515" y="2281"/>
                    </a:cubicBezTo>
                    <a:cubicBezTo>
                      <a:pt x="3253" y="1716"/>
                      <a:pt x="3075" y="1213"/>
                      <a:pt x="2944" y="841"/>
                    </a:cubicBezTo>
                    <a:cubicBezTo>
                      <a:pt x="2792" y="448"/>
                      <a:pt x="2682" y="165"/>
                      <a:pt x="2467" y="55"/>
                    </a:cubicBezTo>
                    <a:cubicBezTo>
                      <a:pt x="2397" y="16"/>
                      <a:pt x="2311" y="1"/>
                      <a:pt x="220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6"/>
              <p:cNvSpPr/>
              <p:nvPr/>
            </p:nvSpPr>
            <p:spPr>
              <a:xfrm>
                <a:off x="3859451" y="2984758"/>
                <a:ext cx="1499294" cy="83213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4680" extrusionOk="0">
                    <a:moveTo>
                      <a:pt x="1386" y="0"/>
                    </a:moveTo>
                    <a:cubicBezTo>
                      <a:pt x="542" y="0"/>
                      <a:pt x="0" y="1032"/>
                      <a:pt x="225" y="1841"/>
                    </a:cubicBezTo>
                    <a:cubicBezTo>
                      <a:pt x="466" y="2694"/>
                      <a:pt x="2168" y="2909"/>
                      <a:pt x="3456" y="3349"/>
                    </a:cubicBezTo>
                    <a:cubicBezTo>
                      <a:pt x="4745" y="3784"/>
                      <a:pt x="6729" y="4679"/>
                      <a:pt x="6729" y="4679"/>
                    </a:cubicBezTo>
                    <a:cubicBezTo>
                      <a:pt x="6729" y="4679"/>
                      <a:pt x="8190" y="4176"/>
                      <a:pt x="8300" y="3323"/>
                    </a:cubicBezTo>
                    <a:cubicBezTo>
                      <a:pt x="8431" y="2474"/>
                      <a:pt x="7908" y="1820"/>
                      <a:pt x="7908" y="1820"/>
                    </a:cubicBezTo>
                    <a:lnTo>
                      <a:pt x="5509" y="641"/>
                    </a:lnTo>
                    <a:cubicBezTo>
                      <a:pt x="5509" y="641"/>
                      <a:pt x="2451" y="118"/>
                      <a:pt x="1513" y="8"/>
                    </a:cubicBezTo>
                    <a:cubicBezTo>
                      <a:pt x="1470" y="3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3868697" y="2973912"/>
                <a:ext cx="1497516" cy="850275"/>
              </a:xfrm>
              <a:custGeom>
                <a:avLst/>
                <a:gdLst/>
                <a:ahLst/>
                <a:cxnLst/>
                <a:rect l="l" t="t" r="r" b="b"/>
                <a:pathLst>
                  <a:path w="8422" h="4782" extrusionOk="0">
                    <a:moveTo>
                      <a:pt x="1315" y="125"/>
                    </a:moveTo>
                    <a:cubicBezTo>
                      <a:pt x="1363" y="125"/>
                      <a:pt x="1412" y="129"/>
                      <a:pt x="1461" y="137"/>
                    </a:cubicBezTo>
                    <a:cubicBezTo>
                      <a:pt x="2378" y="242"/>
                      <a:pt x="5436" y="765"/>
                      <a:pt x="5436" y="765"/>
                    </a:cubicBezTo>
                    <a:lnTo>
                      <a:pt x="7814" y="1923"/>
                    </a:lnTo>
                    <a:cubicBezTo>
                      <a:pt x="7835" y="1923"/>
                      <a:pt x="8316" y="2556"/>
                      <a:pt x="8206" y="3384"/>
                    </a:cubicBezTo>
                    <a:cubicBezTo>
                      <a:pt x="8138" y="3776"/>
                      <a:pt x="7767" y="4106"/>
                      <a:pt x="7400" y="4326"/>
                    </a:cubicBezTo>
                    <a:cubicBezTo>
                      <a:pt x="7028" y="4541"/>
                      <a:pt x="6698" y="4651"/>
                      <a:pt x="6677" y="4672"/>
                    </a:cubicBezTo>
                    <a:cubicBezTo>
                      <a:pt x="6656" y="4651"/>
                      <a:pt x="4713" y="3776"/>
                      <a:pt x="3425" y="3342"/>
                    </a:cubicBezTo>
                    <a:cubicBezTo>
                      <a:pt x="2771" y="3122"/>
                      <a:pt x="2032" y="2970"/>
                      <a:pt x="1419" y="2755"/>
                    </a:cubicBezTo>
                    <a:cubicBezTo>
                      <a:pt x="1116" y="2645"/>
                      <a:pt x="854" y="2535"/>
                      <a:pt x="634" y="2383"/>
                    </a:cubicBezTo>
                    <a:cubicBezTo>
                      <a:pt x="435" y="2253"/>
                      <a:pt x="283" y="2074"/>
                      <a:pt x="241" y="1881"/>
                    </a:cubicBezTo>
                    <a:cubicBezTo>
                      <a:pt x="110" y="1467"/>
                      <a:pt x="199" y="1006"/>
                      <a:pt x="435" y="661"/>
                    </a:cubicBezTo>
                    <a:cubicBezTo>
                      <a:pt x="630" y="350"/>
                      <a:pt x="944" y="125"/>
                      <a:pt x="1315" y="125"/>
                    </a:cubicBezTo>
                    <a:close/>
                    <a:moveTo>
                      <a:pt x="1372" y="0"/>
                    </a:moveTo>
                    <a:cubicBezTo>
                      <a:pt x="942" y="0"/>
                      <a:pt x="573" y="250"/>
                      <a:pt x="351" y="592"/>
                    </a:cubicBezTo>
                    <a:cubicBezTo>
                      <a:pt x="89" y="964"/>
                      <a:pt x="0" y="1467"/>
                      <a:pt x="131" y="1902"/>
                    </a:cubicBezTo>
                    <a:cubicBezTo>
                      <a:pt x="199" y="2143"/>
                      <a:pt x="351" y="2315"/>
                      <a:pt x="566" y="2467"/>
                    </a:cubicBezTo>
                    <a:cubicBezTo>
                      <a:pt x="786" y="2624"/>
                      <a:pt x="1069" y="2755"/>
                      <a:pt x="1378" y="2860"/>
                    </a:cubicBezTo>
                    <a:cubicBezTo>
                      <a:pt x="2006" y="3080"/>
                      <a:pt x="2750" y="3232"/>
                      <a:pt x="3383" y="3452"/>
                    </a:cubicBezTo>
                    <a:cubicBezTo>
                      <a:pt x="4672" y="3886"/>
                      <a:pt x="6656" y="4782"/>
                      <a:pt x="6656" y="4782"/>
                    </a:cubicBezTo>
                    <a:lnTo>
                      <a:pt x="6698" y="4782"/>
                    </a:lnTo>
                    <a:cubicBezTo>
                      <a:pt x="6698" y="4782"/>
                      <a:pt x="7070" y="4651"/>
                      <a:pt x="7463" y="4431"/>
                    </a:cubicBezTo>
                    <a:cubicBezTo>
                      <a:pt x="7835" y="4195"/>
                      <a:pt x="8248" y="3866"/>
                      <a:pt x="8316" y="3410"/>
                    </a:cubicBezTo>
                    <a:cubicBezTo>
                      <a:pt x="8421" y="2514"/>
                      <a:pt x="7897" y="1839"/>
                      <a:pt x="7897" y="1839"/>
                    </a:cubicBezTo>
                    <a:lnTo>
                      <a:pt x="5478" y="661"/>
                    </a:lnTo>
                    <a:cubicBezTo>
                      <a:pt x="5478" y="661"/>
                      <a:pt x="2399" y="137"/>
                      <a:pt x="1482" y="6"/>
                    </a:cubicBezTo>
                    <a:cubicBezTo>
                      <a:pt x="1445" y="2"/>
                      <a:pt x="1408" y="0"/>
                      <a:pt x="137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4513076" y="3389806"/>
                <a:ext cx="1559749" cy="82680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50" extrusionOk="0">
                    <a:moveTo>
                      <a:pt x="5570" y="0"/>
                    </a:moveTo>
                    <a:cubicBezTo>
                      <a:pt x="5123" y="0"/>
                      <a:pt x="4755" y="86"/>
                      <a:pt x="4755" y="86"/>
                    </a:cubicBezTo>
                    <a:cubicBezTo>
                      <a:pt x="4755" y="86"/>
                      <a:pt x="1351" y="1176"/>
                      <a:pt x="676" y="1547"/>
                    </a:cubicBezTo>
                    <a:cubicBezTo>
                      <a:pt x="0" y="1898"/>
                      <a:pt x="194" y="3972"/>
                      <a:pt x="697" y="4344"/>
                    </a:cubicBezTo>
                    <a:cubicBezTo>
                      <a:pt x="1052" y="4588"/>
                      <a:pt x="1636" y="4650"/>
                      <a:pt x="2132" y="4650"/>
                    </a:cubicBezTo>
                    <a:cubicBezTo>
                      <a:pt x="2338" y="4650"/>
                      <a:pt x="2528" y="4639"/>
                      <a:pt x="2681" y="4627"/>
                    </a:cubicBezTo>
                    <a:cubicBezTo>
                      <a:pt x="3205" y="4580"/>
                      <a:pt x="6892" y="4276"/>
                      <a:pt x="7835" y="3380"/>
                    </a:cubicBezTo>
                    <a:cubicBezTo>
                      <a:pt x="8772" y="2511"/>
                      <a:pt x="8683" y="1726"/>
                      <a:pt x="8594" y="1223"/>
                    </a:cubicBezTo>
                    <a:cubicBezTo>
                      <a:pt x="8489" y="720"/>
                      <a:pt x="6939" y="285"/>
                      <a:pt x="6264" y="86"/>
                    </a:cubicBezTo>
                    <a:cubicBezTo>
                      <a:pt x="6037" y="22"/>
                      <a:pt x="5793" y="0"/>
                      <a:pt x="5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4543837" y="3379671"/>
                <a:ext cx="1536456" cy="846542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761" extrusionOk="0">
                    <a:moveTo>
                      <a:pt x="5407" y="111"/>
                    </a:moveTo>
                    <a:cubicBezTo>
                      <a:pt x="5632" y="111"/>
                      <a:pt x="5871" y="129"/>
                      <a:pt x="6091" y="185"/>
                    </a:cubicBezTo>
                    <a:cubicBezTo>
                      <a:pt x="6415" y="295"/>
                      <a:pt x="6960" y="447"/>
                      <a:pt x="7442" y="646"/>
                    </a:cubicBezTo>
                    <a:cubicBezTo>
                      <a:pt x="7683" y="735"/>
                      <a:pt x="7897" y="840"/>
                      <a:pt x="8075" y="950"/>
                    </a:cubicBezTo>
                    <a:cubicBezTo>
                      <a:pt x="8227" y="1081"/>
                      <a:pt x="8337" y="1191"/>
                      <a:pt x="8358" y="1280"/>
                    </a:cubicBezTo>
                    <a:cubicBezTo>
                      <a:pt x="8468" y="1783"/>
                      <a:pt x="8552" y="2521"/>
                      <a:pt x="7614" y="3416"/>
                    </a:cubicBezTo>
                    <a:cubicBezTo>
                      <a:pt x="7400" y="3615"/>
                      <a:pt x="7007" y="3809"/>
                      <a:pt x="6525" y="3961"/>
                    </a:cubicBezTo>
                    <a:cubicBezTo>
                      <a:pt x="6022" y="4113"/>
                      <a:pt x="5478" y="4223"/>
                      <a:pt x="4933" y="4333"/>
                    </a:cubicBezTo>
                    <a:cubicBezTo>
                      <a:pt x="3818" y="4532"/>
                      <a:pt x="2770" y="4616"/>
                      <a:pt x="2508" y="4616"/>
                    </a:cubicBezTo>
                    <a:cubicBezTo>
                      <a:pt x="2347" y="4630"/>
                      <a:pt x="2144" y="4642"/>
                      <a:pt x="1926" y="4642"/>
                    </a:cubicBezTo>
                    <a:cubicBezTo>
                      <a:pt x="1438" y="4642"/>
                      <a:pt x="878" y="4582"/>
                      <a:pt x="545" y="4354"/>
                    </a:cubicBezTo>
                    <a:cubicBezTo>
                      <a:pt x="461" y="4270"/>
                      <a:pt x="351" y="4092"/>
                      <a:pt x="262" y="3851"/>
                    </a:cubicBezTo>
                    <a:cubicBezTo>
                      <a:pt x="199" y="3589"/>
                      <a:pt x="131" y="3306"/>
                      <a:pt x="131" y="3003"/>
                    </a:cubicBezTo>
                    <a:cubicBezTo>
                      <a:pt x="110" y="2699"/>
                      <a:pt x="131" y="2390"/>
                      <a:pt x="199" y="2149"/>
                    </a:cubicBezTo>
                    <a:cubicBezTo>
                      <a:pt x="262" y="1913"/>
                      <a:pt x="372" y="1735"/>
                      <a:pt x="524" y="1652"/>
                    </a:cubicBezTo>
                    <a:cubicBezTo>
                      <a:pt x="854" y="1474"/>
                      <a:pt x="1875" y="1102"/>
                      <a:pt x="2817" y="777"/>
                    </a:cubicBezTo>
                    <a:cubicBezTo>
                      <a:pt x="3755" y="473"/>
                      <a:pt x="4582" y="211"/>
                      <a:pt x="4603" y="185"/>
                    </a:cubicBezTo>
                    <a:cubicBezTo>
                      <a:pt x="4603" y="185"/>
                      <a:pt x="4802" y="143"/>
                      <a:pt x="5085" y="122"/>
                    </a:cubicBezTo>
                    <a:cubicBezTo>
                      <a:pt x="5186" y="115"/>
                      <a:pt x="5295" y="111"/>
                      <a:pt x="5407" y="111"/>
                    </a:cubicBezTo>
                    <a:close/>
                    <a:moveTo>
                      <a:pt x="5392" y="1"/>
                    </a:moveTo>
                    <a:cubicBezTo>
                      <a:pt x="5282" y="1"/>
                      <a:pt x="5177" y="6"/>
                      <a:pt x="5085" y="12"/>
                    </a:cubicBezTo>
                    <a:cubicBezTo>
                      <a:pt x="4823" y="33"/>
                      <a:pt x="4671" y="81"/>
                      <a:pt x="4624" y="81"/>
                    </a:cubicBezTo>
                    <a:lnTo>
                      <a:pt x="4624" y="54"/>
                    </a:lnTo>
                    <a:lnTo>
                      <a:pt x="4582" y="81"/>
                    </a:lnTo>
                    <a:lnTo>
                      <a:pt x="4561" y="81"/>
                    </a:lnTo>
                    <a:cubicBezTo>
                      <a:pt x="4561" y="81"/>
                      <a:pt x="3708" y="363"/>
                      <a:pt x="2791" y="667"/>
                    </a:cubicBezTo>
                    <a:cubicBezTo>
                      <a:pt x="1854" y="997"/>
                      <a:pt x="827" y="1364"/>
                      <a:pt x="482" y="1542"/>
                    </a:cubicBezTo>
                    <a:cubicBezTo>
                      <a:pt x="283" y="1652"/>
                      <a:pt x="173" y="1866"/>
                      <a:pt x="89" y="2128"/>
                    </a:cubicBezTo>
                    <a:cubicBezTo>
                      <a:pt x="21" y="2390"/>
                      <a:pt x="0" y="2699"/>
                      <a:pt x="21" y="3003"/>
                    </a:cubicBezTo>
                    <a:cubicBezTo>
                      <a:pt x="21" y="3306"/>
                      <a:pt x="89" y="3615"/>
                      <a:pt x="152" y="3877"/>
                    </a:cubicBezTo>
                    <a:cubicBezTo>
                      <a:pt x="241" y="4139"/>
                      <a:pt x="351" y="4333"/>
                      <a:pt x="482" y="4443"/>
                    </a:cubicBezTo>
                    <a:cubicBezTo>
                      <a:pt x="872" y="4709"/>
                      <a:pt x="1475" y="4761"/>
                      <a:pt x="1977" y="4761"/>
                    </a:cubicBezTo>
                    <a:cubicBezTo>
                      <a:pt x="2177" y="4761"/>
                      <a:pt x="2360" y="4753"/>
                      <a:pt x="2508" y="4747"/>
                    </a:cubicBezTo>
                    <a:cubicBezTo>
                      <a:pt x="2791" y="4726"/>
                      <a:pt x="3839" y="4637"/>
                      <a:pt x="4933" y="4443"/>
                    </a:cubicBezTo>
                    <a:cubicBezTo>
                      <a:pt x="5499" y="4333"/>
                      <a:pt x="6064" y="4223"/>
                      <a:pt x="6546" y="4071"/>
                    </a:cubicBezTo>
                    <a:cubicBezTo>
                      <a:pt x="7049" y="3898"/>
                      <a:pt x="7442" y="3720"/>
                      <a:pt x="7703" y="3485"/>
                    </a:cubicBezTo>
                    <a:cubicBezTo>
                      <a:pt x="8641" y="2589"/>
                      <a:pt x="8578" y="1756"/>
                      <a:pt x="8468" y="1259"/>
                    </a:cubicBezTo>
                    <a:cubicBezTo>
                      <a:pt x="8447" y="1102"/>
                      <a:pt x="8316" y="997"/>
                      <a:pt x="8138" y="866"/>
                    </a:cubicBezTo>
                    <a:cubicBezTo>
                      <a:pt x="7965" y="756"/>
                      <a:pt x="7724" y="646"/>
                      <a:pt x="7484" y="536"/>
                    </a:cubicBezTo>
                    <a:cubicBezTo>
                      <a:pt x="7007" y="342"/>
                      <a:pt x="6436" y="185"/>
                      <a:pt x="6111" y="81"/>
                    </a:cubicBezTo>
                    <a:cubicBezTo>
                      <a:pt x="5875" y="21"/>
                      <a:pt x="5620" y="1"/>
                      <a:pt x="5392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5292412" y="1740986"/>
                <a:ext cx="543921" cy="693983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903" extrusionOk="0">
                    <a:moveTo>
                      <a:pt x="2357" y="1"/>
                    </a:moveTo>
                    <a:lnTo>
                      <a:pt x="765" y="347"/>
                    </a:lnTo>
                    <a:cubicBezTo>
                      <a:pt x="765" y="347"/>
                      <a:pt x="875" y="980"/>
                      <a:pt x="786" y="1310"/>
                    </a:cubicBezTo>
                    <a:cubicBezTo>
                      <a:pt x="736" y="1504"/>
                      <a:pt x="552" y="1543"/>
                      <a:pt x="412" y="1543"/>
                    </a:cubicBezTo>
                    <a:cubicBezTo>
                      <a:pt x="317" y="1543"/>
                      <a:pt x="241" y="1525"/>
                      <a:pt x="241" y="1525"/>
                    </a:cubicBezTo>
                    <a:cubicBezTo>
                      <a:pt x="241" y="1525"/>
                      <a:pt x="110" y="2248"/>
                      <a:pt x="48" y="2881"/>
                    </a:cubicBezTo>
                    <a:cubicBezTo>
                      <a:pt x="0" y="3510"/>
                      <a:pt x="69" y="3902"/>
                      <a:pt x="69" y="3902"/>
                    </a:cubicBezTo>
                    <a:cubicBezTo>
                      <a:pt x="69" y="3902"/>
                      <a:pt x="1310" y="2661"/>
                      <a:pt x="1943" y="2248"/>
                    </a:cubicBezTo>
                    <a:cubicBezTo>
                      <a:pt x="2577" y="1834"/>
                      <a:pt x="3059" y="1808"/>
                      <a:pt x="3059" y="1808"/>
                    </a:cubicBezTo>
                    <a:cubicBezTo>
                      <a:pt x="3059" y="1808"/>
                      <a:pt x="2708" y="1635"/>
                      <a:pt x="2619" y="1310"/>
                    </a:cubicBezTo>
                    <a:cubicBezTo>
                      <a:pt x="2535" y="959"/>
                      <a:pt x="2357" y="1"/>
                      <a:pt x="2357" y="1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5281210" y="1728895"/>
                <a:ext cx="558857" cy="729366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4102" extrusionOk="0">
                    <a:moveTo>
                      <a:pt x="2378" y="132"/>
                    </a:moveTo>
                    <a:cubicBezTo>
                      <a:pt x="2399" y="221"/>
                      <a:pt x="2551" y="1048"/>
                      <a:pt x="2640" y="1378"/>
                    </a:cubicBezTo>
                    <a:cubicBezTo>
                      <a:pt x="2703" y="1640"/>
                      <a:pt x="2860" y="1771"/>
                      <a:pt x="2965" y="1855"/>
                    </a:cubicBezTo>
                    <a:cubicBezTo>
                      <a:pt x="2923" y="1855"/>
                      <a:pt x="2902" y="1855"/>
                      <a:pt x="2792" y="1876"/>
                    </a:cubicBezTo>
                    <a:cubicBezTo>
                      <a:pt x="2572" y="1944"/>
                      <a:pt x="2289" y="2054"/>
                      <a:pt x="1985" y="2248"/>
                    </a:cubicBezTo>
                    <a:cubicBezTo>
                      <a:pt x="1655" y="2468"/>
                      <a:pt x="1179" y="2881"/>
                      <a:pt x="786" y="3253"/>
                    </a:cubicBezTo>
                    <a:lnTo>
                      <a:pt x="194" y="3840"/>
                    </a:lnTo>
                    <a:cubicBezTo>
                      <a:pt x="173" y="3777"/>
                      <a:pt x="111" y="3494"/>
                      <a:pt x="173" y="2949"/>
                    </a:cubicBezTo>
                    <a:cubicBezTo>
                      <a:pt x="215" y="2358"/>
                      <a:pt x="346" y="1703"/>
                      <a:pt x="346" y="1661"/>
                    </a:cubicBezTo>
                    <a:cubicBezTo>
                      <a:pt x="378" y="1661"/>
                      <a:pt x="407" y="1670"/>
                      <a:pt x="455" y="1670"/>
                    </a:cubicBezTo>
                    <a:cubicBezTo>
                      <a:pt x="480" y="1670"/>
                      <a:pt x="509" y="1668"/>
                      <a:pt x="545" y="1661"/>
                    </a:cubicBezTo>
                    <a:cubicBezTo>
                      <a:pt x="608" y="1661"/>
                      <a:pt x="697" y="1640"/>
                      <a:pt x="765" y="1593"/>
                    </a:cubicBezTo>
                    <a:cubicBezTo>
                      <a:pt x="828" y="1551"/>
                      <a:pt x="870" y="1483"/>
                      <a:pt x="917" y="1378"/>
                    </a:cubicBezTo>
                    <a:cubicBezTo>
                      <a:pt x="959" y="1200"/>
                      <a:pt x="938" y="959"/>
                      <a:pt x="917" y="766"/>
                    </a:cubicBezTo>
                    <a:cubicBezTo>
                      <a:pt x="917" y="593"/>
                      <a:pt x="896" y="504"/>
                      <a:pt x="896" y="462"/>
                    </a:cubicBezTo>
                    <a:lnTo>
                      <a:pt x="2378" y="132"/>
                    </a:lnTo>
                    <a:close/>
                    <a:moveTo>
                      <a:pt x="2488" y="1"/>
                    </a:moveTo>
                    <a:lnTo>
                      <a:pt x="765" y="373"/>
                    </a:lnTo>
                    <a:lnTo>
                      <a:pt x="765" y="415"/>
                    </a:lnTo>
                    <a:cubicBezTo>
                      <a:pt x="765" y="415"/>
                      <a:pt x="786" y="567"/>
                      <a:pt x="807" y="766"/>
                    </a:cubicBezTo>
                    <a:cubicBezTo>
                      <a:pt x="828" y="959"/>
                      <a:pt x="828" y="1200"/>
                      <a:pt x="807" y="1352"/>
                    </a:cubicBezTo>
                    <a:cubicBezTo>
                      <a:pt x="786" y="1420"/>
                      <a:pt x="739" y="1462"/>
                      <a:pt x="697" y="1509"/>
                    </a:cubicBezTo>
                    <a:cubicBezTo>
                      <a:pt x="655" y="1530"/>
                      <a:pt x="587" y="1551"/>
                      <a:pt x="545" y="1551"/>
                    </a:cubicBezTo>
                    <a:cubicBezTo>
                      <a:pt x="502" y="1558"/>
                      <a:pt x="460" y="1560"/>
                      <a:pt x="425" y="1560"/>
                    </a:cubicBezTo>
                    <a:cubicBezTo>
                      <a:pt x="353" y="1560"/>
                      <a:pt x="304" y="1551"/>
                      <a:pt x="304" y="1551"/>
                    </a:cubicBezTo>
                    <a:lnTo>
                      <a:pt x="262" y="1530"/>
                    </a:lnTo>
                    <a:lnTo>
                      <a:pt x="242" y="1593"/>
                    </a:lnTo>
                    <a:cubicBezTo>
                      <a:pt x="242" y="1593"/>
                      <a:pt x="111" y="2316"/>
                      <a:pt x="63" y="2949"/>
                    </a:cubicBezTo>
                    <a:cubicBezTo>
                      <a:pt x="1" y="3578"/>
                      <a:pt x="84" y="3997"/>
                      <a:pt x="84" y="3997"/>
                    </a:cubicBezTo>
                    <a:lnTo>
                      <a:pt x="84" y="4101"/>
                    </a:lnTo>
                    <a:lnTo>
                      <a:pt x="173" y="4018"/>
                    </a:lnTo>
                    <a:cubicBezTo>
                      <a:pt x="173" y="4018"/>
                      <a:pt x="477" y="3709"/>
                      <a:pt x="870" y="3342"/>
                    </a:cubicBezTo>
                    <a:cubicBezTo>
                      <a:pt x="1263" y="2970"/>
                      <a:pt x="1724" y="2557"/>
                      <a:pt x="2048" y="2358"/>
                    </a:cubicBezTo>
                    <a:cubicBezTo>
                      <a:pt x="2357" y="2138"/>
                      <a:pt x="2619" y="2054"/>
                      <a:pt x="2813" y="1986"/>
                    </a:cubicBezTo>
                    <a:cubicBezTo>
                      <a:pt x="3012" y="1944"/>
                      <a:pt x="3122" y="1944"/>
                      <a:pt x="3122" y="1944"/>
                    </a:cubicBezTo>
                    <a:lnTo>
                      <a:pt x="3143" y="1834"/>
                    </a:lnTo>
                    <a:cubicBezTo>
                      <a:pt x="3143" y="1834"/>
                      <a:pt x="2813" y="1661"/>
                      <a:pt x="2750" y="1352"/>
                    </a:cubicBezTo>
                    <a:cubicBezTo>
                      <a:pt x="2661" y="1027"/>
                      <a:pt x="2488" y="69"/>
                      <a:pt x="2488" y="69"/>
                    </a:cubicBezTo>
                    <a:lnTo>
                      <a:pt x="2488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5021432" y="2027792"/>
                <a:ext cx="1089620" cy="1734157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9753" extrusionOk="0">
                    <a:moveTo>
                      <a:pt x="4426" y="1"/>
                    </a:moveTo>
                    <a:cubicBezTo>
                      <a:pt x="4426" y="1"/>
                      <a:pt x="4211" y="43"/>
                      <a:pt x="3881" y="221"/>
                    </a:cubicBezTo>
                    <a:cubicBezTo>
                      <a:pt x="3556" y="415"/>
                      <a:pt x="2881" y="876"/>
                      <a:pt x="2310" y="1352"/>
                    </a:cubicBezTo>
                    <a:cubicBezTo>
                      <a:pt x="1744" y="1834"/>
                      <a:pt x="1284" y="2750"/>
                      <a:pt x="1200" y="3164"/>
                    </a:cubicBezTo>
                    <a:cubicBezTo>
                      <a:pt x="1111" y="3578"/>
                      <a:pt x="1153" y="4672"/>
                      <a:pt x="828" y="5631"/>
                    </a:cubicBezTo>
                    <a:cubicBezTo>
                      <a:pt x="477" y="6610"/>
                      <a:pt x="1" y="7443"/>
                      <a:pt x="1" y="7443"/>
                    </a:cubicBezTo>
                    <a:cubicBezTo>
                      <a:pt x="1" y="7443"/>
                      <a:pt x="414" y="7746"/>
                      <a:pt x="849" y="7877"/>
                    </a:cubicBezTo>
                    <a:cubicBezTo>
                      <a:pt x="1263" y="7987"/>
                      <a:pt x="2593" y="8338"/>
                      <a:pt x="3860" y="8553"/>
                    </a:cubicBezTo>
                    <a:cubicBezTo>
                      <a:pt x="5127" y="8773"/>
                      <a:pt x="5761" y="9752"/>
                      <a:pt x="5761" y="9752"/>
                    </a:cubicBezTo>
                    <a:cubicBezTo>
                      <a:pt x="5761" y="9752"/>
                      <a:pt x="5892" y="9621"/>
                      <a:pt x="5892" y="9207"/>
                    </a:cubicBezTo>
                    <a:cubicBezTo>
                      <a:pt x="5892" y="8794"/>
                      <a:pt x="5803" y="8029"/>
                      <a:pt x="5499" y="7134"/>
                    </a:cubicBezTo>
                    <a:cubicBezTo>
                      <a:pt x="5190" y="6264"/>
                      <a:pt x="5017" y="5783"/>
                      <a:pt x="5017" y="5327"/>
                    </a:cubicBezTo>
                    <a:cubicBezTo>
                      <a:pt x="4997" y="4887"/>
                      <a:pt x="5279" y="4122"/>
                      <a:pt x="5693" y="3426"/>
                    </a:cubicBezTo>
                    <a:cubicBezTo>
                      <a:pt x="6107" y="2750"/>
                      <a:pt x="6128" y="1483"/>
                      <a:pt x="5934" y="1200"/>
                    </a:cubicBezTo>
                    <a:cubicBezTo>
                      <a:pt x="5714" y="938"/>
                      <a:pt x="5410" y="876"/>
                      <a:pt x="5080" y="567"/>
                    </a:cubicBezTo>
                    <a:cubicBezTo>
                      <a:pt x="4756" y="263"/>
                      <a:pt x="4426" y="1"/>
                      <a:pt x="4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5005607" y="2015701"/>
                <a:ext cx="1101711" cy="1762072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9910" extrusionOk="0">
                    <a:moveTo>
                      <a:pt x="4494" y="132"/>
                    </a:moveTo>
                    <a:cubicBezTo>
                      <a:pt x="4515" y="158"/>
                      <a:pt x="4824" y="394"/>
                      <a:pt x="5127" y="682"/>
                    </a:cubicBezTo>
                    <a:cubicBezTo>
                      <a:pt x="5300" y="834"/>
                      <a:pt x="5457" y="917"/>
                      <a:pt x="5609" y="1006"/>
                    </a:cubicBezTo>
                    <a:cubicBezTo>
                      <a:pt x="5740" y="1095"/>
                      <a:pt x="5871" y="1179"/>
                      <a:pt x="5981" y="1310"/>
                    </a:cubicBezTo>
                    <a:cubicBezTo>
                      <a:pt x="6002" y="1357"/>
                      <a:pt x="6044" y="1488"/>
                      <a:pt x="6065" y="1640"/>
                    </a:cubicBezTo>
                    <a:cubicBezTo>
                      <a:pt x="6086" y="1813"/>
                      <a:pt x="6086" y="2012"/>
                      <a:pt x="6065" y="2227"/>
                    </a:cubicBezTo>
                    <a:cubicBezTo>
                      <a:pt x="6044" y="2666"/>
                      <a:pt x="5934" y="3143"/>
                      <a:pt x="5740" y="3473"/>
                    </a:cubicBezTo>
                    <a:cubicBezTo>
                      <a:pt x="5326" y="4169"/>
                      <a:pt x="5038" y="4934"/>
                      <a:pt x="5038" y="5395"/>
                    </a:cubicBezTo>
                    <a:cubicBezTo>
                      <a:pt x="5038" y="5851"/>
                      <a:pt x="5237" y="6332"/>
                      <a:pt x="5520" y="7228"/>
                    </a:cubicBezTo>
                    <a:cubicBezTo>
                      <a:pt x="5824" y="8118"/>
                      <a:pt x="5913" y="8862"/>
                      <a:pt x="5913" y="9275"/>
                    </a:cubicBezTo>
                    <a:cubicBezTo>
                      <a:pt x="5913" y="9474"/>
                      <a:pt x="5892" y="9605"/>
                      <a:pt x="5850" y="9689"/>
                    </a:cubicBezTo>
                    <a:cubicBezTo>
                      <a:pt x="5850" y="9736"/>
                      <a:pt x="5824" y="9715"/>
                      <a:pt x="5824" y="9736"/>
                    </a:cubicBezTo>
                    <a:cubicBezTo>
                      <a:pt x="5761" y="9626"/>
                      <a:pt x="5169" y="8773"/>
                      <a:pt x="3949" y="8558"/>
                    </a:cubicBezTo>
                    <a:cubicBezTo>
                      <a:pt x="2708" y="8338"/>
                      <a:pt x="1373" y="8013"/>
                      <a:pt x="938" y="7882"/>
                    </a:cubicBezTo>
                    <a:cubicBezTo>
                      <a:pt x="545" y="7772"/>
                      <a:pt x="194" y="7511"/>
                      <a:pt x="152" y="7490"/>
                    </a:cubicBezTo>
                    <a:cubicBezTo>
                      <a:pt x="173" y="7443"/>
                      <a:pt x="634" y="6657"/>
                      <a:pt x="959" y="5720"/>
                    </a:cubicBezTo>
                    <a:cubicBezTo>
                      <a:pt x="1137" y="5238"/>
                      <a:pt x="1200" y="4714"/>
                      <a:pt x="1242" y="4258"/>
                    </a:cubicBezTo>
                    <a:cubicBezTo>
                      <a:pt x="1289" y="3824"/>
                      <a:pt x="1310" y="3431"/>
                      <a:pt x="1331" y="3232"/>
                    </a:cubicBezTo>
                    <a:cubicBezTo>
                      <a:pt x="1373" y="3038"/>
                      <a:pt x="1503" y="2708"/>
                      <a:pt x="1703" y="2384"/>
                    </a:cubicBezTo>
                    <a:cubicBezTo>
                      <a:pt x="1896" y="2033"/>
                      <a:pt x="2158" y="1703"/>
                      <a:pt x="2420" y="1467"/>
                    </a:cubicBezTo>
                    <a:cubicBezTo>
                      <a:pt x="2991" y="985"/>
                      <a:pt x="3687" y="525"/>
                      <a:pt x="4017" y="352"/>
                    </a:cubicBezTo>
                    <a:cubicBezTo>
                      <a:pt x="4321" y="158"/>
                      <a:pt x="4473" y="132"/>
                      <a:pt x="4494" y="132"/>
                    </a:cubicBezTo>
                    <a:close/>
                    <a:moveTo>
                      <a:pt x="4515" y="1"/>
                    </a:moveTo>
                    <a:lnTo>
                      <a:pt x="4494" y="27"/>
                    </a:lnTo>
                    <a:cubicBezTo>
                      <a:pt x="4494" y="27"/>
                      <a:pt x="4279" y="48"/>
                      <a:pt x="3949" y="242"/>
                    </a:cubicBezTo>
                    <a:cubicBezTo>
                      <a:pt x="3624" y="441"/>
                      <a:pt x="2923" y="896"/>
                      <a:pt x="2357" y="1378"/>
                    </a:cubicBezTo>
                    <a:cubicBezTo>
                      <a:pt x="2074" y="1619"/>
                      <a:pt x="1812" y="1965"/>
                      <a:pt x="1613" y="2316"/>
                    </a:cubicBezTo>
                    <a:cubicBezTo>
                      <a:pt x="1420" y="2666"/>
                      <a:pt x="1268" y="2991"/>
                      <a:pt x="1221" y="3211"/>
                    </a:cubicBezTo>
                    <a:cubicBezTo>
                      <a:pt x="1179" y="3431"/>
                      <a:pt x="1179" y="3798"/>
                      <a:pt x="1137" y="4258"/>
                    </a:cubicBezTo>
                    <a:cubicBezTo>
                      <a:pt x="1090" y="4693"/>
                      <a:pt x="1027" y="5217"/>
                      <a:pt x="849" y="5678"/>
                    </a:cubicBezTo>
                    <a:cubicBezTo>
                      <a:pt x="503" y="6636"/>
                      <a:pt x="21" y="7490"/>
                      <a:pt x="21" y="7490"/>
                    </a:cubicBezTo>
                    <a:lnTo>
                      <a:pt x="1" y="7532"/>
                    </a:lnTo>
                    <a:lnTo>
                      <a:pt x="42" y="7573"/>
                    </a:lnTo>
                    <a:cubicBezTo>
                      <a:pt x="42" y="7573"/>
                      <a:pt x="456" y="7882"/>
                      <a:pt x="917" y="7987"/>
                    </a:cubicBezTo>
                    <a:cubicBezTo>
                      <a:pt x="1352" y="8118"/>
                      <a:pt x="2682" y="8448"/>
                      <a:pt x="3928" y="8668"/>
                    </a:cubicBezTo>
                    <a:cubicBezTo>
                      <a:pt x="5169" y="8883"/>
                      <a:pt x="5782" y="9867"/>
                      <a:pt x="5782" y="9867"/>
                    </a:cubicBezTo>
                    <a:lnTo>
                      <a:pt x="5824" y="9909"/>
                    </a:lnTo>
                    <a:lnTo>
                      <a:pt x="5871" y="9867"/>
                    </a:lnTo>
                    <a:cubicBezTo>
                      <a:pt x="5871" y="9867"/>
                      <a:pt x="5913" y="9820"/>
                      <a:pt x="5955" y="9736"/>
                    </a:cubicBezTo>
                    <a:cubicBezTo>
                      <a:pt x="6002" y="9626"/>
                      <a:pt x="6023" y="9495"/>
                      <a:pt x="6023" y="9275"/>
                    </a:cubicBezTo>
                    <a:cubicBezTo>
                      <a:pt x="6023" y="8841"/>
                      <a:pt x="5934" y="8076"/>
                      <a:pt x="5630" y="7202"/>
                    </a:cubicBezTo>
                    <a:cubicBezTo>
                      <a:pt x="5347" y="6311"/>
                      <a:pt x="5169" y="5830"/>
                      <a:pt x="5148" y="5395"/>
                    </a:cubicBezTo>
                    <a:cubicBezTo>
                      <a:pt x="5148" y="4976"/>
                      <a:pt x="5410" y="4217"/>
                      <a:pt x="5824" y="3536"/>
                    </a:cubicBezTo>
                    <a:cubicBezTo>
                      <a:pt x="6044" y="3169"/>
                      <a:pt x="6154" y="2687"/>
                      <a:pt x="6175" y="2227"/>
                    </a:cubicBezTo>
                    <a:cubicBezTo>
                      <a:pt x="6196" y="2012"/>
                      <a:pt x="6196" y="1813"/>
                      <a:pt x="6175" y="1640"/>
                    </a:cubicBezTo>
                    <a:cubicBezTo>
                      <a:pt x="6154" y="1467"/>
                      <a:pt x="6133" y="1336"/>
                      <a:pt x="6065" y="1247"/>
                    </a:cubicBezTo>
                    <a:cubicBezTo>
                      <a:pt x="5955" y="1095"/>
                      <a:pt x="5803" y="1006"/>
                      <a:pt x="5672" y="917"/>
                    </a:cubicBezTo>
                    <a:cubicBezTo>
                      <a:pt x="5520" y="834"/>
                      <a:pt x="5368" y="745"/>
                      <a:pt x="5196" y="593"/>
                    </a:cubicBezTo>
                    <a:cubicBezTo>
                      <a:pt x="4887" y="289"/>
                      <a:pt x="4541" y="27"/>
                      <a:pt x="4541" y="27"/>
                    </a:cubicBezTo>
                    <a:lnTo>
                      <a:pt x="4515" y="1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4790636" y="1957913"/>
                <a:ext cx="575571" cy="1400767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7878" extrusionOk="0">
                    <a:moveTo>
                      <a:pt x="2662" y="1"/>
                    </a:moveTo>
                    <a:cubicBezTo>
                      <a:pt x="2577" y="1"/>
                      <a:pt x="2523" y="53"/>
                      <a:pt x="2451" y="153"/>
                    </a:cubicBezTo>
                    <a:cubicBezTo>
                      <a:pt x="2346" y="284"/>
                      <a:pt x="1581" y="1352"/>
                      <a:pt x="1403" y="2007"/>
                    </a:cubicBezTo>
                    <a:cubicBezTo>
                      <a:pt x="1230" y="2682"/>
                      <a:pt x="1534" y="2971"/>
                      <a:pt x="1560" y="3468"/>
                    </a:cubicBezTo>
                    <a:cubicBezTo>
                      <a:pt x="1581" y="3950"/>
                      <a:pt x="1340" y="5107"/>
                      <a:pt x="1079" y="5521"/>
                    </a:cubicBezTo>
                    <a:cubicBezTo>
                      <a:pt x="817" y="5935"/>
                      <a:pt x="94" y="6395"/>
                      <a:pt x="52" y="6395"/>
                    </a:cubicBezTo>
                    <a:cubicBezTo>
                      <a:pt x="51" y="6395"/>
                      <a:pt x="51" y="6395"/>
                      <a:pt x="50" y="6395"/>
                    </a:cubicBezTo>
                    <a:cubicBezTo>
                      <a:pt x="1" y="6395"/>
                      <a:pt x="490" y="7268"/>
                      <a:pt x="775" y="7574"/>
                    </a:cubicBezTo>
                    <a:cubicBezTo>
                      <a:pt x="1058" y="7857"/>
                      <a:pt x="1340" y="7878"/>
                      <a:pt x="1340" y="7878"/>
                    </a:cubicBezTo>
                    <a:cubicBezTo>
                      <a:pt x="1340" y="7878"/>
                      <a:pt x="1864" y="6851"/>
                      <a:pt x="2147" y="6265"/>
                    </a:cubicBezTo>
                    <a:cubicBezTo>
                      <a:pt x="2430" y="5652"/>
                      <a:pt x="2498" y="5170"/>
                      <a:pt x="2519" y="4280"/>
                    </a:cubicBezTo>
                    <a:cubicBezTo>
                      <a:pt x="2561" y="3363"/>
                      <a:pt x="3001" y="2772"/>
                      <a:pt x="2974" y="2489"/>
                    </a:cubicBezTo>
                    <a:cubicBezTo>
                      <a:pt x="2953" y="2206"/>
                      <a:pt x="3105" y="745"/>
                      <a:pt x="3236" y="221"/>
                    </a:cubicBezTo>
                    <a:cubicBezTo>
                      <a:pt x="3236" y="221"/>
                      <a:pt x="3021" y="111"/>
                      <a:pt x="2822" y="43"/>
                    </a:cubicBezTo>
                    <a:cubicBezTo>
                      <a:pt x="2756" y="15"/>
                      <a:pt x="2705" y="1"/>
                      <a:pt x="2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4788680" y="1947422"/>
                <a:ext cx="589618" cy="1423349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8005" extrusionOk="0">
                    <a:moveTo>
                      <a:pt x="2693" y="110"/>
                    </a:moveTo>
                    <a:cubicBezTo>
                      <a:pt x="2723" y="110"/>
                      <a:pt x="2759" y="121"/>
                      <a:pt x="2813" y="149"/>
                    </a:cubicBezTo>
                    <a:cubicBezTo>
                      <a:pt x="2985" y="212"/>
                      <a:pt x="3163" y="301"/>
                      <a:pt x="3184" y="322"/>
                    </a:cubicBezTo>
                    <a:cubicBezTo>
                      <a:pt x="3116" y="584"/>
                      <a:pt x="3053" y="1040"/>
                      <a:pt x="3012" y="1500"/>
                    </a:cubicBezTo>
                    <a:cubicBezTo>
                      <a:pt x="2964" y="1956"/>
                      <a:pt x="2923" y="2396"/>
                      <a:pt x="2943" y="2548"/>
                    </a:cubicBezTo>
                    <a:cubicBezTo>
                      <a:pt x="2943" y="2658"/>
                      <a:pt x="2854" y="2899"/>
                      <a:pt x="2723" y="3181"/>
                    </a:cubicBezTo>
                    <a:cubicBezTo>
                      <a:pt x="2619" y="3485"/>
                      <a:pt x="2488" y="3857"/>
                      <a:pt x="2488" y="4339"/>
                    </a:cubicBezTo>
                    <a:cubicBezTo>
                      <a:pt x="2441" y="5229"/>
                      <a:pt x="2399" y="5690"/>
                      <a:pt x="2116" y="6276"/>
                    </a:cubicBezTo>
                    <a:cubicBezTo>
                      <a:pt x="1833" y="6868"/>
                      <a:pt x="1351" y="7827"/>
                      <a:pt x="1310" y="7874"/>
                    </a:cubicBezTo>
                    <a:cubicBezTo>
                      <a:pt x="1310" y="7874"/>
                      <a:pt x="1262" y="7874"/>
                      <a:pt x="1200" y="7847"/>
                    </a:cubicBezTo>
                    <a:cubicBezTo>
                      <a:pt x="1090" y="7806"/>
                      <a:pt x="959" y="7743"/>
                      <a:pt x="828" y="7586"/>
                    </a:cubicBezTo>
                    <a:cubicBezTo>
                      <a:pt x="697" y="7455"/>
                      <a:pt x="498" y="7151"/>
                      <a:pt x="346" y="6889"/>
                    </a:cubicBezTo>
                    <a:cubicBezTo>
                      <a:pt x="262" y="6758"/>
                      <a:pt x="194" y="6648"/>
                      <a:pt x="152" y="6564"/>
                    </a:cubicBezTo>
                    <a:cubicBezTo>
                      <a:pt x="131" y="6517"/>
                      <a:pt x="131" y="6496"/>
                      <a:pt x="131" y="6475"/>
                    </a:cubicBezTo>
                    <a:cubicBezTo>
                      <a:pt x="152" y="6475"/>
                      <a:pt x="194" y="6454"/>
                      <a:pt x="236" y="6434"/>
                    </a:cubicBezTo>
                    <a:cubicBezTo>
                      <a:pt x="304" y="6365"/>
                      <a:pt x="414" y="6303"/>
                      <a:pt x="524" y="6214"/>
                    </a:cubicBezTo>
                    <a:cubicBezTo>
                      <a:pt x="739" y="6041"/>
                      <a:pt x="1001" y="5821"/>
                      <a:pt x="1131" y="5601"/>
                    </a:cubicBezTo>
                    <a:cubicBezTo>
                      <a:pt x="1262" y="5386"/>
                      <a:pt x="1393" y="4993"/>
                      <a:pt x="1482" y="4601"/>
                    </a:cubicBezTo>
                    <a:cubicBezTo>
                      <a:pt x="1571" y="4182"/>
                      <a:pt x="1634" y="3768"/>
                      <a:pt x="1613" y="3527"/>
                    </a:cubicBezTo>
                    <a:cubicBezTo>
                      <a:pt x="1613" y="3265"/>
                      <a:pt x="1524" y="3071"/>
                      <a:pt x="1482" y="2851"/>
                    </a:cubicBezTo>
                    <a:cubicBezTo>
                      <a:pt x="1414" y="2637"/>
                      <a:pt x="1393" y="2417"/>
                      <a:pt x="1482" y="2087"/>
                    </a:cubicBezTo>
                    <a:cubicBezTo>
                      <a:pt x="1545" y="1783"/>
                      <a:pt x="1786" y="1348"/>
                      <a:pt x="2027" y="977"/>
                    </a:cubicBezTo>
                    <a:cubicBezTo>
                      <a:pt x="2247" y="605"/>
                      <a:pt x="2462" y="301"/>
                      <a:pt x="2509" y="233"/>
                    </a:cubicBezTo>
                    <a:cubicBezTo>
                      <a:pt x="2572" y="170"/>
                      <a:pt x="2593" y="123"/>
                      <a:pt x="2640" y="123"/>
                    </a:cubicBezTo>
                    <a:cubicBezTo>
                      <a:pt x="2656" y="115"/>
                      <a:pt x="2673" y="110"/>
                      <a:pt x="2693" y="110"/>
                    </a:cubicBezTo>
                    <a:close/>
                    <a:moveTo>
                      <a:pt x="2700" y="1"/>
                    </a:moveTo>
                    <a:cubicBezTo>
                      <a:pt x="2665" y="1"/>
                      <a:pt x="2631" y="7"/>
                      <a:pt x="2593" y="18"/>
                    </a:cubicBezTo>
                    <a:cubicBezTo>
                      <a:pt x="2530" y="39"/>
                      <a:pt x="2488" y="102"/>
                      <a:pt x="2420" y="170"/>
                    </a:cubicBezTo>
                    <a:cubicBezTo>
                      <a:pt x="2378" y="233"/>
                      <a:pt x="2158" y="542"/>
                      <a:pt x="1917" y="909"/>
                    </a:cubicBezTo>
                    <a:cubicBezTo>
                      <a:pt x="1702" y="1280"/>
                      <a:pt x="1461" y="1720"/>
                      <a:pt x="1372" y="2066"/>
                    </a:cubicBezTo>
                    <a:cubicBezTo>
                      <a:pt x="1262" y="2396"/>
                      <a:pt x="1310" y="2658"/>
                      <a:pt x="1372" y="2872"/>
                    </a:cubicBezTo>
                    <a:cubicBezTo>
                      <a:pt x="1414" y="3092"/>
                      <a:pt x="1503" y="3291"/>
                      <a:pt x="1503" y="3527"/>
                    </a:cubicBezTo>
                    <a:cubicBezTo>
                      <a:pt x="1524" y="3747"/>
                      <a:pt x="1461" y="4161"/>
                      <a:pt x="1372" y="4574"/>
                    </a:cubicBezTo>
                    <a:cubicBezTo>
                      <a:pt x="1283" y="4967"/>
                      <a:pt x="1152" y="5360"/>
                      <a:pt x="1048" y="5559"/>
                    </a:cubicBezTo>
                    <a:cubicBezTo>
                      <a:pt x="917" y="5732"/>
                      <a:pt x="676" y="5952"/>
                      <a:pt x="456" y="6125"/>
                    </a:cubicBezTo>
                    <a:cubicBezTo>
                      <a:pt x="346" y="6214"/>
                      <a:pt x="236" y="6276"/>
                      <a:pt x="173" y="6324"/>
                    </a:cubicBezTo>
                    <a:cubicBezTo>
                      <a:pt x="131" y="6344"/>
                      <a:pt x="105" y="6365"/>
                      <a:pt x="84" y="6386"/>
                    </a:cubicBezTo>
                    <a:lnTo>
                      <a:pt x="42" y="6386"/>
                    </a:lnTo>
                    <a:lnTo>
                      <a:pt x="21" y="6407"/>
                    </a:lnTo>
                    <a:lnTo>
                      <a:pt x="0" y="6407"/>
                    </a:lnTo>
                    <a:lnTo>
                      <a:pt x="0" y="6434"/>
                    </a:lnTo>
                    <a:lnTo>
                      <a:pt x="0" y="6454"/>
                    </a:lnTo>
                    <a:lnTo>
                      <a:pt x="0" y="6496"/>
                    </a:lnTo>
                    <a:cubicBezTo>
                      <a:pt x="21" y="6517"/>
                      <a:pt x="42" y="6564"/>
                      <a:pt x="63" y="6606"/>
                    </a:cubicBezTo>
                    <a:cubicBezTo>
                      <a:pt x="105" y="6695"/>
                      <a:pt x="173" y="6826"/>
                      <a:pt x="236" y="6957"/>
                    </a:cubicBezTo>
                    <a:cubicBezTo>
                      <a:pt x="393" y="7219"/>
                      <a:pt x="587" y="7502"/>
                      <a:pt x="739" y="7675"/>
                    </a:cubicBezTo>
                    <a:cubicBezTo>
                      <a:pt x="891" y="7827"/>
                      <a:pt x="1048" y="7916"/>
                      <a:pt x="1152" y="7957"/>
                    </a:cubicBezTo>
                    <a:cubicBezTo>
                      <a:pt x="1262" y="8005"/>
                      <a:pt x="1351" y="8005"/>
                      <a:pt x="1351" y="8005"/>
                    </a:cubicBezTo>
                    <a:lnTo>
                      <a:pt x="1372" y="8005"/>
                    </a:lnTo>
                    <a:lnTo>
                      <a:pt x="1393" y="7978"/>
                    </a:lnTo>
                    <a:cubicBezTo>
                      <a:pt x="1393" y="7978"/>
                      <a:pt x="1938" y="6931"/>
                      <a:pt x="2226" y="6344"/>
                    </a:cubicBezTo>
                    <a:cubicBezTo>
                      <a:pt x="2509" y="5732"/>
                      <a:pt x="2551" y="5229"/>
                      <a:pt x="2593" y="4339"/>
                    </a:cubicBezTo>
                    <a:cubicBezTo>
                      <a:pt x="2619" y="3878"/>
                      <a:pt x="2723" y="3527"/>
                      <a:pt x="2833" y="3223"/>
                    </a:cubicBezTo>
                    <a:cubicBezTo>
                      <a:pt x="2943" y="2941"/>
                      <a:pt x="3053" y="2721"/>
                      <a:pt x="3053" y="2548"/>
                    </a:cubicBezTo>
                    <a:cubicBezTo>
                      <a:pt x="3032" y="2417"/>
                      <a:pt x="3074" y="1956"/>
                      <a:pt x="3116" y="1500"/>
                    </a:cubicBezTo>
                    <a:cubicBezTo>
                      <a:pt x="3163" y="1040"/>
                      <a:pt x="3247" y="542"/>
                      <a:pt x="3315" y="301"/>
                    </a:cubicBezTo>
                    <a:lnTo>
                      <a:pt x="3315" y="254"/>
                    </a:lnTo>
                    <a:lnTo>
                      <a:pt x="3273" y="233"/>
                    </a:lnTo>
                    <a:cubicBezTo>
                      <a:pt x="3273" y="233"/>
                      <a:pt x="3053" y="123"/>
                      <a:pt x="2854" y="39"/>
                    </a:cubicBezTo>
                    <a:cubicBezTo>
                      <a:pt x="2794" y="12"/>
                      <a:pt x="2746" y="1"/>
                      <a:pt x="2700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4919903" y="2842333"/>
                <a:ext cx="1094421" cy="480258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2701" extrusionOk="0">
                    <a:moveTo>
                      <a:pt x="477" y="1"/>
                    </a:moveTo>
                    <a:cubicBezTo>
                      <a:pt x="450" y="1"/>
                      <a:pt x="417" y="23"/>
                      <a:pt x="393" y="112"/>
                    </a:cubicBezTo>
                    <a:cubicBezTo>
                      <a:pt x="352" y="306"/>
                      <a:pt x="393" y="285"/>
                      <a:pt x="242" y="484"/>
                    </a:cubicBezTo>
                    <a:cubicBezTo>
                      <a:pt x="111" y="699"/>
                      <a:pt x="1" y="699"/>
                      <a:pt x="22" y="830"/>
                    </a:cubicBezTo>
                    <a:cubicBezTo>
                      <a:pt x="48" y="940"/>
                      <a:pt x="153" y="1353"/>
                      <a:pt x="2033" y="2207"/>
                    </a:cubicBezTo>
                    <a:cubicBezTo>
                      <a:pt x="2881" y="2595"/>
                      <a:pt x="3793" y="2701"/>
                      <a:pt x="4533" y="2701"/>
                    </a:cubicBezTo>
                    <a:cubicBezTo>
                      <a:pt x="5409" y="2701"/>
                      <a:pt x="6044" y="2553"/>
                      <a:pt x="6044" y="2553"/>
                    </a:cubicBezTo>
                    <a:cubicBezTo>
                      <a:pt x="6044" y="2553"/>
                      <a:pt x="6154" y="2553"/>
                      <a:pt x="6112" y="2422"/>
                    </a:cubicBezTo>
                    <a:cubicBezTo>
                      <a:pt x="6091" y="2317"/>
                      <a:pt x="5981" y="1856"/>
                      <a:pt x="5892" y="1636"/>
                    </a:cubicBezTo>
                    <a:cubicBezTo>
                      <a:pt x="5828" y="1487"/>
                      <a:pt x="5785" y="1428"/>
                      <a:pt x="5709" y="1428"/>
                    </a:cubicBezTo>
                    <a:cubicBezTo>
                      <a:pt x="5686" y="1428"/>
                      <a:pt x="5660" y="1433"/>
                      <a:pt x="5630" y="1442"/>
                    </a:cubicBezTo>
                    <a:cubicBezTo>
                      <a:pt x="5575" y="1451"/>
                      <a:pt x="5337" y="1472"/>
                      <a:pt x="4990" y="1472"/>
                    </a:cubicBezTo>
                    <a:cubicBezTo>
                      <a:pt x="4515" y="1472"/>
                      <a:pt x="3836" y="1433"/>
                      <a:pt x="3143" y="1270"/>
                    </a:cubicBezTo>
                    <a:cubicBezTo>
                      <a:pt x="1944" y="961"/>
                      <a:pt x="896" y="353"/>
                      <a:pt x="524" y="23"/>
                    </a:cubicBezTo>
                    <a:cubicBezTo>
                      <a:pt x="524" y="23"/>
                      <a:pt x="503" y="1"/>
                      <a:pt x="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4912435" y="2830598"/>
                <a:ext cx="1110246" cy="503373"/>
              </a:xfrm>
              <a:custGeom>
                <a:avLst/>
                <a:gdLst/>
                <a:ahLst/>
                <a:cxnLst/>
                <a:rect l="l" t="t" r="r" b="b"/>
                <a:pathLst>
                  <a:path w="6244" h="2831" extrusionOk="0">
                    <a:moveTo>
                      <a:pt x="525" y="131"/>
                    </a:moveTo>
                    <a:cubicBezTo>
                      <a:pt x="917" y="461"/>
                      <a:pt x="1965" y="1095"/>
                      <a:pt x="3164" y="1377"/>
                    </a:cubicBezTo>
                    <a:cubicBezTo>
                      <a:pt x="3777" y="1529"/>
                      <a:pt x="4363" y="1571"/>
                      <a:pt x="4824" y="1597"/>
                    </a:cubicBezTo>
                    <a:cubicBezTo>
                      <a:pt x="5065" y="1597"/>
                      <a:pt x="5259" y="1597"/>
                      <a:pt x="5411" y="1571"/>
                    </a:cubicBezTo>
                    <a:cubicBezTo>
                      <a:pt x="5541" y="1571"/>
                      <a:pt x="5651" y="1571"/>
                      <a:pt x="5693" y="1550"/>
                    </a:cubicBezTo>
                    <a:cubicBezTo>
                      <a:pt x="5709" y="1543"/>
                      <a:pt x="5722" y="1541"/>
                      <a:pt x="5733" y="1541"/>
                    </a:cubicBezTo>
                    <a:cubicBezTo>
                      <a:pt x="5754" y="1541"/>
                      <a:pt x="5768" y="1550"/>
                      <a:pt x="5782" y="1550"/>
                    </a:cubicBezTo>
                    <a:cubicBezTo>
                      <a:pt x="5803" y="1571"/>
                      <a:pt x="5824" y="1639"/>
                      <a:pt x="5871" y="1728"/>
                    </a:cubicBezTo>
                    <a:cubicBezTo>
                      <a:pt x="5955" y="1943"/>
                      <a:pt x="6065" y="2383"/>
                      <a:pt x="6112" y="2514"/>
                    </a:cubicBezTo>
                    <a:cubicBezTo>
                      <a:pt x="6133" y="2556"/>
                      <a:pt x="6112" y="2556"/>
                      <a:pt x="6112" y="2556"/>
                    </a:cubicBezTo>
                    <a:lnTo>
                      <a:pt x="6086" y="2556"/>
                    </a:lnTo>
                    <a:cubicBezTo>
                      <a:pt x="6086" y="2556"/>
                      <a:pt x="5441" y="2706"/>
                      <a:pt x="4556" y="2706"/>
                    </a:cubicBezTo>
                    <a:cubicBezTo>
                      <a:pt x="3823" y="2706"/>
                      <a:pt x="2926" y="2603"/>
                      <a:pt x="2096" y="2226"/>
                    </a:cubicBezTo>
                    <a:cubicBezTo>
                      <a:pt x="1158" y="1791"/>
                      <a:pt x="676" y="1487"/>
                      <a:pt x="415" y="1268"/>
                    </a:cubicBezTo>
                    <a:cubicBezTo>
                      <a:pt x="153" y="1048"/>
                      <a:pt x="132" y="943"/>
                      <a:pt x="132" y="875"/>
                    </a:cubicBezTo>
                    <a:cubicBezTo>
                      <a:pt x="111" y="833"/>
                      <a:pt x="132" y="833"/>
                      <a:pt x="153" y="786"/>
                    </a:cubicBezTo>
                    <a:cubicBezTo>
                      <a:pt x="195" y="765"/>
                      <a:pt x="263" y="702"/>
                      <a:pt x="326" y="592"/>
                    </a:cubicBezTo>
                    <a:cubicBezTo>
                      <a:pt x="483" y="372"/>
                      <a:pt x="435" y="372"/>
                      <a:pt x="483" y="199"/>
                    </a:cubicBezTo>
                    <a:cubicBezTo>
                      <a:pt x="504" y="157"/>
                      <a:pt x="525" y="131"/>
                      <a:pt x="525" y="131"/>
                    </a:cubicBezTo>
                    <a:close/>
                    <a:moveTo>
                      <a:pt x="525" y="0"/>
                    </a:moveTo>
                    <a:cubicBezTo>
                      <a:pt x="483" y="26"/>
                      <a:pt x="456" y="26"/>
                      <a:pt x="435" y="68"/>
                    </a:cubicBezTo>
                    <a:cubicBezTo>
                      <a:pt x="415" y="89"/>
                      <a:pt x="394" y="110"/>
                      <a:pt x="373" y="178"/>
                    </a:cubicBezTo>
                    <a:cubicBezTo>
                      <a:pt x="326" y="351"/>
                      <a:pt x="373" y="309"/>
                      <a:pt x="242" y="524"/>
                    </a:cubicBezTo>
                    <a:cubicBezTo>
                      <a:pt x="174" y="634"/>
                      <a:pt x="111" y="681"/>
                      <a:pt x="64" y="723"/>
                    </a:cubicBezTo>
                    <a:cubicBezTo>
                      <a:pt x="22" y="765"/>
                      <a:pt x="1" y="833"/>
                      <a:pt x="1" y="896"/>
                    </a:cubicBezTo>
                    <a:cubicBezTo>
                      <a:pt x="22" y="964"/>
                      <a:pt x="64" y="1116"/>
                      <a:pt x="326" y="1357"/>
                    </a:cubicBezTo>
                    <a:cubicBezTo>
                      <a:pt x="614" y="1571"/>
                      <a:pt x="1111" y="1901"/>
                      <a:pt x="2027" y="2315"/>
                    </a:cubicBezTo>
                    <a:cubicBezTo>
                      <a:pt x="2902" y="2722"/>
                      <a:pt x="3837" y="2831"/>
                      <a:pt x="4588" y="2831"/>
                    </a:cubicBezTo>
                    <a:cubicBezTo>
                      <a:pt x="5453" y="2831"/>
                      <a:pt x="6075" y="2687"/>
                      <a:pt x="6086" y="2687"/>
                    </a:cubicBezTo>
                    <a:cubicBezTo>
                      <a:pt x="6086" y="2687"/>
                      <a:pt x="6133" y="2687"/>
                      <a:pt x="6175" y="2645"/>
                    </a:cubicBezTo>
                    <a:cubicBezTo>
                      <a:pt x="6217" y="2619"/>
                      <a:pt x="6243" y="2556"/>
                      <a:pt x="6217" y="2488"/>
                    </a:cubicBezTo>
                    <a:cubicBezTo>
                      <a:pt x="6175" y="2357"/>
                      <a:pt x="6065" y="1922"/>
                      <a:pt x="5981" y="1681"/>
                    </a:cubicBezTo>
                    <a:cubicBezTo>
                      <a:pt x="5934" y="1571"/>
                      <a:pt x="5913" y="1508"/>
                      <a:pt x="5850" y="1467"/>
                    </a:cubicBezTo>
                    <a:cubicBezTo>
                      <a:pt x="5822" y="1438"/>
                      <a:pt x="5788" y="1427"/>
                      <a:pt x="5746" y="1427"/>
                    </a:cubicBezTo>
                    <a:cubicBezTo>
                      <a:pt x="5718" y="1427"/>
                      <a:pt x="5687" y="1432"/>
                      <a:pt x="5651" y="1440"/>
                    </a:cubicBezTo>
                    <a:cubicBezTo>
                      <a:pt x="5651" y="1440"/>
                      <a:pt x="5541" y="1467"/>
                      <a:pt x="5390" y="1467"/>
                    </a:cubicBezTo>
                    <a:cubicBezTo>
                      <a:pt x="5302" y="1467"/>
                      <a:pt x="5187" y="1476"/>
                      <a:pt x="5049" y="1476"/>
                    </a:cubicBezTo>
                    <a:cubicBezTo>
                      <a:pt x="4979" y="1476"/>
                      <a:pt x="4904" y="1474"/>
                      <a:pt x="4824" y="1467"/>
                    </a:cubicBezTo>
                    <a:cubicBezTo>
                      <a:pt x="4363" y="1467"/>
                      <a:pt x="3777" y="1419"/>
                      <a:pt x="3185" y="1268"/>
                    </a:cubicBezTo>
                    <a:cubicBezTo>
                      <a:pt x="2007" y="985"/>
                      <a:pt x="959" y="351"/>
                      <a:pt x="614" y="47"/>
                    </a:cubicBezTo>
                    <a:cubicBezTo>
                      <a:pt x="614" y="47"/>
                      <a:pt x="566" y="0"/>
                      <a:pt x="52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3759700" y="2991159"/>
                <a:ext cx="861489" cy="996433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5604" extrusionOk="0">
                    <a:moveTo>
                      <a:pt x="1711" y="1"/>
                    </a:moveTo>
                    <a:cubicBezTo>
                      <a:pt x="1662" y="1"/>
                      <a:pt x="1615" y="5"/>
                      <a:pt x="1572" y="14"/>
                    </a:cubicBezTo>
                    <a:cubicBezTo>
                      <a:pt x="833" y="145"/>
                      <a:pt x="1" y="867"/>
                      <a:pt x="111" y="1936"/>
                    </a:cubicBezTo>
                    <a:cubicBezTo>
                      <a:pt x="241" y="3025"/>
                      <a:pt x="1750" y="4685"/>
                      <a:pt x="2032" y="5036"/>
                    </a:cubicBezTo>
                    <a:cubicBezTo>
                      <a:pt x="2276" y="5333"/>
                      <a:pt x="2534" y="5603"/>
                      <a:pt x="3118" y="5603"/>
                    </a:cubicBezTo>
                    <a:cubicBezTo>
                      <a:pt x="3213" y="5603"/>
                      <a:pt x="3317" y="5596"/>
                      <a:pt x="3431" y="5580"/>
                    </a:cubicBezTo>
                    <a:cubicBezTo>
                      <a:pt x="4237" y="5450"/>
                      <a:pt x="4845" y="4774"/>
                      <a:pt x="4845" y="4444"/>
                    </a:cubicBezTo>
                    <a:cubicBezTo>
                      <a:pt x="4845" y="4140"/>
                      <a:pt x="4389" y="2004"/>
                      <a:pt x="3975" y="1087"/>
                    </a:cubicBezTo>
                    <a:cubicBezTo>
                      <a:pt x="3975" y="1087"/>
                      <a:pt x="2503" y="1"/>
                      <a:pt x="17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3759700" y="2979957"/>
                <a:ext cx="873581" cy="1016703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5718" extrusionOk="0">
                    <a:moveTo>
                      <a:pt x="1668" y="118"/>
                    </a:moveTo>
                    <a:cubicBezTo>
                      <a:pt x="1832" y="118"/>
                      <a:pt x="2031" y="160"/>
                      <a:pt x="2226" y="234"/>
                    </a:cubicBezTo>
                    <a:cubicBezTo>
                      <a:pt x="2488" y="318"/>
                      <a:pt x="2776" y="448"/>
                      <a:pt x="3038" y="600"/>
                    </a:cubicBezTo>
                    <a:cubicBezTo>
                      <a:pt x="3514" y="888"/>
                      <a:pt x="3928" y="1171"/>
                      <a:pt x="3928" y="1192"/>
                    </a:cubicBezTo>
                    <a:cubicBezTo>
                      <a:pt x="4148" y="1627"/>
                      <a:pt x="4347" y="2391"/>
                      <a:pt x="4520" y="3067"/>
                    </a:cubicBezTo>
                    <a:cubicBezTo>
                      <a:pt x="4609" y="3418"/>
                      <a:pt x="4672" y="3742"/>
                      <a:pt x="4714" y="4004"/>
                    </a:cubicBezTo>
                    <a:cubicBezTo>
                      <a:pt x="4761" y="4245"/>
                      <a:pt x="4803" y="4444"/>
                      <a:pt x="4782" y="4507"/>
                    </a:cubicBezTo>
                    <a:cubicBezTo>
                      <a:pt x="4782" y="4638"/>
                      <a:pt x="4651" y="4879"/>
                      <a:pt x="4410" y="5120"/>
                    </a:cubicBezTo>
                    <a:cubicBezTo>
                      <a:pt x="4148" y="5340"/>
                      <a:pt x="3823" y="5534"/>
                      <a:pt x="3431" y="5575"/>
                    </a:cubicBezTo>
                    <a:cubicBezTo>
                      <a:pt x="3301" y="5598"/>
                      <a:pt x="3183" y="5608"/>
                      <a:pt x="3075" y="5608"/>
                    </a:cubicBezTo>
                    <a:cubicBezTo>
                      <a:pt x="2858" y="5608"/>
                      <a:pt x="2686" y="5565"/>
                      <a:pt x="2556" y="5492"/>
                    </a:cubicBezTo>
                    <a:cubicBezTo>
                      <a:pt x="2357" y="5403"/>
                      <a:pt x="2205" y="5251"/>
                      <a:pt x="2074" y="5052"/>
                    </a:cubicBezTo>
                    <a:cubicBezTo>
                      <a:pt x="1922" y="4879"/>
                      <a:pt x="1488" y="4376"/>
                      <a:pt x="1048" y="3790"/>
                    </a:cubicBezTo>
                    <a:cubicBezTo>
                      <a:pt x="634" y="3198"/>
                      <a:pt x="241" y="2522"/>
                      <a:pt x="179" y="1999"/>
                    </a:cubicBezTo>
                    <a:cubicBezTo>
                      <a:pt x="131" y="1475"/>
                      <a:pt x="289" y="1040"/>
                      <a:pt x="571" y="731"/>
                    </a:cubicBezTo>
                    <a:cubicBezTo>
                      <a:pt x="833" y="407"/>
                      <a:pt x="1226" y="187"/>
                      <a:pt x="1572" y="124"/>
                    </a:cubicBezTo>
                    <a:cubicBezTo>
                      <a:pt x="1602" y="120"/>
                      <a:pt x="1634" y="118"/>
                      <a:pt x="1668" y="118"/>
                    </a:cubicBezTo>
                    <a:close/>
                    <a:moveTo>
                      <a:pt x="1697" y="1"/>
                    </a:moveTo>
                    <a:cubicBezTo>
                      <a:pt x="1647" y="1"/>
                      <a:pt x="1599" y="5"/>
                      <a:pt x="1551" y="14"/>
                    </a:cubicBezTo>
                    <a:cubicBezTo>
                      <a:pt x="1179" y="77"/>
                      <a:pt x="765" y="318"/>
                      <a:pt x="482" y="647"/>
                    </a:cubicBezTo>
                    <a:cubicBezTo>
                      <a:pt x="200" y="993"/>
                      <a:pt x="1" y="1454"/>
                      <a:pt x="69" y="1999"/>
                    </a:cubicBezTo>
                    <a:cubicBezTo>
                      <a:pt x="131" y="2564"/>
                      <a:pt x="524" y="3266"/>
                      <a:pt x="964" y="3852"/>
                    </a:cubicBezTo>
                    <a:cubicBezTo>
                      <a:pt x="1399" y="4465"/>
                      <a:pt x="1833" y="4968"/>
                      <a:pt x="1991" y="5141"/>
                    </a:cubicBezTo>
                    <a:cubicBezTo>
                      <a:pt x="2121" y="5314"/>
                      <a:pt x="2273" y="5492"/>
                      <a:pt x="2514" y="5602"/>
                    </a:cubicBezTo>
                    <a:cubicBezTo>
                      <a:pt x="2660" y="5673"/>
                      <a:pt x="2849" y="5717"/>
                      <a:pt x="3085" y="5717"/>
                    </a:cubicBezTo>
                    <a:cubicBezTo>
                      <a:pt x="3197" y="5717"/>
                      <a:pt x="3319" y="5707"/>
                      <a:pt x="3452" y="5685"/>
                    </a:cubicBezTo>
                    <a:cubicBezTo>
                      <a:pt x="3865" y="5643"/>
                      <a:pt x="4216" y="5424"/>
                      <a:pt x="4478" y="5183"/>
                    </a:cubicBezTo>
                    <a:cubicBezTo>
                      <a:pt x="4740" y="4968"/>
                      <a:pt x="4892" y="4706"/>
                      <a:pt x="4913" y="4507"/>
                    </a:cubicBezTo>
                    <a:cubicBezTo>
                      <a:pt x="4913" y="4423"/>
                      <a:pt x="4871" y="4245"/>
                      <a:pt x="4824" y="3983"/>
                    </a:cubicBezTo>
                    <a:cubicBezTo>
                      <a:pt x="4782" y="3722"/>
                      <a:pt x="4714" y="3397"/>
                      <a:pt x="4630" y="3046"/>
                    </a:cubicBezTo>
                    <a:cubicBezTo>
                      <a:pt x="4452" y="2349"/>
                      <a:pt x="4237" y="1585"/>
                      <a:pt x="4038" y="1124"/>
                    </a:cubicBezTo>
                    <a:lnTo>
                      <a:pt x="4038" y="1103"/>
                    </a:lnTo>
                    <a:lnTo>
                      <a:pt x="4017" y="1103"/>
                    </a:lnTo>
                    <a:cubicBezTo>
                      <a:pt x="4017" y="1103"/>
                      <a:pt x="3604" y="799"/>
                      <a:pt x="3080" y="496"/>
                    </a:cubicBezTo>
                    <a:cubicBezTo>
                      <a:pt x="2818" y="365"/>
                      <a:pt x="2535" y="208"/>
                      <a:pt x="2273" y="124"/>
                    </a:cubicBezTo>
                    <a:cubicBezTo>
                      <a:pt x="2069" y="54"/>
                      <a:pt x="1877" y="1"/>
                      <a:pt x="1697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3825845" y="3756270"/>
                <a:ext cx="900608" cy="52026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926" extrusionOk="0">
                    <a:moveTo>
                      <a:pt x="3131" y="0"/>
                    </a:moveTo>
                    <a:cubicBezTo>
                      <a:pt x="2508" y="0"/>
                      <a:pt x="1779" y="107"/>
                      <a:pt x="1158" y="361"/>
                    </a:cubicBezTo>
                    <a:cubicBezTo>
                      <a:pt x="0" y="817"/>
                      <a:pt x="414" y="2257"/>
                      <a:pt x="1226" y="2697"/>
                    </a:cubicBezTo>
                    <a:cubicBezTo>
                      <a:pt x="1555" y="2865"/>
                      <a:pt x="1978" y="2925"/>
                      <a:pt x="2420" y="2925"/>
                    </a:cubicBezTo>
                    <a:cubicBezTo>
                      <a:pt x="3062" y="2925"/>
                      <a:pt x="3744" y="2799"/>
                      <a:pt x="4237" y="2697"/>
                    </a:cubicBezTo>
                    <a:cubicBezTo>
                      <a:pt x="5064" y="2498"/>
                      <a:pt x="4996" y="1497"/>
                      <a:pt x="4996" y="1497"/>
                    </a:cubicBezTo>
                    <a:cubicBezTo>
                      <a:pt x="4996" y="1058"/>
                      <a:pt x="4865" y="534"/>
                      <a:pt x="4389" y="230"/>
                    </a:cubicBezTo>
                    <a:cubicBezTo>
                      <a:pt x="4161" y="86"/>
                      <a:pt x="3689" y="0"/>
                      <a:pt x="3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3884522" y="3746313"/>
                <a:ext cx="845664" cy="540713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3041" extrusionOk="0">
                    <a:moveTo>
                      <a:pt x="2879" y="109"/>
                    </a:moveTo>
                    <a:cubicBezTo>
                      <a:pt x="3396" y="109"/>
                      <a:pt x="3840" y="210"/>
                      <a:pt x="4038" y="328"/>
                    </a:cubicBezTo>
                    <a:cubicBezTo>
                      <a:pt x="4494" y="611"/>
                      <a:pt x="4624" y="1134"/>
                      <a:pt x="4624" y="1553"/>
                    </a:cubicBezTo>
                    <a:lnTo>
                      <a:pt x="4624" y="1574"/>
                    </a:lnTo>
                    <a:cubicBezTo>
                      <a:pt x="4624" y="1574"/>
                      <a:pt x="4624" y="1815"/>
                      <a:pt x="4562" y="2077"/>
                    </a:cubicBezTo>
                    <a:cubicBezTo>
                      <a:pt x="4473" y="2339"/>
                      <a:pt x="4300" y="2601"/>
                      <a:pt x="3907" y="2685"/>
                    </a:cubicBezTo>
                    <a:cubicBezTo>
                      <a:pt x="3488" y="2774"/>
                      <a:pt x="2943" y="2884"/>
                      <a:pt x="2399" y="2905"/>
                    </a:cubicBezTo>
                    <a:cubicBezTo>
                      <a:pt x="2270" y="2914"/>
                      <a:pt x="2144" y="2919"/>
                      <a:pt x="2021" y="2919"/>
                    </a:cubicBezTo>
                    <a:cubicBezTo>
                      <a:pt x="1602" y="2919"/>
                      <a:pt x="1220" y="2859"/>
                      <a:pt x="917" y="2706"/>
                    </a:cubicBezTo>
                    <a:cubicBezTo>
                      <a:pt x="545" y="2491"/>
                      <a:pt x="241" y="2051"/>
                      <a:pt x="173" y="1595"/>
                    </a:cubicBezTo>
                    <a:cubicBezTo>
                      <a:pt x="131" y="1134"/>
                      <a:pt x="283" y="679"/>
                      <a:pt x="849" y="459"/>
                    </a:cubicBezTo>
                    <a:cubicBezTo>
                      <a:pt x="1419" y="244"/>
                      <a:pt x="2116" y="134"/>
                      <a:pt x="2703" y="113"/>
                    </a:cubicBezTo>
                    <a:cubicBezTo>
                      <a:pt x="2762" y="111"/>
                      <a:pt x="2821" y="109"/>
                      <a:pt x="2879" y="109"/>
                    </a:cubicBezTo>
                    <a:close/>
                    <a:moveTo>
                      <a:pt x="2884" y="0"/>
                    </a:moveTo>
                    <a:cubicBezTo>
                      <a:pt x="2825" y="0"/>
                      <a:pt x="2764" y="1"/>
                      <a:pt x="2703" y="3"/>
                    </a:cubicBezTo>
                    <a:cubicBezTo>
                      <a:pt x="2095" y="3"/>
                      <a:pt x="1393" y="113"/>
                      <a:pt x="807" y="349"/>
                    </a:cubicBezTo>
                    <a:cubicBezTo>
                      <a:pt x="194" y="590"/>
                      <a:pt x="0" y="1114"/>
                      <a:pt x="63" y="1595"/>
                    </a:cubicBezTo>
                    <a:cubicBezTo>
                      <a:pt x="131" y="2098"/>
                      <a:pt x="456" y="2575"/>
                      <a:pt x="870" y="2795"/>
                    </a:cubicBezTo>
                    <a:cubicBezTo>
                      <a:pt x="1227" y="2982"/>
                      <a:pt x="1676" y="3040"/>
                      <a:pt x="2151" y="3040"/>
                    </a:cubicBezTo>
                    <a:cubicBezTo>
                      <a:pt x="2233" y="3040"/>
                      <a:pt x="2316" y="3039"/>
                      <a:pt x="2399" y="3035"/>
                    </a:cubicBezTo>
                    <a:cubicBezTo>
                      <a:pt x="2943" y="2994"/>
                      <a:pt x="3514" y="2884"/>
                      <a:pt x="3928" y="2795"/>
                    </a:cubicBezTo>
                    <a:cubicBezTo>
                      <a:pt x="4363" y="2706"/>
                      <a:pt x="4562" y="2381"/>
                      <a:pt x="4666" y="2098"/>
                    </a:cubicBezTo>
                    <a:cubicBezTo>
                      <a:pt x="4755" y="1815"/>
                      <a:pt x="4734" y="1553"/>
                      <a:pt x="4734" y="1553"/>
                    </a:cubicBezTo>
                    <a:cubicBezTo>
                      <a:pt x="4734" y="1093"/>
                      <a:pt x="4583" y="548"/>
                      <a:pt x="4080" y="244"/>
                    </a:cubicBezTo>
                    <a:cubicBezTo>
                      <a:pt x="3844" y="84"/>
                      <a:pt x="3414" y="0"/>
                      <a:pt x="2884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4008277" y="3810501"/>
                <a:ext cx="737734" cy="47688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682" extrusionOk="0">
                    <a:moveTo>
                      <a:pt x="2548" y="1"/>
                    </a:moveTo>
                    <a:cubicBezTo>
                      <a:pt x="1886" y="1"/>
                      <a:pt x="1120" y="204"/>
                      <a:pt x="723" y="428"/>
                    </a:cubicBezTo>
                    <a:cubicBezTo>
                      <a:pt x="1" y="800"/>
                      <a:pt x="153" y="1952"/>
                      <a:pt x="284" y="2324"/>
                    </a:cubicBezTo>
                    <a:cubicBezTo>
                      <a:pt x="373" y="2564"/>
                      <a:pt x="627" y="2681"/>
                      <a:pt x="1184" y="2681"/>
                    </a:cubicBezTo>
                    <a:cubicBezTo>
                      <a:pt x="1441" y="2681"/>
                      <a:pt x="1763" y="2656"/>
                      <a:pt x="2164" y="2606"/>
                    </a:cubicBezTo>
                    <a:cubicBezTo>
                      <a:pt x="3405" y="2455"/>
                      <a:pt x="3798" y="2282"/>
                      <a:pt x="3970" y="1847"/>
                    </a:cubicBezTo>
                    <a:cubicBezTo>
                      <a:pt x="4148" y="1407"/>
                      <a:pt x="3667" y="428"/>
                      <a:pt x="3667" y="428"/>
                    </a:cubicBezTo>
                    <a:cubicBezTo>
                      <a:pt x="3489" y="117"/>
                      <a:pt x="3048" y="1"/>
                      <a:pt x="2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4024102" y="3799477"/>
                <a:ext cx="718175" cy="498394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2803" extrusionOk="0">
                    <a:moveTo>
                      <a:pt x="2429" y="110"/>
                    </a:moveTo>
                    <a:cubicBezTo>
                      <a:pt x="2647" y="110"/>
                      <a:pt x="2847" y="134"/>
                      <a:pt x="3012" y="181"/>
                    </a:cubicBezTo>
                    <a:cubicBezTo>
                      <a:pt x="3253" y="249"/>
                      <a:pt x="3426" y="359"/>
                      <a:pt x="3515" y="511"/>
                    </a:cubicBezTo>
                    <a:cubicBezTo>
                      <a:pt x="3515" y="511"/>
                      <a:pt x="3646" y="752"/>
                      <a:pt x="3729" y="1055"/>
                    </a:cubicBezTo>
                    <a:cubicBezTo>
                      <a:pt x="3839" y="1338"/>
                      <a:pt x="3908" y="1689"/>
                      <a:pt x="3839" y="1883"/>
                    </a:cubicBezTo>
                    <a:cubicBezTo>
                      <a:pt x="3750" y="2082"/>
                      <a:pt x="3620" y="2234"/>
                      <a:pt x="3358" y="2344"/>
                    </a:cubicBezTo>
                    <a:cubicBezTo>
                      <a:pt x="3096" y="2454"/>
                      <a:pt x="2682" y="2537"/>
                      <a:pt x="2048" y="2627"/>
                    </a:cubicBezTo>
                    <a:cubicBezTo>
                      <a:pt x="1664" y="2670"/>
                      <a:pt x="1346" y="2694"/>
                      <a:pt x="1093" y="2694"/>
                    </a:cubicBezTo>
                    <a:cubicBezTo>
                      <a:pt x="947" y="2694"/>
                      <a:pt x="822" y="2686"/>
                      <a:pt x="718" y="2668"/>
                    </a:cubicBezTo>
                    <a:cubicBezTo>
                      <a:pt x="435" y="2627"/>
                      <a:pt x="305" y="2517"/>
                      <a:pt x="242" y="2365"/>
                    </a:cubicBezTo>
                    <a:cubicBezTo>
                      <a:pt x="174" y="2192"/>
                      <a:pt x="111" y="1820"/>
                      <a:pt x="153" y="1448"/>
                    </a:cubicBezTo>
                    <a:cubicBezTo>
                      <a:pt x="174" y="1076"/>
                      <a:pt x="326" y="705"/>
                      <a:pt x="655" y="532"/>
                    </a:cubicBezTo>
                    <a:cubicBezTo>
                      <a:pt x="1001" y="338"/>
                      <a:pt x="1635" y="160"/>
                      <a:pt x="2206" y="118"/>
                    </a:cubicBezTo>
                    <a:cubicBezTo>
                      <a:pt x="2281" y="113"/>
                      <a:pt x="2356" y="110"/>
                      <a:pt x="2429" y="110"/>
                    </a:cubicBezTo>
                    <a:close/>
                    <a:moveTo>
                      <a:pt x="2426" y="0"/>
                    </a:moveTo>
                    <a:cubicBezTo>
                      <a:pt x="2354" y="0"/>
                      <a:pt x="2280" y="3"/>
                      <a:pt x="2206" y="8"/>
                    </a:cubicBezTo>
                    <a:cubicBezTo>
                      <a:pt x="1593" y="50"/>
                      <a:pt x="959" y="228"/>
                      <a:pt x="587" y="422"/>
                    </a:cubicBezTo>
                    <a:cubicBezTo>
                      <a:pt x="216" y="621"/>
                      <a:pt x="64" y="1034"/>
                      <a:pt x="43" y="1427"/>
                    </a:cubicBezTo>
                    <a:cubicBezTo>
                      <a:pt x="1" y="1820"/>
                      <a:pt x="64" y="2213"/>
                      <a:pt x="132" y="2407"/>
                    </a:cubicBezTo>
                    <a:cubicBezTo>
                      <a:pt x="216" y="2606"/>
                      <a:pt x="394" y="2736"/>
                      <a:pt x="697" y="2778"/>
                    </a:cubicBezTo>
                    <a:cubicBezTo>
                      <a:pt x="804" y="2795"/>
                      <a:pt x="928" y="2803"/>
                      <a:pt x="1072" y="2803"/>
                    </a:cubicBezTo>
                    <a:cubicBezTo>
                      <a:pt x="1335" y="2803"/>
                      <a:pt x="1664" y="2777"/>
                      <a:pt x="2075" y="2736"/>
                    </a:cubicBezTo>
                    <a:cubicBezTo>
                      <a:pt x="2703" y="2647"/>
                      <a:pt x="3122" y="2564"/>
                      <a:pt x="3405" y="2454"/>
                    </a:cubicBezTo>
                    <a:cubicBezTo>
                      <a:pt x="3688" y="2323"/>
                      <a:pt x="3860" y="2145"/>
                      <a:pt x="3949" y="1930"/>
                    </a:cubicBezTo>
                    <a:cubicBezTo>
                      <a:pt x="4038" y="1668"/>
                      <a:pt x="3949" y="1317"/>
                      <a:pt x="3839" y="1014"/>
                    </a:cubicBezTo>
                    <a:cubicBezTo>
                      <a:pt x="3750" y="705"/>
                      <a:pt x="3620" y="469"/>
                      <a:pt x="3620" y="469"/>
                    </a:cubicBezTo>
                    <a:cubicBezTo>
                      <a:pt x="3515" y="270"/>
                      <a:pt x="3295" y="139"/>
                      <a:pt x="3054" y="76"/>
                    </a:cubicBezTo>
                    <a:cubicBezTo>
                      <a:pt x="2857" y="25"/>
                      <a:pt x="2647" y="0"/>
                      <a:pt x="2426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4353759" y="2385898"/>
                <a:ext cx="213372" cy="305118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716" extrusionOk="0">
                    <a:moveTo>
                      <a:pt x="183" y="0"/>
                    </a:moveTo>
                    <a:cubicBezTo>
                      <a:pt x="128" y="0"/>
                      <a:pt x="94" y="47"/>
                      <a:pt x="64" y="124"/>
                    </a:cubicBezTo>
                    <a:cubicBezTo>
                      <a:pt x="1" y="302"/>
                      <a:pt x="43" y="757"/>
                      <a:pt x="263" y="1061"/>
                    </a:cubicBezTo>
                    <a:cubicBezTo>
                      <a:pt x="503" y="1370"/>
                      <a:pt x="828" y="1543"/>
                      <a:pt x="1027" y="1716"/>
                    </a:cubicBezTo>
                    <a:cubicBezTo>
                      <a:pt x="1027" y="1716"/>
                      <a:pt x="1179" y="1674"/>
                      <a:pt x="1200" y="1412"/>
                    </a:cubicBezTo>
                    <a:cubicBezTo>
                      <a:pt x="1200" y="1150"/>
                      <a:pt x="1200" y="1218"/>
                      <a:pt x="1137" y="998"/>
                    </a:cubicBezTo>
                    <a:cubicBezTo>
                      <a:pt x="1069" y="757"/>
                      <a:pt x="849" y="564"/>
                      <a:pt x="524" y="255"/>
                    </a:cubicBezTo>
                    <a:cubicBezTo>
                      <a:pt x="355" y="74"/>
                      <a:pt x="253" y="0"/>
                      <a:pt x="183" y="0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4350025" y="2375586"/>
                <a:ext cx="229197" cy="327521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842" extrusionOk="0">
                    <a:moveTo>
                      <a:pt x="215" y="119"/>
                    </a:moveTo>
                    <a:cubicBezTo>
                      <a:pt x="263" y="119"/>
                      <a:pt x="346" y="182"/>
                      <a:pt x="503" y="333"/>
                    </a:cubicBezTo>
                    <a:cubicBezTo>
                      <a:pt x="828" y="663"/>
                      <a:pt x="1027" y="857"/>
                      <a:pt x="1090" y="1056"/>
                    </a:cubicBezTo>
                    <a:cubicBezTo>
                      <a:pt x="1132" y="1187"/>
                      <a:pt x="1158" y="1229"/>
                      <a:pt x="1158" y="1250"/>
                    </a:cubicBezTo>
                    <a:lnTo>
                      <a:pt x="1158" y="1470"/>
                    </a:lnTo>
                    <a:cubicBezTo>
                      <a:pt x="1158" y="1580"/>
                      <a:pt x="1111" y="1643"/>
                      <a:pt x="1090" y="1690"/>
                    </a:cubicBezTo>
                    <a:cubicBezTo>
                      <a:pt x="1069" y="1690"/>
                      <a:pt x="1069" y="1690"/>
                      <a:pt x="1048" y="1711"/>
                    </a:cubicBezTo>
                    <a:cubicBezTo>
                      <a:pt x="849" y="1538"/>
                      <a:pt x="545" y="1381"/>
                      <a:pt x="346" y="1098"/>
                    </a:cubicBezTo>
                    <a:cubicBezTo>
                      <a:pt x="242" y="946"/>
                      <a:pt x="174" y="773"/>
                      <a:pt x="132" y="595"/>
                    </a:cubicBezTo>
                    <a:cubicBezTo>
                      <a:pt x="111" y="423"/>
                      <a:pt x="111" y="271"/>
                      <a:pt x="153" y="203"/>
                    </a:cubicBezTo>
                    <a:cubicBezTo>
                      <a:pt x="153" y="161"/>
                      <a:pt x="174" y="140"/>
                      <a:pt x="194" y="119"/>
                    </a:cubicBezTo>
                    <a:close/>
                    <a:moveTo>
                      <a:pt x="201" y="1"/>
                    </a:moveTo>
                    <a:cubicBezTo>
                      <a:pt x="164" y="1"/>
                      <a:pt x="126" y="20"/>
                      <a:pt x="111" y="51"/>
                    </a:cubicBezTo>
                    <a:cubicBezTo>
                      <a:pt x="64" y="72"/>
                      <a:pt x="64" y="119"/>
                      <a:pt x="43" y="161"/>
                    </a:cubicBezTo>
                    <a:cubicBezTo>
                      <a:pt x="1" y="271"/>
                      <a:pt x="1" y="443"/>
                      <a:pt x="22" y="622"/>
                    </a:cubicBezTo>
                    <a:cubicBezTo>
                      <a:pt x="64" y="794"/>
                      <a:pt x="132" y="1014"/>
                      <a:pt x="242" y="1166"/>
                    </a:cubicBezTo>
                    <a:cubicBezTo>
                      <a:pt x="477" y="1470"/>
                      <a:pt x="807" y="1669"/>
                      <a:pt x="1001" y="1821"/>
                    </a:cubicBezTo>
                    <a:lnTo>
                      <a:pt x="1027" y="1842"/>
                    </a:lnTo>
                    <a:lnTo>
                      <a:pt x="1069" y="1821"/>
                    </a:lnTo>
                    <a:cubicBezTo>
                      <a:pt x="1069" y="1821"/>
                      <a:pt x="1111" y="1800"/>
                      <a:pt x="1158" y="1753"/>
                    </a:cubicBezTo>
                    <a:cubicBezTo>
                      <a:pt x="1221" y="1711"/>
                      <a:pt x="1263" y="1601"/>
                      <a:pt x="1263" y="1470"/>
                    </a:cubicBezTo>
                    <a:cubicBezTo>
                      <a:pt x="1289" y="1339"/>
                      <a:pt x="1289" y="1297"/>
                      <a:pt x="1263" y="1229"/>
                    </a:cubicBezTo>
                    <a:cubicBezTo>
                      <a:pt x="1263" y="1187"/>
                      <a:pt x="1242" y="1145"/>
                      <a:pt x="1200" y="1035"/>
                    </a:cubicBezTo>
                    <a:cubicBezTo>
                      <a:pt x="1132" y="773"/>
                      <a:pt x="896" y="574"/>
                      <a:pt x="587" y="271"/>
                    </a:cubicBezTo>
                    <a:cubicBezTo>
                      <a:pt x="435" y="98"/>
                      <a:pt x="325" y="30"/>
                      <a:pt x="242" y="9"/>
                    </a:cubicBezTo>
                    <a:cubicBezTo>
                      <a:pt x="229" y="3"/>
                      <a:pt x="215" y="1"/>
                      <a:pt x="201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4310907" y="2194576"/>
                <a:ext cx="240399" cy="38477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4" extrusionOk="0">
                    <a:moveTo>
                      <a:pt x="245" y="1"/>
                    </a:moveTo>
                    <a:cubicBezTo>
                      <a:pt x="148" y="1"/>
                      <a:pt x="73" y="77"/>
                      <a:pt x="43" y="220"/>
                    </a:cubicBezTo>
                    <a:cubicBezTo>
                      <a:pt x="1" y="435"/>
                      <a:pt x="69" y="676"/>
                      <a:pt x="305" y="1137"/>
                    </a:cubicBezTo>
                    <a:cubicBezTo>
                      <a:pt x="566" y="1592"/>
                      <a:pt x="1137" y="2163"/>
                      <a:pt x="1137" y="2163"/>
                    </a:cubicBezTo>
                    <a:cubicBezTo>
                      <a:pt x="1137" y="2163"/>
                      <a:pt x="1289" y="2032"/>
                      <a:pt x="1310" y="1854"/>
                    </a:cubicBezTo>
                    <a:cubicBezTo>
                      <a:pt x="1331" y="1702"/>
                      <a:pt x="1352" y="1530"/>
                      <a:pt x="1310" y="1378"/>
                    </a:cubicBezTo>
                    <a:cubicBezTo>
                      <a:pt x="1268" y="1221"/>
                      <a:pt x="1247" y="1179"/>
                      <a:pt x="985" y="917"/>
                    </a:cubicBezTo>
                    <a:cubicBezTo>
                      <a:pt x="723" y="634"/>
                      <a:pt x="566" y="199"/>
                      <a:pt x="414" y="68"/>
                    </a:cubicBezTo>
                    <a:cubicBezTo>
                      <a:pt x="354" y="23"/>
                      <a:pt x="296" y="1"/>
                      <a:pt x="245" y="1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4299705" y="2185686"/>
                <a:ext cx="263692" cy="404868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2277" extrusionOk="0">
                    <a:moveTo>
                      <a:pt x="302" y="108"/>
                    </a:moveTo>
                    <a:cubicBezTo>
                      <a:pt x="340" y="108"/>
                      <a:pt x="386" y="130"/>
                      <a:pt x="436" y="160"/>
                    </a:cubicBezTo>
                    <a:cubicBezTo>
                      <a:pt x="498" y="202"/>
                      <a:pt x="587" y="354"/>
                      <a:pt x="676" y="511"/>
                    </a:cubicBezTo>
                    <a:cubicBezTo>
                      <a:pt x="760" y="663"/>
                      <a:pt x="870" y="857"/>
                      <a:pt x="1001" y="1009"/>
                    </a:cubicBezTo>
                    <a:cubicBezTo>
                      <a:pt x="1132" y="1140"/>
                      <a:pt x="1200" y="1208"/>
                      <a:pt x="1242" y="1271"/>
                    </a:cubicBezTo>
                    <a:cubicBezTo>
                      <a:pt x="1284" y="1339"/>
                      <a:pt x="1310" y="1360"/>
                      <a:pt x="1331" y="1428"/>
                    </a:cubicBezTo>
                    <a:cubicBezTo>
                      <a:pt x="1352" y="1580"/>
                      <a:pt x="1331" y="1731"/>
                      <a:pt x="1310" y="1904"/>
                    </a:cubicBezTo>
                    <a:cubicBezTo>
                      <a:pt x="1310" y="2014"/>
                      <a:pt x="1221" y="2082"/>
                      <a:pt x="1200" y="2103"/>
                    </a:cubicBezTo>
                    <a:cubicBezTo>
                      <a:pt x="1132" y="2056"/>
                      <a:pt x="656" y="1580"/>
                      <a:pt x="436" y="1166"/>
                    </a:cubicBezTo>
                    <a:cubicBezTo>
                      <a:pt x="174" y="705"/>
                      <a:pt x="132" y="464"/>
                      <a:pt x="153" y="291"/>
                    </a:cubicBezTo>
                    <a:cubicBezTo>
                      <a:pt x="174" y="181"/>
                      <a:pt x="216" y="139"/>
                      <a:pt x="263" y="118"/>
                    </a:cubicBezTo>
                    <a:cubicBezTo>
                      <a:pt x="274" y="111"/>
                      <a:pt x="288" y="108"/>
                      <a:pt x="302" y="108"/>
                    </a:cubicBezTo>
                    <a:close/>
                    <a:moveTo>
                      <a:pt x="286" y="1"/>
                    </a:moveTo>
                    <a:cubicBezTo>
                      <a:pt x="261" y="1"/>
                      <a:pt x="238" y="3"/>
                      <a:pt x="216" y="8"/>
                    </a:cubicBezTo>
                    <a:cubicBezTo>
                      <a:pt x="132" y="50"/>
                      <a:pt x="64" y="139"/>
                      <a:pt x="43" y="270"/>
                    </a:cubicBezTo>
                    <a:cubicBezTo>
                      <a:pt x="1" y="485"/>
                      <a:pt x="64" y="747"/>
                      <a:pt x="326" y="1208"/>
                    </a:cubicBezTo>
                    <a:cubicBezTo>
                      <a:pt x="587" y="1690"/>
                      <a:pt x="1153" y="2255"/>
                      <a:pt x="1153" y="2255"/>
                    </a:cubicBezTo>
                    <a:lnTo>
                      <a:pt x="1200" y="2276"/>
                    </a:lnTo>
                    <a:lnTo>
                      <a:pt x="1242" y="2255"/>
                    </a:lnTo>
                    <a:cubicBezTo>
                      <a:pt x="1242" y="2255"/>
                      <a:pt x="1415" y="2124"/>
                      <a:pt x="1415" y="1904"/>
                    </a:cubicBezTo>
                    <a:cubicBezTo>
                      <a:pt x="1441" y="1752"/>
                      <a:pt x="1483" y="1580"/>
                      <a:pt x="1441" y="1401"/>
                    </a:cubicBezTo>
                    <a:cubicBezTo>
                      <a:pt x="1415" y="1318"/>
                      <a:pt x="1394" y="1271"/>
                      <a:pt x="1331" y="1208"/>
                    </a:cubicBezTo>
                    <a:cubicBezTo>
                      <a:pt x="1284" y="1140"/>
                      <a:pt x="1200" y="1056"/>
                      <a:pt x="1090" y="925"/>
                    </a:cubicBezTo>
                    <a:cubicBezTo>
                      <a:pt x="959" y="794"/>
                      <a:pt x="849" y="616"/>
                      <a:pt x="760" y="464"/>
                    </a:cubicBezTo>
                    <a:cubicBezTo>
                      <a:pt x="676" y="291"/>
                      <a:pt x="608" y="139"/>
                      <a:pt x="498" y="71"/>
                    </a:cubicBezTo>
                    <a:cubicBezTo>
                      <a:pt x="436" y="24"/>
                      <a:pt x="358" y="1"/>
                      <a:pt x="28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4341668" y="2120608"/>
                <a:ext cx="241288" cy="346013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946" extrusionOk="0">
                    <a:moveTo>
                      <a:pt x="189" y="0"/>
                    </a:moveTo>
                    <a:cubicBezTo>
                      <a:pt x="75" y="0"/>
                      <a:pt x="1" y="103"/>
                      <a:pt x="1" y="223"/>
                    </a:cubicBezTo>
                    <a:cubicBezTo>
                      <a:pt x="1" y="374"/>
                      <a:pt x="69" y="636"/>
                      <a:pt x="221" y="940"/>
                    </a:cubicBezTo>
                    <a:cubicBezTo>
                      <a:pt x="393" y="1270"/>
                      <a:pt x="985" y="1946"/>
                      <a:pt x="985" y="1946"/>
                    </a:cubicBezTo>
                    <a:cubicBezTo>
                      <a:pt x="985" y="1946"/>
                      <a:pt x="1179" y="1747"/>
                      <a:pt x="1247" y="1616"/>
                    </a:cubicBezTo>
                    <a:cubicBezTo>
                      <a:pt x="1289" y="1506"/>
                      <a:pt x="1357" y="1291"/>
                      <a:pt x="1289" y="1113"/>
                    </a:cubicBezTo>
                    <a:cubicBezTo>
                      <a:pt x="1205" y="961"/>
                      <a:pt x="1095" y="982"/>
                      <a:pt x="765" y="615"/>
                    </a:cubicBezTo>
                    <a:cubicBezTo>
                      <a:pt x="461" y="265"/>
                      <a:pt x="351" y="24"/>
                      <a:pt x="221" y="3"/>
                    </a:cubicBezTo>
                    <a:cubicBezTo>
                      <a:pt x="210" y="1"/>
                      <a:pt x="199" y="0"/>
                      <a:pt x="189" y="0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4330466" y="2111718"/>
                <a:ext cx="263692" cy="366106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2059" extrusionOk="0">
                    <a:moveTo>
                      <a:pt x="230" y="107"/>
                    </a:moveTo>
                    <a:cubicBezTo>
                      <a:pt x="240" y="107"/>
                      <a:pt x="251" y="110"/>
                      <a:pt x="263" y="116"/>
                    </a:cubicBezTo>
                    <a:cubicBezTo>
                      <a:pt x="304" y="116"/>
                      <a:pt x="352" y="163"/>
                      <a:pt x="435" y="273"/>
                    </a:cubicBezTo>
                    <a:cubicBezTo>
                      <a:pt x="524" y="377"/>
                      <a:pt x="634" y="534"/>
                      <a:pt x="786" y="707"/>
                    </a:cubicBezTo>
                    <a:cubicBezTo>
                      <a:pt x="959" y="880"/>
                      <a:pt x="1069" y="990"/>
                      <a:pt x="1158" y="1032"/>
                    </a:cubicBezTo>
                    <a:cubicBezTo>
                      <a:pt x="1221" y="1100"/>
                      <a:pt x="1268" y="1121"/>
                      <a:pt x="1289" y="1210"/>
                    </a:cubicBezTo>
                    <a:cubicBezTo>
                      <a:pt x="1352" y="1341"/>
                      <a:pt x="1310" y="1535"/>
                      <a:pt x="1242" y="1645"/>
                    </a:cubicBezTo>
                    <a:cubicBezTo>
                      <a:pt x="1221" y="1713"/>
                      <a:pt x="1179" y="1776"/>
                      <a:pt x="1111" y="1844"/>
                    </a:cubicBezTo>
                    <a:cubicBezTo>
                      <a:pt x="1090" y="1865"/>
                      <a:pt x="1069" y="1886"/>
                      <a:pt x="1048" y="1907"/>
                    </a:cubicBezTo>
                    <a:cubicBezTo>
                      <a:pt x="1027" y="1865"/>
                      <a:pt x="917" y="1755"/>
                      <a:pt x="786" y="1582"/>
                    </a:cubicBezTo>
                    <a:cubicBezTo>
                      <a:pt x="613" y="1362"/>
                      <a:pt x="414" y="1121"/>
                      <a:pt x="352" y="969"/>
                    </a:cubicBezTo>
                    <a:cubicBezTo>
                      <a:pt x="174" y="665"/>
                      <a:pt x="111" y="404"/>
                      <a:pt x="111" y="273"/>
                    </a:cubicBezTo>
                    <a:cubicBezTo>
                      <a:pt x="132" y="225"/>
                      <a:pt x="132" y="163"/>
                      <a:pt x="153" y="142"/>
                    </a:cubicBezTo>
                    <a:cubicBezTo>
                      <a:pt x="183" y="123"/>
                      <a:pt x="204" y="107"/>
                      <a:pt x="230" y="107"/>
                    </a:cubicBezTo>
                    <a:close/>
                    <a:moveTo>
                      <a:pt x="219" y="1"/>
                    </a:moveTo>
                    <a:cubicBezTo>
                      <a:pt x="163" y="1"/>
                      <a:pt x="121" y="27"/>
                      <a:pt x="90" y="74"/>
                    </a:cubicBezTo>
                    <a:cubicBezTo>
                      <a:pt x="22" y="116"/>
                      <a:pt x="1" y="205"/>
                      <a:pt x="1" y="273"/>
                    </a:cubicBezTo>
                    <a:cubicBezTo>
                      <a:pt x="1" y="445"/>
                      <a:pt x="64" y="707"/>
                      <a:pt x="242" y="1032"/>
                    </a:cubicBezTo>
                    <a:cubicBezTo>
                      <a:pt x="325" y="1189"/>
                      <a:pt x="524" y="1425"/>
                      <a:pt x="697" y="1645"/>
                    </a:cubicBezTo>
                    <a:cubicBezTo>
                      <a:pt x="849" y="1865"/>
                      <a:pt x="1006" y="2017"/>
                      <a:pt x="1006" y="2017"/>
                    </a:cubicBezTo>
                    <a:lnTo>
                      <a:pt x="1048" y="2058"/>
                    </a:lnTo>
                    <a:lnTo>
                      <a:pt x="1090" y="2017"/>
                    </a:lnTo>
                    <a:lnTo>
                      <a:pt x="1200" y="1907"/>
                    </a:lnTo>
                    <a:cubicBezTo>
                      <a:pt x="1268" y="1844"/>
                      <a:pt x="1331" y="1776"/>
                      <a:pt x="1352" y="1687"/>
                    </a:cubicBezTo>
                    <a:cubicBezTo>
                      <a:pt x="1420" y="1556"/>
                      <a:pt x="1483" y="1341"/>
                      <a:pt x="1399" y="1142"/>
                    </a:cubicBezTo>
                    <a:cubicBezTo>
                      <a:pt x="1352" y="1058"/>
                      <a:pt x="1289" y="1011"/>
                      <a:pt x="1221" y="948"/>
                    </a:cubicBezTo>
                    <a:cubicBezTo>
                      <a:pt x="1137" y="880"/>
                      <a:pt x="1048" y="817"/>
                      <a:pt x="875" y="639"/>
                    </a:cubicBezTo>
                    <a:cubicBezTo>
                      <a:pt x="718" y="445"/>
                      <a:pt x="613" y="315"/>
                      <a:pt x="524" y="205"/>
                    </a:cubicBezTo>
                    <a:cubicBezTo>
                      <a:pt x="435" y="95"/>
                      <a:pt x="394" y="11"/>
                      <a:pt x="284" y="11"/>
                    </a:cubicBezTo>
                    <a:cubicBezTo>
                      <a:pt x="260" y="4"/>
                      <a:pt x="239" y="1"/>
                      <a:pt x="219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4357493" y="2043617"/>
                <a:ext cx="295342" cy="353304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987" extrusionOk="0">
                    <a:moveTo>
                      <a:pt x="242" y="1"/>
                    </a:moveTo>
                    <a:cubicBezTo>
                      <a:pt x="90" y="22"/>
                      <a:pt x="1" y="153"/>
                      <a:pt x="22" y="368"/>
                    </a:cubicBezTo>
                    <a:cubicBezTo>
                      <a:pt x="69" y="567"/>
                      <a:pt x="351" y="1001"/>
                      <a:pt x="613" y="1352"/>
                    </a:cubicBezTo>
                    <a:cubicBezTo>
                      <a:pt x="875" y="1724"/>
                      <a:pt x="1116" y="1986"/>
                      <a:pt x="1116" y="1986"/>
                    </a:cubicBezTo>
                    <a:cubicBezTo>
                      <a:pt x="1116" y="1986"/>
                      <a:pt x="1125" y="1987"/>
                      <a:pt x="1141" y="1987"/>
                    </a:cubicBezTo>
                    <a:cubicBezTo>
                      <a:pt x="1198" y="1987"/>
                      <a:pt x="1343" y="1974"/>
                      <a:pt x="1462" y="1855"/>
                    </a:cubicBezTo>
                    <a:cubicBezTo>
                      <a:pt x="1640" y="1677"/>
                      <a:pt x="1661" y="1441"/>
                      <a:pt x="1661" y="1441"/>
                    </a:cubicBezTo>
                    <a:cubicBezTo>
                      <a:pt x="1661" y="1441"/>
                      <a:pt x="1247" y="1132"/>
                      <a:pt x="1116" y="959"/>
                    </a:cubicBezTo>
                    <a:cubicBezTo>
                      <a:pt x="959" y="807"/>
                      <a:pt x="765" y="436"/>
                      <a:pt x="613" y="237"/>
                    </a:cubicBezTo>
                    <a:cubicBezTo>
                      <a:pt x="482" y="64"/>
                      <a:pt x="393" y="1"/>
                      <a:pt x="242" y="1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6"/>
              <p:cNvSpPr/>
              <p:nvPr/>
            </p:nvSpPr>
            <p:spPr>
              <a:xfrm>
                <a:off x="4350025" y="2035260"/>
                <a:ext cx="310278" cy="369128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076" extrusionOk="0">
                    <a:moveTo>
                      <a:pt x="284" y="111"/>
                    </a:moveTo>
                    <a:cubicBezTo>
                      <a:pt x="346" y="111"/>
                      <a:pt x="393" y="111"/>
                      <a:pt x="456" y="153"/>
                    </a:cubicBezTo>
                    <a:cubicBezTo>
                      <a:pt x="503" y="179"/>
                      <a:pt x="545" y="242"/>
                      <a:pt x="608" y="331"/>
                    </a:cubicBezTo>
                    <a:cubicBezTo>
                      <a:pt x="739" y="504"/>
                      <a:pt x="959" y="875"/>
                      <a:pt x="1111" y="1048"/>
                    </a:cubicBezTo>
                    <a:cubicBezTo>
                      <a:pt x="1179" y="1137"/>
                      <a:pt x="1310" y="1268"/>
                      <a:pt x="1441" y="1357"/>
                    </a:cubicBezTo>
                    <a:cubicBezTo>
                      <a:pt x="1525" y="1441"/>
                      <a:pt x="1593" y="1488"/>
                      <a:pt x="1635" y="1509"/>
                    </a:cubicBezTo>
                    <a:cubicBezTo>
                      <a:pt x="1614" y="1530"/>
                      <a:pt x="1614" y="1724"/>
                      <a:pt x="1483" y="1855"/>
                    </a:cubicBezTo>
                    <a:cubicBezTo>
                      <a:pt x="1368" y="1954"/>
                      <a:pt x="1265" y="1966"/>
                      <a:pt x="1212" y="1966"/>
                    </a:cubicBezTo>
                    <a:cubicBezTo>
                      <a:pt x="1196" y="1966"/>
                      <a:pt x="1184" y="1965"/>
                      <a:pt x="1179" y="1965"/>
                    </a:cubicBezTo>
                    <a:cubicBezTo>
                      <a:pt x="1179" y="1944"/>
                      <a:pt x="938" y="1724"/>
                      <a:pt x="697" y="1378"/>
                    </a:cubicBezTo>
                    <a:cubicBezTo>
                      <a:pt x="566" y="1200"/>
                      <a:pt x="435" y="1006"/>
                      <a:pt x="325" y="834"/>
                    </a:cubicBezTo>
                    <a:cubicBezTo>
                      <a:pt x="215" y="655"/>
                      <a:pt x="153" y="483"/>
                      <a:pt x="132" y="394"/>
                    </a:cubicBezTo>
                    <a:cubicBezTo>
                      <a:pt x="111" y="310"/>
                      <a:pt x="132" y="242"/>
                      <a:pt x="153" y="179"/>
                    </a:cubicBezTo>
                    <a:cubicBezTo>
                      <a:pt x="194" y="132"/>
                      <a:pt x="242" y="111"/>
                      <a:pt x="284" y="111"/>
                    </a:cubicBezTo>
                    <a:close/>
                    <a:moveTo>
                      <a:pt x="284" y="1"/>
                    </a:moveTo>
                    <a:cubicBezTo>
                      <a:pt x="194" y="1"/>
                      <a:pt x="111" y="48"/>
                      <a:pt x="64" y="132"/>
                    </a:cubicBezTo>
                    <a:cubicBezTo>
                      <a:pt x="22" y="200"/>
                      <a:pt x="1" y="310"/>
                      <a:pt x="22" y="415"/>
                    </a:cubicBezTo>
                    <a:cubicBezTo>
                      <a:pt x="43" y="546"/>
                      <a:pt x="132" y="703"/>
                      <a:pt x="242" y="875"/>
                    </a:cubicBezTo>
                    <a:cubicBezTo>
                      <a:pt x="346" y="1069"/>
                      <a:pt x="477" y="1268"/>
                      <a:pt x="608" y="1441"/>
                    </a:cubicBezTo>
                    <a:cubicBezTo>
                      <a:pt x="870" y="1813"/>
                      <a:pt x="1132" y="2075"/>
                      <a:pt x="1132" y="2075"/>
                    </a:cubicBezTo>
                    <a:lnTo>
                      <a:pt x="1158" y="2075"/>
                    </a:lnTo>
                    <a:cubicBezTo>
                      <a:pt x="1158" y="2075"/>
                      <a:pt x="1166" y="2075"/>
                      <a:pt x="1181" y="2075"/>
                    </a:cubicBezTo>
                    <a:cubicBezTo>
                      <a:pt x="1240" y="2075"/>
                      <a:pt x="1408" y="2062"/>
                      <a:pt x="1551" y="1923"/>
                    </a:cubicBezTo>
                    <a:cubicBezTo>
                      <a:pt x="1745" y="1750"/>
                      <a:pt x="1745" y="1488"/>
                      <a:pt x="1745" y="1488"/>
                    </a:cubicBezTo>
                    <a:lnTo>
                      <a:pt x="1745" y="1462"/>
                    </a:lnTo>
                    <a:lnTo>
                      <a:pt x="1724" y="1441"/>
                    </a:lnTo>
                    <a:cubicBezTo>
                      <a:pt x="1724" y="1441"/>
                      <a:pt x="1635" y="1378"/>
                      <a:pt x="1504" y="1268"/>
                    </a:cubicBezTo>
                    <a:cubicBezTo>
                      <a:pt x="1394" y="1179"/>
                      <a:pt x="1263" y="1048"/>
                      <a:pt x="1200" y="985"/>
                    </a:cubicBezTo>
                    <a:cubicBezTo>
                      <a:pt x="1069" y="834"/>
                      <a:pt x="849" y="441"/>
                      <a:pt x="697" y="263"/>
                    </a:cubicBezTo>
                    <a:cubicBezTo>
                      <a:pt x="634" y="153"/>
                      <a:pt x="566" y="90"/>
                      <a:pt x="503" y="48"/>
                    </a:cubicBezTo>
                    <a:cubicBezTo>
                      <a:pt x="435" y="1"/>
                      <a:pt x="373" y="1"/>
                      <a:pt x="284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4500985" y="2293260"/>
                <a:ext cx="454482" cy="511374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2876" extrusionOk="0">
                    <a:moveTo>
                      <a:pt x="627" y="0"/>
                    </a:moveTo>
                    <a:cubicBezTo>
                      <a:pt x="458" y="0"/>
                      <a:pt x="328" y="97"/>
                      <a:pt x="199" y="320"/>
                    </a:cubicBezTo>
                    <a:cubicBezTo>
                      <a:pt x="0" y="713"/>
                      <a:pt x="47" y="1802"/>
                      <a:pt x="110" y="2043"/>
                    </a:cubicBezTo>
                    <a:cubicBezTo>
                      <a:pt x="152" y="2305"/>
                      <a:pt x="702" y="2567"/>
                      <a:pt x="1047" y="2697"/>
                    </a:cubicBezTo>
                    <a:cubicBezTo>
                      <a:pt x="1306" y="2809"/>
                      <a:pt x="1527" y="2876"/>
                      <a:pt x="1695" y="2876"/>
                    </a:cubicBezTo>
                    <a:cubicBezTo>
                      <a:pt x="1755" y="2876"/>
                      <a:pt x="1808" y="2867"/>
                      <a:pt x="1854" y="2849"/>
                    </a:cubicBezTo>
                    <a:cubicBezTo>
                      <a:pt x="2032" y="2787"/>
                      <a:pt x="2053" y="2787"/>
                      <a:pt x="2116" y="2263"/>
                    </a:cubicBezTo>
                    <a:cubicBezTo>
                      <a:pt x="2184" y="1739"/>
                      <a:pt x="2556" y="906"/>
                      <a:pt x="2556" y="906"/>
                    </a:cubicBezTo>
                    <a:cubicBezTo>
                      <a:pt x="2053" y="713"/>
                      <a:pt x="1440" y="320"/>
                      <a:pt x="1027" y="121"/>
                    </a:cubicBezTo>
                    <a:cubicBezTo>
                      <a:pt x="869" y="43"/>
                      <a:pt x="740" y="0"/>
                      <a:pt x="627" y="0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4513076" y="2284014"/>
                <a:ext cx="453593" cy="531822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991" extrusionOk="0">
                    <a:moveTo>
                      <a:pt x="524" y="0"/>
                    </a:moveTo>
                    <a:cubicBezTo>
                      <a:pt x="608" y="63"/>
                      <a:pt x="676" y="110"/>
                      <a:pt x="676" y="110"/>
                    </a:cubicBezTo>
                    <a:cubicBezTo>
                      <a:pt x="676" y="110"/>
                      <a:pt x="655" y="110"/>
                      <a:pt x="655" y="131"/>
                    </a:cubicBezTo>
                    <a:cubicBezTo>
                      <a:pt x="718" y="131"/>
                      <a:pt x="828" y="173"/>
                      <a:pt x="938" y="220"/>
                    </a:cubicBezTo>
                    <a:cubicBezTo>
                      <a:pt x="1330" y="414"/>
                      <a:pt x="1917" y="786"/>
                      <a:pt x="2399" y="979"/>
                    </a:cubicBezTo>
                    <a:cubicBezTo>
                      <a:pt x="2378" y="1027"/>
                      <a:pt x="2048" y="1791"/>
                      <a:pt x="1985" y="2315"/>
                    </a:cubicBezTo>
                    <a:cubicBezTo>
                      <a:pt x="1964" y="2550"/>
                      <a:pt x="1943" y="2681"/>
                      <a:pt x="1896" y="2749"/>
                    </a:cubicBezTo>
                    <a:cubicBezTo>
                      <a:pt x="1896" y="2791"/>
                      <a:pt x="1875" y="2791"/>
                      <a:pt x="1854" y="2812"/>
                    </a:cubicBezTo>
                    <a:cubicBezTo>
                      <a:pt x="1833" y="2812"/>
                      <a:pt x="1812" y="2839"/>
                      <a:pt x="1765" y="2859"/>
                    </a:cubicBezTo>
                    <a:cubicBezTo>
                      <a:pt x="1738" y="2868"/>
                      <a:pt x="1704" y="2872"/>
                      <a:pt x="1665" y="2872"/>
                    </a:cubicBezTo>
                    <a:cubicBezTo>
                      <a:pt x="1514" y="2872"/>
                      <a:pt x="1278" y="2811"/>
                      <a:pt x="1000" y="2708"/>
                    </a:cubicBezTo>
                    <a:cubicBezTo>
                      <a:pt x="828" y="2640"/>
                      <a:pt x="608" y="2530"/>
                      <a:pt x="435" y="2420"/>
                    </a:cubicBezTo>
                    <a:cubicBezTo>
                      <a:pt x="304" y="2357"/>
                      <a:pt x="194" y="2268"/>
                      <a:pt x="152" y="2184"/>
                    </a:cubicBezTo>
                    <a:cubicBezTo>
                      <a:pt x="142" y="2194"/>
                      <a:pt x="119" y="2200"/>
                      <a:pt x="92" y="2200"/>
                    </a:cubicBezTo>
                    <a:cubicBezTo>
                      <a:pt x="64" y="2200"/>
                      <a:pt x="32" y="2194"/>
                      <a:pt x="0" y="2184"/>
                    </a:cubicBezTo>
                    <a:lnTo>
                      <a:pt x="0" y="2184"/>
                    </a:lnTo>
                    <a:cubicBezTo>
                      <a:pt x="63" y="2315"/>
                      <a:pt x="194" y="2420"/>
                      <a:pt x="372" y="2530"/>
                    </a:cubicBezTo>
                    <a:cubicBezTo>
                      <a:pt x="566" y="2640"/>
                      <a:pt x="786" y="2749"/>
                      <a:pt x="959" y="2812"/>
                    </a:cubicBezTo>
                    <a:cubicBezTo>
                      <a:pt x="1230" y="2914"/>
                      <a:pt x="1474" y="2990"/>
                      <a:pt x="1662" y="2990"/>
                    </a:cubicBezTo>
                    <a:cubicBezTo>
                      <a:pt x="1717" y="2990"/>
                      <a:pt x="1767" y="2984"/>
                      <a:pt x="1812" y="2969"/>
                    </a:cubicBezTo>
                    <a:cubicBezTo>
                      <a:pt x="1854" y="2943"/>
                      <a:pt x="1875" y="2922"/>
                      <a:pt x="1917" y="2901"/>
                    </a:cubicBezTo>
                    <a:cubicBezTo>
                      <a:pt x="1964" y="2880"/>
                      <a:pt x="1985" y="2839"/>
                      <a:pt x="2006" y="2791"/>
                    </a:cubicBezTo>
                    <a:cubicBezTo>
                      <a:pt x="2048" y="2708"/>
                      <a:pt x="2074" y="2577"/>
                      <a:pt x="2095" y="2315"/>
                    </a:cubicBezTo>
                    <a:cubicBezTo>
                      <a:pt x="2158" y="1812"/>
                      <a:pt x="2530" y="979"/>
                      <a:pt x="2530" y="979"/>
                    </a:cubicBezTo>
                    <a:lnTo>
                      <a:pt x="2551" y="917"/>
                    </a:lnTo>
                    <a:lnTo>
                      <a:pt x="2488" y="896"/>
                    </a:lnTo>
                    <a:cubicBezTo>
                      <a:pt x="2006" y="718"/>
                      <a:pt x="1419" y="325"/>
                      <a:pt x="1000" y="131"/>
                    </a:cubicBezTo>
                    <a:cubicBezTo>
                      <a:pt x="828" y="42"/>
                      <a:pt x="676" y="0"/>
                      <a:pt x="54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4807350" y="2212179"/>
                <a:ext cx="1448085" cy="838718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4717" extrusionOk="0">
                    <a:moveTo>
                      <a:pt x="6897" y="1"/>
                    </a:moveTo>
                    <a:cubicBezTo>
                      <a:pt x="6351" y="1"/>
                      <a:pt x="6137" y="465"/>
                      <a:pt x="5850" y="839"/>
                    </a:cubicBezTo>
                    <a:cubicBezTo>
                      <a:pt x="5562" y="1217"/>
                      <a:pt x="4791" y="1782"/>
                      <a:pt x="3717" y="1782"/>
                    </a:cubicBezTo>
                    <a:cubicBezTo>
                      <a:pt x="3482" y="1782"/>
                      <a:pt x="3232" y="1755"/>
                      <a:pt x="2969" y="1692"/>
                    </a:cubicBezTo>
                    <a:cubicBezTo>
                      <a:pt x="1529" y="1342"/>
                      <a:pt x="1074" y="991"/>
                      <a:pt x="854" y="991"/>
                    </a:cubicBezTo>
                    <a:cubicBezTo>
                      <a:pt x="634" y="991"/>
                      <a:pt x="110" y="1886"/>
                      <a:pt x="47" y="2693"/>
                    </a:cubicBezTo>
                    <a:cubicBezTo>
                      <a:pt x="0" y="3504"/>
                      <a:pt x="393" y="3981"/>
                      <a:pt x="393" y="3981"/>
                    </a:cubicBezTo>
                    <a:cubicBezTo>
                      <a:pt x="393" y="3981"/>
                      <a:pt x="1536" y="4716"/>
                      <a:pt x="3212" y="4716"/>
                    </a:cubicBezTo>
                    <a:cubicBezTo>
                      <a:pt x="3580" y="4716"/>
                      <a:pt x="3975" y="4681"/>
                      <a:pt x="4389" y="4594"/>
                    </a:cubicBezTo>
                    <a:cubicBezTo>
                      <a:pt x="6656" y="4112"/>
                      <a:pt x="7379" y="2892"/>
                      <a:pt x="7772" y="1996"/>
                    </a:cubicBezTo>
                    <a:cubicBezTo>
                      <a:pt x="8143" y="1122"/>
                      <a:pt x="7531" y="294"/>
                      <a:pt x="7311" y="74"/>
                    </a:cubicBezTo>
                    <a:cubicBezTo>
                      <a:pt x="7154" y="23"/>
                      <a:pt x="7017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4796148" y="2203822"/>
                <a:ext cx="1435994" cy="858277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4827" extrusionOk="0">
                    <a:moveTo>
                      <a:pt x="6963" y="113"/>
                    </a:moveTo>
                    <a:cubicBezTo>
                      <a:pt x="7076" y="113"/>
                      <a:pt x="7210" y="134"/>
                      <a:pt x="7353" y="168"/>
                    </a:cubicBezTo>
                    <a:cubicBezTo>
                      <a:pt x="7463" y="278"/>
                      <a:pt x="7657" y="540"/>
                      <a:pt x="7767" y="865"/>
                    </a:cubicBezTo>
                    <a:cubicBezTo>
                      <a:pt x="7897" y="1195"/>
                      <a:pt x="7966" y="1608"/>
                      <a:pt x="7767" y="2022"/>
                    </a:cubicBezTo>
                    <a:cubicBezTo>
                      <a:pt x="7395" y="2918"/>
                      <a:pt x="6698" y="4117"/>
                      <a:pt x="4431" y="4599"/>
                    </a:cubicBezTo>
                    <a:cubicBezTo>
                      <a:pt x="4030" y="4680"/>
                      <a:pt x="3647" y="4713"/>
                      <a:pt x="3289" y="4713"/>
                    </a:cubicBezTo>
                    <a:cubicBezTo>
                      <a:pt x="1637" y="4713"/>
                      <a:pt x="499" y="4003"/>
                      <a:pt x="482" y="3986"/>
                    </a:cubicBezTo>
                    <a:cubicBezTo>
                      <a:pt x="482" y="3986"/>
                      <a:pt x="131" y="3525"/>
                      <a:pt x="173" y="2740"/>
                    </a:cubicBezTo>
                    <a:cubicBezTo>
                      <a:pt x="194" y="2347"/>
                      <a:pt x="351" y="1933"/>
                      <a:pt x="503" y="1608"/>
                    </a:cubicBezTo>
                    <a:cubicBezTo>
                      <a:pt x="587" y="1457"/>
                      <a:pt x="676" y="1326"/>
                      <a:pt x="744" y="1216"/>
                    </a:cubicBezTo>
                    <a:cubicBezTo>
                      <a:pt x="828" y="1127"/>
                      <a:pt x="896" y="1085"/>
                      <a:pt x="917" y="1085"/>
                    </a:cubicBezTo>
                    <a:cubicBezTo>
                      <a:pt x="1006" y="1085"/>
                      <a:pt x="1179" y="1169"/>
                      <a:pt x="1503" y="1299"/>
                    </a:cubicBezTo>
                    <a:cubicBezTo>
                      <a:pt x="1833" y="1430"/>
                      <a:pt x="2289" y="1608"/>
                      <a:pt x="3032" y="1781"/>
                    </a:cubicBezTo>
                    <a:cubicBezTo>
                      <a:pt x="3308" y="1855"/>
                      <a:pt x="3569" y="1886"/>
                      <a:pt x="3813" y="1886"/>
                    </a:cubicBezTo>
                    <a:cubicBezTo>
                      <a:pt x="4227" y="1886"/>
                      <a:pt x="4594" y="1796"/>
                      <a:pt x="4907" y="1671"/>
                    </a:cubicBezTo>
                    <a:cubicBezTo>
                      <a:pt x="5410" y="1478"/>
                      <a:pt x="5761" y="1169"/>
                      <a:pt x="5955" y="933"/>
                    </a:cubicBezTo>
                    <a:cubicBezTo>
                      <a:pt x="6133" y="692"/>
                      <a:pt x="6284" y="430"/>
                      <a:pt x="6478" y="278"/>
                    </a:cubicBezTo>
                    <a:cubicBezTo>
                      <a:pt x="6588" y="189"/>
                      <a:pt x="6698" y="147"/>
                      <a:pt x="6850" y="121"/>
                    </a:cubicBezTo>
                    <a:cubicBezTo>
                      <a:pt x="6884" y="116"/>
                      <a:pt x="6922" y="113"/>
                      <a:pt x="6963" y="113"/>
                    </a:cubicBezTo>
                    <a:close/>
                    <a:moveTo>
                      <a:pt x="7022" y="0"/>
                    </a:moveTo>
                    <a:cubicBezTo>
                      <a:pt x="6952" y="0"/>
                      <a:pt x="6887" y="6"/>
                      <a:pt x="6829" y="16"/>
                    </a:cubicBezTo>
                    <a:cubicBezTo>
                      <a:pt x="6656" y="37"/>
                      <a:pt x="6525" y="100"/>
                      <a:pt x="6415" y="189"/>
                    </a:cubicBezTo>
                    <a:cubicBezTo>
                      <a:pt x="6195" y="362"/>
                      <a:pt x="6044" y="624"/>
                      <a:pt x="5871" y="865"/>
                    </a:cubicBezTo>
                    <a:cubicBezTo>
                      <a:pt x="5693" y="1085"/>
                      <a:pt x="5347" y="1368"/>
                      <a:pt x="4865" y="1561"/>
                    </a:cubicBezTo>
                    <a:cubicBezTo>
                      <a:pt x="4564" y="1686"/>
                      <a:pt x="4214" y="1767"/>
                      <a:pt x="3816" y="1767"/>
                    </a:cubicBezTo>
                    <a:cubicBezTo>
                      <a:pt x="3579" y="1767"/>
                      <a:pt x="3324" y="1738"/>
                      <a:pt x="3053" y="1671"/>
                    </a:cubicBezTo>
                    <a:cubicBezTo>
                      <a:pt x="2336" y="1499"/>
                      <a:pt x="1854" y="1326"/>
                      <a:pt x="1550" y="1195"/>
                    </a:cubicBezTo>
                    <a:cubicBezTo>
                      <a:pt x="1220" y="1064"/>
                      <a:pt x="1048" y="975"/>
                      <a:pt x="917" y="975"/>
                    </a:cubicBezTo>
                    <a:cubicBezTo>
                      <a:pt x="828" y="975"/>
                      <a:pt x="744" y="1038"/>
                      <a:pt x="655" y="1148"/>
                    </a:cubicBezTo>
                    <a:cubicBezTo>
                      <a:pt x="587" y="1258"/>
                      <a:pt x="482" y="1389"/>
                      <a:pt x="414" y="1561"/>
                    </a:cubicBezTo>
                    <a:cubicBezTo>
                      <a:pt x="241" y="1891"/>
                      <a:pt x="89" y="2305"/>
                      <a:pt x="63" y="2740"/>
                    </a:cubicBezTo>
                    <a:cubicBezTo>
                      <a:pt x="0" y="3572"/>
                      <a:pt x="414" y="4075"/>
                      <a:pt x="414" y="4075"/>
                    </a:cubicBezTo>
                    <a:lnTo>
                      <a:pt x="414" y="4096"/>
                    </a:lnTo>
                    <a:cubicBezTo>
                      <a:pt x="414" y="4096"/>
                      <a:pt x="1583" y="4826"/>
                      <a:pt x="3267" y="4826"/>
                    </a:cubicBezTo>
                    <a:cubicBezTo>
                      <a:pt x="3639" y="4826"/>
                      <a:pt x="4036" y="4791"/>
                      <a:pt x="4452" y="4703"/>
                    </a:cubicBezTo>
                    <a:cubicBezTo>
                      <a:pt x="6740" y="4227"/>
                      <a:pt x="7505" y="2981"/>
                      <a:pt x="7877" y="2064"/>
                    </a:cubicBezTo>
                    <a:cubicBezTo>
                      <a:pt x="8076" y="1608"/>
                      <a:pt x="8007" y="1169"/>
                      <a:pt x="7877" y="823"/>
                    </a:cubicBezTo>
                    <a:cubicBezTo>
                      <a:pt x="7746" y="472"/>
                      <a:pt x="7552" y="189"/>
                      <a:pt x="7421" y="79"/>
                    </a:cubicBezTo>
                    <a:lnTo>
                      <a:pt x="7395" y="58"/>
                    </a:lnTo>
                    <a:cubicBezTo>
                      <a:pt x="7262" y="16"/>
                      <a:pt x="7136" y="0"/>
                      <a:pt x="702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4636831" y="2126476"/>
                <a:ext cx="236665" cy="309029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1738" extrusionOk="0">
                    <a:moveTo>
                      <a:pt x="266" y="0"/>
                    </a:moveTo>
                    <a:cubicBezTo>
                      <a:pt x="187" y="0"/>
                      <a:pt x="120" y="48"/>
                      <a:pt x="90" y="122"/>
                    </a:cubicBezTo>
                    <a:cubicBezTo>
                      <a:pt x="22" y="294"/>
                      <a:pt x="1" y="383"/>
                      <a:pt x="153" y="666"/>
                    </a:cubicBezTo>
                    <a:cubicBezTo>
                      <a:pt x="304" y="928"/>
                      <a:pt x="331" y="1038"/>
                      <a:pt x="393" y="1237"/>
                    </a:cubicBezTo>
                    <a:cubicBezTo>
                      <a:pt x="462" y="1452"/>
                      <a:pt x="414" y="1452"/>
                      <a:pt x="697" y="1583"/>
                    </a:cubicBezTo>
                    <a:cubicBezTo>
                      <a:pt x="887" y="1683"/>
                      <a:pt x="1018" y="1737"/>
                      <a:pt x="1109" y="1737"/>
                    </a:cubicBezTo>
                    <a:cubicBezTo>
                      <a:pt x="1156" y="1737"/>
                      <a:pt x="1192" y="1723"/>
                      <a:pt x="1221" y="1693"/>
                    </a:cubicBezTo>
                    <a:cubicBezTo>
                      <a:pt x="1331" y="1630"/>
                      <a:pt x="1289" y="1520"/>
                      <a:pt x="1289" y="1520"/>
                    </a:cubicBezTo>
                    <a:cubicBezTo>
                      <a:pt x="1289" y="1520"/>
                      <a:pt x="1179" y="1080"/>
                      <a:pt x="1090" y="907"/>
                    </a:cubicBezTo>
                    <a:cubicBezTo>
                      <a:pt x="1006" y="755"/>
                      <a:pt x="697" y="451"/>
                      <a:pt x="524" y="190"/>
                    </a:cubicBezTo>
                    <a:cubicBezTo>
                      <a:pt x="446" y="55"/>
                      <a:pt x="350" y="0"/>
                      <a:pt x="266" y="0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629363" y="2117230"/>
                <a:ext cx="247867" cy="30654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24" extrusionOk="0">
                    <a:moveTo>
                      <a:pt x="305" y="1"/>
                    </a:moveTo>
                    <a:cubicBezTo>
                      <a:pt x="216" y="1"/>
                      <a:pt x="111" y="64"/>
                      <a:pt x="85" y="153"/>
                    </a:cubicBezTo>
                    <a:cubicBezTo>
                      <a:pt x="43" y="242"/>
                      <a:pt x="1" y="325"/>
                      <a:pt x="22" y="414"/>
                    </a:cubicBezTo>
                    <a:cubicBezTo>
                      <a:pt x="22" y="503"/>
                      <a:pt x="64" y="608"/>
                      <a:pt x="153" y="739"/>
                    </a:cubicBezTo>
                    <a:cubicBezTo>
                      <a:pt x="305" y="1027"/>
                      <a:pt x="305" y="1111"/>
                      <a:pt x="373" y="1310"/>
                    </a:cubicBezTo>
                    <a:cubicBezTo>
                      <a:pt x="394" y="1394"/>
                      <a:pt x="415" y="1462"/>
                      <a:pt x="435" y="1504"/>
                    </a:cubicBezTo>
                    <a:cubicBezTo>
                      <a:pt x="456" y="1483"/>
                      <a:pt x="504" y="1441"/>
                      <a:pt x="545" y="1420"/>
                    </a:cubicBezTo>
                    <a:cubicBezTo>
                      <a:pt x="524" y="1394"/>
                      <a:pt x="524" y="1352"/>
                      <a:pt x="504" y="1289"/>
                    </a:cubicBezTo>
                    <a:cubicBezTo>
                      <a:pt x="435" y="1069"/>
                      <a:pt x="415" y="959"/>
                      <a:pt x="242" y="676"/>
                    </a:cubicBezTo>
                    <a:cubicBezTo>
                      <a:pt x="174" y="545"/>
                      <a:pt x="153" y="477"/>
                      <a:pt x="132" y="414"/>
                    </a:cubicBezTo>
                    <a:cubicBezTo>
                      <a:pt x="132" y="346"/>
                      <a:pt x="153" y="284"/>
                      <a:pt x="195" y="194"/>
                    </a:cubicBezTo>
                    <a:cubicBezTo>
                      <a:pt x="216" y="153"/>
                      <a:pt x="263" y="111"/>
                      <a:pt x="305" y="111"/>
                    </a:cubicBezTo>
                    <a:cubicBezTo>
                      <a:pt x="373" y="132"/>
                      <a:pt x="435" y="153"/>
                      <a:pt x="524" y="284"/>
                    </a:cubicBezTo>
                    <a:cubicBezTo>
                      <a:pt x="608" y="414"/>
                      <a:pt x="718" y="545"/>
                      <a:pt x="828" y="676"/>
                    </a:cubicBezTo>
                    <a:cubicBezTo>
                      <a:pt x="959" y="807"/>
                      <a:pt x="1048" y="917"/>
                      <a:pt x="1090" y="1001"/>
                    </a:cubicBezTo>
                    <a:cubicBezTo>
                      <a:pt x="1132" y="1069"/>
                      <a:pt x="1179" y="1221"/>
                      <a:pt x="1200" y="1352"/>
                    </a:cubicBezTo>
                    <a:cubicBezTo>
                      <a:pt x="1242" y="1483"/>
                      <a:pt x="1263" y="1593"/>
                      <a:pt x="1263" y="1593"/>
                    </a:cubicBezTo>
                    <a:cubicBezTo>
                      <a:pt x="1263" y="1593"/>
                      <a:pt x="1289" y="1614"/>
                      <a:pt x="1289" y="1635"/>
                    </a:cubicBezTo>
                    <a:lnTo>
                      <a:pt x="1263" y="1656"/>
                    </a:lnTo>
                    <a:cubicBezTo>
                      <a:pt x="1310" y="1682"/>
                      <a:pt x="1331" y="1703"/>
                      <a:pt x="1373" y="1724"/>
                    </a:cubicBezTo>
                    <a:cubicBezTo>
                      <a:pt x="1394" y="1703"/>
                      <a:pt x="1394" y="1656"/>
                      <a:pt x="1394" y="1635"/>
                    </a:cubicBezTo>
                    <a:lnTo>
                      <a:pt x="1394" y="1551"/>
                    </a:lnTo>
                    <a:cubicBezTo>
                      <a:pt x="1373" y="1551"/>
                      <a:pt x="1352" y="1441"/>
                      <a:pt x="1331" y="1310"/>
                    </a:cubicBezTo>
                    <a:cubicBezTo>
                      <a:pt x="1289" y="1179"/>
                      <a:pt x="1242" y="1027"/>
                      <a:pt x="1200" y="938"/>
                    </a:cubicBezTo>
                    <a:cubicBezTo>
                      <a:pt x="1158" y="828"/>
                      <a:pt x="1048" y="718"/>
                      <a:pt x="938" y="587"/>
                    </a:cubicBezTo>
                    <a:cubicBezTo>
                      <a:pt x="828" y="477"/>
                      <a:pt x="697" y="325"/>
                      <a:pt x="634" y="215"/>
                    </a:cubicBezTo>
                    <a:cubicBezTo>
                      <a:pt x="545" y="64"/>
                      <a:pt x="435" y="1"/>
                      <a:pt x="325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5137896" y="1100342"/>
                <a:ext cx="899541" cy="770973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4336" extrusionOk="0">
                    <a:moveTo>
                      <a:pt x="1964" y="1"/>
                    </a:moveTo>
                    <a:lnTo>
                      <a:pt x="1765" y="43"/>
                    </a:lnTo>
                    <a:cubicBezTo>
                      <a:pt x="1592" y="111"/>
                      <a:pt x="1330" y="221"/>
                      <a:pt x="1110" y="373"/>
                    </a:cubicBezTo>
                    <a:cubicBezTo>
                      <a:pt x="807" y="567"/>
                      <a:pt x="676" y="745"/>
                      <a:pt x="566" y="1006"/>
                    </a:cubicBezTo>
                    <a:cubicBezTo>
                      <a:pt x="498" y="1378"/>
                      <a:pt x="393" y="1682"/>
                      <a:pt x="236" y="2117"/>
                    </a:cubicBezTo>
                    <a:cubicBezTo>
                      <a:pt x="0" y="2792"/>
                      <a:pt x="152" y="3625"/>
                      <a:pt x="959" y="4060"/>
                    </a:cubicBezTo>
                    <a:cubicBezTo>
                      <a:pt x="1322" y="4246"/>
                      <a:pt x="1699" y="4336"/>
                      <a:pt x="2058" y="4336"/>
                    </a:cubicBezTo>
                    <a:cubicBezTo>
                      <a:pt x="2495" y="4336"/>
                      <a:pt x="2904" y="4203"/>
                      <a:pt x="3226" y="3950"/>
                    </a:cubicBezTo>
                    <a:cubicBezTo>
                      <a:pt x="3839" y="3494"/>
                      <a:pt x="4012" y="2949"/>
                      <a:pt x="4012" y="2949"/>
                    </a:cubicBezTo>
                    <a:cubicBezTo>
                      <a:pt x="4012" y="2949"/>
                      <a:pt x="4168" y="3094"/>
                      <a:pt x="4375" y="3094"/>
                    </a:cubicBezTo>
                    <a:cubicBezTo>
                      <a:pt x="4479" y="3094"/>
                      <a:pt x="4596" y="3058"/>
                      <a:pt x="4713" y="2949"/>
                    </a:cubicBezTo>
                    <a:cubicBezTo>
                      <a:pt x="5059" y="2599"/>
                      <a:pt x="4818" y="2138"/>
                      <a:pt x="4535" y="2075"/>
                    </a:cubicBezTo>
                    <a:cubicBezTo>
                      <a:pt x="4457" y="2056"/>
                      <a:pt x="4396" y="2049"/>
                      <a:pt x="4348" y="2049"/>
                    </a:cubicBezTo>
                    <a:cubicBezTo>
                      <a:pt x="4223" y="2049"/>
                      <a:pt x="4190" y="2096"/>
                      <a:pt x="4190" y="2096"/>
                    </a:cubicBezTo>
                    <a:cubicBezTo>
                      <a:pt x="4190" y="2096"/>
                      <a:pt x="4122" y="2269"/>
                      <a:pt x="3991" y="2316"/>
                    </a:cubicBezTo>
                    <a:cubicBezTo>
                      <a:pt x="3974" y="2324"/>
                      <a:pt x="3959" y="2327"/>
                      <a:pt x="3946" y="2327"/>
                    </a:cubicBezTo>
                    <a:cubicBezTo>
                      <a:pt x="3855" y="2327"/>
                      <a:pt x="3841" y="2143"/>
                      <a:pt x="3860" y="1855"/>
                    </a:cubicBezTo>
                    <a:cubicBezTo>
                      <a:pt x="3881" y="1509"/>
                      <a:pt x="3619" y="1247"/>
                      <a:pt x="2964" y="1027"/>
                    </a:cubicBezTo>
                    <a:cubicBezTo>
                      <a:pt x="2289" y="807"/>
                      <a:pt x="2027" y="483"/>
                      <a:pt x="2006" y="331"/>
                    </a:cubicBezTo>
                    <a:cubicBezTo>
                      <a:pt x="1985" y="174"/>
                      <a:pt x="1964" y="1"/>
                      <a:pt x="1964" y="1"/>
                    </a:cubicBezTo>
                    <a:close/>
                  </a:path>
                </a:pathLst>
              </a:custGeom>
              <a:solidFill>
                <a:srgbClr val="B39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5145364" y="1093052"/>
                <a:ext cx="877315" cy="788932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4437" extrusionOk="0">
                    <a:moveTo>
                      <a:pt x="1875" y="110"/>
                    </a:moveTo>
                    <a:cubicBezTo>
                      <a:pt x="1875" y="152"/>
                      <a:pt x="1875" y="262"/>
                      <a:pt x="1896" y="393"/>
                    </a:cubicBezTo>
                    <a:cubicBezTo>
                      <a:pt x="1922" y="477"/>
                      <a:pt x="2006" y="608"/>
                      <a:pt x="2158" y="739"/>
                    </a:cubicBezTo>
                    <a:cubicBezTo>
                      <a:pt x="2315" y="869"/>
                      <a:pt x="2550" y="1000"/>
                      <a:pt x="2901" y="1110"/>
                    </a:cubicBezTo>
                    <a:cubicBezTo>
                      <a:pt x="3231" y="1241"/>
                      <a:pt x="3446" y="1351"/>
                      <a:pt x="3577" y="1482"/>
                    </a:cubicBezTo>
                    <a:cubicBezTo>
                      <a:pt x="3729" y="1592"/>
                      <a:pt x="3776" y="1723"/>
                      <a:pt x="3755" y="1875"/>
                    </a:cubicBezTo>
                    <a:cubicBezTo>
                      <a:pt x="3755" y="2048"/>
                      <a:pt x="3755" y="2205"/>
                      <a:pt x="3776" y="2289"/>
                    </a:cubicBezTo>
                    <a:cubicBezTo>
                      <a:pt x="3776" y="2336"/>
                      <a:pt x="3797" y="2378"/>
                      <a:pt x="3839" y="2399"/>
                    </a:cubicBezTo>
                    <a:cubicBezTo>
                      <a:pt x="3866" y="2423"/>
                      <a:pt x="3892" y="2433"/>
                      <a:pt x="3917" y="2433"/>
                    </a:cubicBezTo>
                    <a:cubicBezTo>
                      <a:pt x="3935" y="2433"/>
                      <a:pt x="3952" y="2428"/>
                      <a:pt x="3970" y="2420"/>
                    </a:cubicBezTo>
                    <a:cubicBezTo>
                      <a:pt x="4121" y="2336"/>
                      <a:pt x="4190" y="2158"/>
                      <a:pt x="4190" y="2158"/>
                    </a:cubicBezTo>
                    <a:lnTo>
                      <a:pt x="4190" y="2179"/>
                    </a:lnTo>
                    <a:cubicBezTo>
                      <a:pt x="4190" y="2179"/>
                      <a:pt x="4211" y="2158"/>
                      <a:pt x="4231" y="2158"/>
                    </a:cubicBezTo>
                    <a:cubicBezTo>
                      <a:pt x="4240" y="2149"/>
                      <a:pt x="4260" y="2144"/>
                      <a:pt x="4291" y="2144"/>
                    </a:cubicBezTo>
                    <a:cubicBezTo>
                      <a:pt x="4333" y="2144"/>
                      <a:pt x="4396" y="2154"/>
                      <a:pt x="4472" y="2179"/>
                    </a:cubicBezTo>
                    <a:cubicBezTo>
                      <a:pt x="4603" y="2205"/>
                      <a:pt x="4713" y="2336"/>
                      <a:pt x="4755" y="2467"/>
                    </a:cubicBezTo>
                    <a:cubicBezTo>
                      <a:pt x="4823" y="2619"/>
                      <a:pt x="4802" y="2791"/>
                      <a:pt x="4624" y="2943"/>
                    </a:cubicBezTo>
                    <a:cubicBezTo>
                      <a:pt x="4525" y="3043"/>
                      <a:pt x="4425" y="3077"/>
                      <a:pt x="4337" y="3077"/>
                    </a:cubicBezTo>
                    <a:cubicBezTo>
                      <a:pt x="4291" y="3077"/>
                      <a:pt x="4248" y="3068"/>
                      <a:pt x="4211" y="3053"/>
                    </a:cubicBezTo>
                    <a:cubicBezTo>
                      <a:pt x="4080" y="3032"/>
                      <a:pt x="3991" y="2943"/>
                      <a:pt x="3991" y="2943"/>
                    </a:cubicBezTo>
                    <a:lnTo>
                      <a:pt x="3928" y="2880"/>
                    </a:lnTo>
                    <a:lnTo>
                      <a:pt x="3907" y="2964"/>
                    </a:lnTo>
                    <a:cubicBezTo>
                      <a:pt x="3907" y="2964"/>
                      <a:pt x="3755" y="3488"/>
                      <a:pt x="3163" y="3949"/>
                    </a:cubicBezTo>
                    <a:cubicBezTo>
                      <a:pt x="2844" y="4197"/>
                      <a:pt x="2452" y="4330"/>
                      <a:pt x="2032" y="4330"/>
                    </a:cubicBezTo>
                    <a:cubicBezTo>
                      <a:pt x="1679" y="4330"/>
                      <a:pt x="1305" y="4236"/>
                      <a:pt x="937" y="4038"/>
                    </a:cubicBezTo>
                    <a:cubicBezTo>
                      <a:pt x="545" y="3839"/>
                      <a:pt x="325" y="3535"/>
                      <a:pt x="220" y="3205"/>
                    </a:cubicBezTo>
                    <a:cubicBezTo>
                      <a:pt x="110" y="2880"/>
                      <a:pt x="131" y="2509"/>
                      <a:pt x="262" y="2179"/>
                    </a:cubicBezTo>
                    <a:cubicBezTo>
                      <a:pt x="414" y="1744"/>
                      <a:pt x="503" y="1440"/>
                      <a:pt x="566" y="1068"/>
                    </a:cubicBezTo>
                    <a:lnTo>
                      <a:pt x="587" y="1068"/>
                    </a:lnTo>
                    <a:cubicBezTo>
                      <a:pt x="697" y="807"/>
                      <a:pt x="807" y="655"/>
                      <a:pt x="1089" y="456"/>
                    </a:cubicBezTo>
                    <a:cubicBezTo>
                      <a:pt x="1309" y="304"/>
                      <a:pt x="1550" y="215"/>
                      <a:pt x="1744" y="131"/>
                    </a:cubicBezTo>
                    <a:lnTo>
                      <a:pt x="1875" y="110"/>
                    </a:lnTo>
                    <a:close/>
                    <a:moveTo>
                      <a:pt x="1896" y="0"/>
                    </a:moveTo>
                    <a:lnTo>
                      <a:pt x="1723" y="21"/>
                    </a:lnTo>
                    <a:lnTo>
                      <a:pt x="1702" y="21"/>
                    </a:lnTo>
                    <a:cubicBezTo>
                      <a:pt x="1529" y="110"/>
                      <a:pt x="1267" y="215"/>
                      <a:pt x="1026" y="372"/>
                    </a:cubicBezTo>
                    <a:cubicBezTo>
                      <a:pt x="717" y="566"/>
                      <a:pt x="587" y="765"/>
                      <a:pt x="482" y="1000"/>
                    </a:cubicBezTo>
                    <a:lnTo>
                      <a:pt x="482" y="1027"/>
                    </a:lnTo>
                    <a:cubicBezTo>
                      <a:pt x="414" y="1393"/>
                      <a:pt x="304" y="1702"/>
                      <a:pt x="152" y="2137"/>
                    </a:cubicBezTo>
                    <a:cubicBezTo>
                      <a:pt x="21" y="2488"/>
                      <a:pt x="0" y="2880"/>
                      <a:pt x="110" y="3226"/>
                    </a:cubicBezTo>
                    <a:cubicBezTo>
                      <a:pt x="220" y="3598"/>
                      <a:pt x="456" y="3928"/>
                      <a:pt x="896" y="4143"/>
                    </a:cubicBezTo>
                    <a:cubicBezTo>
                      <a:pt x="1270" y="4342"/>
                      <a:pt x="1655" y="4437"/>
                      <a:pt x="2023" y="4437"/>
                    </a:cubicBezTo>
                    <a:cubicBezTo>
                      <a:pt x="2466" y="4437"/>
                      <a:pt x="2885" y="4298"/>
                      <a:pt x="3231" y="4038"/>
                    </a:cubicBezTo>
                    <a:cubicBezTo>
                      <a:pt x="3797" y="3619"/>
                      <a:pt x="3949" y="3163"/>
                      <a:pt x="3991" y="3074"/>
                    </a:cubicBezTo>
                    <a:cubicBezTo>
                      <a:pt x="4017" y="3095"/>
                      <a:pt x="4059" y="3142"/>
                      <a:pt x="4169" y="3163"/>
                    </a:cubicBezTo>
                    <a:cubicBezTo>
                      <a:pt x="4219" y="3177"/>
                      <a:pt x="4273" y="3186"/>
                      <a:pt x="4331" y="3186"/>
                    </a:cubicBezTo>
                    <a:cubicBezTo>
                      <a:pt x="4449" y="3186"/>
                      <a:pt x="4580" y="3148"/>
                      <a:pt x="4713" y="3032"/>
                    </a:cubicBezTo>
                    <a:cubicBezTo>
                      <a:pt x="4907" y="2833"/>
                      <a:pt x="4933" y="2619"/>
                      <a:pt x="4865" y="2441"/>
                    </a:cubicBezTo>
                    <a:cubicBezTo>
                      <a:pt x="4823" y="2247"/>
                      <a:pt x="4671" y="2116"/>
                      <a:pt x="4493" y="2074"/>
                    </a:cubicBezTo>
                    <a:cubicBezTo>
                      <a:pt x="4415" y="2046"/>
                      <a:pt x="4344" y="2034"/>
                      <a:pt x="4286" y="2034"/>
                    </a:cubicBezTo>
                    <a:cubicBezTo>
                      <a:pt x="4247" y="2034"/>
                      <a:pt x="4215" y="2039"/>
                      <a:pt x="4190" y="2048"/>
                    </a:cubicBezTo>
                    <a:cubicBezTo>
                      <a:pt x="4169" y="2048"/>
                      <a:pt x="4148" y="2074"/>
                      <a:pt x="4121" y="2095"/>
                    </a:cubicBezTo>
                    <a:cubicBezTo>
                      <a:pt x="4101" y="2095"/>
                      <a:pt x="4101" y="2116"/>
                      <a:pt x="4101" y="2116"/>
                    </a:cubicBezTo>
                    <a:lnTo>
                      <a:pt x="4080" y="2116"/>
                    </a:lnTo>
                    <a:cubicBezTo>
                      <a:pt x="4080" y="2116"/>
                      <a:pt x="4038" y="2268"/>
                      <a:pt x="3928" y="2310"/>
                    </a:cubicBezTo>
                    <a:lnTo>
                      <a:pt x="3907" y="2310"/>
                    </a:lnTo>
                    <a:cubicBezTo>
                      <a:pt x="3907" y="2310"/>
                      <a:pt x="3886" y="2289"/>
                      <a:pt x="3886" y="2268"/>
                    </a:cubicBezTo>
                    <a:cubicBezTo>
                      <a:pt x="3860" y="2179"/>
                      <a:pt x="3860" y="2048"/>
                      <a:pt x="3860" y="1896"/>
                    </a:cubicBezTo>
                    <a:cubicBezTo>
                      <a:pt x="3886" y="1702"/>
                      <a:pt x="3818" y="1524"/>
                      <a:pt x="3666" y="1393"/>
                    </a:cubicBezTo>
                    <a:cubicBezTo>
                      <a:pt x="3514" y="1241"/>
                      <a:pt x="3273" y="1131"/>
                      <a:pt x="2922" y="1027"/>
                    </a:cubicBezTo>
                    <a:cubicBezTo>
                      <a:pt x="2598" y="896"/>
                      <a:pt x="2378" y="765"/>
                      <a:pt x="2226" y="655"/>
                    </a:cubicBezTo>
                    <a:cubicBezTo>
                      <a:pt x="2095" y="524"/>
                      <a:pt x="2027" y="414"/>
                      <a:pt x="2027" y="372"/>
                    </a:cubicBezTo>
                    <a:cubicBezTo>
                      <a:pt x="1985" y="215"/>
                      <a:pt x="1964" y="42"/>
                      <a:pt x="1964" y="42"/>
                    </a:cubicBezTo>
                    <a:lnTo>
                      <a:pt x="1922" y="110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5874381" y="1519437"/>
                <a:ext cx="82148" cy="85881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3" extrusionOk="0">
                    <a:moveTo>
                      <a:pt x="241" y="1"/>
                    </a:moveTo>
                    <a:cubicBezTo>
                      <a:pt x="111" y="1"/>
                      <a:pt x="1" y="111"/>
                      <a:pt x="1" y="242"/>
                    </a:cubicBezTo>
                    <a:cubicBezTo>
                      <a:pt x="1" y="372"/>
                      <a:pt x="111" y="482"/>
                      <a:pt x="241" y="482"/>
                    </a:cubicBezTo>
                    <a:cubicBezTo>
                      <a:pt x="372" y="482"/>
                      <a:pt x="461" y="372"/>
                      <a:pt x="461" y="242"/>
                    </a:cubicBezTo>
                    <a:cubicBezTo>
                      <a:pt x="461" y="111"/>
                      <a:pt x="372" y="1"/>
                      <a:pt x="241" y="1"/>
                    </a:cubicBezTo>
                    <a:close/>
                  </a:path>
                </a:pathLst>
              </a:custGeom>
              <a:solidFill>
                <a:srgbClr val="FF9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5242092" y="1294153"/>
                <a:ext cx="89616" cy="148647"/>
              </a:xfrm>
              <a:custGeom>
                <a:avLst/>
                <a:gdLst/>
                <a:ahLst/>
                <a:cxnLst/>
                <a:rect l="l" t="t" r="r" b="b"/>
                <a:pathLst>
                  <a:path w="504" h="836" extrusionOk="0">
                    <a:moveTo>
                      <a:pt x="1" y="0"/>
                    </a:moveTo>
                    <a:cubicBezTo>
                      <a:pt x="1" y="0"/>
                      <a:pt x="1" y="157"/>
                      <a:pt x="43" y="241"/>
                    </a:cubicBezTo>
                    <a:cubicBezTo>
                      <a:pt x="90" y="288"/>
                      <a:pt x="132" y="309"/>
                      <a:pt x="173" y="330"/>
                    </a:cubicBezTo>
                    <a:cubicBezTo>
                      <a:pt x="153" y="372"/>
                      <a:pt x="132" y="419"/>
                      <a:pt x="111" y="482"/>
                    </a:cubicBezTo>
                    <a:cubicBezTo>
                      <a:pt x="69" y="655"/>
                      <a:pt x="132" y="812"/>
                      <a:pt x="221" y="833"/>
                    </a:cubicBezTo>
                    <a:cubicBezTo>
                      <a:pt x="227" y="835"/>
                      <a:pt x="235" y="835"/>
                      <a:pt x="242" y="835"/>
                    </a:cubicBezTo>
                    <a:cubicBezTo>
                      <a:pt x="322" y="835"/>
                      <a:pt x="418" y="730"/>
                      <a:pt x="462" y="571"/>
                    </a:cubicBezTo>
                    <a:cubicBezTo>
                      <a:pt x="503" y="419"/>
                      <a:pt x="462" y="262"/>
                      <a:pt x="393" y="220"/>
                    </a:cubicBezTo>
                    <a:cubicBezTo>
                      <a:pt x="341" y="178"/>
                      <a:pt x="309" y="171"/>
                      <a:pt x="278" y="171"/>
                    </a:cubicBezTo>
                    <a:cubicBezTo>
                      <a:pt x="263" y="171"/>
                      <a:pt x="248" y="173"/>
                      <a:pt x="232" y="173"/>
                    </a:cubicBezTo>
                    <a:cubicBezTo>
                      <a:pt x="210" y="173"/>
                      <a:pt x="185" y="170"/>
                      <a:pt x="153" y="157"/>
                    </a:cubicBezTo>
                    <a:cubicBezTo>
                      <a:pt x="43" y="1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5560548" y="1394793"/>
                <a:ext cx="127845" cy="12144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683" extrusionOk="0">
                    <a:moveTo>
                      <a:pt x="318" y="1"/>
                    </a:moveTo>
                    <a:cubicBezTo>
                      <a:pt x="302" y="1"/>
                      <a:pt x="284" y="2"/>
                      <a:pt x="263" y="5"/>
                    </a:cubicBezTo>
                    <a:lnTo>
                      <a:pt x="263" y="26"/>
                    </a:lnTo>
                    <a:cubicBezTo>
                      <a:pt x="153" y="26"/>
                      <a:pt x="64" y="157"/>
                      <a:pt x="43" y="309"/>
                    </a:cubicBezTo>
                    <a:cubicBezTo>
                      <a:pt x="1" y="482"/>
                      <a:pt x="43" y="660"/>
                      <a:pt x="153" y="681"/>
                    </a:cubicBezTo>
                    <a:cubicBezTo>
                      <a:pt x="159" y="682"/>
                      <a:pt x="165" y="683"/>
                      <a:pt x="172" y="683"/>
                    </a:cubicBezTo>
                    <a:cubicBezTo>
                      <a:pt x="260" y="683"/>
                      <a:pt x="375" y="558"/>
                      <a:pt x="414" y="398"/>
                    </a:cubicBezTo>
                    <a:lnTo>
                      <a:pt x="414" y="220"/>
                    </a:lnTo>
                    <a:cubicBezTo>
                      <a:pt x="477" y="220"/>
                      <a:pt x="524" y="220"/>
                      <a:pt x="587" y="178"/>
                    </a:cubicBezTo>
                    <a:cubicBezTo>
                      <a:pt x="655" y="136"/>
                      <a:pt x="718" y="5"/>
                      <a:pt x="718" y="5"/>
                    </a:cubicBezTo>
                    <a:lnTo>
                      <a:pt x="718" y="5"/>
                    </a:lnTo>
                    <a:cubicBezTo>
                      <a:pt x="718" y="5"/>
                      <a:pt x="672" y="51"/>
                      <a:pt x="576" y="51"/>
                    </a:cubicBezTo>
                    <a:cubicBezTo>
                      <a:pt x="560" y="51"/>
                      <a:pt x="543" y="50"/>
                      <a:pt x="524" y="47"/>
                    </a:cubicBezTo>
                    <a:cubicBezTo>
                      <a:pt x="412" y="47"/>
                      <a:pt x="412" y="1"/>
                      <a:pt x="318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5338998" y="1457026"/>
                <a:ext cx="62589" cy="9334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5" extrusionOk="0">
                    <a:moveTo>
                      <a:pt x="283" y="1"/>
                    </a:moveTo>
                    <a:cubicBezTo>
                      <a:pt x="220" y="1"/>
                      <a:pt x="152" y="27"/>
                      <a:pt x="110" y="48"/>
                    </a:cubicBezTo>
                    <a:cubicBezTo>
                      <a:pt x="68" y="69"/>
                      <a:pt x="47" y="111"/>
                      <a:pt x="21" y="132"/>
                    </a:cubicBezTo>
                    <a:cubicBezTo>
                      <a:pt x="0" y="221"/>
                      <a:pt x="21" y="310"/>
                      <a:pt x="47" y="373"/>
                    </a:cubicBezTo>
                    <a:cubicBezTo>
                      <a:pt x="68" y="441"/>
                      <a:pt x="110" y="462"/>
                      <a:pt x="131" y="483"/>
                    </a:cubicBezTo>
                    <a:cubicBezTo>
                      <a:pt x="178" y="503"/>
                      <a:pt x="199" y="524"/>
                      <a:pt x="199" y="524"/>
                    </a:cubicBezTo>
                    <a:cubicBezTo>
                      <a:pt x="241" y="524"/>
                      <a:pt x="262" y="503"/>
                      <a:pt x="262" y="483"/>
                    </a:cubicBezTo>
                    <a:cubicBezTo>
                      <a:pt x="283" y="441"/>
                      <a:pt x="262" y="420"/>
                      <a:pt x="220" y="420"/>
                    </a:cubicBezTo>
                    <a:lnTo>
                      <a:pt x="199" y="394"/>
                    </a:lnTo>
                    <a:cubicBezTo>
                      <a:pt x="199" y="394"/>
                      <a:pt x="178" y="373"/>
                      <a:pt x="152" y="331"/>
                    </a:cubicBezTo>
                    <a:cubicBezTo>
                      <a:pt x="131" y="289"/>
                      <a:pt x="131" y="221"/>
                      <a:pt x="131" y="179"/>
                    </a:cubicBezTo>
                    <a:cubicBezTo>
                      <a:pt x="152" y="158"/>
                      <a:pt x="152" y="158"/>
                      <a:pt x="178" y="132"/>
                    </a:cubicBezTo>
                    <a:cubicBezTo>
                      <a:pt x="199" y="132"/>
                      <a:pt x="220" y="111"/>
                      <a:pt x="283" y="111"/>
                    </a:cubicBezTo>
                    <a:cubicBezTo>
                      <a:pt x="309" y="111"/>
                      <a:pt x="351" y="90"/>
                      <a:pt x="351" y="69"/>
                    </a:cubicBezTo>
                    <a:cubicBezTo>
                      <a:pt x="351" y="27"/>
                      <a:pt x="330" y="1"/>
                      <a:pt x="283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5292412" y="1561400"/>
                <a:ext cx="212483" cy="1397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86" extrusionOk="0">
                    <a:moveTo>
                      <a:pt x="211" y="0"/>
                    </a:moveTo>
                    <a:cubicBezTo>
                      <a:pt x="207" y="0"/>
                      <a:pt x="203" y="2"/>
                      <a:pt x="199" y="6"/>
                    </a:cubicBezTo>
                    <a:cubicBezTo>
                      <a:pt x="198" y="4"/>
                      <a:pt x="195" y="3"/>
                      <a:pt x="193" y="3"/>
                    </a:cubicBezTo>
                    <a:cubicBezTo>
                      <a:pt x="164" y="3"/>
                      <a:pt x="90" y="95"/>
                      <a:pt x="90" y="95"/>
                    </a:cubicBezTo>
                    <a:cubicBezTo>
                      <a:pt x="0" y="309"/>
                      <a:pt x="131" y="702"/>
                      <a:pt x="524" y="770"/>
                    </a:cubicBezTo>
                    <a:cubicBezTo>
                      <a:pt x="570" y="781"/>
                      <a:pt x="614" y="785"/>
                      <a:pt x="655" y="785"/>
                    </a:cubicBezTo>
                    <a:cubicBezTo>
                      <a:pt x="943" y="785"/>
                      <a:pt x="1103" y="550"/>
                      <a:pt x="1158" y="398"/>
                    </a:cubicBezTo>
                    <a:cubicBezTo>
                      <a:pt x="1195" y="246"/>
                      <a:pt x="1117" y="175"/>
                      <a:pt x="990" y="175"/>
                    </a:cubicBezTo>
                    <a:cubicBezTo>
                      <a:pt x="974" y="175"/>
                      <a:pt x="956" y="176"/>
                      <a:pt x="938" y="178"/>
                    </a:cubicBezTo>
                    <a:cubicBezTo>
                      <a:pt x="887" y="178"/>
                      <a:pt x="837" y="181"/>
                      <a:pt x="784" y="181"/>
                    </a:cubicBezTo>
                    <a:cubicBezTo>
                      <a:pt x="680" y="181"/>
                      <a:pt x="570" y="171"/>
                      <a:pt x="440" y="115"/>
                    </a:cubicBezTo>
                    <a:cubicBezTo>
                      <a:pt x="275" y="42"/>
                      <a:pt x="233" y="0"/>
                      <a:pt x="211" y="0"/>
                    </a:cubicBezTo>
                    <a:close/>
                  </a:path>
                </a:pathLst>
              </a:custGeom>
              <a:solidFill>
                <a:srgbClr val="D97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5288678" y="1550198"/>
                <a:ext cx="225463" cy="16216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912" extrusionOk="0">
                    <a:moveTo>
                      <a:pt x="220" y="110"/>
                    </a:moveTo>
                    <a:cubicBezTo>
                      <a:pt x="241" y="110"/>
                      <a:pt x="241" y="131"/>
                      <a:pt x="262" y="131"/>
                    </a:cubicBezTo>
                    <a:cubicBezTo>
                      <a:pt x="283" y="158"/>
                      <a:pt x="351" y="178"/>
                      <a:pt x="435" y="220"/>
                    </a:cubicBezTo>
                    <a:cubicBezTo>
                      <a:pt x="569" y="280"/>
                      <a:pt x="691" y="300"/>
                      <a:pt x="803" y="300"/>
                    </a:cubicBezTo>
                    <a:cubicBezTo>
                      <a:pt x="857" y="300"/>
                      <a:pt x="909" y="295"/>
                      <a:pt x="959" y="288"/>
                    </a:cubicBezTo>
                    <a:cubicBezTo>
                      <a:pt x="1027" y="288"/>
                      <a:pt x="1090" y="309"/>
                      <a:pt x="1116" y="330"/>
                    </a:cubicBezTo>
                    <a:cubicBezTo>
                      <a:pt x="1137" y="330"/>
                      <a:pt x="1137" y="372"/>
                      <a:pt x="1116" y="440"/>
                    </a:cubicBezTo>
                    <a:cubicBezTo>
                      <a:pt x="1090" y="524"/>
                      <a:pt x="1027" y="613"/>
                      <a:pt x="938" y="702"/>
                    </a:cubicBezTo>
                    <a:cubicBezTo>
                      <a:pt x="870" y="753"/>
                      <a:pt x="772" y="793"/>
                      <a:pt x="643" y="793"/>
                    </a:cubicBezTo>
                    <a:cubicBezTo>
                      <a:pt x="612" y="793"/>
                      <a:pt x="580" y="791"/>
                      <a:pt x="545" y="786"/>
                    </a:cubicBezTo>
                    <a:cubicBezTo>
                      <a:pt x="372" y="744"/>
                      <a:pt x="262" y="655"/>
                      <a:pt x="200" y="524"/>
                    </a:cubicBezTo>
                    <a:cubicBezTo>
                      <a:pt x="131" y="419"/>
                      <a:pt x="131" y="262"/>
                      <a:pt x="173" y="199"/>
                    </a:cubicBezTo>
                    <a:cubicBezTo>
                      <a:pt x="173" y="178"/>
                      <a:pt x="200" y="158"/>
                      <a:pt x="200" y="131"/>
                    </a:cubicBezTo>
                    <a:cubicBezTo>
                      <a:pt x="220" y="131"/>
                      <a:pt x="220" y="131"/>
                      <a:pt x="220" y="110"/>
                    </a:cubicBezTo>
                    <a:close/>
                    <a:moveTo>
                      <a:pt x="200" y="0"/>
                    </a:moveTo>
                    <a:cubicBezTo>
                      <a:pt x="173" y="0"/>
                      <a:pt x="173" y="27"/>
                      <a:pt x="152" y="27"/>
                    </a:cubicBezTo>
                    <a:cubicBezTo>
                      <a:pt x="131" y="48"/>
                      <a:pt x="131" y="48"/>
                      <a:pt x="111" y="69"/>
                    </a:cubicBezTo>
                    <a:cubicBezTo>
                      <a:pt x="90" y="110"/>
                      <a:pt x="69" y="131"/>
                      <a:pt x="69" y="131"/>
                    </a:cubicBezTo>
                    <a:cubicBezTo>
                      <a:pt x="1" y="262"/>
                      <a:pt x="21" y="440"/>
                      <a:pt x="90" y="571"/>
                    </a:cubicBezTo>
                    <a:cubicBezTo>
                      <a:pt x="173" y="723"/>
                      <a:pt x="330" y="854"/>
                      <a:pt x="524" y="896"/>
                    </a:cubicBezTo>
                    <a:cubicBezTo>
                      <a:pt x="574" y="907"/>
                      <a:pt x="620" y="911"/>
                      <a:pt x="663" y="911"/>
                    </a:cubicBezTo>
                    <a:cubicBezTo>
                      <a:pt x="810" y="911"/>
                      <a:pt x="921" y="855"/>
                      <a:pt x="1006" y="786"/>
                    </a:cubicBezTo>
                    <a:cubicBezTo>
                      <a:pt x="1137" y="702"/>
                      <a:pt x="1200" y="571"/>
                      <a:pt x="1221" y="482"/>
                    </a:cubicBezTo>
                    <a:cubicBezTo>
                      <a:pt x="1268" y="372"/>
                      <a:pt x="1247" y="288"/>
                      <a:pt x="1179" y="241"/>
                    </a:cubicBezTo>
                    <a:cubicBezTo>
                      <a:pt x="1116" y="178"/>
                      <a:pt x="1048" y="178"/>
                      <a:pt x="959" y="178"/>
                    </a:cubicBezTo>
                    <a:cubicBezTo>
                      <a:pt x="909" y="185"/>
                      <a:pt x="860" y="190"/>
                      <a:pt x="809" y="190"/>
                    </a:cubicBezTo>
                    <a:cubicBezTo>
                      <a:pt x="706" y="190"/>
                      <a:pt x="599" y="170"/>
                      <a:pt x="482" y="110"/>
                    </a:cubicBezTo>
                    <a:cubicBezTo>
                      <a:pt x="393" y="69"/>
                      <a:pt x="351" y="48"/>
                      <a:pt x="304" y="27"/>
                    </a:cubicBezTo>
                    <a:cubicBezTo>
                      <a:pt x="283" y="27"/>
                      <a:pt x="283" y="27"/>
                      <a:pt x="262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5319439" y="1561400"/>
                <a:ext cx="171409" cy="60099"/>
              </a:xfrm>
              <a:custGeom>
                <a:avLst/>
                <a:gdLst/>
                <a:ahLst/>
                <a:cxnLst/>
                <a:rect l="l" t="t" r="r" b="b"/>
                <a:pathLst>
                  <a:path w="964" h="338" extrusionOk="0">
                    <a:moveTo>
                      <a:pt x="59" y="0"/>
                    </a:moveTo>
                    <a:cubicBezTo>
                      <a:pt x="55" y="0"/>
                      <a:pt x="51" y="2"/>
                      <a:pt x="47" y="6"/>
                    </a:cubicBezTo>
                    <a:cubicBezTo>
                      <a:pt x="47" y="6"/>
                      <a:pt x="0" y="115"/>
                      <a:pt x="47" y="178"/>
                    </a:cubicBezTo>
                    <a:cubicBezTo>
                      <a:pt x="89" y="225"/>
                      <a:pt x="419" y="309"/>
                      <a:pt x="655" y="330"/>
                    </a:cubicBezTo>
                    <a:cubicBezTo>
                      <a:pt x="699" y="335"/>
                      <a:pt x="736" y="337"/>
                      <a:pt x="768" y="337"/>
                    </a:cubicBezTo>
                    <a:cubicBezTo>
                      <a:pt x="912" y="337"/>
                      <a:pt x="947" y="289"/>
                      <a:pt x="964" y="199"/>
                    </a:cubicBezTo>
                    <a:cubicBezTo>
                      <a:pt x="931" y="184"/>
                      <a:pt x="889" y="170"/>
                      <a:pt x="844" y="170"/>
                    </a:cubicBezTo>
                    <a:cubicBezTo>
                      <a:pt x="825" y="170"/>
                      <a:pt x="806" y="172"/>
                      <a:pt x="786" y="178"/>
                    </a:cubicBezTo>
                    <a:cubicBezTo>
                      <a:pt x="735" y="178"/>
                      <a:pt x="685" y="181"/>
                      <a:pt x="632" y="181"/>
                    </a:cubicBezTo>
                    <a:cubicBezTo>
                      <a:pt x="528" y="181"/>
                      <a:pt x="418" y="171"/>
                      <a:pt x="288" y="115"/>
                    </a:cubicBezTo>
                    <a:cubicBezTo>
                      <a:pt x="123" y="42"/>
                      <a:pt x="81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5311971" y="1550198"/>
                <a:ext cx="190079" cy="80902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455" extrusionOk="0">
                    <a:moveTo>
                      <a:pt x="131" y="131"/>
                    </a:moveTo>
                    <a:cubicBezTo>
                      <a:pt x="152" y="158"/>
                      <a:pt x="220" y="178"/>
                      <a:pt x="304" y="220"/>
                    </a:cubicBezTo>
                    <a:cubicBezTo>
                      <a:pt x="438" y="280"/>
                      <a:pt x="560" y="300"/>
                      <a:pt x="672" y="300"/>
                    </a:cubicBezTo>
                    <a:cubicBezTo>
                      <a:pt x="726" y="300"/>
                      <a:pt x="778" y="295"/>
                      <a:pt x="828" y="288"/>
                    </a:cubicBezTo>
                    <a:cubicBezTo>
                      <a:pt x="875" y="288"/>
                      <a:pt x="896" y="309"/>
                      <a:pt x="917" y="309"/>
                    </a:cubicBezTo>
                    <a:lnTo>
                      <a:pt x="917" y="330"/>
                    </a:lnTo>
                    <a:cubicBezTo>
                      <a:pt x="903" y="330"/>
                      <a:pt x="868" y="340"/>
                      <a:pt x="815" y="340"/>
                    </a:cubicBezTo>
                    <a:cubicBezTo>
                      <a:pt x="789" y="340"/>
                      <a:pt x="758" y="337"/>
                      <a:pt x="723" y="330"/>
                    </a:cubicBezTo>
                    <a:cubicBezTo>
                      <a:pt x="592" y="330"/>
                      <a:pt x="461" y="288"/>
                      <a:pt x="330" y="262"/>
                    </a:cubicBezTo>
                    <a:cubicBezTo>
                      <a:pt x="283" y="241"/>
                      <a:pt x="220" y="241"/>
                      <a:pt x="199" y="220"/>
                    </a:cubicBezTo>
                    <a:cubicBezTo>
                      <a:pt x="166" y="206"/>
                      <a:pt x="146" y="191"/>
                      <a:pt x="137" y="191"/>
                    </a:cubicBezTo>
                    <a:cubicBezTo>
                      <a:pt x="133" y="191"/>
                      <a:pt x="131" y="193"/>
                      <a:pt x="131" y="199"/>
                    </a:cubicBezTo>
                    <a:lnTo>
                      <a:pt x="131" y="131"/>
                    </a:lnTo>
                    <a:close/>
                    <a:moveTo>
                      <a:pt x="89" y="0"/>
                    </a:moveTo>
                    <a:lnTo>
                      <a:pt x="89" y="110"/>
                    </a:lnTo>
                    <a:lnTo>
                      <a:pt x="42" y="48"/>
                    </a:lnTo>
                    <a:cubicBezTo>
                      <a:pt x="42" y="48"/>
                      <a:pt x="21" y="69"/>
                      <a:pt x="21" y="110"/>
                    </a:cubicBezTo>
                    <a:cubicBezTo>
                      <a:pt x="0" y="158"/>
                      <a:pt x="0" y="220"/>
                      <a:pt x="42" y="262"/>
                    </a:cubicBezTo>
                    <a:cubicBezTo>
                      <a:pt x="69" y="309"/>
                      <a:pt x="110" y="309"/>
                      <a:pt x="152" y="330"/>
                    </a:cubicBezTo>
                    <a:cubicBezTo>
                      <a:pt x="199" y="351"/>
                      <a:pt x="241" y="351"/>
                      <a:pt x="304" y="372"/>
                    </a:cubicBezTo>
                    <a:cubicBezTo>
                      <a:pt x="435" y="419"/>
                      <a:pt x="566" y="440"/>
                      <a:pt x="697" y="440"/>
                    </a:cubicBezTo>
                    <a:cubicBezTo>
                      <a:pt x="751" y="449"/>
                      <a:pt x="795" y="454"/>
                      <a:pt x="831" y="454"/>
                    </a:cubicBezTo>
                    <a:cubicBezTo>
                      <a:pt x="883" y="454"/>
                      <a:pt x="922" y="444"/>
                      <a:pt x="959" y="419"/>
                    </a:cubicBezTo>
                    <a:cubicBezTo>
                      <a:pt x="1027" y="393"/>
                      <a:pt x="1048" y="330"/>
                      <a:pt x="1069" y="288"/>
                    </a:cubicBezTo>
                    <a:lnTo>
                      <a:pt x="1069" y="241"/>
                    </a:lnTo>
                    <a:lnTo>
                      <a:pt x="1048" y="220"/>
                    </a:lnTo>
                    <a:cubicBezTo>
                      <a:pt x="985" y="178"/>
                      <a:pt x="917" y="178"/>
                      <a:pt x="828" y="178"/>
                    </a:cubicBezTo>
                    <a:cubicBezTo>
                      <a:pt x="778" y="185"/>
                      <a:pt x="729" y="190"/>
                      <a:pt x="678" y="190"/>
                    </a:cubicBezTo>
                    <a:cubicBezTo>
                      <a:pt x="575" y="190"/>
                      <a:pt x="468" y="170"/>
                      <a:pt x="351" y="110"/>
                    </a:cubicBezTo>
                    <a:cubicBezTo>
                      <a:pt x="262" y="69"/>
                      <a:pt x="199" y="48"/>
                      <a:pt x="173" y="27"/>
                    </a:cubicBezTo>
                    <a:lnTo>
                      <a:pt x="152" y="2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5319439" y="1630745"/>
                <a:ext cx="151850" cy="70056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94" extrusionOk="0">
                    <a:moveTo>
                      <a:pt x="340" y="0"/>
                    </a:moveTo>
                    <a:cubicBezTo>
                      <a:pt x="307" y="0"/>
                      <a:pt x="274" y="3"/>
                      <a:pt x="241" y="8"/>
                    </a:cubicBezTo>
                    <a:cubicBezTo>
                      <a:pt x="157" y="29"/>
                      <a:pt x="68" y="71"/>
                      <a:pt x="0" y="139"/>
                    </a:cubicBezTo>
                    <a:cubicBezTo>
                      <a:pt x="68" y="249"/>
                      <a:pt x="199" y="359"/>
                      <a:pt x="372" y="380"/>
                    </a:cubicBezTo>
                    <a:cubicBezTo>
                      <a:pt x="419" y="389"/>
                      <a:pt x="463" y="393"/>
                      <a:pt x="503" y="393"/>
                    </a:cubicBezTo>
                    <a:cubicBezTo>
                      <a:pt x="655" y="393"/>
                      <a:pt x="767" y="336"/>
                      <a:pt x="854" y="249"/>
                    </a:cubicBezTo>
                    <a:cubicBezTo>
                      <a:pt x="812" y="181"/>
                      <a:pt x="744" y="118"/>
                      <a:pt x="655" y="71"/>
                    </a:cubicBezTo>
                    <a:cubicBezTo>
                      <a:pt x="541" y="24"/>
                      <a:pt x="439" y="0"/>
                      <a:pt x="340" y="0"/>
                    </a:cubicBezTo>
                    <a:close/>
                  </a:path>
                </a:pathLst>
              </a:custGeom>
              <a:solidFill>
                <a:srgbClr val="FFA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5308237" y="1618654"/>
                <a:ext cx="174254" cy="93171"/>
              </a:xfrm>
              <a:custGeom>
                <a:avLst/>
                <a:gdLst/>
                <a:ahLst/>
                <a:cxnLst/>
                <a:rect l="l" t="t" r="r" b="b"/>
                <a:pathLst>
                  <a:path w="980" h="524" extrusionOk="0">
                    <a:moveTo>
                      <a:pt x="325" y="118"/>
                    </a:moveTo>
                    <a:cubicBezTo>
                      <a:pt x="435" y="118"/>
                      <a:pt x="566" y="118"/>
                      <a:pt x="697" y="186"/>
                    </a:cubicBezTo>
                    <a:cubicBezTo>
                      <a:pt x="744" y="207"/>
                      <a:pt x="786" y="249"/>
                      <a:pt x="807" y="296"/>
                    </a:cubicBezTo>
                    <a:cubicBezTo>
                      <a:pt x="731" y="350"/>
                      <a:pt x="644" y="407"/>
                      <a:pt x="511" y="407"/>
                    </a:cubicBezTo>
                    <a:cubicBezTo>
                      <a:pt x="487" y="407"/>
                      <a:pt x="462" y="405"/>
                      <a:pt x="435" y="401"/>
                    </a:cubicBezTo>
                    <a:cubicBezTo>
                      <a:pt x="304" y="380"/>
                      <a:pt x="241" y="296"/>
                      <a:pt x="173" y="207"/>
                    </a:cubicBezTo>
                    <a:cubicBezTo>
                      <a:pt x="220" y="186"/>
                      <a:pt x="262" y="139"/>
                      <a:pt x="325" y="118"/>
                    </a:cubicBezTo>
                    <a:close/>
                    <a:moveTo>
                      <a:pt x="405" y="0"/>
                    </a:moveTo>
                    <a:cubicBezTo>
                      <a:pt x="370" y="0"/>
                      <a:pt x="336" y="3"/>
                      <a:pt x="304" y="8"/>
                    </a:cubicBezTo>
                    <a:cubicBezTo>
                      <a:pt x="194" y="34"/>
                      <a:pt x="90" y="97"/>
                      <a:pt x="21" y="165"/>
                    </a:cubicBezTo>
                    <a:lnTo>
                      <a:pt x="1" y="207"/>
                    </a:lnTo>
                    <a:lnTo>
                      <a:pt x="21" y="228"/>
                    </a:lnTo>
                    <a:cubicBezTo>
                      <a:pt x="90" y="359"/>
                      <a:pt x="241" y="469"/>
                      <a:pt x="414" y="511"/>
                    </a:cubicBezTo>
                    <a:cubicBezTo>
                      <a:pt x="460" y="520"/>
                      <a:pt x="503" y="524"/>
                      <a:pt x="545" y="524"/>
                    </a:cubicBezTo>
                    <a:cubicBezTo>
                      <a:pt x="725" y="524"/>
                      <a:pt x="870" y="448"/>
                      <a:pt x="959" y="359"/>
                    </a:cubicBezTo>
                    <a:lnTo>
                      <a:pt x="980" y="317"/>
                    </a:lnTo>
                    <a:lnTo>
                      <a:pt x="959" y="270"/>
                    </a:lnTo>
                    <a:cubicBezTo>
                      <a:pt x="917" y="207"/>
                      <a:pt x="849" y="118"/>
                      <a:pt x="744" y="76"/>
                    </a:cubicBezTo>
                    <a:cubicBezTo>
                      <a:pt x="626" y="25"/>
                      <a:pt x="510" y="0"/>
                      <a:pt x="40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5249560" y="1196536"/>
                <a:ext cx="175321" cy="92993"/>
              </a:xfrm>
              <a:custGeom>
                <a:avLst/>
                <a:gdLst/>
                <a:ahLst/>
                <a:cxnLst/>
                <a:rect l="l" t="t" r="r" b="b"/>
                <a:pathLst>
                  <a:path w="986" h="523" extrusionOk="0">
                    <a:moveTo>
                      <a:pt x="425" y="1"/>
                    </a:moveTo>
                    <a:cubicBezTo>
                      <a:pt x="406" y="1"/>
                      <a:pt x="388" y="2"/>
                      <a:pt x="372" y="5"/>
                    </a:cubicBezTo>
                    <a:cubicBezTo>
                      <a:pt x="221" y="26"/>
                      <a:pt x="179" y="52"/>
                      <a:pt x="111" y="136"/>
                    </a:cubicBezTo>
                    <a:cubicBezTo>
                      <a:pt x="69" y="225"/>
                      <a:pt x="1" y="335"/>
                      <a:pt x="69" y="356"/>
                    </a:cubicBezTo>
                    <a:cubicBezTo>
                      <a:pt x="127" y="332"/>
                      <a:pt x="190" y="322"/>
                      <a:pt x="253" y="322"/>
                    </a:cubicBezTo>
                    <a:cubicBezTo>
                      <a:pt x="424" y="322"/>
                      <a:pt x="588" y="395"/>
                      <a:pt x="634" y="445"/>
                    </a:cubicBezTo>
                    <a:cubicBezTo>
                      <a:pt x="688" y="495"/>
                      <a:pt x="725" y="523"/>
                      <a:pt x="756" y="523"/>
                    </a:cubicBezTo>
                    <a:cubicBezTo>
                      <a:pt x="776" y="523"/>
                      <a:pt x="794" y="511"/>
                      <a:pt x="812" y="486"/>
                    </a:cubicBezTo>
                    <a:cubicBezTo>
                      <a:pt x="854" y="445"/>
                      <a:pt x="985" y="335"/>
                      <a:pt x="875" y="183"/>
                    </a:cubicBezTo>
                    <a:cubicBezTo>
                      <a:pt x="797" y="67"/>
                      <a:pt x="568" y="1"/>
                      <a:pt x="425" y="1"/>
                    </a:cubicBezTo>
                    <a:close/>
                  </a:path>
                </a:pathLst>
              </a:custGeom>
              <a:solidFill>
                <a:srgbClr val="FF9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5245826" y="1188357"/>
                <a:ext cx="179055" cy="11201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30" extrusionOk="0">
                    <a:moveTo>
                      <a:pt x="457" y="110"/>
                    </a:moveTo>
                    <a:cubicBezTo>
                      <a:pt x="511" y="110"/>
                      <a:pt x="571" y="125"/>
                      <a:pt x="634" y="140"/>
                    </a:cubicBezTo>
                    <a:cubicBezTo>
                      <a:pt x="744" y="161"/>
                      <a:pt x="807" y="203"/>
                      <a:pt x="854" y="271"/>
                    </a:cubicBezTo>
                    <a:cubicBezTo>
                      <a:pt x="896" y="312"/>
                      <a:pt x="896" y="360"/>
                      <a:pt x="875" y="402"/>
                    </a:cubicBezTo>
                    <a:cubicBezTo>
                      <a:pt x="854" y="443"/>
                      <a:pt x="807" y="464"/>
                      <a:pt x="786" y="511"/>
                    </a:cubicBezTo>
                    <a:lnTo>
                      <a:pt x="765" y="511"/>
                    </a:lnTo>
                    <a:cubicBezTo>
                      <a:pt x="765" y="511"/>
                      <a:pt x="744" y="491"/>
                      <a:pt x="702" y="464"/>
                    </a:cubicBezTo>
                    <a:cubicBezTo>
                      <a:pt x="655" y="402"/>
                      <a:pt x="571" y="360"/>
                      <a:pt x="441" y="333"/>
                    </a:cubicBezTo>
                    <a:cubicBezTo>
                      <a:pt x="405" y="325"/>
                      <a:pt x="366" y="320"/>
                      <a:pt x="324" y="320"/>
                    </a:cubicBezTo>
                    <a:cubicBezTo>
                      <a:pt x="260" y="320"/>
                      <a:pt x="189" y="331"/>
                      <a:pt x="111" y="360"/>
                    </a:cubicBezTo>
                    <a:lnTo>
                      <a:pt x="132" y="333"/>
                    </a:lnTo>
                    <a:cubicBezTo>
                      <a:pt x="132" y="292"/>
                      <a:pt x="152" y="250"/>
                      <a:pt x="200" y="203"/>
                    </a:cubicBezTo>
                    <a:cubicBezTo>
                      <a:pt x="221" y="161"/>
                      <a:pt x="221" y="161"/>
                      <a:pt x="242" y="140"/>
                    </a:cubicBezTo>
                    <a:cubicBezTo>
                      <a:pt x="283" y="119"/>
                      <a:pt x="331" y="119"/>
                      <a:pt x="393" y="119"/>
                    </a:cubicBezTo>
                    <a:cubicBezTo>
                      <a:pt x="413" y="113"/>
                      <a:pt x="435" y="110"/>
                      <a:pt x="457" y="110"/>
                    </a:cubicBezTo>
                    <a:close/>
                    <a:moveTo>
                      <a:pt x="455" y="0"/>
                    </a:moveTo>
                    <a:cubicBezTo>
                      <a:pt x="426" y="0"/>
                      <a:pt x="399" y="3"/>
                      <a:pt x="372" y="9"/>
                    </a:cubicBezTo>
                    <a:cubicBezTo>
                      <a:pt x="310" y="9"/>
                      <a:pt x="262" y="9"/>
                      <a:pt x="200" y="30"/>
                    </a:cubicBezTo>
                    <a:cubicBezTo>
                      <a:pt x="152" y="51"/>
                      <a:pt x="111" y="98"/>
                      <a:pt x="90" y="161"/>
                    </a:cubicBezTo>
                    <a:cubicBezTo>
                      <a:pt x="69" y="203"/>
                      <a:pt x="22" y="250"/>
                      <a:pt x="22" y="292"/>
                    </a:cubicBezTo>
                    <a:cubicBezTo>
                      <a:pt x="1" y="312"/>
                      <a:pt x="1" y="360"/>
                      <a:pt x="1" y="381"/>
                    </a:cubicBezTo>
                    <a:cubicBezTo>
                      <a:pt x="1" y="422"/>
                      <a:pt x="48" y="443"/>
                      <a:pt x="90" y="464"/>
                    </a:cubicBezTo>
                    <a:lnTo>
                      <a:pt x="111" y="443"/>
                    </a:lnTo>
                    <a:cubicBezTo>
                      <a:pt x="166" y="433"/>
                      <a:pt x="221" y="428"/>
                      <a:pt x="272" y="428"/>
                    </a:cubicBezTo>
                    <a:cubicBezTo>
                      <a:pt x="324" y="428"/>
                      <a:pt x="372" y="433"/>
                      <a:pt x="414" y="443"/>
                    </a:cubicBezTo>
                    <a:cubicBezTo>
                      <a:pt x="524" y="464"/>
                      <a:pt x="613" y="511"/>
                      <a:pt x="613" y="532"/>
                    </a:cubicBezTo>
                    <a:cubicBezTo>
                      <a:pt x="655" y="574"/>
                      <a:pt x="702" y="595"/>
                      <a:pt x="744" y="621"/>
                    </a:cubicBezTo>
                    <a:cubicBezTo>
                      <a:pt x="755" y="627"/>
                      <a:pt x="768" y="630"/>
                      <a:pt x="781" y="630"/>
                    </a:cubicBezTo>
                    <a:cubicBezTo>
                      <a:pt x="819" y="630"/>
                      <a:pt x="860" y="609"/>
                      <a:pt x="875" y="574"/>
                    </a:cubicBezTo>
                    <a:cubicBezTo>
                      <a:pt x="896" y="553"/>
                      <a:pt x="938" y="511"/>
                      <a:pt x="985" y="443"/>
                    </a:cubicBezTo>
                    <a:cubicBezTo>
                      <a:pt x="1006" y="381"/>
                      <a:pt x="1006" y="292"/>
                      <a:pt x="938" y="203"/>
                    </a:cubicBezTo>
                    <a:cubicBezTo>
                      <a:pt x="875" y="119"/>
                      <a:pt x="786" y="51"/>
                      <a:pt x="676" y="30"/>
                    </a:cubicBezTo>
                    <a:cubicBezTo>
                      <a:pt x="602" y="15"/>
                      <a:pt x="525" y="0"/>
                      <a:pt x="455" y="0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5548457" y="1274239"/>
                <a:ext cx="209638" cy="10988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618" extrusionOk="0">
                    <a:moveTo>
                      <a:pt x="233" y="0"/>
                    </a:moveTo>
                    <a:cubicBezTo>
                      <a:pt x="110" y="0"/>
                      <a:pt x="69" y="44"/>
                      <a:pt x="69" y="112"/>
                    </a:cubicBezTo>
                    <a:cubicBezTo>
                      <a:pt x="48" y="311"/>
                      <a:pt x="1" y="374"/>
                      <a:pt x="152" y="400"/>
                    </a:cubicBezTo>
                    <a:cubicBezTo>
                      <a:pt x="283" y="421"/>
                      <a:pt x="461" y="421"/>
                      <a:pt x="744" y="484"/>
                    </a:cubicBezTo>
                    <a:cubicBezTo>
                      <a:pt x="864" y="527"/>
                      <a:pt x="965" y="618"/>
                      <a:pt x="1014" y="618"/>
                    </a:cubicBezTo>
                    <a:cubicBezTo>
                      <a:pt x="1019" y="618"/>
                      <a:pt x="1023" y="617"/>
                      <a:pt x="1027" y="615"/>
                    </a:cubicBezTo>
                    <a:cubicBezTo>
                      <a:pt x="1095" y="573"/>
                      <a:pt x="1179" y="353"/>
                      <a:pt x="1116" y="243"/>
                    </a:cubicBezTo>
                    <a:cubicBezTo>
                      <a:pt x="1027" y="112"/>
                      <a:pt x="545" y="49"/>
                      <a:pt x="331" y="8"/>
                    </a:cubicBezTo>
                    <a:cubicBezTo>
                      <a:pt x="293" y="3"/>
                      <a:pt x="261" y="0"/>
                      <a:pt x="233" y="0"/>
                    </a:cubicBezTo>
                    <a:close/>
                  </a:path>
                </a:pathLst>
              </a:custGeom>
              <a:solidFill>
                <a:srgbClr val="FF9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5544723" y="1264281"/>
                <a:ext cx="217106" cy="130511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734" extrusionOk="0">
                    <a:moveTo>
                      <a:pt x="239" y="111"/>
                    </a:moveTo>
                    <a:cubicBezTo>
                      <a:pt x="269" y="111"/>
                      <a:pt x="307" y="116"/>
                      <a:pt x="352" y="126"/>
                    </a:cubicBezTo>
                    <a:cubicBezTo>
                      <a:pt x="462" y="147"/>
                      <a:pt x="613" y="168"/>
                      <a:pt x="786" y="215"/>
                    </a:cubicBezTo>
                    <a:cubicBezTo>
                      <a:pt x="854" y="236"/>
                      <a:pt x="917" y="236"/>
                      <a:pt x="985" y="257"/>
                    </a:cubicBezTo>
                    <a:cubicBezTo>
                      <a:pt x="1048" y="299"/>
                      <a:pt x="1069" y="325"/>
                      <a:pt x="1090" y="325"/>
                    </a:cubicBezTo>
                    <a:cubicBezTo>
                      <a:pt x="1116" y="367"/>
                      <a:pt x="1116" y="430"/>
                      <a:pt x="1090" y="498"/>
                    </a:cubicBezTo>
                    <a:cubicBezTo>
                      <a:pt x="1069" y="540"/>
                      <a:pt x="1069" y="561"/>
                      <a:pt x="1048" y="587"/>
                    </a:cubicBezTo>
                    <a:cubicBezTo>
                      <a:pt x="1048" y="608"/>
                      <a:pt x="1027" y="629"/>
                      <a:pt x="1027" y="629"/>
                    </a:cubicBezTo>
                    <a:cubicBezTo>
                      <a:pt x="1006" y="608"/>
                      <a:pt x="985" y="608"/>
                      <a:pt x="959" y="587"/>
                    </a:cubicBezTo>
                    <a:cubicBezTo>
                      <a:pt x="917" y="561"/>
                      <a:pt x="854" y="519"/>
                      <a:pt x="786" y="498"/>
                    </a:cubicBezTo>
                    <a:cubicBezTo>
                      <a:pt x="482" y="409"/>
                      <a:pt x="304" y="409"/>
                      <a:pt x="173" y="388"/>
                    </a:cubicBezTo>
                    <a:lnTo>
                      <a:pt x="132" y="388"/>
                    </a:lnTo>
                    <a:cubicBezTo>
                      <a:pt x="111" y="388"/>
                      <a:pt x="132" y="388"/>
                      <a:pt x="111" y="367"/>
                    </a:cubicBezTo>
                    <a:cubicBezTo>
                      <a:pt x="111" y="346"/>
                      <a:pt x="132" y="278"/>
                      <a:pt x="132" y="168"/>
                    </a:cubicBezTo>
                    <a:cubicBezTo>
                      <a:pt x="132" y="147"/>
                      <a:pt x="153" y="126"/>
                      <a:pt x="173" y="126"/>
                    </a:cubicBezTo>
                    <a:cubicBezTo>
                      <a:pt x="187" y="116"/>
                      <a:pt x="209" y="111"/>
                      <a:pt x="239" y="111"/>
                    </a:cubicBezTo>
                    <a:close/>
                    <a:moveTo>
                      <a:pt x="236" y="1"/>
                    </a:moveTo>
                    <a:cubicBezTo>
                      <a:pt x="198" y="1"/>
                      <a:pt x="166" y="6"/>
                      <a:pt x="132" y="16"/>
                    </a:cubicBezTo>
                    <a:cubicBezTo>
                      <a:pt x="69" y="37"/>
                      <a:pt x="22" y="105"/>
                      <a:pt x="22" y="147"/>
                    </a:cubicBezTo>
                    <a:lnTo>
                      <a:pt x="22" y="168"/>
                    </a:lnTo>
                    <a:cubicBezTo>
                      <a:pt x="22" y="257"/>
                      <a:pt x="1" y="325"/>
                      <a:pt x="1" y="388"/>
                    </a:cubicBezTo>
                    <a:cubicBezTo>
                      <a:pt x="22" y="430"/>
                      <a:pt x="22" y="456"/>
                      <a:pt x="69" y="477"/>
                    </a:cubicBezTo>
                    <a:cubicBezTo>
                      <a:pt x="90" y="498"/>
                      <a:pt x="132" y="498"/>
                      <a:pt x="153" y="519"/>
                    </a:cubicBezTo>
                    <a:cubicBezTo>
                      <a:pt x="304" y="540"/>
                      <a:pt x="462" y="519"/>
                      <a:pt x="744" y="608"/>
                    </a:cubicBezTo>
                    <a:cubicBezTo>
                      <a:pt x="807" y="629"/>
                      <a:pt x="854" y="650"/>
                      <a:pt x="917" y="692"/>
                    </a:cubicBezTo>
                    <a:cubicBezTo>
                      <a:pt x="938" y="692"/>
                      <a:pt x="959" y="718"/>
                      <a:pt x="985" y="718"/>
                    </a:cubicBezTo>
                    <a:cubicBezTo>
                      <a:pt x="1006" y="729"/>
                      <a:pt x="1022" y="734"/>
                      <a:pt x="1038" y="734"/>
                    </a:cubicBezTo>
                    <a:cubicBezTo>
                      <a:pt x="1053" y="734"/>
                      <a:pt x="1069" y="729"/>
                      <a:pt x="1090" y="718"/>
                    </a:cubicBezTo>
                    <a:cubicBezTo>
                      <a:pt x="1116" y="692"/>
                      <a:pt x="1137" y="671"/>
                      <a:pt x="1158" y="650"/>
                    </a:cubicBezTo>
                    <a:cubicBezTo>
                      <a:pt x="1179" y="608"/>
                      <a:pt x="1179" y="561"/>
                      <a:pt x="1200" y="540"/>
                    </a:cubicBezTo>
                    <a:cubicBezTo>
                      <a:pt x="1221" y="456"/>
                      <a:pt x="1221" y="346"/>
                      <a:pt x="1179" y="257"/>
                    </a:cubicBezTo>
                    <a:cubicBezTo>
                      <a:pt x="1137" y="215"/>
                      <a:pt x="1090" y="194"/>
                      <a:pt x="1027" y="168"/>
                    </a:cubicBezTo>
                    <a:cubicBezTo>
                      <a:pt x="959" y="126"/>
                      <a:pt x="875" y="105"/>
                      <a:pt x="807" y="105"/>
                    </a:cubicBezTo>
                    <a:cubicBezTo>
                      <a:pt x="634" y="64"/>
                      <a:pt x="462" y="37"/>
                      <a:pt x="372" y="16"/>
                    </a:cubicBezTo>
                    <a:cubicBezTo>
                      <a:pt x="318" y="6"/>
                      <a:pt x="274" y="1"/>
                      <a:pt x="236" y="1"/>
                    </a:cubicBezTo>
                    <a:close/>
                  </a:path>
                </a:pathLst>
              </a:custGeom>
              <a:solidFill>
                <a:srgbClr val="3E28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36"/>
            <p:cNvSpPr/>
            <p:nvPr/>
          </p:nvSpPr>
          <p:spPr>
            <a:xfrm>
              <a:off x="5791507" y="2154757"/>
              <a:ext cx="667920" cy="769854"/>
            </a:xfrm>
            <a:custGeom>
              <a:avLst/>
              <a:gdLst/>
              <a:ahLst/>
              <a:cxnLst/>
              <a:rect l="l" t="t" r="r" b="b"/>
              <a:pathLst>
                <a:path w="7180" h="8276" extrusionOk="0">
                  <a:moveTo>
                    <a:pt x="178" y="1"/>
                  </a:moveTo>
                  <a:cubicBezTo>
                    <a:pt x="89" y="1"/>
                    <a:pt x="0" y="69"/>
                    <a:pt x="0" y="158"/>
                  </a:cubicBezTo>
                  <a:lnTo>
                    <a:pt x="0" y="8097"/>
                  </a:lnTo>
                  <a:cubicBezTo>
                    <a:pt x="0" y="8186"/>
                    <a:pt x="89" y="8275"/>
                    <a:pt x="178" y="8275"/>
                  </a:cubicBezTo>
                  <a:lnTo>
                    <a:pt x="7028" y="8275"/>
                  </a:lnTo>
                  <a:cubicBezTo>
                    <a:pt x="7117" y="8275"/>
                    <a:pt x="7180" y="8186"/>
                    <a:pt x="7180" y="8097"/>
                  </a:cubicBezTo>
                  <a:lnTo>
                    <a:pt x="7180" y="158"/>
                  </a:lnTo>
                  <a:cubicBezTo>
                    <a:pt x="7180" y="69"/>
                    <a:pt x="7117" y="1"/>
                    <a:pt x="7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5787600" y="2150851"/>
              <a:ext cx="678152" cy="777668"/>
            </a:xfrm>
            <a:custGeom>
              <a:avLst/>
              <a:gdLst/>
              <a:ahLst/>
              <a:cxnLst/>
              <a:rect l="l" t="t" r="r" b="b"/>
              <a:pathLst>
                <a:path w="7290" h="8360" extrusionOk="0">
                  <a:moveTo>
                    <a:pt x="7070" y="90"/>
                  </a:moveTo>
                  <a:cubicBezTo>
                    <a:pt x="7138" y="90"/>
                    <a:pt x="7180" y="153"/>
                    <a:pt x="7180" y="200"/>
                  </a:cubicBezTo>
                  <a:lnTo>
                    <a:pt x="7180" y="8139"/>
                  </a:lnTo>
                  <a:cubicBezTo>
                    <a:pt x="7180" y="8207"/>
                    <a:pt x="7138" y="8249"/>
                    <a:pt x="7070" y="8249"/>
                  </a:cubicBezTo>
                  <a:lnTo>
                    <a:pt x="220" y="8249"/>
                  </a:lnTo>
                  <a:cubicBezTo>
                    <a:pt x="152" y="8249"/>
                    <a:pt x="110" y="8207"/>
                    <a:pt x="110" y="8139"/>
                  </a:cubicBezTo>
                  <a:lnTo>
                    <a:pt x="110" y="200"/>
                  </a:lnTo>
                  <a:cubicBezTo>
                    <a:pt x="110" y="153"/>
                    <a:pt x="152" y="90"/>
                    <a:pt x="220" y="90"/>
                  </a:cubicBezTo>
                  <a:close/>
                  <a:moveTo>
                    <a:pt x="220" y="1"/>
                  </a:moveTo>
                  <a:cubicBezTo>
                    <a:pt x="89" y="1"/>
                    <a:pt x="0" y="90"/>
                    <a:pt x="0" y="200"/>
                  </a:cubicBezTo>
                  <a:lnTo>
                    <a:pt x="0" y="8139"/>
                  </a:lnTo>
                  <a:cubicBezTo>
                    <a:pt x="0" y="8270"/>
                    <a:pt x="89" y="8359"/>
                    <a:pt x="220" y="8359"/>
                  </a:cubicBezTo>
                  <a:lnTo>
                    <a:pt x="7070" y="8359"/>
                  </a:lnTo>
                  <a:cubicBezTo>
                    <a:pt x="7180" y="8359"/>
                    <a:pt x="7290" y="8270"/>
                    <a:pt x="7290" y="8139"/>
                  </a:cubicBezTo>
                  <a:lnTo>
                    <a:pt x="7290" y="200"/>
                  </a:lnTo>
                  <a:cubicBezTo>
                    <a:pt x="7290" y="90"/>
                    <a:pt x="7180" y="1"/>
                    <a:pt x="7070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5860624" y="2276618"/>
              <a:ext cx="536010" cy="535903"/>
            </a:xfrm>
            <a:custGeom>
              <a:avLst/>
              <a:gdLst/>
              <a:ahLst/>
              <a:cxnLst/>
              <a:rect l="l" t="t" r="r" b="b"/>
              <a:pathLst>
                <a:path w="5762" h="5761" extrusionOk="0">
                  <a:moveTo>
                    <a:pt x="2881" y="0"/>
                  </a:moveTo>
                  <a:cubicBezTo>
                    <a:pt x="1289" y="0"/>
                    <a:pt x="1" y="1288"/>
                    <a:pt x="1" y="2880"/>
                  </a:cubicBezTo>
                  <a:cubicBezTo>
                    <a:pt x="1" y="4478"/>
                    <a:pt x="1289" y="5761"/>
                    <a:pt x="2881" y="5761"/>
                  </a:cubicBezTo>
                  <a:cubicBezTo>
                    <a:pt x="4473" y="5761"/>
                    <a:pt x="5761" y="4478"/>
                    <a:pt x="5761" y="2880"/>
                  </a:cubicBezTo>
                  <a:cubicBezTo>
                    <a:pt x="5761" y="1288"/>
                    <a:pt x="4473" y="0"/>
                    <a:pt x="2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5854764" y="2270757"/>
              <a:ext cx="548196" cy="548089"/>
            </a:xfrm>
            <a:custGeom>
              <a:avLst/>
              <a:gdLst/>
              <a:ahLst/>
              <a:cxnLst/>
              <a:rect l="l" t="t" r="r" b="b"/>
              <a:pathLst>
                <a:path w="5893" h="5892" extrusionOk="0">
                  <a:moveTo>
                    <a:pt x="2944" y="131"/>
                  </a:moveTo>
                  <a:cubicBezTo>
                    <a:pt x="4494" y="131"/>
                    <a:pt x="5762" y="1399"/>
                    <a:pt x="5762" y="2943"/>
                  </a:cubicBezTo>
                  <a:cubicBezTo>
                    <a:pt x="5762" y="4494"/>
                    <a:pt x="4494" y="5761"/>
                    <a:pt x="2944" y="5761"/>
                  </a:cubicBezTo>
                  <a:cubicBezTo>
                    <a:pt x="1373" y="5761"/>
                    <a:pt x="132" y="4494"/>
                    <a:pt x="132" y="2943"/>
                  </a:cubicBezTo>
                  <a:cubicBezTo>
                    <a:pt x="132" y="1399"/>
                    <a:pt x="1373" y="131"/>
                    <a:pt x="2944" y="131"/>
                  </a:cubicBezTo>
                  <a:close/>
                  <a:moveTo>
                    <a:pt x="2944" y="0"/>
                  </a:moveTo>
                  <a:cubicBezTo>
                    <a:pt x="1310" y="0"/>
                    <a:pt x="1" y="1309"/>
                    <a:pt x="1" y="2943"/>
                  </a:cubicBezTo>
                  <a:cubicBezTo>
                    <a:pt x="1" y="4562"/>
                    <a:pt x="1310" y="5892"/>
                    <a:pt x="2944" y="5892"/>
                  </a:cubicBezTo>
                  <a:cubicBezTo>
                    <a:pt x="4557" y="5892"/>
                    <a:pt x="5892" y="4562"/>
                    <a:pt x="5892" y="2943"/>
                  </a:cubicBezTo>
                  <a:cubicBezTo>
                    <a:pt x="5892" y="1309"/>
                    <a:pt x="4557" y="0"/>
                    <a:pt x="294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5974114" y="2536711"/>
              <a:ext cx="309029" cy="275812"/>
            </a:xfrm>
            <a:custGeom>
              <a:avLst/>
              <a:gdLst/>
              <a:ahLst/>
              <a:cxnLst/>
              <a:rect l="l" t="t" r="r" b="b"/>
              <a:pathLst>
                <a:path w="3322" h="2965" extrusionOk="0">
                  <a:moveTo>
                    <a:pt x="944" y="1"/>
                  </a:moveTo>
                  <a:cubicBezTo>
                    <a:pt x="373" y="262"/>
                    <a:pt x="1" y="807"/>
                    <a:pt x="1" y="1462"/>
                  </a:cubicBezTo>
                  <a:lnTo>
                    <a:pt x="1" y="2027"/>
                  </a:lnTo>
                  <a:cubicBezTo>
                    <a:pt x="1" y="2179"/>
                    <a:pt x="27" y="2336"/>
                    <a:pt x="69" y="2488"/>
                  </a:cubicBezTo>
                  <a:cubicBezTo>
                    <a:pt x="525" y="2792"/>
                    <a:pt x="1095" y="2965"/>
                    <a:pt x="1661" y="2965"/>
                  </a:cubicBezTo>
                  <a:cubicBezTo>
                    <a:pt x="2227" y="2965"/>
                    <a:pt x="2777" y="2792"/>
                    <a:pt x="3253" y="2488"/>
                  </a:cubicBezTo>
                  <a:cubicBezTo>
                    <a:pt x="3300" y="2336"/>
                    <a:pt x="3321" y="2179"/>
                    <a:pt x="3321" y="2027"/>
                  </a:cubicBezTo>
                  <a:lnTo>
                    <a:pt x="3321" y="1462"/>
                  </a:lnTo>
                  <a:cubicBezTo>
                    <a:pt x="3321" y="807"/>
                    <a:pt x="2928" y="262"/>
                    <a:pt x="2358" y="1"/>
                  </a:cubicBezTo>
                  <a:cubicBezTo>
                    <a:pt x="2164" y="194"/>
                    <a:pt x="1923" y="283"/>
                    <a:pt x="1661" y="283"/>
                  </a:cubicBezTo>
                  <a:cubicBezTo>
                    <a:pt x="1399" y="283"/>
                    <a:pt x="1137" y="194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5968347" y="2532339"/>
              <a:ext cx="320564" cy="286509"/>
            </a:xfrm>
            <a:custGeom>
              <a:avLst/>
              <a:gdLst/>
              <a:ahLst/>
              <a:cxnLst/>
              <a:rect l="l" t="t" r="r" b="b"/>
              <a:pathLst>
                <a:path w="3446" h="3080" extrusionOk="0">
                  <a:moveTo>
                    <a:pt x="2420" y="131"/>
                  </a:moveTo>
                  <a:cubicBezTo>
                    <a:pt x="2943" y="372"/>
                    <a:pt x="3315" y="896"/>
                    <a:pt x="3315" y="1509"/>
                  </a:cubicBezTo>
                  <a:lnTo>
                    <a:pt x="3315" y="2074"/>
                  </a:lnTo>
                  <a:cubicBezTo>
                    <a:pt x="3315" y="2205"/>
                    <a:pt x="3294" y="2357"/>
                    <a:pt x="3252" y="2488"/>
                  </a:cubicBezTo>
                  <a:cubicBezTo>
                    <a:pt x="2791" y="2776"/>
                    <a:pt x="2268" y="2949"/>
                    <a:pt x="1723" y="2949"/>
                  </a:cubicBezTo>
                  <a:cubicBezTo>
                    <a:pt x="1178" y="2949"/>
                    <a:pt x="634" y="2776"/>
                    <a:pt x="173" y="2488"/>
                  </a:cubicBezTo>
                  <a:cubicBezTo>
                    <a:pt x="152" y="2357"/>
                    <a:pt x="131" y="2205"/>
                    <a:pt x="131" y="2074"/>
                  </a:cubicBezTo>
                  <a:lnTo>
                    <a:pt x="131" y="1509"/>
                  </a:lnTo>
                  <a:cubicBezTo>
                    <a:pt x="131" y="896"/>
                    <a:pt x="503" y="372"/>
                    <a:pt x="1027" y="131"/>
                  </a:cubicBezTo>
                  <a:cubicBezTo>
                    <a:pt x="1220" y="289"/>
                    <a:pt x="1461" y="393"/>
                    <a:pt x="1723" y="393"/>
                  </a:cubicBezTo>
                  <a:cubicBezTo>
                    <a:pt x="1964" y="393"/>
                    <a:pt x="2205" y="289"/>
                    <a:pt x="2420" y="131"/>
                  </a:cubicBezTo>
                  <a:close/>
                  <a:moveTo>
                    <a:pt x="979" y="0"/>
                  </a:moveTo>
                  <a:cubicBezTo>
                    <a:pt x="393" y="241"/>
                    <a:pt x="0" y="833"/>
                    <a:pt x="0" y="1509"/>
                  </a:cubicBezTo>
                  <a:lnTo>
                    <a:pt x="0" y="2074"/>
                  </a:lnTo>
                  <a:cubicBezTo>
                    <a:pt x="0" y="2226"/>
                    <a:pt x="21" y="2404"/>
                    <a:pt x="63" y="2535"/>
                  </a:cubicBezTo>
                  <a:lnTo>
                    <a:pt x="89" y="2577"/>
                  </a:lnTo>
                  <a:cubicBezTo>
                    <a:pt x="566" y="2907"/>
                    <a:pt x="1137" y="3080"/>
                    <a:pt x="1723" y="3080"/>
                  </a:cubicBezTo>
                  <a:cubicBezTo>
                    <a:pt x="2289" y="3080"/>
                    <a:pt x="2859" y="2907"/>
                    <a:pt x="3336" y="2577"/>
                  </a:cubicBezTo>
                  <a:lnTo>
                    <a:pt x="3383" y="2535"/>
                  </a:lnTo>
                  <a:cubicBezTo>
                    <a:pt x="3425" y="2404"/>
                    <a:pt x="3446" y="2226"/>
                    <a:pt x="3446" y="2074"/>
                  </a:cubicBezTo>
                  <a:lnTo>
                    <a:pt x="3446" y="1509"/>
                  </a:lnTo>
                  <a:cubicBezTo>
                    <a:pt x="3446" y="833"/>
                    <a:pt x="3032" y="241"/>
                    <a:pt x="2467" y="0"/>
                  </a:cubicBezTo>
                  <a:lnTo>
                    <a:pt x="2378" y="0"/>
                  </a:lnTo>
                  <a:cubicBezTo>
                    <a:pt x="2205" y="179"/>
                    <a:pt x="1964" y="262"/>
                    <a:pt x="1723" y="262"/>
                  </a:cubicBezTo>
                  <a:cubicBezTo>
                    <a:pt x="1482" y="262"/>
                    <a:pt x="1241" y="179"/>
                    <a:pt x="1047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6041371" y="2339874"/>
              <a:ext cx="172561" cy="196929"/>
            </a:xfrm>
            <a:custGeom>
              <a:avLst/>
              <a:gdLst/>
              <a:ahLst/>
              <a:cxnLst/>
              <a:rect l="l" t="t" r="r" b="b"/>
              <a:pathLst>
                <a:path w="1855" h="2117" extrusionOk="0">
                  <a:moveTo>
                    <a:pt x="938" y="1"/>
                  </a:moveTo>
                  <a:cubicBezTo>
                    <a:pt x="414" y="1"/>
                    <a:pt x="1" y="457"/>
                    <a:pt x="1" y="1048"/>
                  </a:cubicBezTo>
                  <a:cubicBezTo>
                    <a:pt x="1" y="1635"/>
                    <a:pt x="414" y="2117"/>
                    <a:pt x="938" y="2117"/>
                  </a:cubicBezTo>
                  <a:cubicBezTo>
                    <a:pt x="1441" y="2117"/>
                    <a:pt x="1855" y="1635"/>
                    <a:pt x="1855" y="1048"/>
                  </a:cubicBezTo>
                  <a:cubicBezTo>
                    <a:pt x="1855" y="457"/>
                    <a:pt x="1441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6035045" y="2331595"/>
              <a:ext cx="185213" cy="211068"/>
            </a:xfrm>
            <a:custGeom>
              <a:avLst/>
              <a:gdLst/>
              <a:ahLst/>
              <a:cxnLst/>
              <a:rect l="l" t="t" r="r" b="b"/>
              <a:pathLst>
                <a:path w="1991" h="2269" extrusionOk="0">
                  <a:moveTo>
                    <a:pt x="1006" y="153"/>
                  </a:moveTo>
                  <a:cubicBezTo>
                    <a:pt x="1467" y="153"/>
                    <a:pt x="1860" y="587"/>
                    <a:pt x="1860" y="1137"/>
                  </a:cubicBezTo>
                  <a:cubicBezTo>
                    <a:pt x="1860" y="1703"/>
                    <a:pt x="1467" y="2138"/>
                    <a:pt x="1006" y="2138"/>
                  </a:cubicBezTo>
                  <a:cubicBezTo>
                    <a:pt x="524" y="2138"/>
                    <a:pt x="158" y="1703"/>
                    <a:pt x="158" y="1137"/>
                  </a:cubicBezTo>
                  <a:cubicBezTo>
                    <a:pt x="158" y="587"/>
                    <a:pt x="524" y="153"/>
                    <a:pt x="1006" y="153"/>
                  </a:cubicBezTo>
                  <a:close/>
                  <a:moveTo>
                    <a:pt x="1006" y="1"/>
                  </a:moveTo>
                  <a:cubicBezTo>
                    <a:pt x="440" y="1"/>
                    <a:pt x="1" y="525"/>
                    <a:pt x="1" y="1137"/>
                  </a:cubicBezTo>
                  <a:cubicBezTo>
                    <a:pt x="1" y="1766"/>
                    <a:pt x="440" y="2268"/>
                    <a:pt x="1006" y="2268"/>
                  </a:cubicBezTo>
                  <a:cubicBezTo>
                    <a:pt x="1551" y="2268"/>
                    <a:pt x="1991" y="1766"/>
                    <a:pt x="1991" y="1137"/>
                  </a:cubicBezTo>
                  <a:cubicBezTo>
                    <a:pt x="1991" y="525"/>
                    <a:pt x="1551" y="1"/>
                    <a:pt x="1006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922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1"/>
          <p:cNvSpPr txBox="1">
            <a:spLocks noGrp="1"/>
          </p:cNvSpPr>
          <p:nvPr>
            <p:ph type="subTitle" idx="2"/>
          </p:nvPr>
        </p:nvSpPr>
        <p:spPr>
          <a:xfrm>
            <a:off x="148175" y="1935482"/>
            <a:ext cx="3278976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инновационное пространство</a:t>
            </a:r>
            <a:endParaRPr dirty="0"/>
          </a:p>
        </p:txBody>
      </p:sp>
      <p:sp>
        <p:nvSpPr>
          <p:cNvPr id="1540" name="Google Shape;1540;p41"/>
          <p:cNvSpPr txBox="1">
            <a:spLocks noGrp="1"/>
          </p:cNvSpPr>
          <p:nvPr>
            <p:ph type="subTitle" idx="4"/>
          </p:nvPr>
        </p:nvSpPr>
        <p:spPr>
          <a:xfrm>
            <a:off x="5364998" y="3013685"/>
            <a:ext cx="3561053" cy="503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доступное для всех</a:t>
            </a:r>
            <a:endParaRPr dirty="0"/>
          </a:p>
        </p:txBody>
      </p:sp>
      <p:sp>
        <p:nvSpPr>
          <p:cNvPr id="1542" name="Google Shape;1542;p41"/>
          <p:cNvSpPr txBox="1">
            <a:spLocks noGrp="1"/>
          </p:cNvSpPr>
          <p:nvPr>
            <p:ph type="subTitle" idx="6"/>
          </p:nvPr>
        </p:nvSpPr>
        <p:spPr>
          <a:xfrm>
            <a:off x="6462431" y="2229646"/>
            <a:ext cx="230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обеспеченное передовыми технологиями</a:t>
            </a:r>
            <a:endParaRPr dirty="0"/>
          </a:p>
        </p:txBody>
      </p:sp>
      <p:sp>
        <p:nvSpPr>
          <p:cNvPr id="1543" name="Google Shape;1543;p41"/>
          <p:cNvSpPr txBox="1">
            <a:spLocks noGrp="1"/>
          </p:cNvSpPr>
          <p:nvPr>
            <p:ph type="title"/>
          </p:nvPr>
        </p:nvSpPr>
        <p:spPr>
          <a:xfrm>
            <a:off x="714037" y="6034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ЧТО ТАКОЕ НАПРАВЛЕНИЕ </a:t>
            </a:r>
            <a:br>
              <a:rPr lang="ru-RU" dirty="0"/>
            </a:br>
            <a:r>
              <a:rPr lang="en-US" dirty="0"/>
              <a:t>SMART-</a:t>
            </a:r>
            <a:r>
              <a:rPr lang="ru-RU" dirty="0"/>
              <a:t>ТУРИЗМА?</a:t>
            </a:r>
          </a:p>
        </p:txBody>
      </p:sp>
      <p:sp>
        <p:nvSpPr>
          <p:cNvPr id="8" name="Google Shape;1540;p41">
            <a:extLst>
              <a:ext uri="{FF2B5EF4-FFF2-40B4-BE49-F238E27FC236}">
                <a16:creationId xmlns:a16="http://schemas.microsoft.com/office/drawing/2014/main" id="{8226E5FF-EBFB-2086-1089-A7EAB9DD28A4}"/>
              </a:ext>
            </a:extLst>
          </p:cNvPr>
          <p:cNvSpPr txBox="1">
            <a:spLocks/>
          </p:cNvSpPr>
          <p:nvPr/>
        </p:nvSpPr>
        <p:spPr>
          <a:xfrm>
            <a:off x="148175" y="3901308"/>
            <a:ext cx="4900627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dirty="0"/>
              <a:t> способствует устойчивому развитию туристической территории</a:t>
            </a:r>
          </a:p>
        </p:txBody>
      </p:sp>
      <p:sp>
        <p:nvSpPr>
          <p:cNvPr id="9" name="Google Shape;1540;p41">
            <a:extLst>
              <a:ext uri="{FF2B5EF4-FFF2-40B4-BE49-F238E27FC236}">
                <a16:creationId xmlns:a16="http://schemas.microsoft.com/office/drawing/2014/main" id="{08530036-9F7F-7DF3-0920-D6AB04B7E4FF}"/>
              </a:ext>
            </a:extLst>
          </p:cNvPr>
          <p:cNvSpPr txBox="1">
            <a:spLocks/>
          </p:cNvSpPr>
          <p:nvPr/>
        </p:nvSpPr>
        <p:spPr>
          <a:xfrm>
            <a:off x="2493397" y="2560784"/>
            <a:ext cx="3969034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dirty="0"/>
              <a:t> упрощает взаимодействие и интеграцию среды и гостя</a:t>
            </a:r>
          </a:p>
        </p:txBody>
      </p:sp>
      <p:sp>
        <p:nvSpPr>
          <p:cNvPr id="10" name="Google Shape;1540;p41">
            <a:extLst>
              <a:ext uri="{FF2B5EF4-FFF2-40B4-BE49-F238E27FC236}">
                <a16:creationId xmlns:a16="http://schemas.microsoft.com/office/drawing/2014/main" id="{8C9EDACE-258D-D089-BA8D-2D430770BAE1}"/>
              </a:ext>
            </a:extLst>
          </p:cNvPr>
          <p:cNvSpPr txBox="1">
            <a:spLocks/>
          </p:cNvSpPr>
          <p:nvPr/>
        </p:nvSpPr>
        <p:spPr>
          <a:xfrm>
            <a:off x="4957017" y="4262252"/>
            <a:ext cx="3969034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dirty="0"/>
              <a:t>повышает качество услуг для гостя на местах посещения</a:t>
            </a:r>
          </a:p>
        </p:txBody>
      </p:sp>
    </p:spTree>
    <p:extLst>
      <p:ext uri="{BB962C8B-B14F-4D97-AF65-F5344CB8AC3E}">
        <p14:creationId xmlns:p14="http://schemas.microsoft.com/office/powerpoint/2010/main" val="288176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5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Как мы превращаем туристическое </a:t>
            </a:r>
            <a:br>
              <a:rPr lang="ru-RU" sz="2400" dirty="0"/>
            </a:br>
            <a:r>
              <a:rPr lang="ru-RU" sz="2400" dirty="0"/>
              <a:t>направление в направление </a:t>
            </a:r>
            <a:r>
              <a:rPr lang="ru-RU" sz="2400" dirty="0" err="1"/>
              <a:t>smart</a:t>
            </a:r>
            <a:r>
              <a:rPr lang="ru-RU" sz="2400" dirty="0"/>
              <a:t>-туризма</a:t>
            </a:r>
            <a:endParaRPr sz="2400" dirty="0"/>
          </a:p>
        </p:txBody>
      </p:sp>
      <p:sp>
        <p:nvSpPr>
          <p:cNvPr id="2504" name="Google Shape;2504;p56"/>
          <p:cNvSpPr txBox="1">
            <a:spLocks noGrp="1"/>
          </p:cNvSpPr>
          <p:nvPr>
            <p:ph type="subTitle" idx="2"/>
          </p:nvPr>
        </p:nvSpPr>
        <p:spPr>
          <a:xfrm>
            <a:off x="306021" y="2797356"/>
            <a:ext cx="2167991" cy="204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Устойчивость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0000"/>
                </a:solidFill>
              </a:rPr>
              <a:t>+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Экономическая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выгода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0000"/>
                </a:solidFill>
              </a:rPr>
              <a:t>+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Государственное/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частное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сотрудничество</a:t>
            </a:r>
            <a:endParaRPr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B901B0-31C4-6636-FBD3-27FF65A5D28E}"/>
              </a:ext>
            </a:extLst>
          </p:cNvPr>
          <p:cNvSpPr/>
          <p:nvPr/>
        </p:nvSpPr>
        <p:spPr>
          <a:xfrm>
            <a:off x="475610" y="1480853"/>
            <a:ext cx="1758993" cy="1090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4994705-1036-9B6C-E354-434CC577DD7A}"/>
              </a:ext>
            </a:extLst>
          </p:cNvPr>
          <p:cNvSpPr/>
          <p:nvPr/>
        </p:nvSpPr>
        <p:spPr>
          <a:xfrm>
            <a:off x="3581154" y="1480852"/>
            <a:ext cx="1758993" cy="1090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13A8104-0F9A-74D4-D499-11624C3BAA8B}"/>
              </a:ext>
            </a:extLst>
          </p:cNvPr>
          <p:cNvSpPr/>
          <p:nvPr/>
        </p:nvSpPr>
        <p:spPr>
          <a:xfrm>
            <a:off x="6799961" y="1480852"/>
            <a:ext cx="1758993" cy="10908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FCAD1276-3409-7A78-2502-24B122CB0998}"/>
              </a:ext>
            </a:extLst>
          </p:cNvPr>
          <p:cNvSpPr/>
          <p:nvPr/>
        </p:nvSpPr>
        <p:spPr>
          <a:xfrm>
            <a:off x="2599310" y="1801806"/>
            <a:ext cx="447759" cy="448991"/>
          </a:xfrm>
          <a:prstGeom prst="plus">
            <a:avLst>
              <a:gd name="adj" fmla="val 358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6" name="Google Shape;2506;p56"/>
          <p:cNvSpPr txBox="1">
            <a:spLocks noGrp="1"/>
          </p:cNvSpPr>
          <p:nvPr>
            <p:ph type="subTitle" idx="4"/>
          </p:nvPr>
        </p:nvSpPr>
        <p:spPr>
          <a:xfrm>
            <a:off x="453418" y="1782852"/>
            <a:ext cx="187438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Требования</a:t>
            </a:r>
            <a:endParaRPr dirty="0"/>
          </a:p>
        </p:txBody>
      </p:sp>
      <p:sp>
        <p:nvSpPr>
          <p:cNvPr id="12" name="Google Shape;2506;p56">
            <a:extLst>
              <a:ext uri="{FF2B5EF4-FFF2-40B4-BE49-F238E27FC236}">
                <a16:creationId xmlns:a16="http://schemas.microsoft.com/office/drawing/2014/main" id="{03E2D23C-D8BF-889F-520F-C6D73ACFE5F7}"/>
              </a:ext>
            </a:extLst>
          </p:cNvPr>
          <p:cNvSpPr txBox="1">
            <a:spLocks/>
          </p:cNvSpPr>
          <p:nvPr/>
        </p:nvSpPr>
        <p:spPr>
          <a:xfrm>
            <a:off x="3519630" y="1781394"/>
            <a:ext cx="187438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dirty="0"/>
              <a:t>Поддержка</a:t>
            </a:r>
          </a:p>
        </p:txBody>
      </p:sp>
      <p:sp>
        <p:nvSpPr>
          <p:cNvPr id="13" name="Google Shape;2506;p56">
            <a:extLst>
              <a:ext uri="{FF2B5EF4-FFF2-40B4-BE49-F238E27FC236}">
                <a16:creationId xmlns:a16="http://schemas.microsoft.com/office/drawing/2014/main" id="{5C861569-BCDD-0753-8AA5-363DD0DF45D7}"/>
              </a:ext>
            </a:extLst>
          </p:cNvPr>
          <p:cNvSpPr txBox="1">
            <a:spLocks/>
          </p:cNvSpPr>
          <p:nvPr/>
        </p:nvSpPr>
        <p:spPr>
          <a:xfrm>
            <a:off x="6794426" y="1781394"/>
            <a:ext cx="187438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dirty="0"/>
              <a:t>Результаты</a:t>
            </a:r>
          </a:p>
        </p:txBody>
      </p:sp>
      <p:sp>
        <p:nvSpPr>
          <p:cNvPr id="14" name="Равно 13">
            <a:extLst>
              <a:ext uri="{FF2B5EF4-FFF2-40B4-BE49-F238E27FC236}">
                <a16:creationId xmlns:a16="http://schemas.microsoft.com/office/drawing/2014/main" id="{F580D01F-781C-E5AA-5DDA-E1F29889E704}"/>
              </a:ext>
            </a:extLst>
          </p:cNvPr>
          <p:cNvSpPr/>
          <p:nvPr/>
        </p:nvSpPr>
        <p:spPr>
          <a:xfrm>
            <a:off x="5667498" y="1703544"/>
            <a:ext cx="853440" cy="6426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DAEEE66-FE7C-F71B-C8BB-230E7779148F}"/>
              </a:ext>
            </a:extLst>
          </p:cNvPr>
          <p:cNvSpPr/>
          <p:nvPr/>
        </p:nvSpPr>
        <p:spPr>
          <a:xfrm>
            <a:off x="560961" y="2797356"/>
            <a:ext cx="1658112" cy="19858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504;p56">
            <a:extLst>
              <a:ext uri="{FF2B5EF4-FFF2-40B4-BE49-F238E27FC236}">
                <a16:creationId xmlns:a16="http://schemas.microsoft.com/office/drawing/2014/main" id="{E877B267-DCC8-E571-8209-957FAE6D8A2C}"/>
              </a:ext>
            </a:extLst>
          </p:cNvPr>
          <p:cNvSpPr txBox="1">
            <a:spLocks/>
          </p:cNvSpPr>
          <p:nvPr/>
        </p:nvSpPr>
        <p:spPr>
          <a:xfrm>
            <a:off x="3361125" y="2955763"/>
            <a:ext cx="2167991" cy="149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/>
            <a:endParaRPr lang="ru-RU" sz="1200" dirty="0"/>
          </a:p>
          <a:p>
            <a:pPr marL="0" indent="0" algn="ctr"/>
            <a:endParaRPr lang="ru-RU" sz="1200" dirty="0"/>
          </a:p>
          <a:p>
            <a:pPr marL="0" indent="0" algn="ctr"/>
            <a:r>
              <a:rPr lang="ru-RU" sz="1200" dirty="0"/>
              <a:t>Инновация</a:t>
            </a:r>
          </a:p>
          <a:p>
            <a:pPr marL="0" indent="0" algn="ctr"/>
            <a:r>
              <a:rPr lang="ru-RU" sz="1200" dirty="0">
                <a:solidFill>
                  <a:srgbClr val="FF0000"/>
                </a:solidFill>
              </a:rPr>
              <a:t>+</a:t>
            </a:r>
          </a:p>
          <a:p>
            <a:pPr marL="0" indent="0" algn="ctr"/>
            <a:r>
              <a:rPr lang="ru-RU" sz="1200" dirty="0"/>
              <a:t>Технологии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460ACCF-F558-5884-3432-E36CEAD306DC}"/>
              </a:ext>
            </a:extLst>
          </p:cNvPr>
          <p:cNvSpPr/>
          <p:nvPr/>
        </p:nvSpPr>
        <p:spPr>
          <a:xfrm>
            <a:off x="3616065" y="2797356"/>
            <a:ext cx="1658112" cy="19858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2504;p56">
            <a:extLst>
              <a:ext uri="{FF2B5EF4-FFF2-40B4-BE49-F238E27FC236}">
                <a16:creationId xmlns:a16="http://schemas.microsoft.com/office/drawing/2014/main" id="{F5F51222-885F-EDD6-A4EB-FE63FC37E24E}"/>
              </a:ext>
            </a:extLst>
          </p:cNvPr>
          <p:cNvSpPr txBox="1">
            <a:spLocks/>
          </p:cNvSpPr>
          <p:nvPr/>
        </p:nvSpPr>
        <p:spPr>
          <a:xfrm>
            <a:off x="6481826" y="2740368"/>
            <a:ext cx="2386860" cy="204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/>
            <a:r>
              <a:rPr lang="ru-RU" dirty="0"/>
              <a:t>Конкурентоспособность бизнеса и государства </a:t>
            </a:r>
          </a:p>
          <a:p>
            <a:pPr marL="0" indent="0" algn="ctr"/>
            <a:r>
              <a:rPr lang="ru-RU" dirty="0">
                <a:solidFill>
                  <a:srgbClr val="FF0000"/>
                </a:solidFill>
              </a:rPr>
              <a:t>+ </a:t>
            </a:r>
          </a:p>
          <a:p>
            <a:pPr marL="0" indent="0" algn="ctr"/>
            <a:r>
              <a:rPr lang="ru-RU" dirty="0"/>
              <a:t>Качество туристических услуг </a:t>
            </a:r>
          </a:p>
          <a:p>
            <a:pPr marL="0" indent="0" algn="ctr"/>
            <a:r>
              <a:rPr lang="ru-RU" dirty="0">
                <a:solidFill>
                  <a:srgbClr val="FF0000"/>
                </a:solidFill>
              </a:rPr>
              <a:t>+ </a:t>
            </a:r>
          </a:p>
          <a:p>
            <a:pPr marL="0" indent="0" algn="ctr"/>
            <a:r>
              <a:rPr lang="ru-RU" dirty="0"/>
              <a:t>Качество жизни местного населения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7AE43B1-86DB-EDDE-93A3-9BFD8863E6D7}"/>
              </a:ext>
            </a:extLst>
          </p:cNvPr>
          <p:cNvSpPr/>
          <p:nvPr/>
        </p:nvSpPr>
        <p:spPr>
          <a:xfrm>
            <a:off x="6518792" y="2759364"/>
            <a:ext cx="2312929" cy="20428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0"/>
          <p:cNvSpPr/>
          <p:nvPr/>
        </p:nvSpPr>
        <p:spPr>
          <a:xfrm>
            <a:off x="-1048941" y="521225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40"/>
          <p:cNvSpPr/>
          <p:nvPr/>
        </p:nvSpPr>
        <p:spPr>
          <a:xfrm>
            <a:off x="-983615" y="1449949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40"/>
          <p:cNvSpPr/>
          <p:nvPr/>
        </p:nvSpPr>
        <p:spPr>
          <a:xfrm>
            <a:off x="-942051" y="2349863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0"/>
          <p:cNvSpPr/>
          <p:nvPr/>
        </p:nvSpPr>
        <p:spPr>
          <a:xfrm>
            <a:off x="-882473" y="3189976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0"/>
          <p:cNvSpPr txBox="1">
            <a:spLocks noGrp="1"/>
          </p:cNvSpPr>
          <p:nvPr>
            <p:ph type="title"/>
          </p:nvPr>
        </p:nvSpPr>
        <p:spPr>
          <a:xfrm>
            <a:off x="779222" y="482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dirty="0"/>
              <a:t>НАПРАВЛЕНИЕ SMART-ТУРИЗМА</a:t>
            </a:r>
            <a:br>
              <a:rPr lang="ru-RU" sz="2000" dirty="0"/>
            </a:br>
            <a:r>
              <a:rPr lang="ru-RU" sz="2000" dirty="0"/>
              <a:t>КОНЦЕПТУАЛЬНАЯ КАРТА</a:t>
            </a:r>
            <a:endParaRPr sz="2000" dirty="0"/>
          </a:p>
        </p:txBody>
      </p:sp>
      <p:sp>
        <p:nvSpPr>
          <p:cNvPr id="1436" name="Google Shape;1436;p40"/>
          <p:cNvSpPr txBox="1">
            <a:spLocks noGrp="1"/>
          </p:cNvSpPr>
          <p:nvPr>
            <p:ph type="subTitle" idx="6"/>
          </p:nvPr>
        </p:nvSpPr>
        <p:spPr>
          <a:xfrm>
            <a:off x="12850" y="1250974"/>
            <a:ext cx="2962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Государственные органы управления</a:t>
            </a:r>
            <a:endParaRPr sz="1400" dirty="0"/>
          </a:p>
        </p:txBody>
      </p:sp>
      <p:grpSp>
        <p:nvGrpSpPr>
          <p:cNvPr id="1439" name="Google Shape;1439;p40"/>
          <p:cNvGrpSpPr/>
          <p:nvPr/>
        </p:nvGrpSpPr>
        <p:grpSpPr>
          <a:xfrm>
            <a:off x="-763976" y="3362297"/>
            <a:ext cx="379821" cy="290953"/>
            <a:chOff x="4093948" y="2013784"/>
            <a:chExt cx="379821" cy="290953"/>
          </a:xfrm>
        </p:grpSpPr>
        <p:sp>
          <p:nvSpPr>
            <p:cNvPr id="1440" name="Google Shape;1440;p40"/>
            <p:cNvSpPr/>
            <p:nvPr/>
          </p:nvSpPr>
          <p:spPr>
            <a:xfrm>
              <a:off x="4099675" y="2247932"/>
              <a:ext cx="368367" cy="51096"/>
            </a:xfrm>
            <a:custGeom>
              <a:avLst/>
              <a:gdLst/>
              <a:ahLst/>
              <a:cxnLst/>
              <a:rect l="l" t="t" r="r" b="b"/>
              <a:pathLst>
                <a:path w="18910" h="2623" extrusionOk="0">
                  <a:moveTo>
                    <a:pt x="465" y="1"/>
                  </a:moveTo>
                  <a:cubicBezTo>
                    <a:pt x="200" y="1"/>
                    <a:pt x="0" y="224"/>
                    <a:pt x="0" y="494"/>
                  </a:cubicBezTo>
                  <a:cubicBezTo>
                    <a:pt x="0" y="1670"/>
                    <a:pt x="959" y="2622"/>
                    <a:pt x="2134" y="2622"/>
                  </a:cubicBezTo>
                  <a:lnTo>
                    <a:pt x="16776" y="2622"/>
                  </a:lnTo>
                  <a:cubicBezTo>
                    <a:pt x="17951" y="2622"/>
                    <a:pt x="18909" y="1670"/>
                    <a:pt x="18909" y="494"/>
                  </a:cubicBezTo>
                  <a:cubicBezTo>
                    <a:pt x="18909" y="224"/>
                    <a:pt x="18715" y="1"/>
                    <a:pt x="18445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4408820" y="2247932"/>
              <a:ext cx="59219" cy="51096"/>
            </a:xfrm>
            <a:custGeom>
              <a:avLst/>
              <a:gdLst/>
              <a:ahLst/>
              <a:cxnLst/>
              <a:rect l="l" t="t" r="r" b="b"/>
              <a:pathLst>
                <a:path w="3040" h="2623" extrusionOk="0">
                  <a:moveTo>
                    <a:pt x="1670" y="1"/>
                  </a:moveTo>
                  <a:cubicBezTo>
                    <a:pt x="1934" y="1"/>
                    <a:pt x="2134" y="224"/>
                    <a:pt x="2134" y="494"/>
                  </a:cubicBezTo>
                  <a:cubicBezTo>
                    <a:pt x="2134" y="1082"/>
                    <a:pt x="1911" y="1617"/>
                    <a:pt x="1523" y="2011"/>
                  </a:cubicBezTo>
                  <a:cubicBezTo>
                    <a:pt x="1129" y="2381"/>
                    <a:pt x="588" y="2622"/>
                    <a:pt x="1" y="2622"/>
                  </a:cubicBezTo>
                  <a:lnTo>
                    <a:pt x="906" y="2622"/>
                  </a:lnTo>
                  <a:cubicBezTo>
                    <a:pt x="1494" y="2622"/>
                    <a:pt x="2034" y="2381"/>
                    <a:pt x="2428" y="2011"/>
                  </a:cubicBezTo>
                  <a:cubicBezTo>
                    <a:pt x="2816" y="1617"/>
                    <a:pt x="3039" y="1082"/>
                    <a:pt x="3039" y="494"/>
                  </a:cubicBezTo>
                  <a:cubicBezTo>
                    <a:pt x="3039" y="224"/>
                    <a:pt x="2845" y="1"/>
                    <a:pt x="257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4120733" y="2019511"/>
              <a:ext cx="326348" cy="228442"/>
            </a:xfrm>
            <a:custGeom>
              <a:avLst/>
              <a:gdLst/>
              <a:ahLst/>
              <a:cxnLst/>
              <a:rect l="l" t="t" r="r" b="b"/>
              <a:pathLst>
                <a:path w="16753" h="11727" extrusionOk="0">
                  <a:moveTo>
                    <a:pt x="853" y="0"/>
                  </a:moveTo>
                  <a:cubicBezTo>
                    <a:pt x="389" y="0"/>
                    <a:pt x="1" y="388"/>
                    <a:pt x="1" y="853"/>
                  </a:cubicBezTo>
                  <a:lnTo>
                    <a:pt x="1" y="10898"/>
                  </a:lnTo>
                  <a:cubicBezTo>
                    <a:pt x="1" y="11362"/>
                    <a:pt x="389" y="11727"/>
                    <a:pt x="853" y="11727"/>
                  </a:cubicBezTo>
                  <a:lnTo>
                    <a:pt x="15895" y="11727"/>
                  </a:lnTo>
                  <a:cubicBezTo>
                    <a:pt x="16359" y="11727"/>
                    <a:pt x="16753" y="11362"/>
                    <a:pt x="16753" y="10898"/>
                  </a:cubicBezTo>
                  <a:lnTo>
                    <a:pt x="16753" y="853"/>
                  </a:lnTo>
                  <a:cubicBezTo>
                    <a:pt x="16753" y="388"/>
                    <a:pt x="16359" y="0"/>
                    <a:pt x="15895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4415579" y="2019511"/>
              <a:ext cx="31499" cy="228442"/>
            </a:xfrm>
            <a:custGeom>
              <a:avLst/>
              <a:gdLst/>
              <a:ahLst/>
              <a:cxnLst/>
              <a:rect l="l" t="t" r="r" b="b"/>
              <a:pathLst>
                <a:path w="1617" h="11727" extrusionOk="0">
                  <a:moveTo>
                    <a:pt x="0" y="0"/>
                  </a:moveTo>
                  <a:cubicBezTo>
                    <a:pt x="465" y="0"/>
                    <a:pt x="853" y="388"/>
                    <a:pt x="853" y="853"/>
                  </a:cubicBezTo>
                  <a:lnTo>
                    <a:pt x="853" y="10898"/>
                  </a:lnTo>
                  <a:cubicBezTo>
                    <a:pt x="853" y="11362"/>
                    <a:pt x="465" y="11727"/>
                    <a:pt x="0" y="11727"/>
                  </a:cubicBezTo>
                  <a:lnTo>
                    <a:pt x="759" y="11727"/>
                  </a:lnTo>
                  <a:cubicBezTo>
                    <a:pt x="1223" y="11727"/>
                    <a:pt x="1617" y="11362"/>
                    <a:pt x="1617" y="10898"/>
                  </a:cubicBezTo>
                  <a:lnTo>
                    <a:pt x="1617" y="853"/>
                  </a:lnTo>
                  <a:cubicBezTo>
                    <a:pt x="1617" y="388"/>
                    <a:pt x="1223" y="0"/>
                    <a:pt x="759" y="0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4144557" y="2040004"/>
              <a:ext cx="278603" cy="187904"/>
            </a:xfrm>
            <a:custGeom>
              <a:avLst/>
              <a:gdLst/>
              <a:ahLst/>
              <a:cxnLst/>
              <a:rect l="l" t="t" r="r" b="b"/>
              <a:pathLst>
                <a:path w="14302" h="9646" extrusionOk="0">
                  <a:moveTo>
                    <a:pt x="318" y="0"/>
                  </a:moveTo>
                  <a:cubicBezTo>
                    <a:pt x="147" y="0"/>
                    <a:pt x="1" y="124"/>
                    <a:pt x="1" y="318"/>
                  </a:cubicBezTo>
                  <a:lnTo>
                    <a:pt x="1" y="9329"/>
                  </a:lnTo>
                  <a:cubicBezTo>
                    <a:pt x="1" y="9499"/>
                    <a:pt x="147" y="9646"/>
                    <a:pt x="318" y="9646"/>
                  </a:cubicBezTo>
                  <a:lnTo>
                    <a:pt x="13984" y="9646"/>
                  </a:lnTo>
                  <a:cubicBezTo>
                    <a:pt x="14154" y="9646"/>
                    <a:pt x="14301" y="9499"/>
                    <a:pt x="14301" y="9329"/>
                  </a:cubicBezTo>
                  <a:lnTo>
                    <a:pt x="14301" y="318"/>
                  </a:lnTo>
                  <a:cubicBezTo>
                    <a:pt x="14301" y="124"/>
                    <a:pt x="14154" y="0"/>
                    <a:pt x="13984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401729" y="2040004"/>
              <a:ext cx="21428" cy="187904"/>
            </a:xfrm>
            <a:custGeom>
              <a:avLst/>
              <a:gdLst/>
              <a:ahLst/>
              <a:cxnLst/>
              <a:rect l="l" t="t" r="r" b="b"/>
              <a:pathLst>
                <a:path w="1100" h="9646" extrusionOk="0">
                  <a:moveTo>
                    <a:pt x="0" y="0"/>
                  </a:moveTo>
                  <a:cubicBezTo>
                    <a:pt x="194" y="0"/>
                    <a:pt x="318" y="124"/>
                    <a:pt x="318" y="318"/>
                  </a:cubicBezTo>
                  <a:lnTo>
                    <a:pt x="318" y="9329"/>
                  </a:lnTo>
                  <a:cubicBezTo>
                    <a:pt x="318" y="9499"/>
                    <a:pt x="194" y="9646"/>
                    <a:pt x="0" y="9646"/>
                  </a:cubicBezTo>
                  <a:lnTo>
                    <a:pt x="782" y="9646"/>
                  </a:lnTo>
                  <a:cubicBezTo>
                    <a:pt x="952" y="9646"/>
                    <a:pt x="1099" y="9499"/>
                    <a:pt x="1099" y="9329"/>
                  </a:cubicBezTo>
                  <a:lnTo>
                    <a:pt x="1099" y="318"/>
                  </a:lnTo>
                  <a:cubicBezTo>
                    <a:pt x="1099" y="124"/>
                    <a:pt x="952" y="0"/>
                    <a:pt x="782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4144557" y="2040004"/>
              <a:ext cx="278603" cy="42505"/>
            </a:xfrm>
            <a:custGeom>
              <a:avLst/>
              <a:gdLst/>
              <a:ahLst/>
              <a:cxnLst/>
              <a:rect l="l" t="t" r="r" b="b"/>
              <a:pathLst>
                <a:path w="14302" h="2182" extrusionOk="0">
                  <a:moveTo>
                    <a:pt x="318" y="0"/>
                  </a:moveTo>
                  <a:cubicBezTo>
                    <a:pt x="147" y="0"/>
                    <a:pt x="1" y="124"/>
                    <a:pt x="1" y="318"/>
                  </a:cubicBezTo>
                  <a:lnTo>
                    <a:pt x="1" y="2181"/>
                  </a:lnTo>
                  <a:lnTo>
                    <a:pt x="14301" y="2181"/>
                  </a:lnTo>
                  <a:lnTo>
                    <a:pt x="14301" y="318"/>
                  </a:lnTo>
                  <a:cubicBezTo>
                    <a:pt x="14301" y="124"/>
                    <a:pt x="14154" y="0"/>
                    <a:pt x="13984" y="0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4401729" y="2040004"/>
              <a:ext cx="21428" cy="42505"/>
            </a:xfrm>
            <a:custGeom>
              <a:avLst/>
              <a:gdLst/>
              <a:ahLst/>
              <a:cxnLst/>
              <a:rect l="l" t="t" r="r" b="b"/>
              <a:pathLst>
                <a:path w="1100" h="2182" extrusionOk="0">
                  <a:moveTo>
                    <a:pt x="0" y="0"/>
                  </a:moveTo>
                  <a:cubicBezTo>
                    <a:pt x="194" y="0"/>
                    <a:pt x="318" y="124"/>
                    <a:pt x="318" y="318"/>
                  </a:cubicBezTo>
                  <a:lnTo>
                    <a:pt x="318" y="2181"/>
                  </a:lnTo>
                  <a:lnTo>
                    <a:pt x="1099" y="2181"/>
                  </a:lnTo>
                  <a:lnTo>
                    <a:pt x="1099" y="318"/>
                  </a:lnTo>
                  <a:cubicBezTo>
                    <a:pt x="1099" y="124"/>
                    <a:pt x="952" y="0"/>
                    <a:pt x="782" y="0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4249553" y="2247932"/>
              <a:ext cx="68725" cy="22012"/>
            </a:xfrm>
            <a:custGeom>
              <a:avLst/>
              <a:gdLst/>
              <a:ahLst/>
              <a:cxnLst/>
              <a:rect l="l" t="t" r="r" b="b"/>
              <a:pathLst>
                <a:path w="3528" h="1130" extrusionOk="0">
                  <a:moveTo>
                    <a:pt x="1" y="1"/>
                  </a:moveTo>
                  <a:lnTo>
                    <a:pt x="1" y="565"/>
                  </a:lnTo>
                  <a:cubicBezTo>
                    <a:pt x="1" y="882"/>
                    <a:pt x="265" y="1129"/>
                    <a:pt x="588" y="1129"/>
                  </a:cubicBezTo>
                  <a:lnTo>
                    <a:pt x="2939" y="1129"/>
                  </a:lnTo>
                  <a:cubicBezTo>
                    <a:pt x="3257" y="1129"/>
                    <a:pt x="3527" y="882"/>
                    <a:pt x="3527" y="565"/>
                  </a:cubicBezTo>
                  <a:lnTo>
                    <a:pt x="3527" y="1"/>
                  </a:lnTo>
                  <a:close/>
                </a:path>
              </a:pathLst>
            </a:custGeom>
            <a:solidFill>
              <a:srgbClr val="356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4198496" y="2169272"/>
              <a:ext cx="170723" cy="27155"/>
            </a:xfrm>
            <a:custGeom>
              <a:avLst/>
              <a:gdLst/>
              <a:ahLst/>
              <a:cxnLst/>
              <a:rect l="l" t="t" r="r" b="b"/>
              <a:pathLst>
                <a:path w="8764" h="1394" extrusionOk="0">
                  <a:moveTo>
                    <a:pt x="194" y="1"/>
                  </a:moveTo>
                  <a:cubicBezTo>
                    <a:pt x="71" y="1"/>
                    <a:pt x="0" y="100"/>
                    <a:pt x="0" y="218"/>
                  </a:cubicBezTo>
                  <a:lnTo>
                    <a:pt x="0" y="1176"/>
                  </a:lnTo>
                  <a:cubicBezTo>
                    <a:pt x="0" y="1300"/>
                    <a:pt x="71" y="1394"/>
                    <a:pt x="194" y="1394"/>
                  </a:cubicBezTo>
                  <a:lnTo>
                    <a:pt x="8570" y="1394"/>
                  </a:lnTo>
                  <a:cubicBezTo>
                    <a:pt x="8670" y="1394"/>
                    <a:pt x="8764" y="1300"/>
                    <a:pt x="8764" y="1176"/>
                  </a:cubicBezTo>
                  <a:lnTo>
                    <a:pt x="8764" y="218"/>
                  </a:lnTo>
                  <a:cubicBezTo>
                    <a:pt x="8764" y="100"/>
                    <a:pt x="8670" y="1"/>
                    <a:pt x="8570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4350653" y="2169272"/>
              <a:ext cx="18564" cy="27155"/>
            </a:xfrm>
            <a:custGeom>
              <a:avLst/>
              <a:gdLst/>
              <a:ahLst/>
              <a:cxnLst/>
              <a:rect l="l" t="t" r="r" b="b"/>
              <a:pathLst>
                <a:path w="953" h="1394" extrusionOk="0">
                  <a:moveTo>
                    <a:pt x="1" y="1"/>
                  </a:moveTo>
                  <a:cubicBezTo>
                    <a:pt x="101" y="1"/>
                    <a:pt x="195" y="100"/>
                    <a:pt x="195" y="218"/>
                  </a:cubicBezTo>
                  <a:lnTo>
                    <a:pt x="195" y="1176"/>
                  </a:lnTo>
                  <a:cubicBezTo>
                    <a:pt x="195" y="1300"/>
                    <a:pt x="101" y="1394"/>
                    <a:pt x="1" y="1394"/>
                  </a:cubicBezTo>
                  <a:lnTo>
                    <a:pt x="759" y="1394"/>
                  </a:lnTo>
                  <a:cubicBezTo>
                    <a:pt x="859" y="1394"/>
                    <a:pt x="953" y="1300"/>
                    <a:pt x="953" y="1176"/>
                  </a:cubicBezTo>
                  <a:lnTo>
                    <a:pt x="953" y="218"/>
                  </a:lnTo>
                  <a:cubicBezTo>
                    <a:pt x="953" y="100"/>
                    <a:pt x="859" y="1"/>
                    <a:pt x="759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4198496" y="2169272"/>
              <a:ext cx="121146" cy="27155"/>
            </a:xfrm>
            <a:custGeom>
              <a:avLst/>
              <a:gdLst/>
              <a:ahLst/>
              <a:cxnLst/>
              <a:rect l="l" t="t" r="r" b="b"/>
              <a:pathLst>
                <a:path w="6219" h="1394" extrusionOk="0">
                  <a:moveTo>
                    <a:pt x="194" y="1"/>
                  </a:moveTo>
                  <a:cubicBezTo>
                    <a:pt x="71" y="1"/>
                    <a:pt x="0" y="100"/>
                    <a:pt x="0" y="218"/>
                  </a:cubicBezTo>
                  <a:lnTo>
                    <a:pt x="0" y="1176"/>
                  </a:lnTo>
                  <a:cubicBezTo>
                    <a:pt x="0" y="1300"/>
                    <a:pt x="71" y="1394"/>
                    <a:pt x="194" y="1394"/>
                  </a:cubicBezTo>
                  <a:lnTo>
                    <a:pt x="6219" y="1394"/>
                  </a:lnTo>
                  <a:lnTo>
                    <a:pt x="6219" y="1"/>
                  </a:lnTo>
                  <a:close/>
                </a:path>
              </a:pathLst>
            </a:custGeom>
            <a:solidFill>
              <a:srgbClr val="00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4138829" y="2034277"/>
              <a:ext cx="289590" cy="199358"/>
            </a:xfrm>
            <a:custGeom>
              <a:avLst/>
              <a:gdLst/>
              <a:ahLst/>
              <a:cxnLst/>
              <a:rect l="l" t="t" r="r" b="b"/>
              <a:pathLst>
                <a:path w="14866" h="10234" extrusionOk="0">
                  <a:moveTo>
                    <a:pt x="14278" y="565"/>
                  </a:moveTo>
                  <a:cubicBezTo>
                    <a:pt x="14301" y="565"/>
                    <a:pt x="14301" y="588"/>
                    <a:pt x="14301" y="612"/>
                  </a:cubicBezTo>
                  <a:lnTo>
                    <a:pt x="14301" y="2205"/>
                  </a:lnTo>
                  <a:lnTo>
                    <a:pt x="12562" y="2205"/>
                  </a:lnTo>
                  <a:cubicBezTo>
                    <a:pt x="12391" y="2205"/>
                    <a:pt x="12268" y="2328"/>
                    <a:pt x="12268" y="2475"/>
                  </a:cubicBezTo>
                  <a:cubicBezTo>
                    <a:pt x="12268" y="2646"/>
                    <a:pt x="12391" y="2769"/>
                    <a:pt x="12562" y="2769"/>
                  </a:cubicBezTo>
                  <a:lnTo>
                    <a:pt x="14301" y="2769"/>
                  </a:lnTo>
                  <a:lnTo>
                    <a:pt x="14301" y="9623"/>
                  </a:lnTo>
                  <a:cubicBezTo>
                    <a:pt x="14301" y="9646"/>
                    <a:pt x="14301" y="9646"/>
                    <a:pt x="14278" y="9646"/>
                  </a:cubicBezTo>
                  <a:lnTo>
                    <a:pt x="612" y="9646"/>
                  </a:lnTo>
                  <a:cubicBezTo>
                    <a:pt x="588" y="9646"/>
                    <a:pt x="588" y="9646"/>
                    <a:pt x="588" y="9623"/>
                  </a:cubicBezTo>
                  <a:lnTo>
                    <a:pt x="588" y="2769"/>
                  </a:lnTo>
                  <a:lnTo>
                    <a:pt x="11216" y="2769"/>
                  </a:lnTo>
                  <a:cubicBezTo>
                    <a:pt x="11362" y="2769"/>
                    <a:pt x="11486" y="2646"/>
                    <a:pt x="11486" y="2475"/>
                  </a:cubicBezTo>
                  <a:cubicBezTo>
                    <a:pt x="11486" y="2328"/>
                    <a:pt x="11362" y="2205"/>
                    <a:pt x="11216" y="2205"/>
                  </a:cubicBezTo>
                  <a:lnTo>
                    <a:pt x="588" y="2205"/>
                  </a:lnTo>
                  <a:lnTo>
                    <a:pt x="588" y="612"/>
                  </a:lnTo>
                  <a:cubicBezTo>
                    <a:pt x="588" y="588"/>
                    <a:pt x="588" y="565"/>
                    <a:pt x="612" y="565"/>
                  </a:cubicBezTo>
                  <a:close/>
                  <a:moveTo>
                    <a:pt x="612" y="1"/>
                  </a:moveTo>
                  <a:cubicBezTo>
                    <a:pt x="295" y="1"/>
                    <a:pt x="1" y="271"/>
                    <a:pt x="1" y="612"/>
                  </a:cubicBezTo>
                  <a:lnTo>
                    <a:pt x="1" y="9623"/>
                  </a:lnTo>
                  <a:cubicBezTo>
                    <a:pt x="1" y="9940"/>
                    <a:pt x="295" y="10234"/>
                    <a:pt x="612" y="10234"/>
                  </a:cubicBezTo>
                  <a:lnTo>
                    <a:pt x="14278" y="10234"/>
                  </a:lnTo>
                  <a:cubicBezTo>
                    <a:pt x="14595" y="10234"/>
                    <a:pt x="14866" y="9940"/>
                    <a:pt x="14866" y="9623"/>
                  </a:cubicBezTo>
                  <a:lnTo>
                    <a:pt x="14866" y="612"/>
                  </a:lnTo>
                  <a:cubicBezTo>
                    <a:pt x="14866" y="271"/>
                    <a:pt x="14595" y="1"/>
                    <a:pt x="1427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4170328" y="2055685"/>
              <a:ext cx="11454" cy="11026"/>
            </a:xfrm>
            <a:custGeom>
              <a:avLst/>
              <a:gdLst/>
              <a:ahLst/>
              <a:cxnLst/>
              <a:rect l="l" t="t" r="r" b="b"/>
              <a:pathLst>
                <a:path w="588" h="566" extrusionOk="0">
                  <a:moveTo>
                    <a:pt x="294" y="1"/>
                  </a:moveTo>
                  <a:cubicBezTo>
                    <a:pt x="123" y="1"/>
                    <a:pt x="0" y="124"/>
                    <a:pt x="0" y="271"/>
                  </a:cubicBezTo>
                  <a:cubicBezTo>
                    <a:pt x="0" y="442"/>
                    <a:pt x="123" y="565"/>
                    <a:pt x="294" y="565"/>
                  </a:cubicBezTo>
                  <a:cubicBezTo>
                    <a:pt x="441" y="565"/>
                    <a:pt x="588" y="442"/>
                    <a:pt x="588" y="271"/>
                  </a:cubicBezTo>
                  <a:cubicBezTo>
                    <a:pt x="588" y="124"/>
                    <a:pt x="441" y="1"/>
                    <a:pt x="29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4192302" y="2055685"/>
              <a:ext cx="11474" cy="11026"/>
            </a:xfrm>
            <a:custGeom>
              <a:avLst/>
              <a:gdLst/>
              <a:ahLst/>
              <a:cxnLst/>
              <a:rect l="l" t="t" r="r" b="b"/>
              <a:pathLst>
                <a:path w="589" h="566" extrusionOk="0">
                  <a:moveTo>
                    <a:pt x="294" y="1"/>
                  </a:moveTo>
                  <a:cubicBezTo>
                    <a:pt x="148" y="1"/>
                    <a:pt x="1" y="124"/>
                    <a:pt x="1" y="271"/>
                  </a:cubicBezTo>
                  <a:cubicBezTo>
                    <a:pt x="1" y="442"/>
                    <a:pt x="148" y="565"/>
                    <a:pt x="294" y="565"/>
                  </a:cubicBezTo>
                  <a:cubicBezTo>
                    <a:pt x="465" y="565"/>
                    <a:pt x="588" y="442"/>
                    <a:pt x="588" y="271"/>
                  </a:cubicBezTo>
                  <a:cubicBezTo>
                    <a:pt x="588" y="124"/>
                    <a:pt x="465" y="1"/>
                    <a:pt x="29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214625" y="2055685"/>
              <a:ext cx="11026" cy="1102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1" y="1"/>
                  </a:moveTo>
                  <a:cubicBezTo>
                    <a:pt x="124" y="1"/>
                    <a:pt x="1" y="124"/>
                    <a:pt x="1" y="271"/>
                  </a:cubicBezTo>
                  <a:cubicBezTo>
                    <a:pt x="1" y="442"/>
                    <a:pt x="124" y="565"/>
                    <a:pt x="271" y="565"/>
                  </a:cubicBezTo>
                  <a:cubicBezTo>
                    <a:pt x="442" y="565"/>
                    <a:pt x="565" y="442"/>
                    <a:pt x="565" y="271"/>
                  </a:cubicBezTo>
                  <a:cubicBezTo>
                    <a:pt x="565" y="124"/>
                    <a:pt x="442" y="1"/>
                    <a:pt x="27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4093948" y="2013784"/>
              <a:ext cx="379821" cy="290953"/>
            </a:xfrm>
            <a:custGeom>
              <a:avLst/>
              <a:gdLst/>
              <a:ahLst/>
              <a:cxnLst/>
              <a:rect l="l" t="t" r="r" b="b"/>
              <a:pathLst>
                <a:path w="19498" h="14936" extrusionOk="0">
                  <a:moveTo>
                    <a:pt x="17270" y="588"/>
                  </a:moveTo>
                  <a:cubicBezTo>
                    <a:pt x="17587" y="588"/>
                    <a:pt x="17834" y="829"/>
                    <a:pt x="17834" y="1147"/>
                  </a:cubicBezTo>
                  <a:lnTo>
                    <a:pt x="17834" y="11192"/>
                  </a:lnTo>
                  <a:cubicBezTo>
                    <a:pt x="17834" y="11486"/>
                    <a:pt x="17587" y="11756"/>
                    <a:pt x="17270" y="11756"/>
                  </a:cubicBezTo>
                  <a:lnTo>
                    <a:pt x="2228" y="11756"/>
                  </a:lnTo>
                  <a:cubicBezTo>
                    <a:pt x="1911" y="11756"/>
                    <a:pt x="1670" y="11486"/>
                    <a:pt x="1670" y="11192"/>
                  </a:cubicBezTo>
                  <a:lnTo>
                    <a:pt x="1670" y="1147"/>
                  </a:lnTo>
                  <a:cubicBezTo>
                    <a:pt x="1670" y="829"/>
                    <a:pt x="1911" y="588"/>
                    <a:pt x="2228" y="588"/>
                  </a:cubicBezTo>
                  <a:close/>
                  <a:moveTo>
                    <a:pt x="11221" y="12314"/>
                  </a:moveTo>
                  <a:lnTo>
                    <a:pt x="11221" y="12585"/>
                  </a:lnTo>
                  <a:cubicBezTo>
                    <a:pt x="11221" y="12755"/>
                    <a:pt x="11098" y="12879"/>
                    <a:pt x="10927" y="12879"/>
                  </a:cubicBezTo>
                  <a:lnTo>
                    <a:pt x="8576" y="12879"/>
                  </a:lnTo>
                  <a:cubicBezTo>
                    <a:pt x="8400" y="12879"/>
                    <a:pt x="8282" y="12755"/>
                    <a:pt x="8282" y="12585"/>
                  </a:cubicBezTo>
                  <a:lnTo>
                    <a:pt x="8282" y="12314"/>
                  </a:lnTo>
                  <a:close/>
                  <a:moveTo>
                    <a:pt x="18739" y="12314"/>
                  </a:moveTo>
                  <a:cubicBezTo>
                    <a:pt x="18833" y="12314"/>
                    <a:pt x="18933" y="12414"/>
                    <a:pt x="18933" y="12514"/>
                  </a:cubicBezTo>
                  <a:cubicBezTo>
                    <a:pt x="18933" y="13543"/>
                    <a:pt x="18098" y="14372"/>
                    <a:pt x="17070" y="14372"/>
                  </a:cubicBezTo>
                  <a:lnTo>
                    <a:pt x="2428" y="14372"/>
                  </a:lnTo>
                  <a:cubicBezTo>
                    <a:pt x="1399" y="14372"/>
                    <a:pt x="565" y="13543"/>
                    <a:pt x="565" y="12514"/>
                  </a:cubicBezTo>
                  <a:cubicBezTo>
                    <a:pt x="565" y="12414"/>
                    <a:pt x="665" y="12314"/>
                    <a:pt x="759" y="12314"/>
                  </a:cubicBezTo>
                  <a:lnTo>
                    <a:pt x="7718" y="12314"/>
                  </a:lnTo>
                  <a:lnTo>
                    <a:pt x="7718" y="12585"/>
                  </a:lnTo>
                  <a:cubicBezTo>
                    <a:pt x="7718" y="13079"/>
                    <a:pt x="8083" y="13443"/>
                    <a:pt x="8576" y="13443"/>
                  </a:cubicBezTo>
                  <a:lnTo>
                    <a:pt x="10927" y="13443"/>
                  </a:lnTo>
                  <a:cubicBezTo>
                    <a:pt x="11415" y="13443"/>
                    <a:pt x="11780" y="13079"/>
                    <a:pt x="11780" y="12585"/>
                  </a:cubicBezTo>
                  <a:lnTo>
                    <a:pt x="11780" y="12314"/>
                  </a:lnTo>
                  <a:close/>
                  <a:moveTo>
                    <a:pt x="2228" y="0"/>
                  </a:moveTo>
                  <a:cubicBezTo>
                    <a:pt x="1593" y="0"/>
                    <a:pt x="1082" y="512"/>
                    <a:pt x="1082" y="1147"/>
                  </a:cubicBezTo>
                  <a:lnTo>
                    <a:pt x="1082" y="11192"/>
                  </a:lnTo>
                  <a:cubicBezTo>
                    <a:pt x="1082" y="11386"/>
                    <a:pt x="1153" y="11580"/>
                    <a:pt x="1253" y="11756"/>
                  </a:cubicBezTo>
                  <a:lnTo>
                    <a:pt x="759" y="11756"/>
                  </a:lnTo>
                  <a:cubicBezTo>
                    <a:pt x="347" y="11756"/>
                    <a:pt x="1" y="12097"/>
                    <a:pt x="1" y="12514"/>
                  </a:cubicBezTo>
                  <a:cubicBezTo>
                    <a:pt x="1" y="13837"/>
                    <a:pt x="1082" y="14936"/>
                    <a:pt x="2428" y="14936"/>
                  </a:cubicBezTo>
                  <a:lnTo>
                    <a:pt x="17070" y="14936"/>
                  </a:lnTo>
                  <a:cubicBezTo>
                    <a:pt x="18422" y="14936"/>
                    <a:pt x="19497" y="13837"/>
                    <a:pt x="19497" y="12514"/>
                  </a:cubicBezTo>
                  <a:cubicBezTo>
                    <a:pt x="19497" y="12097"/>
                    <a:pt x="19156" y="11756"/>
                    <a:pt x="18739" y="11756"/>
                  </a:cubicBezTo>
                  <a:lnTo>
                    <a:pt x="18245" y="11756"/>
                  </a:lnTo>
                  <a:cubicBezTo>
                    <a:pt x="18345" y="11580"/>
                    <a:pt x="18422" y="11386"/>
                    <a:pt x="18422" y="11192"/>
                  </a:cubicBezTo>
                  <a:lnTo>
                    <a:pt x="18422" y="1147"/>
                  </a:lnTo>
                  <a:cubicBezTo>
                    <a:pt x="18422" y="512"/>
                    <a:pt x="17904" y="0"/>
                    <a:pt x="17270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4306804" y="2109995"/>
              <a:ext cx="26240" cy="44064"/>
            </a:xfrm>
            <a:custGeom>
              <a:avLst/>
              <a:gdLst/>
              <a:ahLst/>
              <a:cxnLst/>
              <a:rect l="l" t="t" r="r" b="b"/>
              <a:pathLst>
                <a:path w="1347" h="2262" extrusionOk="0">
                  <a:moveTo>
                    <a:pt x="1017" y="1"/>
                  </a:moveTo>
                  <a:cubicBezTo>
                    <a:pt x="916" y="1"/>
                    <a:pt x="810" y="67"/>
                    <a:pt x="759" y="175"/>
                  </a:cubicBezTo>
                  <a:lnTo>
                    <a:pt x="47" y="1868"/>
                  </a:lnTo>
                  <a:cubicBezTo>
                    <a:pt x="0" y="2015"/>
                    <a:pt x="71" y="2185"/>
                    <a:pt x="194" y="2232"/>
                  </a:cubicBezTo>
                  <a:cubicBezTo>
                    <a:pt x="241" y="2262"/>
                    <a:pt x="294" y="2262"/>
                    <a:pt x="318" y="2262"/>
                  </a:cubicBezTo>
                  <a:cubicBezTo>
                    <a:pt x="441" y="2262"/>
                    <a:pt x="535" y="2209"/>
                    <a:pt x="588" y="2085"/>
                  </a:cubicBezTo>
                  <a:lnTo>
                    <a:pt x="1294" y="399"/>
                  </a:lnTo>
                  <a:cubicBezTo>
                    <a:pt x="1346" y="252"/>
                    <a:pt x="1270" y="81"/>
                    <a:pt x="1123" y="28"/>
                  </a:cubicBezTo>
                  <a:cubicBezTo>
                    <a:pt x="1090" y="9"/>
                    <a:pt x="1054" y="1"/>
                    <a:pt x="1017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4300045" y="2114436"/>
              <a:ext cx="11922" cy="13870"/>
            </a:xfrm>
            <a:custGeom>
              <a:avLst/>
              <a:gdLst/>
              <a:ahLst/>
              <a:cxnLst/>
              <a:rect l="l" t="t" r="r" b="b"/>
              <a:pathLst>
                <a:path w="612" h="712" extrusionOk="0">
                  <a:moveTo>
                    <a:pt x="318" y="0"/>
                  </a:moveTo>
                  <a:cubicBezTo>
                    <a:pt x="148" y="0"/>
                    <a:pt x="1" y="147"/>
                    <a:pt x="1" y="341"/>
                  </a:cubicBezTo>
                  <a:cubicBezTo>
                    <a:pt x="1" y="564"/>
                    <a:pt x="148" y="711"/>
                    <a:pt x="318" y="711"/>
                  </a:cubicBezTo>
                  <a:cubicBezTo>
                    <a:pt x="494" y="711"/>
                    <a:pt x="612" y="564"/>
                    <a:pt x="612" y="341"/>
                  </a:cubicBezTo>
                  <a:cubicBezTo>
                    <a:pt x="612" y="147"/>
                    <a:pt x="494" y="0"/>
                    <a:pt x="31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4327764" y="2136877"/>
              <a:ext cx="11922" cy="13753"/>
            </a:xfrm>
            <a:custGeom>
              <a:avLst/>
              <a:gdLst/>
              <a:ahLst/>
              <a:cxnLst/>
              <a:rect l="l" t="t" r="r" b="b"/>
              <a:pathLst>
                <a:path w="612" h="706" extrusionOk="0">
                  <a:moveTo>
                    <a:pt x="294" y="0"/>
                  </a:moveTo>
                  <a:cubicBezTo>
                    <a:pt x="123" y="0"/>
                    <a:pt x="0" y="147"/>
                    <a:pt x="0" y="341"/>
                  </a:cubicBezTo>
                  <a:cubicBezTo>
                    <a:pt x="0" y="559"/>
                    <a:pt x="123" y="705"/>
                    <a:pt x="294" y="705"/>
                  </a:cubicBezTo>
                  <a:cubicBezTo>
                    <a:pt x="464" y="705"/>
                    <a:pt x="611" y="559"/>
                    <a:pt x="611" y="341"/>
                  </a:cubicBezTo>
                  <a:cubicBezTo>
                    <a:pt x="611" y="147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4222301" y="2109625"/>
              <a:ext cx="30584" cy="45349"/>
            </a:xfrm>
            <a:custGeom>
              <a:avLst/>
              <a:gdLst/>
              <a:ahLst/>
              <a:cxnLst/>
              <a:rect l="l" t="t" r="r" b="b"/>
              <a:pathLst>
                <a:path w="1570" h="2328" extrusionOk="0">
                  <a:moveTo>
                    <a:pt x="294" y="0"/>
                  </a:moveTo>
                  <a:cubicBezTo>
                    <a:pt x="124" y="0"/>
                    <a:pt x="1" y="147"/>
                    <a:pt x="1" y="294"/>
                  </a:cubicBezTo>
                  <a:cubicBezTo>
                    <a:pt x="1" y="465"/>
                    <a:pt x="124" y="588"/>
                    <a:pt x="294" y="588"/>
                  </a:cubicBezTo>
                  <a:lnTo>
                    <a:pt x="812" y="588"/>
                  </a:lnTo>
                  <a:lnTo>
                    <a:pt x="224" y="1934"/>
                  </a:lnTo>
                  <a:cubicBezTo>
                    <a:pt x="171" y="2081"/>
                    <a:pt x="224" y="2251"/>
                    <a:pt x="371" y="2304"/>
                  </a:cubicBezTo>
                  <a:cubicBezTo>
                    <a:pt x="418" y="2328"/>
                    <a:pt x="441" y="2328"/>
                    <a:pt x="488" y="2328"/>
                  </a:cubicBezTo>
                  <a:cubicBezTo>
                    <a:pt x="588" y="2328"/>
                    <a:pt x="712" y="2281"/>
                    <a:pt x="735" y="2157"/>
                  </a:cubicBezTo>
                  <a:lnTo>
                    <a:pt x="1517" y="418"/>
                  </a:lnTo>
                  <a:cubicBezTo>
                    <a:pt x="1570" y="318"/>
                    <a:pt x="1546" y="224"/>
                    <a:pt x="1494" y="147"/>
                  </a:cubicBezTo>
                  <a:cubicBezTo>
                    <a:pt x="1447" y="47"/>
                    <a:pt x="1347" y="0"/>
                    <a:pt x="125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4257559" y="2109157"/>
              <a:ext cx="31051" cy="46733"/>
            </a:xfrm>
            <a:custGeom>
              <a:avLst/>
              <a:gdLst/>
              <a:ahLst/>
              <a:cxnLst/>
              <a:rect l="l" t="t" r="r" b="b"/>
              <a:pathLst>
                <a:path w="1594" h="2399" extrusionOk="0">
                  <a:moveTo>
                    <a:pt x="812" y="565"/>
                  </a:moveTo>
                  <a:cubicBezTo>
                    <a:pt x="936" y="565"/>
                    <a:pt x="1030" y="659"/>
                    <a:pt x="1030" y="782"/>
                  </a:cubicBezTo>
                  <a:lnTo>
                    <a:pt x="1030" y="1594"/>
                  </a:lnTo>
                  <a:cubicBezTo>
                    <a:pt x="1030" y="1717"/>
                    <a:pt x="936" y="1835"/>
                    <a:pt x="812" y="1835"/>
                  </a:cubicBezTo>
                  <a:cubicBezTo>
                    <a:pt x="689" y="1835"/>
                    <a:pt x="589" y="1717"/>
                    <a:pt x="589" y="1594"/>
                  </a:cubicBezTo>
                  <a:lnTo>
                    <a:pt x="589" y="782"/>
                  </a:lnTo>
                  <a:cubicBezTo>
                    <a:pt x="589" y="659"/>
                    <a:pt x="689" y="565"/>
                    <a:pt x="812" y="565"/>
                  </a:cubicBezTo>
                  <a:close/>
                  <a:moveTo>
                    <a:pt x="812" y="1"/>
                  </a:moveTo>
                  <a:cubicBezTo>
                    <a:pt x="371" y="1"/>
                    <a:pt x="1" y="365"/>
                    <a:pt x="1" y="782"/>
                  </a:cubicBezTo>
                  <a:lnTo>
                    <a:pt x="1" y="1594"/>
                  </a:lnTo>
                  <a:cubicBezTo>
                    <a:pt x="1" y="2034"/>
                    <a:pt x="371" y="2399"/>
                    <a:pt x="812" y="2399"/>
                  </a:cubicBezTo>
                  <a:cubicBezTo>
                    <a:pt x="1253" y="2399"/>
                    <a:pt x="1594" y="2034"/>
                    <a:pt x="1594" y="1594"/>
                  </a:cubicBezTo>
                  <a:lnTo>
                    <a:pt x="1594" y="782"/>
                  </a:lnTo>
                  <a:cubicBezTo>
                    <a:pt x="1594" y="365"/>
                    <a:pt x="1253" y="1"/>
                    <a:pt x="812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4192769" y="2164013"/>
              <a:ext cx="182177" cy="37674"/>
            </a:xfrm>
            <a:custGeom>
              <a:avLst/>
              <a:gdLst/>
              <a:ahLst/>
              <a:cxnLst/>
              <a:rect l="l" t="t" r="r" b="b"/>
              <a:pathLst>
                <a:path w="9352" h="1934" extrusionOk="0">
                  <a:moveTo>
                    <a:pt x="8793" y="564"/>
                  </a:moveTo>
                  <a:lnTo>
                    <a:pt x="8793" y="1370"/>
                  </a:lnTo>
                  <a:lnTo>
                    <a:pt x="6783" y="1370"/>
                  </a:lnTo>
                  <a:lnTo>
                    <a:pt x="6783" y="564"/>
                  </a:lnTo>
                  <a:close/>
                  <a:moveTo>
                    <a:pt x="488" y="0"/>
                  </a:moveTo>
                  <a:cubicBezTo>
                    <a:pt x="218" y="0"/>
                    <a:pt x="0" y="224"/>
                    <a:pt x="0" y="488"/>
                  </a:cubicBezTo>
                  <a:lnTo>
                    <a:pt x="0" y="1446"/>
                  </a:lnTo>
                  <a:cubicBezTo>
                    <a:pt x="0" y="1716"/>
                    <a:pt x="218" y="1934"/>
                    <a:pt x="488" y="1934"/>
                  </a:cubicBezTo>
                  <a:lnTo>
                    <a:pt x="1370" y="1934"/>
                  </a:lnTo>
                  <a:cubicBezTo>
                    <a:pt x="1540" y="1934"/>
                    <a:pt x="1664" y="1811"/>
                    <a:pt x="1664" y="1664"/>
                  </a:cubicBezTo>
                  <a:cubicBezTo>
                    <a:pt x="1664" y="1493"/>
                    <a:pt x="1540" y="1370"/>
                    <a:pt x="1370" y="1370"/>
                  </a:cubicBezTo>
                  <a:lnTo>
                    <a:pt x="564" y="1370"/>
                  </a:lnTo>
                  <a:lnTo>
                    <a:pt x="564" y="564"/>
                  </a:lnTo>
                  <a:lnTo>
                    <a:pt x="6219" y="564"/>
                  </a:lnTo>
                  <a:lnTo>
                    <a:pt x="6219" y="1370"/>
                  </a:lnTo>
                  <a:lnTo>
                    <a:pt x="2669" y="1370"/>
                  </a:lnTo>
                  <a:cubicBezTo>
                    <a:pt x="2522" y="1370"/>
                    <a:pt x="2375" y="1493"/>
                    <a:pt x="2375" y="1664"/>
                  </a:cubicBezTo>
                  <a:cubicBezTo>
                    <a:pt x="2375" y="1811"/>
                    <a:pt x="2522" y="1934"/>
                    <a:pt x="2669" y="1934"/>
                  </a:cubicBezTo>
                  <a:lnTo>
                    <a:pt x="8864" y="1934"/>
                  </a:lnTo>
                  <a:cubicBezTo>
                    <a:pt x="9134" y="1934"/>
                    <a:pt x="9352" y="1716"/>
                    <a:pt x="9352" y="1446"/>
                  </a:cubicBezTo>
                  <a:lnTo>
                    <a:pt x="9352" y="488"/>
                  </a:lnTo>
                  <a:cubicBezTo>
                    <a:pt x="9352" y="224"/>
                    <a:pt x="9134" y="0"/>
                    <a:pt x="886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0"/>
          <p:cNvGrpSpPr/>
          <p:nvPr/>
        </p:nvGrpSpPr>
        <p:grpSpPr>
          <a:xfrm>
            <a:off x="-865114" y="1622249"/>
            <a:ext cx="430568" cy="442451"/>
            <a:chOff x="3517676" y="1996038"/>
            <a:chExt cx="379821" cy="326913"/>
          </a:xfrm>
        </p:grpSpPr>
        <p:sp>
          <p:nvSpPr>
            <p:cNvPr id="1464" name="Google Shape;1464;p40"/>
            <p:cNvSpPr/>
            <p:nvPr/>
          </p:nvSpPr>
          <p:spPr>
            <a:xfrm>
              <a:off x="3523403" y="2211758"/>
              <a:ext cx="368815" cy="47648"/>
            </a:xfrm>
            <a:custGeom>
              <a:avLst/>
              <a:gdLst/>
              <a:ahLst/>
              <a:cxnLst/>
              <a:rect l="l" t="t" r="r" b="b"/>
              <a:pathLst>
                <a:path w="18933" h="2446" extrusionOk="0">
                  <a:moveTo>
                    <a:pt x="0" y="0"/>
                  </a:moveTo>
                  <a:lnTo>
                    <a:pt x="0" y="1470"/>
                  </a:lnTo>
                  <a:cubicBezTo>
                    <a:pt x="0" y="2005"/>
                    <a:pt x="441" y="2445"/>
                    <a:pt x="953" y="2445"/>
                  </a:cubicBezTo>
                  <a:lnTo>
                    <a:pt x="17951" y="2445"/>
                  </a:lnTo>
                  <a:cubicBezTo>
                    <a:pt x="18492" y="2445"/>
                    <a:pt x="18933" y="2005"/>
                    <a:pt x="18933" y="1470"/>
                  </a:cubicBezTo>
                  <a:lnTo>
                    <a:pt x="18933" y="0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523403" y="2001298"/>
              <a:ext cx="368815" cy="210481"/>
            </a:xfrm>
            <a:custGeom>
              <a:avLst/>
              <a:gdLst/>
              <a:ahLst/>
              <a:cxnLst/>
              <a:rect l="l" t="t" r="r" b="b"/>
              <a:pathLst>
                <a:path w="18933" h="10805" extrusionOk="0">
                  <a:moveTo>
                    <a:pt x="953" y="1"/>
                  </a:moveTo>
                  <a:cubicBezTo>
                    <a:pt x="441" y="1"/>
                    <a:pt x="0" y="442"/>
                    <a:pt x="0" y="982"/>
                  </a:cubicBezTo>
                  <a:lnTo>
                    <a:pt x="0" y="10804"/>
                  </a:lnTo>
                  <a:lnTo>
                    <a:pt x="18933" y="10804"/>
                  </a:lnTo>
                  <a:lnTo>
                    <a:pt x="18933" y="982"/>
                  </a:lnTo>
                  <a:cubicBezTo>
                    <a:pt x="18933" y="442"/>
                    <a:pt x="18492" y="1"/>
                    <a:pt x="17951" y="1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3523403" y="2001298"/>
              <a:ext cx="368815" cy="210481"/>
            </a:xfrm>
            <a:custGeom>
              <a:avLst/>
              <a:gdLst/>
              <a:ahLst/>
              <a:cxnLst/>
              <a:rect l="l" t="t" r="r" b="b"/>
              <a:pathLst>
                <a:path w="18933" h="10805" extrusionOk="0">
                  <a:moveTo>
                    <a:pt x="953" y="1"/>
                  </a:moveTo>
                  <a:cubicBezTo>
                    <a:pt x="441" y="1"/>
                    <a:pt x="0" y="442"/>
                    <a:pt x="0" y="982"/>
                  </a:cubicBezTo>
                  <a:lnTo>
                    <a:pt x="0" y="10804"/>
                  </a:lnTo>
                  <a:lnTo>
                    <a:pt x="18933" y="10804"/>
                  </a:lnTo>
                  <a:lnTo>
                    <a:pt x="18933" y="982"/>
                  </a:lnTo>
                  <a:cubicBezTo>
                    <a:pt x="18933" y="442"/>
                    <a:pt x="18492" y="1"/>
                    <a:pt x="17951" y="1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858320" y="2001298"/>
              <a:ext cx="33895" cy="210481"/>
            </a:xfrm>
            <a:custGeom>
              <a:avLst/>
              <a:gdLst/>
              <a:ahLst/>
              <a:cxnLst/>
              <a:rect l="l" t="t" r="r" b="b"/>
              <a:pathLst>
                <a:path w="1740" h="10805" extrusionOk="0">
                  <a:moveTo>
                    <a:pt x="0" y="1"/>
                  </a:moveTo>
                  <a:cubicBezTo>
                    <a:pt x="541" y="1"/>
                    <a:pt x="982" y="442"/>
                    <a:pt x="982" y="982"/>
                  </a:cubicBezTo>
                  <a:lnTo>
                    <a:pt x="982" y="10804"/>
                  </a:lnTo>
                  <a:lnTo>
                    <a:pt x="1740" y="10804"/>
                  </a:lnTo>
                  <a:lnTo>
                    <a:pt x="1740" y="982"/>
                  </a:lnTo>
                  <a:cubicBezTo>
                    <a:pt x="1740" y="442"/>
                    <a:pt x="1299" y="1"/>
                    <a:pt x="758" y="1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858320" y="2211758"/>
              <a:ext cx="33895" cy="47648"/>
            </a:xfrm>
            <a:custGeom>
              <a:avLst/>
              <a:gdLst/>
              <a:ahLst/>
              <a:cxnLst/>
              <a:rect l="l" t="t" r="r" b="b"/>
              <a:pathLst>
                <a:path w="1740" h="2446" extrusionOk="0">
                  <a:moveTo>
                    <a:pt x="982" y="0"/>
                  </a:moveTo>
                  <a:lnTo>
                    <a:pt x="982" y="1470"/>
                  </a:lnTo>
                  <a:cubicBezTo>
                    <a:pt x="982" y="2005"/>
                    <a:pt x="541" y="2445"/>
                    <a:pt x="0" y="2445"/>
                  </a:cubicBezTo>
                  <a:lnTo>
                    <a:pt x="758" y="2445"/>
                  </a:lnTo>
                  <a:cubicBezTo>
                    <a:pt x="1299" y="2445"/>
                    <a:pt x="1740" y="2005"/>
                    <a:pt x="1740" y="1470"/>
                  </a:cubicBezTo>
                  <a:lnTo>
                    <a:pt x="1740" y="0"/>
                  </a:ln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665606" y="2259386"/>
              <a:ext cx="83959" cy="57836"/>
            </a:xfrm>
            <a:custGeom>
              <a:avLst/>
              <a:gdLst/>
              <a:ahLst/>
              <a:cxnLst/>
              <a:rect l="l" t="t" r="r" b="b"/>
              <a:pathLst>
                <a:path w="4310" h="2969" extrusionOk="0">
                  <a:moveTo>
                    <a:pt x="318" y="0"/>
                  </a:moveTo>
                  <a:cubicBezTo>
                    <a:pt x="318" y="0"/>
                    <a:pt x="295" y="2158"/>
                    <a:pt x="1" y="2969"/>
                  </a:cubicBezTo>
                  <a:lnTo>
                    <a:pt x="4309" y="2969"/>
                  </a:lnTo>
                  <a:cubicBezTo>
                    <a:pt x="4039" y="2158"/>
                    <a:pt x="4015" y="0"/>
                    <a:pt x="4015" y="0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671333" y="2259386"/>
              <a:ext cx="72953" cy="14902"/>
            </a:xfrm>
            <a:custGeom>
              <a:avLst/>
              <a:gdLst/>
              <a:ahLst/>
              <a:cxnLst/>
              <a:rect l="l" t="t" r="r" b="b"/>
              <a:pathLst>
                <a:path w="3745" h="765" extrusionOk="0">
                  <a:moveTo>
                    <a:pt x="24" y="0"/>
                  </a:moveTo>
                  <a:cubicBezTo>
                    <a:pt x="24" y="0"/>
                    <a:pt x="24" y="324"/>
                    <a:pt x="1" y="765"/>
                  </a:cubicBezTo>
                  <a:lnTo>
                    <a:pt x="3745" y="765"/>
                  </a:lnTo>
                  <a:cubicBezTo>
                    <a:pt x="3721" y="324"/>
                    <a:pt x="3721" y="0"/>
                    <a:pt x="3721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671333" y="2259386"/>
              <a:ext cx="72953" cy="14902"/>
            </a:xfrm>
            <a:custGeom>
              <a:avLst/>
              <a:gdLst/>
              <a:ahLst/>
              <a:cxnLst/>
              <a:rect l="l" t="t" r="r" b="b"/>
              <a:pathLst>
                <a:path w="3745" h="765" extrusionOk="0">
                  <a:moveTo>
                    <a:pt x="24" y="0"/>
                  </a:moveTo>
                  <a:cubicBezTo>
                    <a:pt x="24" y="0"/>
                    <a:pt x="24" y="324"/>
                    <a:pt x="1" y="765"/>
                  </a:cubicBezTo>
                  <a:lnTo>
                    <a:pt x="3745" y="765"/>
                  </a:lnTo>
                  <a:cubicBezTo>
                    <a:pt x="3721" y="324"/>
                    <a:pt x="3721" y="0"/>
                    <a:pt x="372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46760" y="2027069"/>
              <a:ext cx="322102" cy="184709"/>
            </a:xfrm>
            <a:custGeom>
              <a:avLst/>
              <a:gdLst/>
              <a:ahLst/>
              <a:cxnLst/>
              <a:rect l="l" t="t" r="r" b="b"/>
              <a:pathLst>
                <a:path w="16535" h="9482" extrusionOk="0">
                  <a:moveTo>
                    <a:pt x="418" y="0"/>
                  </a:moveTo>
                  <a:cubicBezTo>
                    <a:pt x="171" y="0"/>
                    <a:pt x="0" y="200"/>
                    <a:pt x="0" y="418"/>
                  </a:cubicBezTo>
                  <a:lnTo>
                    <a:pt x="0" y="9481"/>
                  </a:lnTo>
                  <a:lnTo>
                    <a:pt x="16535" y="9481"/>
                  </a:lnTo>
                  <a:lnTo>
                    <a:pt x="16535" y="418"/>
                  </a:lnTo>
                  <a:cubicBezTo>
                    <a:pt x="16535" y="200"/>
                    <a:pt x="16335" y="0"/>
                    <a:pt x="16117" y="0"/>
                  </a:cubicBezTo>
                  <a:close/>
                </a:path>
              </a:pathLst>
            </a:custGeom>
            <a:solidFill>
              <a:srgbClr val="00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546760" y="2027069"/>
              <a:ext cx="322102" cy="33915"/>
            </a:xfrm>
            <a:custGeom>
              <a:avLst/>
              <a:gdLst/>
              <a:ahLst/>
              <a:cxnLst/>
              <a:rect l="l" t="t" r="r" b="b"/>
              <a:pathLst>
                <a:path w="16535" h="1741" extrusionOk="0">
                  <a:moveTo>
                    <a:pt x="418" y="0"/>
                  </a:moveTo>
                  <a:cubicBezTo>
                    <a:pt x="171" y="0"/>
                    <a:pt x="0" y="200"/>
                    <a:pt x="0" y="418"/>
                  </a:cubicBezTo>
                  <a:lnTo>
                    <a:pt x="0" y="1740"/>
                  </a:lnTo>
                  <a:lnTo>
                    <a:pt x="16535" y="1740"/>
                  </a:lnTo>
                  <a:lnTo>
                    <a:pt x="16535" y="418"/>
                  </a:lnTo>
                  <a:cubicBezTo>
                    <a:pt x="16535" y="200"/>
                    <a:pt x="16335" y="0"/>
                    <a:pt x="16117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845950" y="2027069"/>
              <a:ext cx="22908" cy="33915"/>
            </a:xfrm>
            <a:custGeom>
              <a:avLst/>
              <a:gdLst/>
              <a:ahLst/>
              <a:cxnLst/>
              <a:rect l="l" t="t" r="r" b="b"/>
              <a:pathLst>
                <a:path w="1176" h="1741" extrusionOk="0">
                  <a:moveTo>
                    <a:pt x="0" y="0"/>
                  </a:moveTo>
                  <a:cubicBezTo>
                    <a:pt x="218" y="0"/>
                    <a:pt x="412" y="200"/>
                    <a:pt x="412" y="418"/>
                  </a:cubicBezTo>
                  <a:lnTo>
                    <a:pt x="412" y="1740"/>
                  </a:lnTo>
                  <a:lnTo>
                    <a:pt x="1176" y="1740"/>
                  </a:lnTo>
                  <a:lnTo>
                    <a:pt x="1176" y="418"/>
                  </a:lnTo>
                  <a:cubicBezTo>
                    <a:pt x="1176" y="224"/>
                    <a:pt x="1029" y="24"/>
                    <a:pt x="805" y="0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568285" y="2038523"/>
              <a:ext cx="11474" cy="11454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294" y="0"/>
                  </a:moveTo>
                  <a:cubicBezTo>
                    <a:pt x="147" y="0"/>
                    <a:pt x="1" y="147"/>
                    <a:pt x="1" y="294"/>
                  </a:cubicBezTo>
                  <a:cubicBezTo>
                    <a:pt x="1" y="464"/>
                    <a:pt x="147" y="588"/>
                    <a:pt x="294" y="588"/>
                  </a:cubicBezTo>
                  <a:cubicBezTo>
                    <a:pt x="441" y="588"/>
                    <a:pt x="588" y="464"/>
                    <a:pt x="588" y="294"/>
                  </a:cubicBezTo>
                  <a:cubicBezTo>
                    <a:pt x="588" y="147"/>
                    <a:pt x="441" y="0"/>
                    <a:pt x="29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590609" y="2038523"/>
              <a:ext cx="11006" cy="11454"/>
            </a:xfrm>
            <a:custGeom>
              <a:avLst/>
              <a:gdLst/>
              <a:ahLst/>
              <a:cxnLst/>
              <a:rect l="l" t="t" r="r" b="b"/>
              <a:pathLst>
                <a:path w="565" h="588" extrusionOk="0">
                  <a:moveTo>
                    <a:pt x="271" y="0"/>
                  </a:moveTo>
                  <a:cubicBezTo>
                    <a:pt x="124" y="0"/>
                    <a:pt x="1" y="147"/>
                    <a:pt x="1" y="294"/>
                  </a:cubicBezTo>
                  <a:cubicBezTo>
                    <a:pt x="1" y="464"/>
                    <a:pt x="124" y="588"/>
                    <a:pt x="271" y="588"/>
                  </a:cubicBezTo>
                  <a:cubicBezTo>
                    <a:pt x="442" y="588"/>
                    <a:pt x="565" y="464"/>
                    <a:pt x="565" y="294"/>
                  </a:cubicBezTo>
                  <a:cubicBezTo>
                    <a:pt x="565" y="147"/>
                    <a:pt x="442" y="0"/>
                    <a:pt x="27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612601" y="2038523"/>
              <a:ext cx="11006" cy="11454"/>
            </a:xfrm>
            <a:custGeom>
              <a:avLst/>
              <a:gdLst/>
              <a:ahLst/>
              <a:cxnLst/>
              <a:rect l="l" t="t" r="r" b="b"/>
              <a:pathLst>
                <a:path w="565" h="588" extrusionOk="0">
                  <a:moveTo>
                    <a:pt x="294" y="0"/>
                  </a:moveTo>
                  <a:cubicBezTo>
                    <a:pt x="124" y="0"/>
                    <a:pt x="0" y="147"/>
                    <a:pt x="0" y="294"/>
                  </a:cubicBezTo>
                  <a:cubicBezTo>
                    <a:pt x="0" y="464"/>
                    <a:pt x="124" y="588"/>
                    <a:pt x="294" y="588"/>
                  </a:cubicBezTo>
                  <a:cubicBezTo>
                    <a:pt x="441" y="588"/>
                    <a:pt x="564" y="464"/>
                    <a:pt x="564" y="294"/>
                  </a:cubicBezTo>
                  <a:cubicBezTo>
                    <a:pt x="564" y="147"/>
                    <a:pt x="441" y="0"/>
                    <a:pt x="29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3612601" y="2095307"/>
              <a:ext cx="26240" cy="62998"/>
            </a:xfrm>
            <a:custGeom>
              <a:avLst/>
              <a:gdLst/>
              <a:ahLst/>
              <a:cxnLst/>
              <a:rect l="l" t="t" r="r" b="b"/>
              <a:pathLst>
                <a:path w="1347" h="3234" extrusionOk="0">
                  <a:moveTo>
                    <a:pt x="664" y="0"/>
                  </a:moveTo>
                  <a:cubicBezTo>
                    <a:pt x="517" y="0"/>
                    <a:pt x="394" y="124"/>
                    <a:pt x="394" y="271"/>
                  </a:cubicBezTo>
                  <a:lnTo>
                    <a:pt x="394" y="688"/>
                  </a:lnTo>
                  <a:lnTo>
                    <a:pt x="294" y="688"/>
                  </a:lnTo>
                  <a:cubicBezTo>
                    <a:pt x="124" y="688"/>
                    <a:pt x="0" y="812"/>
                    <a:pt x="0" y="982"/>
                  </a:cubicBezTo>
                  <a:cubicBezTo>
                    <a:pt x="0" y="1129"/>
                    <a:pt x="124" y="1252"/>
                    <a:pt x="294" y="1252"/>
                  </a:cubicBezTo>
                  <a:lnTo>
                    <a:pt x="394" y="1252"/>
                  </a:lnTo>
                  <a:lnTo>
                    <a:pt x="394" y="2939"/>
                  </a:lnTo>
                  <a:cubicBezTo>
                    <a:pt x="394" y="3110"/>
                    <a:pt x="517" y="3233"/>
                    <a:pt x="664" y="3233"/>
                  </a:cubicBezTo>
                  <a:cubicBezTo>
                    <a:pt x="835" y="3233"/>
                    <a:pt x="958" y="3110"/>
                    <a:pt x="958" y="2939"/>
                  </a:cubicBezTo>
                  <a:lnTo>
                    <a:pt x="958" y="1252"/>
                  </a:lnTo>
                  <a:lnTo>
                    <a:pt x="1052" y="1252"/>
                  </a:lnTo>
                  <a:cubicBezTo>
                    <a:pt x="1223" y="1252"/>
                    <a:pt x="1346" y="1129"/>
                    <a:pt x="1346" y="982"/>
                  </a:cubicBezTo>
                  <a:cubicBezTo>
                    <a:pt x="1346" y="812"/>
                    <a:pt x="1223" y="688"/>
                    <a:pt x="1052" y="688"/>
                  </a:cubicBezTo>
                  <a:lnTo>
                    <a:pt x="958" y="688"/>
                  </a:lnTo>
                  <a:lnTo>
                    <a:pt x="958" y="271"/>
                  </a:lnTo>
                  <a:cubicBezTo>
                    <a:pt x="958" y="124"/>
                    <a:pt x="835" y="0"/>
                    <a:pt x="66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646496" y="2095307"/>
              <a:ext cx="25772" cy="62998"/>
            </a:xfrm>
            <a:custGeom>
              <a:avLst/>
              <a:gdLst/>
              <a:ahLst/>
              <a:cxnLst/>
              <a:rect l="l" t="t" r="r" b="b"/>
              <a:pathLst>
                <a:path w="1323" h="3234" extrusionOk="0">
                  <a:moveTo>
                    <a:pt x="658" y="0"/>
                  </a:moveTo>
                  <a:cubicBezTo>
                    <a:pt x="511" y="0"/>
                    <a:pt x="364" y="124"/>
                    <a:pt x="364" y="271"/>
                  </a:cubicBezTo>
                  <a:lnTo>
                    <a:pt x="364" y="688"/>
                  </a:lnTo>
                  <a:lnTo>
                    <a:pt x="270" y="688"/>
                  </a:lnTo>
                  <a:cubicBezTo>
                    <a:pt x="123" y="688"/>
                    <a:pt x="0" y="812"/>
                    <a:pt x="0" y="982"/>
                  </a:cubicBezTo>
                  <a:cubicBezTo>
                    <a:pt x="0" y="1129"/>
                    <a:pt x="123" y="1252"/>
                    <a:pt x="270" y="1252"/>
                  </a:cubicBezTo>
                  <a:lnTo>
                    <a:pt x="364" y="1252"/>
                  </a:lnTo>
                  <a:lnTo>
                    <a:pt x="364" y="2939"/>
                  </a:lnTo>
                  <a:cubicBezTo>
                    <a:pt x="364" y="3110"/>
                    <a:pt x="511" y="3233"/>
                    <a:pt x="658" y="3233"/>
                  </a:cubicBezTo>
                  <a:cubicBezTo>
                    <a:pt x="805" y="3233"/>
                    <a:pt x="952" y="3110"/>
                    <a:pt x="952" y="2939"/>
                  </a:cubicBezTo>
                  <a:lnTo>
                    <a:pt x="952" y="1252"/>
                  </a:lnTo>
                  <a:lnTo>
                    <a:pt x="1052" y="1252"/>
                  </a:lnTo>
                  <a:cubicBezTo>
                    <a:pt x="1199" y="1252"/>
                    <a:pt x="1323" y="1129"/>
                    <a:pt x="1323" y="982"/>
                  </a:cubicBezTo>
                  <a:cubicBezTo>
                    <a:pt x="1323" y="812"/>
                    <a:pt x="1199" y="688"/>
                    <a:pt x="1052" y="688"/>
                  </a:cubicBezTo>
                  <a:lnTo>
                    <a:pt x="952" y="688"/>
                  </a:lnTo>
                  <a:lnTo>
                    <a:pt x="952" y="271"/>
                  </a:lnTo>
                  <a:cubicBezTo>
                    <a:pt x="952" y="124"/>
                    <a:pt x="805" y="0"/>
                    <a:pt x="65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27104" y="2111943"/>
              <a:ext cx="34811" cy="45895"/>
            </a:xfrm>
            <a:custGeom>
              <a:avLst/>
              <a:gdLst/>
              <a:ahLst/>
              <a:cxnLst/>
              <a:rect l="l" t="t" r="r" b="b"/>
              <a:pathLst>
                <a:path w="1787" h="2356" extrusionOk="0">
                  <a:moveTo>
                    <a:pt x="936" y="0"/>
                  </a:moveTo>
                  <a:cubicBezTo>
                    <a:pt x="840" y="0"/>
                    <a:pt x="738" y="15"/>
                    <a:pt x="635" y="52"/>
                  </a:cubicBezTo>
                  <a:cubicBezTo>
                    <a:pt x="370" y="128"/>
                    <a:pt x="170" y="346"/>
                    <a:pt x="147" y="592"/>
                  </a:cubicBezTo>
                  <a:cubicBezTo>
                    <a:pt x="123" y="763"/>
                    <a:pt x="170" y="1010"/>
                    <a:pt x="294" y="1133"/>
                  </a:cubicBezTo>
                  <a:cubicBezTo>
                    <a:pt x="488" y="1304"/>
                    <a:pt x="782" y="1374"/>
                    <a:pt x="1005" y="1451"/>
                  </a:cubicBezTo>
                  <a:cubicBezTo>
                    <a:pt x="1105" y="1498"/>
                    <a:pt x="1199" y="1574"/>
                    <a:pt x="1199" y="1621"/>
                  </a:cubicBezTo>
                  <a:cubicBezTo>
                    <a:pt x="1176" y="1692"/>
                    <a:pt x="1105" y="1791"/>
                    <a:pt x="929" y="1791"/>
                  </a:cubicBezTo>
                  <a:cubicBezTo>
                    <a:pt x="782" y="1791"/>
                    <a:pt x="635" y="1721"/>
                    <a:pt x="541" y="1621"/>
                  </a:cubicBezTo>
                  <a:cubicBezTo>
                    <a:pt x="473" y="1553"/>
                    <a:pt x="392" y="1516"/>
                    <a:pt x="311" y="1516"/>
                  </a:cubicBezTo>
                  <a:cubicBezTo>
                    <a:pt x="245" y="1516"/>
                    <a:pt x="179" y="1542"/>
                    <a:pt x="123" y="1598"/>
                  </a:cubicBezTo>
                  <a:cubicBezTo>
                    <a:pt x="0" y="1692"/>
                    <a:pt x="0" y="1868"/>
                    <a:pt x="100" y="1985"/>
                  </a:cubicBezTo>
                  <a:cubicBezTo>
                    <a:pt x="317" y="2232"/>
                    <a:pt x="611" y="2356"/>
                    <a:pt x="929" y="2356"/>
                  </a:cubicBezTo>
                  <a:cubicBezTo>
                    <a:pt x="1346" y="2356"/>
                    <a:pt x="1693" y="2085"/>
                    <a:pt x="1740" y="1721"/>
                  </a:cubicBezTo>
                  <a:cubicBezTo>
                    <a:pt x="1787" y="1451"/>
                    <a:pt x="1693" y="1104"/>
                    <a:pt x="1199" y="910"/>
                  </a:cubicBezTo>
                  <a:cubicBezTo>
                    <a:pt x="982" y="839"/>
                    <a:pt x="782" y="763"/>
                    <a:pt x="711" y="739"/>
                  </a:cubicBezTo>
                  <a:lnTo>
                    <a:pt x="711" y="692"/>
                  </a:lnTo>
                  <a:cubicBezTo>
                    <a:pt x="711" y="639"/>
                    <a:pt x="758" y="616"/>
                    <a:pt x="811" y="592"/>
                  </a:cubicBezTo>
                  <a:cubicBezTo>
                    <a:pt x="850" y="579"/>
                    <a:pt x="888" y="573"/>
                    <a:pt x="924" y="573"/>
                  </a:cubicBezTo>
                  <a:cubicBezTo>
                    <a:pt x="1092" y="573"/>
                    <a:pt x="1223" y="692"/>
                    <a:pt x="1223" y="692"/>
                  </a:cubicBezTo>
                  <a:cubicBezTo>
                    <a:pt x="1276" y="733"/>
                    <a:pt x="1344" y="752"/>
                    <a:pt x="1411" y="752"/>
                  </a:cubicBezTo>
                  <a:cubicBezTo>
                    <a:pt x="1499" y="752"/>
                    <a:pt x="1587" y="720"/>
                    <a:pt x="1640" y="663"/>
                  </a:cubicBezTo>
                  <a:cubicBezTo>
                    <a:pt x="1740" y="545"/>
                    <a:pt x="1716" y="346"/>
                    <a:pt x="1593" y="252"/>
                  </a:cubicBezTo>
                  <a:cubicBezTo>
                    <a:pt x="1482" y="141"/>
                    <a:pt x="1232" y="0"/>
                    <a:pt x="93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571148" y="2095307"/>
              <a:ext cx="35746" cy="62998"/>
            </a:xfrm>
            <a:custGeom>
              <a:avLst/>
              <a:gdLst/>
              <a:ahLst/>
              <a:cxnLst/>
              <a:rect l="l" t="t" r="r" b="b"/>
              <a:pathLst>
                <a:path w="1835" h="3234" extrusionOk="0">
                  <a:moveTo>
                    <a:pt x="294" y="0"/>
                  </a:moveTo>
                  <a:cubicBezTo>
                    <a:pt x="118" y="0"/>
                    <a:pt x="0" y="124"/>
                    <a:pt x="0" y="271"/>
                  </a:cubicBezTo>
                  <a:lnTo>
                    <a:pt x="0" y="2939"/>
                  </a:lnTo>
                  <a:cubicBezTo>
                    <a:pt x="0" y="3110"/>
                    <a:pt x="118" y="3233"/>
                    <a:pt x="294" y="3233"/>
                  </a:cubicBezTo>
                  <a:cubicBezTo>
                    <a:pt x="441" y="3233"/>
                    <a:pt x="559" y="3110"/>
                    <a:pt x="559" y="2939"/>
                  </a:cubicBezTo>
                  <a:lnTo>
                    <a:pt x="559" y="2034"/>
                  </a:lnTo>
                  <a:cubicBezTo>
                    <a:pt x="559" y="1693"/>
                    <a:pt x="735" y="1446"/>
                    <a:pt x="953" y="1446"/>
                  </a:cubicBezTo>
                  <a:cubicBezTo>
                    <a:pt x="1100" y="1446"/>
                    <a:pt x="1123" y="1493"/>
                    <a:pt x="1147" y="1517"/>
                  </a:cubicBezTo>
                  <a:cubicBezTo>
                    <a:pt x="1200" y="1546"/>
                    <a:pt x="1270" y="1664"/>
                    <a:pt x="1270" y="2034"/>
                  </a:cubicBezTo>
                  <a:lnTo>
                    <a:pt x="1270" y="2939"/>
                  </a:lnTo>
                  <a:cubicBezTo>
                    <a:pt x="1270" y="3110"/>
                    <a:pt x="1393" y="3233"/>
                    <a:pt x="1540" y="3233"/>
                  </a:cubicBezTo>
                  <a:cubicBezTo>
                    <a:pt x="1711" y="3233"/>
                    <a:pt x="1834" y="3110"/>
                    <a:pt x="1834" y="2939"/>
                  </a:cubicBezTo>
                  <a:lnTo>
                    <a:pt x="1834" y="2034"/>
                  </a:lnTo>
                  <a:cubicBezTo>
                    <a:pt x="1834" y="1593"/>
                    <a:pt x="1734" y="1299"/>
                    <a:pt x="1564" y="1106"/>
                  </a:cubicBezTo>
                  <a:cubicBezTo>
                    <a:pt x="1417" y="959"/>
                    <a:pt x="1200" y="882"/>
                    <a:pt x="953" y="882"/>
                  </a:cubicBezTo>
                  <a:cubicBezTo>
                    <a:pt x="806" y="882"/>
                    <a:pt x="682" y="906"/>
                    <a:pt x="559" y="982"/>
                  </a:cubicBezTo>
                  <a:lnTo>
                    <a:pt x="559" y="271"/>
                  </a:lnTo>
                  <a:cubicBezTo>
                    <a:pt x="559" y="124"/>
                    <a:pt x="441" y="0"/>
                    <a:pt x="29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790978" y="2105515"/>
              <a:ext cx="29688" cy="52791"/>
            </a:xfrm>
            <a:custGeom>
              <a:avLst/>
              <a:gdLst/>
              <a:ahLst/>
              <a:cxnLst/>
              <a:rect l="l" t="t" r="r" b="b"/>
              <a:pathLst>
                <a:path w="1524" h="2710" extrusionOk="0">
                  <a:moveTo>
                    <a:pt x="1203" y="0"/>
                  </a:moveTo>
                  <a:cubicBezTo>
                    <a:pt x="1085" y="0"/>
                    <a:pt x="972" y="72"/>
                    <a:pt x="935" y="188"/>
                  </a:cubicBezTo>
                  <a:lnTo>
                    <a:pt x="77" y="2315"/>
                  </a:lnTo>
                  <a:cubicBezTo>
                    <a:pt x="1" y="2515"/>
                    <a:pt x="148" y="2709"/>
                    <a:pt x="348" y="2709"/>
                  </a:cubicBezTo>
                  <a:cubicBezTo>
                    <a:pt x="471" y="2709"/>
                    <a:pt x="565" y="2639"/>
                    <a:pt x="618" y="2539"/>
                  </a:cubicBezTo>
                  <a:lnTo>
                    <a:pt x="1470" y="382"/>
                  </a:lnTo>
                  <a:cubicBezTo>
                    <a:pt x="1523" y="235"/>
                    <a:pt x="1447" y="88"/>
                    <a:pt x="1300" y="17"/>
                  </a:cubicBezTo>
                  <a:cubicBezTo>
                    <a:pt x="1268" y="6"/>
                    <a:pt x="1236" y="0"/>
                    <a:pt x="120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3815834" y="2105515"/>
              <a:ext cx="29103" cy="52791"/>
            </a:xfrm>
            <a:custGeom>
              <a:avLst/>
              <a:gdLst/>
              <a:ahLst/>
              <a:cxnLst/>
              <a:rect l="l" t="t" r="r" b="b"/>
              <a:pathLst>
                <a:path w="1494" h="2710" extrusionOk="0">
                  <a:moveTo>
                    <a:pt x="1182" y="0"/>
                  </a:moveTo>
                  <a:cubicBezTo>
                    <a:pt x="1069" y="0"/>
                    <a:pt x="966" y="72"/>
                    <a:pt x="906" y="188"/>
                  </a:cubicBezTo>
                  <a:lnTo>
                    <a:pt x="77" y="2315"/>
                  </a:lnTo>
                  <a:cubicBezTo>
                    <a:pt x="0" y="2462"/>
                    <a:pt x="77" y="2639"/>
                    <a:pt x="224" y="2686"/>
                  </a:cubicBezTo>
                  <a:cubicBezTo>
                    <a:pt x="247" y="2709"/>
                    <a:pt x="294" y="2709"/>
                    <a:pt x="318" y="2709"/>
                  </a:cubicBezTo>
                  <a:cubicBezTo>
                    <a:pt x="441" y="2709"/>
                    <a:pt x="541" y="2639"/>
                    <a:pt x="588" y="2539"/>
                  </a:cubicBezTo>
                  <a:lnTo>
                    <a:pt x="1446" y="382"/>
                  </a:lnTo>
                  <a:cubicBezTo>
                    <a:pt x="1493" y="235"/>
                    <a:pt x="1423" y="88"/>
                    <a:pt x="1276" y="17"/>
                  </a:cubicBezTo>
                  <a:cubicBezTo>
                    <a:pt x="1244" y="6"/>
                    <a:pt x="1213" y="0"/>
                    <a:pt x="1182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3680372" y="2112021"/>
              <a:ext cx="42505" cy="62083"/>
            </a:xfrm>
            <a:custGeom>
              <a:avLst/>
              <a:gdLst/>
              <a:ahLst/>
              <a:cxnLst/>
              <a:rect l="l" t="t" r="r" b="b"/>
              <a:pathLst>
                <a:path w="2182" h="3187" extrusionOk="0">
                  <a:moveTo>
                    <a:pt x="1077" y="565"/>
                  </a:moveTo>
                  <a:cubicBezTo>
                    <a:pt x="1370" y="565"/>
                    <a:pt x="1617" y="806"/>
                    <a:pt x="1617" y="1076"/>
                  </a:cubicBezTo>
                  <a:cubicBezTo>
                    <a:pt x="1617" y="1370"/>
                    <a:pt x="1370" y="1594"/>
                    <a:pt x="1077" y="1594"/>
                  </a:cubicBezTo>
                  <a:cubicBezTo>
                    <a:pt x="806" y="1594"/>
                    <a:pt x="565" y="1370"/>
                    <a:pt x="565" y="1076"/>
                  </a:cubicBezTo>
                  <a:cubicBezTo>
                    <a:pt x="565" y="806"/>
                    <a:pt x="806" y="565"/>
                    <a:pt x="1077" y="565"/>
                  </a:cubicBezTo>
                  <a:close/>
                  <a:moveTo>
                    <a:pt x="295" y="1"/>
                  </a:moveTo>
                  <a:cubicBezTo>
                    <a:pt x="124" y="1"/>
                    <a:pt x="1" y="124"/>
                    <a:pt x="1" y="295"/>
                  </a:cubicBezTo>
                  <a:lnTo>
                    <a:pt x="1" y="2893"/>
                  </a:lnTo>
                  <a:cubicBezTo>
                    <a:pt x="1" y="3063"/>
                    <a:pt x="124" y="3186"/>
                    <a:pt x="295" y="3186"/>
                  </a:cubicBezTo>
                  <a:cubicBezTo>
                    <a:pt x="442" y="3186"/>
                    <a:pt x="565" y="3063"/>
                    <a:pt x="565" y="2893"/>
                  </a:cubicBezTo>
                  <a:lnTo>
                    <a:pt x="565" y="2034"/>
                  </a:lnTo>
                  <a:cubicBezTo>
                    <a:pt x="736" y="2128"/>
                    <a:pt x="906" y="2181"/>
                    <a:pt x="1077" y="2181"/>
                  </a:cubicBezTo>
                  <a:cubicBezTo>
                    <a:pt x="1688" y="2181"/>
                    <a:pt x="2182" y="1688"/>
                    <a:pt x="2182" y="1076"/>
                  </a:cubicBezTo>
                  <a:cubicBezTo>
                    <a:pt x="2182" y="489"/>
                    <a:pt x="1688" y="1"/>
                    <a:pt x="1077" y="1"/>
                  </a:cubicBezTo>
                  <a:cubicBezTo>
                    <a:pt x="883" y="1"/>
                    <a:pt x="712" y="48"/>
                    <a:pt x="536" y="148"/>
                  </a:cubicBezTo>
                  <a:cubicBezTo>
                    <a:pt x="489" y="48"/>
                    <a:pt x="389" y="1"/>
                    <a:pt x="29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772433" y="2118215"/>
              <a:ext cx="11006" cy="11454"/>
            </a:xfrm>
            <a:custGeom>
              <a:avLst/>
              <a:gdLst/>
              <a:ahLst/>
              <a:cxnLst/>
              <a:rect l="l" t="t" r="r" b="b"/>
              <a:pathLst>
                <a:path w="565" h="588" extrusionOk="0">
                  <a:moveTo>
                    <a:pt x="295" y="0"/>
                  </a:moveTo>
                  <a:cubicBezTo>
                    <a:pt x="124" y="0"/>
                    <a:pt x="1" y="147"/>
                    <a:pt x="1" y="294"/>
                  </a:cubicBezTo>
                  <a:cubicBezTo>
                    <a:pt x="1" y="441"/>
                    <a:pt x="124" y="588"/>
                    <a:pt x="295" y="588"/>
                  </a:cubicBezTo>
                  <a:cubicBezTo>
                    <a:pt x="441" y="588"/>
                    <a:pt x="565" y="441"/>
                    <a:pt x="565" y="294"/>
                  </a:cubicBezTo>
                  <a:cubicBezTo>
                    <a:pt x="565" y="147"/>
                    <a:pt x="441" y="0"/>
                    <a:pt x="29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72433" y="2140656"/>
              <a:ext cx="11006" cy="11006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95" y="0"/>
                  </a:moveTo>
                  <a:cubicBezTo>
                    <a:pt x="124" y="0"/>
                    <a:pt x="1" y="124"/>
                    <a:pt x="1" y="270"/>
                  </a:cubicBezTo>
                  <a:cubicBezTo>
                    <a:pt x="1" y="441"/>
                    <a:pt x="124" y="564"/>
                    <a:pt x="295" y="564"/>
                  </a:cubicBezTo>
                  <a:cubicBezTo>
                    <a:pt x="441" y="564"/>
                    <a:pt x="565" y="441"/>
                    <a:pt x="565" y="270"/>
                  </a:cubicBezTo>
                  <a:cubicBezTo>
                    <a:pt x="565" y="124"/>
                    <a:pt x="441" y="0"/>
                    <a:pt x="29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689430" y="2229835"/>
              <a:ext cx="36778" cy="11026"/>
            </a:xfrm>
            <a:custGeom>
              <a:avLst/>
              <a:gdLst/>
              <a:ahLst/>
              <a:cxnLst/>
              <a:rect l="l" t="t" r="r" b="b"/>
              <a:pathLst>
                <a:path w="1888" h="566" extrusionOk="0">
                  <a:moveTo>
                    <a:pt x="294" y="1"/>
                  </a:moveTo>
                  <a:cubicBezTo>
                    <a:pt x="124" y="1"/>
                    <a:pt x="0" y="124"/>
                    <a:pt x="0" y="295"/>
                  </a:cubicBezTo>
                  <a:cubicBezTo>
                    <a:pt x="0" y="442"/>
                    <a:pt x="124" y="565"/>
                    <a:pt x="294" y="565"/>
                  </a:cubicBezTo>
                  <a:lnTo>
                    <a:pt x="1593" y="565"/>
                  </a:lnTo>
                  <a:cubicBezTo>
                    <a:pt x="1740" y="565"/>
                    <a:pt x="1887" y="442"/>
                    <a:pt x="1887" y="295"/>
                  </a:cubicBezTo>
                  <a:cubicBezTo>
                    <a:pt x="1887" y="124"/>
                    <a:pt x="1740" y="1"/>
                    <a:pt x="159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3517676" y="1996038"/>
              <a:ext cx="379821" cy="326913"/>
            </a:xfrm>
            <a:custGeom>
              <a:avLst/>
              <a:gdLst/>
              <a:ahLst/>
              <a:cxnLst/>
              <a:rect l="l" t="t" r="r" b="b"/>
              <a:pathLst>
                <a:path w="19498" h="16782" extrusionOk="0">
                  <a:moveTo>
                    <a:pt x="17734" y="3627"/>
                  </a:moveTo>
                  <a:lnTo>
                    <a:pt x="17734" y="10780"/>
                  </a:lnTo>
                  <a:lnTo>
                    <a:pt x="1764" y="10780"/>
                  </a:lnTo>
                  <a:lnTo>
                    <a:pt x="1764" y="3627"/>
                  </a:lnTo>
                  <a:close/>
                  <a:moveTo>
                    <a:pt x="18933" y="11345"/>
                  </a:moveTo>
                  <a:lnTo>
                    <a:pt x="18933" y="12544"/>
                  </a:lnTo>
                  <a:cubicBezTo>
                    <a:pt x="18933" y="12932"/>
                    <a:pt x="18639" y="13225"/>
                    <a:pt x="18245" y="13225"/>
                  </a:cubicBezTo>
                  <a:lnTo>
                    <a:pt x="1247" y="13225"/>
                  </a:lnTo>
                  <a:cubicBezTo>
                    <a:pt x="882" y="13225"/>
                    <a:pt x="588" y="12932"/>
                    <a:pt x="588" y="12544"/>
                  </a:cubicBezTo>
                  <a:lnTo>
                    <a:pt x="588" y="11345"/>
                  </a:lnTo>
                  <a:close/>
                  <a:moveTo>
                    <a:pt x="11315" y="13790"/>
                  </a:moveTo>
                  <a:cubicBezTo>
                    <a:pt x="11339" y="14331"/>
                    <a:pt x="11386" y="15459"/>
                    <a:pt x="11533" y="16194"/>
                  </a:cubicBezTo>
                  <a:lnTo>
                    <a:pt x="7959" y="16194"/>
                  </a:lnTo>
                  <a:cubicBezTo>
                    <a:pt x="8130" y="15459"/>
                    <a:pt x="8182" y="14331"/>
                    <a:pt x="8182" y="13790"/>
                  </a:cubicBezTo>
                  <a:close/>
                  <a:moveTo>
                    <a:pt x="1247" y="0"/>
                  </a:moveTo>
                  <a:cubicBezTo>
                    <a:pt x="565" y="0"/>
                    <a:pt x="1" y="565"/>
                    <a:pt x="1" y="1252"/>
                  </a:cubicBezTo>
                  <a:lnTo>
                    <a:pt x="1" y="5096"/>
                  </a:lnTo>
                  <a:cubicBezTo>
                    <a:pt x="1" y="5243"/>
                    <a:pt x="147" y="5390"/>
                    <a:pt x="294" y="5390"/>
                  </a:cubicBezTo>
                  <a:cubicBezTo>
                    <a:pt x="465" y="5390"/>
                    <a:pt x="588" y="5243"/>
                    <a:pt x="588" y="5096"/>
                  </a:cubicBezTo>
                  <a:lnTo>
                    <a:pt x="588" y="1252"/>
                  </a:lnTo>
                  <a:cubicBezTo>
                    <a:pt x="588" y="882"/>
                    <a:pt x="882" y="565"/>
                    <a:pt x="1247" y="565"/>
                  </a:cubicBezTo>
                  <a:lnTo>
                    <a:pt x="18245" y="565"/>
                  </a:lnTo>
                  <a:cubicBezTo>
                    <a:pt x="18639" y="565"/>
                    <a:pt x="18933" y="882"/>
                    <a:pt x="18933" y="1252"/>
                  </a:cubicBezTo>
                  <a:lnTo>
                    <a:pt x="18933" y="10780"/>
                  </a:lnTo>
                  <a:lnTo>
                    <a:pt x="18322" y="10780"/>
                  </a:lnTo>
                  <a:lnTo>
                    <a:pt x="18322" y="2011"/>
                  </a:lnTo>
                  <a:cubicBezTo>
                    <a:pt x="18322" y="1617"/>
                    <a:pt x="17998" y="1299"/>
                    <a:pt x="17610" y="1299"/>
                  </a:cubicBezTo>
                  <a:lnTo>
                    <a:pt x="13326" y="1299"/>
                  </a:lnTo>
                  <a:cubicBezTo>
                    <a:pt x="13149" y="1299"/>
                    <a:pt x="13032" y="1446"/>
                    <a:pt x="13032" y="1593"/>
                  </a:cubicBezTo>
                  <a:cubicBezTo>
                    <a:pt x="13032" y="1740"/>
                    <a:pt x="13149" y="1887"/>
                    <a:pt x="13326" y="1887"/>
                  </a:cubicBezTo>
                  <a:lnTo>
                    <a:pt x="17610" y="1887"/>
                  </a:lnTo>
                  <a:cubicBezTo>
                    <a:pt x="17681" y="1887"/>
                    <a:pt x="17734" y="1940"/>
                    <a:pt x="17734" y="2011"/>
                  </a:cubicBezTo>
                  <a:lnTo>
                    <a:pt x="17734" y="3063"/>
                  </a:lnTo>
                  <a:lnTo>
                    <a:pt x="1764" y="3063"/>
                  </a:lnTo>
                  <a:lnTo>
                    <a:pt x="1764" y="2011"/>
                  </a:lnTo>
                  <a:cubicBezTo>
                    <a:pt x="1764" y="1940"/>
                    <a:pt x="1834" y="1887"/>
                    <a:pt x="1911" y="1887"/>
                  </a:cubicBezTo>
                  <a:lnTo>
                    <a:pt x="12003" y="1887"/>
                  </a:lnTo>
                  <a:cubicBezTo>
                    <a:pt x="12173" y="1887"/>
                    <a:pt x="12297" y="1740"/>
                    <a:pt x="12297" y="1593"/>
                  </a:cubicBezTo>
                  <a:cubicBezTo>
                    <a:pt x="12297" y="1446"/>
                    <a:pt x="12173" y="1299"/>
                    <a:pt x="12003" y="1299"/>
                  </a:cubicBezTo>
                  <a:lnTo>
                    <a:pt x="1911" y="1299"/>
                  </a:lnTo>
                  <a:cubicBezTo>
                    <a:pt x="1517" y="1299"/>
                    <a:pt x="1200" y="1617"/>
                    <a:pt x="1200" y="2011"/>
                  </a:cubicBezTo>
                  <a:lnTo>
                    <a:pt x="1200" y="10780"/>
                  </a:lnTo>
                  <a:lnTo>
                    <a:pt x="588" y="10780"/>
                  </a:lnTo>
                  <a:lnTo>
                    <a:pt x="588" y="6419"/>
                  </a:lnTo>
                  <a:cubicBezTo>
                    <a:pt x="588" y="6249"/>
                    <a:pt x="465" y="6125"/>
                    <a:pt x="294" y="6125"/>
                  </a:cubicBezTo>
                  <a:cubicBezTo>
                    <a:pt x="147" y="6125"/>
                    <a:pt x="1" y="6249"/>
                    <a:pt x="1" y="6419"/>
                  </a:cubicBezTo>
                  <a:lnTo>
                    <a:pt x="1" y="12544"/>
                  </a:lnTo>
                  <a:cubicBezTo>
                    <a:pt x="1" y="13255"/>
                    <a:pt x="565" y="13790"/>
                    <a:pt x="1247" y="13790"/>
                  </a:cubicBezTo>
                  <a:lnTo>
                    <a:pt x="7618" y="13790"/>
                  </a:lnTo>
                  <a:cubicBezTo>
                    <a:pt x="7595" y="14454"/>
                    <a:pt x="7542" y="15577"/>
                    <a:pt x="7395" y="16194"/>
                  </a:cubicBezTo>
                  <a:lnTo>
                    <a:pt x="6390" y="16194"/>
                  </a:lnTo>
                  <a:cubicBezTo>
                    <a:pt x="6243" y="16194"/>
                    <a:pt x="6096" y="16311"/>
                    <a:pt x="6096" y="16488"/>
                  </a:cubicBezTo>
                  <a:cubicBezTo>
                    <a:pt x="6096" y="16635"/>
                    <a:pt x="6243" y="16782"/>
                    <a:pt x="6390" y="16782"/>
                  </a:cubicBezTo>
                  <a:lnTo>
                    <a:pt x="13126" y="16782"/>
                  </a:lnTo>
                  <a:cubicBezTo>
                    <a:pt x="13273" y="16782"/>
                    <a:pt x="13396" y="16635"/>
                    <a:pt x="13396" y="16488"/>
                  </a:cubicBezTo>
                  <a:cubicBezTo>
                    <a:pt x="13396" y="16311"/>
                    <a:pt x="13273" y="16194"/>
                    <a:pt x="13126" y="16194"/>
                  </a:cubicBezTo>
                  <a:lnTo>
                    <a:pt x="12121" y="16194"/>
                  </a:lnTo>
                  <a:cubicBezTo>
                    <a:pt x="11974" y="15577"/>
                    <a:pt x="11927" y="14454"/>
                    <a:pt x="11903" y="13790"/>
                  </a:cubicBezTo>
                  <a:lnTo>
                    <a:pt x="18245" y="13790"/>
                  </a:lnTo>
                  <a:cubicBezTo>
                    <a:pt x="18933" y="13790"/>
                    <a:pt x="19497" y="13255"/>
                    <a:pt x="19497" y="12544"/>
                  </a:cubicBezTo>
                  <a:lnTo>
                    <a:pt x="19497" y="1252"/>
                  </a:lnTo>
                  <a:cubicBezTo>
                    <a:pt x="19497" y="565"/>
                    <a:pt x="18933" y="0"/>
                    <a:pt x="1824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40"/>
          <p:cNvGrpSpPr/>
          <p:nvPr/>
        </p:nvGrpSpPr>
        <p:grpSpPr>
          <a:xfrm>
            <a:off x="-823554" y="2494820"/>
            <a:ext cx="379821" cy="326796"/>
            <a:chOff x="4093948" y="1308595"/>
            <a:chExt cx="379821" cy="326796"/>
          </a:xfrm>
        </p:grpSpPr>
        <p:sp>
          <p:nvSpPr>
            <p:cNvPr id="1490" name="Google Shape;1490;p40"/>
            <p:cNvSpPr/>
            <p:nvPr/>
          </p:nvSpPr>
          <p:spPr>
            <a:xfrm>
              <a:off x="4099675" y="1524295"/>
              <a:ext cx="368367" cy="47648"/>
            </a:xfrm>
            <a:custGeom>
              <a:avLst/>
              <a:gdLst/>
              <a:ahLst/>
              <a:cxnLst/>
              <a:rect l="l" t="t" r="r" b="b"/>
              <a:pathLst>
                <a:path w="18910" h="2446" extrusionOk="0">
                  <a:moveTo>
                    <a:pt x="0" y="1"/>
                  </a:moveTo>
                  <a:lnTo>
                    <a:pt x="0" y="1494"/>
                  </a:lnTo>
                  <a:cubicBezTo>
                    <a:pt x="0" y="2029"/>
                    <a:pt x="418" y="2446"/>
                    <a:pt x="959" y="2446"/>
                  </a:cubicBezTo>
                  <a:lnTo>
                    <a:pt x="17951" y="2446"/>
                  </a:lnTo>
                  <a:cubicBezTo>
                    <a:pt x="18492" y="2446"/>
                    <a:pt x="18909" y="2029"/>
                    <a:pt x="18909" y="1494"/>
                  </a:cubicBezTo>
                  <a:lnTo>
                    <a:pt x="18909" y="1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4099675" y="1314302"/>
              <a:ext cx="368367" cy="210014"/>
            </a:xfrm>
            <a:custGeom>
              <a:avLst/>
              <a:gdLst/>
              <a:ahLst/>
              <a:cxnLst/>
              <a:rect l="l" t="t" r="r" b="b"/>
              <a:pathLst>
                <a:path w="18910" h="10781" extrusionOk="0">
                  <a:moveTo>
                    <a:pt x="959" y="1"/>
                  </a:moveTo>
                  <a:cubicBezTo>
                    <a:pt x="418" y="1"/>
                    <a:pt x="0" y="418"/>
                    <a:pt x="0" y="959"/>
                  </a:cubicBezTo>
                  <a:lnTo>
                    <a:pt x="0" y="10781"/>
                  </a:lnTo>
                  <a:lnTo>
                    <a:pt x="18909" y="10781"/>
                  </a:lnTo>
                  <a:lnTo>
                    <a:pt x="18909" y="959"/>
                  </a:lnTo>
                  <a:cubicBezTo>
                    <a:pt x="18909" y="418"/>
                    <a:pt x="18492" y="1"/>
                    <a:pt x="17951" y="1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4099675" y="1314302"/>
              <a:ext cx="368367" cy="210014"/>
            </a:xfrm>
            <a:custGeom>
              <a:avLst/>
              <a:gdLst/>
              <a:ahLst/>
              <a:cxnLst/>
              <a:rect l="l" t="t" r="r" b="b"/>
              <a:pathLst>
                <a:path w="18910" h="10781" extrusionOk="0">
                  <a:moveTo>
                    <a:pt x="959" y="1"/>
                  </a:moveTo>
                  <a:cubicBezTo>
                    <a:pt x="418" y="1"/>
                    <a:pt x="0" y="418"/>
                    <a:pt x="0" y="959"/>
                  </a:cubicBezTo>
                  <a:lnTo>
                    <a:pt x="0" y="10781"/>
                  </a:lnTo>
                  <a:lnTo>
                    <a:pt x="18909" y="10781"/>
                  </a:lnTo>
                  <a:lnTo>
                    <a:pt x="18909" y="959"/>
                  </a:lnTo>
                  <a:cubicBezTo>
                    <a:pt x="18909" y="418"/>
                    <a:pt x="18492" y="1"/>
                    <a:pt x="17951" y="1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4434592" y="1314302"/>
              <a:ext cx="33447" cy="210014"/>
            </a:xfrm>
            <a:custGeom>
              <a:avLst/>
              <a:gdLst/>
              <a:ahLst/>
              <a:cxnLst/>
              <a:rect l="l" t="t" r="r" b="b"/>
              <a:pathLst>
                <a:path w="1717" h="10781" extrusionOk="0">
                  <a:moveTo>
                    <a:pt x="0" y="1"/>
                  </a:moveTo>
                  <a:cubicBezTo>
                    <a:pt x="541" y="1"/>
                    <a:pt x="958" y="418"/>
                    <a:pt x="958" y="959"/>
                  </a:cubicBezTo>
                  <a:lnTo>
                    <a:pt x="958" y="10781"/>
                  </a:lnTo>
                  <a:lnTo>
                    <a:pt x="1716" y="10781"/>
                  </a:lnTo>
                  <a:lnTo>
                    <a:pt x="1716" y="959"/>
                  </a:lnTo>
                  <a:cubicBezTo>
                    <a:pt x="1716" y="418"/>
                    <a:pt x="1299" y="1"/>
                    <a:pt x="758" y="1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4434592" y="1524295"/>
              <a:ext cx="33447" cy="47648"/>
            </a:xfrm>
            <a:custGeom>
              <a:avLst/>
              <a:gdLst/>
              <a:ahLst/>
              <a:cxnLst/>
              <a:rect l="l" t="t" r="r" b="b"/>
              <a:pathLst>
                <a:path w="1717" h="2446" extrusionOk="0">
                  <a:moveTo>
                    <a:pt x="958" y="1"/>
                  </a:moveTo>
                  <a:lnTo>
                    <a:pt x="958" y="1494"/>
                  </a:lnTo>
                  <a:cubicBezTo>
                    <a:pt x="958" y="2029"/>
                    <a:pt x="541" y="2446"/>
                    <a:pt x="0" y="2446"/>
                  </a:cubicBezTo>
                  <a:lnTo>
                    <a:pt x="758" y="2446"/>
                  </a:lnTo>
                  <a:cubicBezTo>
                    <a:pt x="1299" y="2446"/>
                    <a:pt x="1716" y="2029"/>
                    <a:pt x="1716" y="1494"/>
                  </a:cubicBezTo>
                  <a:lnTo>
                    <a:pt x="1716" y="1"/>
                  </a:ln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4241878" y="1571923"/>
              <a:ext cx="83959" cy="57739"/>
            </a:xfrm>
            <a:custGeom>
              <a:avLst/>
              <a:gdLst/>
              <a:ahLst/>
              <a:cxnLst/>
              <a:rect l="l" t="t" r="r" b="b"/>
              <a:pathLst>
                <a:path w="4310" h="2964" extrusionOk="0">
                  <a:moveTo>
                    <a:pt x="318" y="1"/>
                  </a:moveTo>
                  <a:cubicBezTo>
                    <a:pt x="318" y="1"/>
                    <a:pt x="271" y="2182"/>
                    <a:pt x="1" y="2963"/>
                  </a:cubicBezTo>
                  <a:lnTo>
                    <a:pt x="4309" y="2963"/>
                  </a:lnTo>
                  <a:cubicBezTo>
                    <a:pt x="4039" y="2182"/>
                    <a:pt x="3992" y="1"/>
                    <a:pt x="3992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4247605" y="1571923"/>
              <a:ext cx="72505" cy="14805"/>
            </a:xfrm>
            <a:custGeom>
              <a:avLst/>
              <a:gdLst/>
              <a:ahLst/>
              <a:cxnLst/>
              <a:rect l="l" t="t" r="r" b="b"/>
              <a:pathLst>
                <a:path w="3722" h="760" extrusionOk="0">
                  <a:moveTo>
                    <a:pt x="24" y="1"/>
                  </a:moveTo>
                  <a:cubicBezTo>
                    <a:pt x="24" y="1"/>
                    <a:pt x="1" y="318"/>
                    <a:pt x="1" y="759"/>
                  </a:cubicBezTo>
                  <a:lnTo>
                    <a:pt x="3721" y="759"/>
                  </a:lnTo>
                  <a:cubicBezTo>
                    <a:pt x="3721" y="318"/>
                    <a:pt x="3698" y="1"/>
                    <a:pt x="3698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4247605" y="1571923"/>
              <a:ext cx="72505" cy="14805"/>
            </a:xfrm>
            <a:custGeom>
              <a:avLst/>
              <a:gdLst/>
              <a:ahLst/>
              <a:cxnLst/>
              <a:rect l="l" t="t" r="r" b="b"/>
              <a:pathLst>
                <a:path w="3722" h="760" extrusionOk="0">
                  <a:moveTo>
                    <a:pt x="24" y="1"/>
                  </a:moveTo>
                  <a:cubicBezTo>
                    <a:pt x="24" y="1"/>
                    <a:pt x="1" y="318"/>
                    <a:pt x="1" y="759"/>
                  </a:cubicBezTo>
                  <a:lnTo>
                    <a:pt x="3721" y="759"/>
                  </a:lnTo>
                  <a:cubicBezTo>
                    <a:pt x="3721" y="318"/>
                    <a:pt x="3698" y="1"/>
                    <a:pt x="3698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4122583" y="1339607"/>
              <a:ext cx="322550" cy="184709"/>
            </a:xfrm>
            <a:custGeom>
              <a:avLst/>
              <a:gdLst/>
              <a:ahLst/>
              <a:cxnLst/>
              <a:rect l="l" t="t" r="r" b="b"/>
              <a:pathLst>
                <a:path w="16558" h="9482" extrusionOk="0">
                  <a:moveTo>
                    <a:pt x="441" y="1"/>
                  </a:moveTo>
                  <a:cubicBezTo>
                    <a:pt x="200" y="1"/>
                    <a:pt x="0" y="195"/>
                    <a:pt x="0" y="442"/>
                  </a:cubicBezTo>
                  <a:lnTo>
                    <a:pt x="0" y="9482"/>
                  </a:lnTo>
                  <a:lnTo>
                    <a:pt x="16558" y="9482"/>
                  </a:lnTo>
                  <a:lnTo>
                    <a:pt x="16558" y="442"/>
                  </a:lnTo>
                  <a:cubicBezTo>
                    <a:pt x="16558" y="195"/>
                    <a:pt x="16364" y="1"/>
                    <a:pt x="16117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4421755" y="1339607"/>
              <a:ext cx="23376" cy="184709"/>
            </a:xfrm>
            <a:custGeom>
              <a:avLst/>
              <a:gdLst/>
              <a:ahLst/>
              <a:cxnLst/>
              <a:rect l="l" t="t" r="r" b="b"/>
              <a:pathLst>
                <a:path w="1200" h="9482" extrusionOk="0">
                  <a:moveTo>
                    <a:pt x="1" y="1"/>
                  </a:moveTo>
                  <a:cubicBezTo>
                    <a:pt x="242" y="1"/>
                    <a:pt x="442" y="195"/>
                    <a:pt x="442" y="442"/>
                  </a:cubicBezTo>
                  <a:lnTo>
                    <a:pt x="442" y="9482"/>
                  </a:lnTo>
                  <a:lnTo>
                    <a:pt x="1200" y="9482"/>
                  </a:lnTo>
                  <a:lnTo>
                    <a:pt x="1200" y="442"/>
                  </a:lnTo>
                  <a:cubicBezTo>
                    <a:pt x="1200" y="195"/>
                    <a:pt x="1006" y="1"/>
                    <a:pt x="759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4122583" y="1339607"/>
              <a:ext cx="322550" cy="33915"/>
            </a:xfrm>
            <a:custGeom>
              <a:avLst/>
              <a:gdLst/>
              <a:ahLst/>
              <a:cxnLst/>
              <a:rect l="l" t="t" r="r" b="b"/>
              <a:pathLst>
                <a:path w="16558" h="1741" extrusionOk="0">
                  <a:moveTo>
                    <a:pt x="441" y="1"/>
                  </a:moveTo>
                  <a:cubicBezTo>
                    <a:pt x="200" y="1"/>
                    <a:pt x="0" y="195"/>
                    <a:pt x="0" y="442"/>
                  </a:cubicBezTo>
                  <a:lnTo>
                    <a:pt x="0" y="1741"/>
                  </a:lnTo>
                  <a:lnTo>
                    <a:pt x="16558" y="1741"/>
                  </a:lnTo>
                  <a:lnTo>
                    <a:pt x="16558" y="442"/>
                  </a:lnTo>
                  <a:cubicBezTo>
                    <a:pt x="16558" y="195"/>
                    <a:pt x="16364" y="1"/>
                    <a:pt x="16117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4421755" y="1339607"/>
              <a:ext cx="23376" cy="33915"/>
            </a:xfrm>
            <a:custGeom>
              <a:avLst/>
              <a:gdLst/>
              <a:ahLst/>
              <a:cxnLst/>
              <a:rect l="l" t="t" r="r" b="b"/>
              <a:pathLst>
                <a:path w="1200" h="1741" extrusionOk="0">
                  <a:moveTo>
                    <a:pt x="1" y="1"/>
                  </a:moveTo>
                  <a:cubicBezTo>
                    <a:pt x="242" y="1"/>
                    <a:pt x="442" y="195"/>
                    <a:pt x="442" y="442"/>
                  </a:cubicBezTo>
                  <a:lnTo>
                    <a:pt x="442" y="1741"/>
                  </a:lnTo>
                  <a:lnTo>
                    <a:pt x="1200" y="1741"/>
                  </a:lnTo>
                  <a:lnTo>
                    <a:pt x="1200" y="442"/>
                  </a:lnTo>
                  <a:cubicBezTo>
                    <a:pt x="1200" y="224"/>
                    <a:pt x="1029" y="48"/>
                    <a:pt x="830" y="24"/>
                  </a:cubicBezTo>
                  <a:cubicBezTo>
                    <a:pt x="806" y="1"/>
                    <a:pt x="782" y="1"/>
                    <a:pt x="759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4148336" y="1394910"/>
              <a:ext cx="91614" cy="104569"/>
            </a:xfrm>
            <a:custGeom>
              <a:avLst/>
              <a:gdLst/>
              <a:ahLst/>
              <a:cxnLst/>
              <a:rect l="l" t="t" r="r" b="b"/>
              <a:pathLst>
                <a:path w="4703" h="5368" extrusionOk="0">
                  <a:moveTo>
                    <a:pt x="1" y="1"/>
                  </a:moveTo>
                  <a:lnTo>
                    <a:pt x="1" y="5367"/>
                  </a:lnTo>
                  <a:lnTo>
                    <a:pt x="4703" y="5367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00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4265234" y="1394910"/>
              <a:ext cx="154145" cy="48232"/>
            </a:xfrm>
            <a:custGeom>
              <a:avLst/>
              <a:gdLst/>
              <a:ahLst/>
              <a:cxnLst/>
              <a:rect l="l" t="t" r="r" b="b"/>
              <a:pathLst>
                <a:path w="7913" h="2476" extrusionOk="0">
                  <a:moveTo>
                    <a:pt x="1" y="1"/>
                  </a:moveTo>
                  <a:lnTo>
                    <a:pt x="1" y="2475"/>
                  </a:lnTo>
                  <a:lnTo>
                    <a:pt x="7912" y="2475"/>
                  </a:lnTo>
                  <a:lnTo>
                    <a:pt x="7912" y="1"/>
                  </a:lnTo>
                  <a:close/>
                </a:path>
              </a:pathLst>
            </a:custGeom>
            <a:solidFill>
              <a:srgbClr val="FFE1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4144557" y="1351528"/>
              <a:ext cx="11006" cy="11006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94" y="0"/>
                  </a:moveTo>
                  <a:cubicBezTo>
                    <a:pt x="124" y="0"/>
                    <a:pt x="1" y="124"/>
                    <a:pt x="1" y="294"/>
                  </a:cubicBezTo>
                  <a:cubicBezTo>
                    <a:pt x="1" y="441"/>
                    <a:pt x="124" y="564"/>
                    <a:pt x="294" y="564"/>
                  </a:cubicBezTo>
                  <a:cubicBezTo>
                    <a:pt x="441" y="564"/>
                    <a:pt x="565" y="441"/>
                    <a:pt x="565" y="294"/>
                  </a:cubicBezTo>
                  <a:cubicBezTo>
                    <a:pt x="565" y="124"/>
                    <a:pt x="441" y="0"/>
                    <a:pt x="29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4165965" y="1351450"/>
              <a:ext cx="12039" cy="11162"/>
            </a:xfrm>
            <a:custGeom>
              <a:avLst/>
              <a:gdLst/>
              <a:ahLst/>
              <a:cxnLst/>
              <a:rect l="l" t="t" r="r" b="b"/>
              <a:pathLst>
                <a:path w="618" h="573" extrusionOk="0">
                  <a:moveTo>
                    <a:pt x="314" y="1"/>
                  </a:moveTo>
                  <a:cubicBezTo>
                    <a:pt x="300" y="1"/>
                    <a:pt x="285" y="2"/>
                    <a:pt x="271" y="4"/>
                  </a:cubicBezTo>
                  <a:cubicBezTo>
                    <a:pt x="124" y="28"/>
                    <a:pt x="1" y="175"/>
                    <a:pt x="30" y="322"/>
                  </a:cubicBezTo>
                  <a:cubicBezTo>
                    <a:pt x="51" y="480"/>
                    <a:pt x="172" y="572"/>
                    <a:pt x="320" y="572"/>
                  </a:cubicBezTo>
                  <a:cubicBezTo>
                    <a:pt x="337" y="572"/>
                    <a:pt x="354" y="571"/>
                    <a:pt x="371" y="568"/>
                  </a:cubicBezTo>
                  <a:cubicBezTo>
                    <a:pt x="518" y="545"/>
                    <a:pt x="618" y="398"/>
                    <a:pt x="588" y="251"/>
                  </a:cubicBezTo>
                  <a:cubicBezTo>
                    <a:pt x="567" y="97"/>
                    <a:pt x="445" y="1"/>
                    <a:pt x="31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4188406" y="1351450"/>
              <a:ext cx="11941" cy="11162"/>
            </a:xfrm>
            <a:custGeom>
              <a:avLst/>
              <a:gdLst/>
              <a:ahLst/>
              <a:cxnLst/>
              <a:rect l="l" t="t" r="r" b="b"/>
              <a:pathLst>
                <a:path w="613" h="573" extrusionOk="0">
                  <a:moveTo>
                    <a:pt x="297" y="1"/>
                  </a:moveTo>
                  <a:cubicBezTo>
                    <a:pt x="281" y="1"/>
                    <a:pt x="264" y="2"/>
                    <a:pt x="248" y="4"/>
                  </a:cubicBezTo>
                  <a:cubicBezTo>
                    <a:pt x="101" y="28"/>
                    <a:pt x="1" y="175"/>
                    <a:pt x="24" y="322"/>
                  </a:cubicBezTo>
                  <a:cubicBezTo>
                    <a:pt x="51" y="480"/>
                    <a:pt x="172" y="572"/>
                    <a:pt x="303" y="572"/>
                  </a:cubicBezTo>
                  <a:cubicBezTo>
                    <a:pt x="318" y="572"/>
                    <a:pt x="333" y="571"/>
                    <a:pt x="348" y="568"/>
                  </a:cubicBezTo>
                  <a:cubicBezTo>
                    <a:pt x="494" y="545"/>
                    <a:pt x="612" y="398"/>
                    <a:pt x="589" y="251"/>
                  </a:cubicBezTo>
                  <a:cubicBezTo>
                    <a:pt x="567" y="97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4265702" y="1542392"/>
              <a:ext cx="36311" cy="11474"/>
            </a:xfrm>
            <a:custGeom>
              <a:avLst/>
              <a:gdLst/>
              <a:ahLst/>
              <a:cxnLst/>
              <a:rect l="l" t="t" r="r" b="b"/>
              <a:pathLst>
                <a:path w="1864" h="589" extrusionOk="0">
                  <a:moveTo>
                    <a:pt x="271" y="1"/>
                  </a:moveTo>
                  <a:cubicBezTo>
                    <a:pt x="124" y="1"/>
                    <a:pt x="0" y="147"/>
                    <a:pt x="0" y="294"/>
                  </a:cubicBezTo>
                  <a:cubicBezTo>
                    <a:pt x="0" y="465"/>
                    <a:pt x="124" y="588"/>
                    <a:pt x="271" y="588"/>
                  </a:cubicBezTo>
                  <a:lnTo>
                    <a:pt x="1593" y="588"/>
                  </a:lnTo>
                  <a:cubicBezTo>
                    <a:pt x="1740" y="588"/>
                    <a:pt x="1864" y="465"/>
                    <a:pt x="1864" y="294"/>
                  </a:cubicBezTo>
                  <a:cubicBezTo>
                    <a:pt x="1864" y="147"/>
                    <a:pt x="1740" y="1"/>
                    <a:pt x="159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4093948" y="1308595"/>
              <a:ext cx="379821" cy="326796"/>
            </a:xfrm>
            <a:custGeom>
              <a:avLst/>
              <a:gdLst/>
              <a:ahLst/>
              <a:cxnLst/>
              <a:rect l="l" t="t" r="r" b="b"/>
              <a:pathLst>
                <a:path w="19498" h="16776" extrusionOk="0">
                  <a:moveTo>
                    <a:pt x="17587" y="1887"/>
                  </a:moveTo>
                  <a:cubicBezTo>
                    <a:pt x="17687" y="1887"/>
                    <a:pt x="17734" y="1963"/>
                    <a:pt x="17734" y="2034"/>
                  </a:cubicBezTo>
                  <a:lnTo>
                    <a:pt x="17734" y="3062"/>
                  </a:lnTo>
                  <a:lnTo>
                    <a:pt x="1764" y="3062"/>
                  </a:lnTo>
                  <a:lnTo>
                    <a:pt x="1764" y="2034"/>
                  </a:lnTo>
                  <a:lnTo>
                    <a:pt x="1764" y="1987"/>
                  </a:lnTo>
                  <a:cubicBezTo>
                    <a:pt x="1787" y="1934"/>
                    <a:pt x="1840" y="1887"/>
                    <a:pt x="1911" y="1887"/>
                  </a:cubicBezTo>
                  <a:close/>
                  <a:moveTo>
                    <a:pt x="17734" y="3627"/>
                  </a:moveTo>
                  <a:lnTo>
                    <a:pt x="17734" y="10780"/>
                  </a:lnTo>
                  <a:lnTo>
                    <a:pt x="1764" y="10780"/>
                  </a:lnTo>
                  <a:lnTo>
                    <a:pt x="1764" y="3627"/>
                  </a:lnTo>
                  <a:close/>
                  <a:moveTo>
                    <a:pt x="18933" y="11368"/>
                  </a:moveTo>
                  <a:lnTo>
                    <a:pt x="18933" y="12567"/>
                  </a:lnTo>
                  <a:cubicBezTo>
                    <a:pt x="18933" y="12931"/>
                    <a:pt x="18616" y="13249"/>
                    <a:pt x="18245" y="13249"/>
                  </a:cubicBezTo>
                  <a:lnTo>
                    <a:pt x="1253" y="13249"/>
                  </a:lnTo>
                  <a:cubicBezTo>
                    <a:pt x="882" y="13249"/>
                    <a:pt x="565" y="12931"/>
                    <a:pt x="565" y="12567"/>
                  </a:cubicBezTo>
                  <a:lnTo>
                    <a:pt x="565" y="11368"/>
                  </a:lnTo>
                  <a:close/>
                  <a:moveTo>
                    <a:pt x="11315" y="13813"/>
                  </a:moveTo>
                  <a:cubicBezTo>
                    <a:pt x="11339" y="14330"/>
                    <a:pt x="11392" y="15453"/>
                    <a:pt x="11539" y="16217"/>
                  </a:cubicBezTo>
                  <a:lnTo>
                    <a:pt x="7959" y="16217"/>
                  </a:lnTo>
                  <a:cubicBezTo>
                    <a:pt x="8106" y="15453"/>
                    <a:pt x="8159" y="14330"/>
                    <a:pt x="8182" y="13813"/>
                  </a:cubicBezTo>
                  <a:close/>
                  <a:moveTo>
                    <a:pt x="1253" y="0"/>
                  </a:moveTo>
                  <a:cubicBezTo>
                    <a:pt x="565" y="0"/>
                    <a:pt x="1" y="564"/>
                    <a:pt x="1" y="1252"/>
                  </a:cubicBezTo>
                  <a:lnTo>
                    <a:pt x="1" y="12567"/>
                  </a:lnTo>
                  <a:cubicBezTo>
                    <a:pt x="1" y="13249"/>
                    <a:pt x="565" y="13813"/>
                    <a:pt x="1253" y="13813"/>
                  </a:cubicBezTo>
                  <a:lnTo>
                    <a:pt x="7618" y="13813"/>
                  </a:lnTo>
                  <a:cubicBezTo>
                    <a:pt x="7595" y="14477"/>
                    <a:pt x="7518" y="15600"/>
                    <a:pt x="7371" y="16217"/>
                  </a:cubicBezTo>
                  <a:lnTo>
                    <a:pt x="6396" y="16217"/>
                  </a:lnTo>
                  <a:cubicBezTo>
                    <a:pt x="6225" y="16217"/>
                    <a:pt x="6102" y="16334"/>
                    <a:pt x="6102" y="16481"/>
                  </a:cubicBezTo>
                  <a:cubicBezTo>
                    <a:pt x="6102" y="16658"/>
                    <a:pt x="6225" y="16775"/>
                    <a:pt x="6396" y="16775"/>
                  </a:cubicBezTo>
                  <a:lnTo>
                    <a:pt x="13102" y="16775"/>
                  </a:lnTo>
                  <a:cubicBezTo>
                    <a:pt x="13279" y="16775"/>
                    <a:pt x="13396" y="16658"/>
                    <a:pt x="13396" y="16481"/>
                  </a:cubicBezTo>
                  <a:cubicBezTo>
                    <a:pt x="13396" y="16334"/>
                    <a:pt x="13279" y="16217"/>
                    <a:pt x="13102" y="16217"/>
                  </a:cubicBezTo>
                  <a:lnTo>
                    <a:pt x="12126" y="16217"/>
                  </a:lnTo>
                  <a:cubicBezTo>
                    <a:pt x="11980" y="15600"/>
                    <a:pt x="11903" y="14477"/>
                    <a:pt x="11880" y="13813"/>
                  </a:cubicBezTo>
                  <a:lnTo>
                    <a:pt x="18245" y="13813"/>
                  </a:lnTo>
                  <a:cubicBezTo>
                    <a:pt x="18933" y="13813"/>
                    <a:pt x="19497" y="13249"/>
                    <a:pt x="19497" y="12567"/>
                  </a:cubicBezTo>
                  <a:lnTo>
                    <a:pt x="19497" y="3527"/>
                  </a:lnTo>
                  <a:cubicBezTo>
                    <a:pt x="19497" y="3356"/>
                    <a:pt x="19374" y="3233"/>
                    <a:pt x="19203" y="3233"/>
                  </a:cubicBezTo>
                  <a:cubicBezTo>
                    <a:pt x="19056" y="3233"/>
                    <a:pt x="18933" y="3356"/>
                    <a:pt x="18933" y="3527"/>
                  </a:cubicBezTo>
                  <a:lnTo>
                    <a:pt x="18933" y="10780"/>
                  </a:lnTo>
                  <a:lnTo>
                    <a:pt x="18298" y="10780"/>
                  </a:lnTo>
                  <a:lnTo>
                    <a:pt x="18298" y="2034"/>
                  </a:lnTo>
                  <a:cubicBezTo>
                    <a:pt x="18298" y="1640"/>
                    <a:pt x="17981" y="1323"/>
                    <a:pt x="17587" y="1323"/>
                  </a:cubicBezTo>
                  <a:lnTo>
                    <a:pt x="1911" y="1323"/>
                  </a:lnTo>
                  <a:cubicBezTo>
                    <a:pt x="1546" y="1323"/>
                    <a:pt x="1229" y="1593"/>
                    <a:pt x="1200" y="1963"/>
                  </a:cubicBezTo>
                  <a:lnTo>
                    <a:pt x="1200" y="10780"/>
                  </a:lnTo>
                  <a:lnTo>
                    <a:pt x="565" y="10780"/>
                  </a:lnTo>
                  <a:lnTo>
                    <a:pt x="565" y="1252"/>
                  </a:lnTo>
                  <a:cubicBezTo>
                    <a:pt x="565" y="882"/>
                    <a:pt x="882" y="564"/>
                    <a:pt x="1253" y="564"/>
                  </a:cubicBezTo>
                  <a:lnTo>
                    <a:pt x="18245" y="564"/>
                  </a:lnTo>
                  <a:cubicBezTo>
                    <a:pt x="18616" y="564"/>
                    <a:pt x="18933" y="882"/>
                    <a:pt x="18933" y="1252"/>
                  </a:cubicBezTo>
                  <a:lnTo>
                    <a:pt x="18933" y="2204"/>
                  </a:lnTo>
                  <a:cubicBezTo>
                    <a:pt x="18933" y="2351"/>
                    <a:pt x="19056" y="2475"/>
                    <a:pt x="19203" y="2475"/>
                  </a:cubicBezTo>
                  <a:cubicBezTo>
                    <a:pt x="19374" y="2475"/>
                    <a:pt x="19497" y="2351"/>
                    <a:pt x="19497" y="2204"/>
                  </a:cubicBezTo>
                  <a:lnTo>
                    <a:pt x="19497" y="1252"/>
                  </a:lnTo>
                  <a:cubicBezTo>
                    <a:pt x="19497" y="564"/>
                    <a:pt x="18933" y="0"/>
                    <a:pt x="1824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4142609" y="1389202"/>
              <a:ext cx="102621" cy="116003"/>
            </a:xfrm>
            <a:custGeom>
              <a:avLst/>
              <a:gdLst/>
              <a:ahLst/>
              <a:cxnLst/>
              <a:rect l="l" t="t" r="r" b="b"/>
              <a:pathLst>
                <a:path w="5268" h="5955" extrusionOk="0">
                  <a:moveTo>
                    <a:pt x="4362" y="588"/>
                  </a:moveTo>
                  <a:lnTo>
                    <a:pt x="2646" y="2551"/>
                  </a:lnTo>
                  <a:lnTo>
                    <a:pt x="906" y="588"/>
                  </a:lnTo>
                  <a:close/>
                  <a:moveTo>
                    <a:pt x="4703" y="1058"/>
                  </a:moveTo>
                  <a:lnTo>
                    <a:pt x="4703" y="4902"/>
                  </a:lnTo>
                  <a:lnTo>
                    <a:pt x="3016" y="2992"/>
                  </a:lnTo>
                  <a:lnTo>
                    <a:pt x="4703" y="1058"/>
                  </a:lnTo>
                  <a:close/>
                  <a:moveTo>
                    <a:pt x="2646" y="3409"/>
                  </a:moveTo>
                  <a:lnTo>
                    <a:pt x="4362" y="5390"/>
                  </a:lnTo>
                  <a:lnTo>
                    <a:pt x="906" y="5390"/>
                  </a:lnTo>
                  <a:lnTo>
                    <a:pt x="2646" y="3409"/>
                  </a:lnTo>
                  <a:close/>
                  <a:moveTo>
                    <a:pt x="295" y="0"/>
                  </a:moveTo>
                  <a:cubicBezTo>
                    <a:pt x="124" y="0"/>
                    <a:pt x="1" y="123"/>
                    <a:pt x="1" y="294"/>
                  </a:cubicBezTo>
                  <a:lnTo>
                    <a:pt x="1" y="2157"/>
                  </a:lnTo>
                  <a:cubicBezTo>
                    <a:pt x="1" y="2304"/>
                    <a:pt x="124" y="2428"/>
                    <a:pt x="295" y="2428"/>
                  </a:cubicBezTo>
                  <a:cubicBezTo>
                    <a:pt x="441" y="2428"/>
                    <a:pt x="565" y="2304"/>
                    <a:pt x="565" y="2157"/>
                  </a:cubicBezTo>
                  <a:lnTo>
                    <a:pt x="565" y="1058"/>
                  </a:lnTo>
                  <a:lnTo>
                    <a:pt x="2258" y="2992"/>
                  </a:lnTo>
                  <a:lnTo>
                    <a:pt x="565" y="4902"/>
                  </a:lnTo>
                  <a:lnTo>
                    <a:pt x="565" y="3480"/>
                  </a:lnTo>
                  <a:cubicBezTo>
                    <a:pt x="565" y="3333"/>
                    <a:pt x="441" y="3209"/>
                    <a:pt x="295" y="3209"/>
                  </a:cubicBezTo>
                  <a:cubicBezTo>
                    <a:pt x="124" y="3209"/>
                    <a:pt x="1" y="3333"/>
                    <a:pt x="1" y="3480"/>
                  </a:cubicBezTo>
                  <a:lnTo>
                    <a:pt x="1" y="5660"/>
                  </a:lnTo>
                  <a:cubicBezTo>
                    <a:pt x="1" y="5831"/>
                    <a:pt x="124" y="5954"/>
                    <a:pt x="295" y="5954"/>
                  </a:cubicBezTo>
                  <a:lnTo>
                    <a:pt x="4997" y="5954"/>
                  </a:lnTo>
                  <a:cubicBezTo>
                    <a:pt x="5144" y="5954"/>
                    <a:pt x="5267" y="5831"/>
                    <a:pt x="5267" y="5660"/>
                  </a:cubicBezTo>
                  <a:lnTo>
                    <a:pt x="5267" y="294"/>
                  </a:lnTo>
                  <a:cubicBezTo>
                    <a:pt x="5267" y="123"/>
                    <a:pt x="5144" y="0"/>
                    <a:pt x="4997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4259507" y="1389202"/>
              <a:ext cx="165599" cy="59200"/>
            </a:xfrm>
            <a:custGeom>
              <a:avLst/>
              <a:gdLst/>
              <a:ahLst/>
              <a:cxnLst/>
              <a:rect l="l" t="t" r="r" b="b"/>
              <a:pathLst>
                <a:path w="8501" h="3039" extrusionOk="0">
                  <a:moveTo>
                    <a:pt x="6343" y="588"/>
                  </a:moveTo>
                  <a:lnTo>
                    <a:pt x="4262" y="1228"/>
                  </a:lnTo>
                  <a:lnTo>
                    <a:pt x="2158" y="588"/>
                  </a:lnTo>
                  <a:close/>
                  <a:moveTo>
                    <a:pt x="565" y="688"/>
                  </a:moveTo>
                  <a:lnTo>
                    <a:pt x="3281" y="1522"/>
                  </a:lnTo>
                  <a:lnTo>
                    <a:pt x="565" y="2381"/>
                  </a:lnTo>
                  <a:lnTo>
                    <a:pt x="565" y="688"/>
                  </a:lnTo>
                  <a:close/>
                  <a:moveTo>
                    <a:pt x="7936" y="688"/>
                  </a:moveTo>
                  <a:lnTo>
                    <a:pt x="7936" y="2381"/>
                  </a:lnTo>
                  <a:lnTo>
                    <a:pt x="5220" y="1522"/>
                  </a:lnTo>
                  <a:lnTo>
                    <a:pt x="7936" y="688"/>
                  </a:lnTo>
                  <a:close/>
                  <a:moveTo>
                    <a:pt x="4262" y="1840"/>
                  </a:moveTo>
                  <a:lnTo>
                    <a:pt x="6343" y="2475"/>
                  </a:lnTo>
                  <a:lnTo>
                    <a:pt x="2158" y="2475"/>
                  </a:lnTo>
                  <a:lnTo>
                    <a:pt x="4262" y="1840"/>
                  </a:lnTo>
                  <a:close/>
                  <a:moveTo>
                    <a:pt x="295" y="0"/>
                  </a:moveTo>
                  <a:cubicBezTo>
                    <a:pt x="124" y="0"/>
                    <a:pt x="1" y="123"/>
                    <a:pt x="1" y="294"/>
                  </a:cubicBezTo>
                  <a:lnTo>
                    <a:pt x="1" y="2768"/>
                  </a:lnTo>
                  <a:cubicBezTo>
                    <a:pt x="1" y="2915"/>
                    <a:pt x="124" y="3039"/>
                    <a:pt x="295" y="3039"/>
                  </a:cubicBezTo>
                  <a:lnTo>
                    <a:pt x="8206" y="3039"/>
                  </a:lnTo>
                  <a:cubicBezTo>
                    <a:pt x="8377" y="3039"/>
                    <a:pt x="8500" y="2915"/>
                    <a:pt x="8500" y="2768"/>
                  </a:cubicBezTo>
                  <a:lnTo>
                    <a:pt x="8500" y="294"/>
                  </a:lnTo>
                  <a:cubicBezTo>
                    <a:pt x="8500" y="123"/>
                    <a:pt x="8377" y="0"/>
                    <a:pt x="820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4259507" y="1464648"/>
              <a:ext cx="165599" cy="11474"/>
            </a:xfrm>
            <a:custGeom>
              <a:avLst/>
              <a:gdLst/>
              <a:ahLst/>
              <a:cxnLst/>
              <a:rect l="l" t="t" r="r" b="b"/>
              <a:pathLst>
                <a:path w="8501" h="589" extrusionOk="0">
                  <a:moveTo>
                    <a:pt x="295" y="0"/>
                  </a:moveTo>
                  <a:cubicBezTo>
                    <a:pt x="124" y="0"/>
                    <a:pt x="1" y="124"/>
                    <a:pt x="1" y="294"/>
                  </a:cubicBezTo>
                  <a:cubicBezTo>
                    <a:pt x="1" y="441"/>
                    <a:pt x="124" y="588"/>
                    <a:pt x="295" y="588"/>
                  </a:cubicBezTo>
                  <a:lnTo>
                    <a:pt x="8206" y="588"/>
                  </a:lnTo>
                  <a:cubicBezTo>
                    <a:pt x="8377" y="588"/>
                    <a:pt x="8500" y="441"/>
                    <a:pt x="8500" y="294"/>
                  </a:cubicBezTo>
                  <a:cubicBezTo>
                    <a:pt x="8500" y="124"/>
                    <a:pt x="8377" y="0"/>
                    <a:pt x="820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4259507" y="1487556"/>
              <a:ext cx="165599" cy="11006"/>
            </a:xfrm>
            <a:custGeom>
              <a:avLst/>
              <a:gdLst/>
              <a:ahLst/>
              <a:cxnLst/>
              <a:rect l="l" t="t" r="r" b="b"/>
              <a:pathLst>
                <a:path w="8501" h="565" extrusionOk="0">
                  <a:moveTo>
                    <a:pt x="295" y="0"/>
                  </a:moveTo>
                  <a:cubicBezTo>
                    <a:pt x="124" y="0"/>
                    <a:pt x="1" y="123"/>
                    <a:pt x="1" y="270"/>
                  </a:cubicBezTo>
                  <a:cubicBezTo>
                    <a:pt x="1" y="441"/>
                    <a:pt x="124" y="564"/>
                    <a:pt x="295" y="564"/>
                  </a:cubicBezTo>
                  <a:lnTo>
                    <a:pt x="8206" y="564"/>
                  </a:lnTo>
                  <a:cubicBezTo>
                    <a:pt x="8377" y="564"/>
                    <a:pt x="8500" y="441"/>
                    <a:pt x="8500" y="270"/>
                  </a:cubicBezTo>
                  <a:cubicBezTo>
                    <a:pt x="8500" y="123"/>
                    <a:pt x="8377" y="0"/>
                    <a:pt x="820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40"/>
          <p:cNvGrpSpPr/>
          <p:nvPr/>
        </p:nvGrpSpPr>
        <p:grpSpPr>
          <a:xfrm>
            <a:off x="-930440" y="639962"/>
            <a:ext cx="379819" cy="379352"/>
            <a:chOff x="3517676" y="1282375"/>
            <a:chExt cx="379819" cy="379352"/>
          </a:xfrm>
        </p:grpSpPr>
        <p:sp>
          <p:nvSpPr>
            <p:cNvPr id="1514" name="Google Shape;1514;p40"/>
            <p:cNvSpPr/>
            <p:nvPr/>
          </p:nvSpPr>
          <p:spPr>
            <a:xfrm>
              <a:off x="3786751" y="1629174"/>
              <a:ext cx="39174" cy="27272"/>
            </a:xfrm>
            <a:custGeom>
              <a:avLst/>
              <a:gdLst/>
              <a:ahLst/>
              <a:cxnLst/>
              <a:rect l="l" t="t" r="r" b="b"/>
              <a:pathLst>
                <a:path w="2011" h="1400" extrusionOk="0">
                  <a:moveTo>
                    <a:pt x="147" y="1"/>
                  </a:moveTo>
                  <a:cubicBezTo>
                    <a:pt x="147" y="1"/>
                    <a:pt x="124" y="1030"/>
                    <a:pt x="0" y="1400"/>
                  </a:cubicBezTo>
                  <a:lnTo>
                    <a:pt x="2011" y="1400"/>
                  </a:lnTo>
                  <a:cubicBezTo>
                    <a:pt x="1887" y="1030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788699" y="1629174"/>
              <a:ext cx="35278" cy="15370"/>
            </a:xfrm>
            <a:custGeom>
              <a:avLst/>
              <a:gdLst/>
              <a:ahLst/>
              <a:cxnLst/>
              <a:rect l="l" t="t" r="r" b="b"/>
              <a:pathLst>
                <a:path w="1811" h="789" extrusionOk="0">
                  <a:moveTo>
                    <a:pt x="47" y="1"/>
                  </a:moveTo>
                  <a:cubicBezTo>
                    <a:pt x="47" y="1"/>
                    <a:pt x="24" y="395"/>
                    <a:pt x="0" y="789"/>
                  </a:cubicBezTo>
                  <a:lnTo>
                    <a:pt x="1811" y="789"/>
                  </a:lnTo>
                  <a:cubicBezTo>
                    <a:pt x="1764" y="395"/>
                    <a:pt x="1764" y="1"/>
                    <a:pt x="176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720461" y="1512860"/>
              <a:ext cx="171755" cy="116335"/>
            </a:xfrm>
            <a:custGeom>
              <a:avLst/>
              <a:gdLst/>
              <a:ahLst/>
              <a:cxnLst/>
              <a:rect l="l" t="t" r="r" b="b"/>
              <a:pathLst>
                <a:path w="8817" h="5972" extrusionOk="0">
                  <a:moveTo>
                    <a:pt x="441" y="0"/>
                  </a:moveTo>
                  <a:cubicBezTo>
                    <a:pt x="194" y="0"/>
                    <a:pt x="0" y="218"/>
                    <a:pt x="0" y="464"/>
                  </a:cubicBezTo>
                  <a:lnTo>
                    <a:pt x="0" y="5531"/>
                  </a:lnTo>
                  <a:cubicBezTo>
                    <a:pt x="0" y="5778"/>
                    <a:pt x="194" y="5972"/>
                    <a:pt x="441" y="5972"/>
                  </a:cubicBezTo>
                  <a:lnTo>
                    <a:pt x="8352" y="5972"/>
                  </a:lnTo>
                  <a:cubicBezTo>
                    <a:pt x="8617" y="5972"/>
                    <a:pt x="8817" y="5778"/>
                    <a:pt x="8817" y="5531"/>
                  </a:cubicBezTo>
                  <a:lnTo>
                    <a:pt x="8817" y="464"/>
                  </a:lnTo>
                  <a:cubicBezTo>
                    <a:pt x="8817" y="218"/>
                    <a:pt x="8617" y="0"/>
                    <a:pt x="8352" y="0"/>
                  </a:cubicBezTo>
                  <a:close/>
                </a:path>
              </a:pathLst>
            </a:custGeom>
            <a:solidFill>
              <a:srgbClr val="FFE1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720461" y="1607318"/>
              <a:ext cx="171755" cy="21876"/>
            </a:xfrm>
            <a:custGeom>
              <a:avLst/>
              <a:gdLst/>
              <a:ahLst/>
              <a:cxnLst/>
              <a:rect l="l" t="t" r="r" b="b"/>
              <a:pathLst>
                <a:path w="8817" h="1123" extrusionOk="0">
                  <a:moveTo>
                    <a:pt x="0" y="0"/>
                  </a:moveTo>
                  <a:lnTo>
                    <a:pt x="0" y="682"/>
                  </a:lnTo>
                  <a:cubicBezTo>
                    <a:pt x="0" y="929"/>
                    <a:pt x="194" y="1123"/>
                    <a:pt x="441" y="1123"/>
                  </a:cubicBezTo>
                  <a:lnTo>
                    <a:pt x="8352" y="1123"/>
                  </a:lnTo>
                  <a:cubicBezTo>
                    <a:pt x="8617" y="1123"/>
                    <a:pt x="8817" y="929"/>
                    <a:pt x="8817" y="682"/>
                  </a:cubicBezTo>
                  <a:lnTo>
                    <a:pt x="8817" y="0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3868274" y="1607318"/>
              <a:ext cx="23941" cy="21876"/>
            </a:xfrm>
            <a:custGeom>
              <a:avLst/>
              <a:gdLst/>
              <a:ahLst/>
              <a:cxnLst/>
              <a:rect l="l" t="t" r="r" b="b"/>
              <a:pathLst>
                <a:path w="1229" h="1123" extrusionOk="0">
                  <a:moveTo>
                    <a:pt x="441" y="0"/>
                  </a:moveTo>
                  <a:lnTo>
                    <a:pt x="441" y="682"/>
                  </a:lnTo>
                  <a:cubicBezTo>
                    <a:pt x="441" y="929"/>
                    <a:pt x="247" y="1123"/>
                    <a:pt x="0" y="1123"/>
                  </a:cubicBezTo>
                  <a:lnTo>
                    <a:pt x="764" y="1123"/>
                  </a:lnTo>
                  <a:cubicBezTo>
                    <a:pt x="1029" y="1123"/>
                    <a:pt x="1229" y="929"/>
                    <a:pt x="1229" y="682"/>
                  </a:cubicBezTo>
                  <a:lnTo>
                    <a:pt x="1229" y="0"/>
                  </a:ln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3691378" y="1404085"/>
              <a:ext cx="39057" cy="27155"/>
            </a:xfrm>
            <a:custGeom>
              <a:avLst/>
              <a:gdLst/>
              <a:ahLst/>
              <a:cxnLst/>
              <a:rect l="l" t="t" r="r" b="b"/>
              <a:pathLst>
                <a:path w="2005" h="1394" extrusionOk="0">
                  <a:moveTo>
                    <a:pt x="147" y="0"/>
                  </a:moveTo>
                  <a:cubicBezTo>
                    <a:pt x="147" y="0"/>
                    <a:pt x="147" y="1029"/>
                    <a:pt x="0" y="1393"/>
                  </a:cubicBezTo>
                  <a:lnTo>
                    <a:pt x="2004" y="1393"/>
                  </a:lnTo>
                  <a:cubicBezTo>
                    <a:pt x="1881" y="1029"/>
                    <a:pt x="1858" y="0"/>
                    <a:pt x="1858" y="0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3693657" y="1404085"/>
              <a:ext cx="34947" cy="15233"/>
            </a:xfrm>
            <a:custGeom>
              <a:avLst/>
              <a:gdLst/>
              <a:ahLst/>
              <a:cxnLst/>
              <a:rect l="l" t="t" r="r" b="b"/>
              <a:pathLst>
                <a:path w="1794" h="782" extrusionOk="0">
                  <a:moveTo>
                    <a:pt x="30" y="0"/>
                  </a:moveTo>
                  <a:cubicBezTo>
                    <a:pt x="30" y="0"/>
                    <a:pt x="30" y="388"/>
                    <a:pt x="1" y="782"/>
                  </a:cubicBezTo>
                  <a:lnTo>
                    <a:pt x="1793" y="782"/>
                  </a:lnTo>
                  <a:cubicBezTo>
                    <a:pt x="1764" y="388"/>
                    <a:pt x="1741" y="0"/>
                    <a:pt x="174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3624971" y="1287635"/>
              <a:ext cx="171755" cy="116471"/>
            </a:xfrm>
            <a:custGeom>
              <a:avLst/>
              <a:gdLst/>
              <a:ahLst/>
              <a:cxnLst/>
              <a:rect l="l" t="t" r="r" b="b"/>
              <a:pathLst>
                <a:path w="8817" h="5979" extrusionOk="0">
                  <a:moveTo>
                    <a:pt x="470" y="0"/>
                  </a:moveTo>
                  <a:cubicBezTo>
                    <a:pt x="223" y="0"/>
                    <a:pt x="0" y="218"/>
                    <a:pt x="0" y="465"/>
                  </a:cubicBezTo>
                  <a:lnTo>
                    <a:pt x="0" y="5537"/>
                  </a:lnTo>
                  <a:cubicBezTo>
                    <a:pt x="0" y="5778"/>
                    <a:pt x="223" y="5978"/>
                    <a:pt x="470" y="5978"/>
                  </a:cubicBezTo>
                  <a:lnTo>
                    <a:pt x="8376" y="5978"/>
                  </a:lnTo>
                  <a:cubicBezTo>
                    <a:pt x="8623" y="5978"/>
                    <a:pt x="8817" y="5778"/>
                    <a:pt x="8817" y="5537"/>
                  </a:cubicBezTo>
                  <a:lnTo>
                    <a:pt x="8817" y="465"/>
                  </a:lnTo>
                  <a:cubicBezTo>
                    <a:pt x="8817" y="218"/>
                    <a:pt x="8623" y="0"/>
                    <a:pt x="8376" y="0"/>
                  </a:cubicBezTo>
                  <a:close/>
                </a:path>
              </a:pathLst>
            </a:custGeom>
            <a:solidFill>
              <a:srgbClr val="00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3624971" y="1382092"/>
              <a:ext cx="171755" cy="22012"/>
            </a:xfrm>
            <a:custGeom>
              <a:avLst/>
              <a:gdLst/>
              <a:ahLst/>
              <a:cxnLst/>
              <a:rect l="l" t="t" r="r" b="b"/>
              <a:pathLst>
                <a:path w="8817" h="1130" extrusionOk="0">
                  <a:moveTo>
                    <a:pt x="0" y="1"/>
                  </a:moveTo>
                  <a:lnTo>
                    <a:pt x="0" y="688"/>
                  </a:lnTo>
                  <a:cubicBezTo>
                    <a:pt x="0" y="929"/>
                    <a:pt x="223" y="1129"/>
                    <a:pt x="470" y="1129"/>
                  </a:cubicBezTo>
                  <a:lnTo>
                    <a:pt x="8376" y="1129"/>
                  </a:lnTo>
                  <a:cubicBezTo>
                    <a:pt x="8623" y="1129"/>
                    <a:pt x="8817" y="929"/>
                    <a:pt x="8817" y="688"/>
                  </a:cubicBezTo>
                  <a:lnTo>
                    <a:pt x="8817" y="1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3772901" y="1382092"/>
              <a:ext cx="23824" cy="22012"/>
            </a:xfrm>
            <a:custGeom>
              <a:avLst/>
              <a:gdLst/>
              <a:ahLst/>
              <a:cxnLst/>
              <a:rect l="l" t="t" r="r" b="b"/>
              <a:pathLst>
                <a:path w="1223" h="1130" extrusionOk="0">
                  <a:moveTo>
                    <a:pt x="441" y="1"/>
                  </a:moveTo>
                  <a:lnTo>
                    <a:pt x="441" y="688"/>
                  </a:lnTo>
                  <a:cubicBezTo>
                    <a:pt x="441" y="929"/>
                    <a:pt x="247" y="1129"/>
                    <a:pt x="0" y="1129"/>
                  </a:cubicBezTo>
                  <a:lnTo>
                    <a:pt x="782" y="1129"/>
                  </a:lnTo>
                  <a:cubicBezTo>
                    <a:pt x="1029" y="1129"/>
                    <a:pt x="1223" y="929"/>
                    <a:pt x="1223" y="688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3589693" y="1629174"/>
              <a:ext cx="39174" cy="27272"/>
            </a:xfrm>
            <a:custGeom>
              <a:avLst/>
              <a:gdLst/>
              <a:ahLst/>
              <a:cxnLst/>
              <a:rect l="l" t="t" r="r" b="b"/>
              <a:pathLst>
                <a:path w="2011" h="1400" extrusionOk="0">
                  <a:moveTo>
                    <a:pt x="148" y="1"/>
                  </a:moveTo>
                  <a:cubicBezTo>
                    <a:pt x="148" y="1"/>
                    <a:pt x="124" y="1030"/>
                    <a:pt x="1" y="1400"/>
                  </a:cubicBezTo>
                  <a:lnTo>
                    <a:pt x="2011" y="1400"/>
                  </a:lnTo>
                  <a:cubicBezTo>
                    <a:pt x="1887" y="1030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3591641" y="1629174"/>
              <a:ext cx="35278" cy="15370"/>
            </a:xfrm>
            <a:custGeom>
              <a:avLst/>
              <a:gdLst/>
              <a:ahLst/>
              <a:cxnLst/>
              <a:rect l="l" t="t" r="r" b="b"/>
              <a:pathLst>
                <a:path w="1811" h="789" extrusionOk="0">
                  <a:moveTo>
                    <a:pt x="48" y="1"/>
                  </a:moveTo>
                  <a:cubicBezTo>
                    <a:pt x="48" y="1"/>
                    <a:pt x="48" y="395"/>
                    <a:pt x="1" y="789"/>
                  </a:cubicBezTo>
                  <a:lnTo>
                    <a:pt x="1811" y="789"/>
                  </a:lnTo>
                  <a:cubicBezTo>
                    <a:pt x="1764" y="395"/>
                    <a:pt x="1764" y="1"/>
                    <a:pt x="1764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3523403" y="1512860"/>
              <a:ext cx="171775" cy="116335"/>
            </a:xfrm>
            <a:custGeom>
              <a:avLst/>
              <a:gdLst/>
              <a:ahLst/>
              <a:cxnLst/>
              <a:rect l="l" t="t" r="r" b="b"/>
              <a:pathLst>
                <a:path w="8818" h="5972" extrusionOk="0">
                  <a:moveTo>
                    <a:pt x="441" y="0"/>
                  </a:moveTo>
                  <a:cubicBezTo>
                    <a:pt x="194" y="0"/>
                    <a:pt x="0" y="218"/>
                    <a:pt x="0" y="464"/>
                  </a:cubicBezTo>
                  <a:lnTo>
                    <a:pt x="0" y="5531"/>
                  </a:lnTo>
                  <a:cubicBezTo>
                    <a:pt x="0" y="5778"/>
                    <a:pt x="194" y="5972"/>
                    <a:pt x="441" y="5972"/>
                  </a:cubicBezTo>
                  <a:lnTo>
                    <a:pt x="8376" y="5972"/>
                  </a:lnTo>
                  <a:cubicBezTo>
                    <a:pt x="8623" y="5972"/>
                    <a:pt x="8817" y="5778"/>
                    <a:pt x="8817" y="5531"/>
                  </a:cubicBezTo>
                  <a:lnTo>
                    <a:pt x="8817" y="464"/>
                  </a:lnTo>
                  <a:cubicBezTo>
                    <a:pt x="8817" y="218"/>
                    <a:pt x="8623" y="0"/>
                    <a:pt x="8376" y="0"/>
                  </a:cubicBezTo>
                  <a:close/>
                </a:path>
              </a:pathLst>
            </a:custGeom>
            <a:solidFill>
              <a:srgbClr val="FFE1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523403" y="1607318"/>
              <a:ext cx="171775" cy="21876"/>
            </a:xfrm>
            <a:custGeom>
              <a:avLst/>
              <a:gdLst/>
              <a:ahLst/>
              <a:cxnLst/>
              <a:rect l="l" t="t" r="r" b="b"/>
              <a:pathLst>
                <a:path w="8818" h="1123" extrusionOk="0">
                  <a:moveTo>
                    <a:pt x="0" y="0"/>
                  </a:moveTo>
                  <a:lnTo>
                    <a:pt x="0" y="682"/>
                  </a:lnTo>
                  <a:cubicBezTo>
                    <a:pt x="0" y="929"/>
                    <a:pt x="194" y="1123"/>
                    <a:pt x="441" y="1123"/>
                  </a:cubicBezTo>
                  <a:lnTo>
                    <a:pt x="8376" y="1123"/>
                  </a:lnTo>
                  <a:cubicBezTo>
                    <a:pt x="8623" y="1123"/>
                    <a:pt x="8817" y="929"/>
                    <a:pt x="8817" y="682"/>
                  </a:cubicBezTo>
                  <a:lnTo>
                    <a:pt x="8817" y="0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671333" y="1607318"/>
              <a:ext cx="23844" cy="21876"/>
            </a:xfrm>
            <a:custGeom>
              <a:avLst/>
              <a:gdLst/>
              <a:ahLst/>
              <a:cxnLst/>
              <a:rect l="l" t="t" r="r" b="b"/>
              <a:pathLst>
                <a:path w="1224" h="1123" extrusionOk="0">
                  <a:moveTo>
                    <a:pt x="441" y="0"/>
                  </a:moveTo>
                  <a:lnTo>
                    <a:pt x="441" y="682"/>
                  </a:lnTo>
                  <a:cubicBezTo>
                    <a:pt x="441" y="929"/>
                    <a:pt x="242" y="1123"/>
                    <a:pt x="1" y="1123"/>
                  </a:cubicBezTo>
                  <a:lnTo>
                    <a:pt x="782" y="1123"/>
                  </a:lnTo>
                  <a:cubicBezTo>
                    <a:pt x="1029" y="1123"/>
                    <a:pt x="1223" y="929"/>
                    <a:pt x="1223" y="682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714734" y="1507581"/>
              <a:ext cx="182761" cy="154145"/>
            </a:xfrm>
            <a:custGeom>
              <a:avLst/>
              <a:gdLst/>
              <a:ahLst/>
              <a:cxnLst/>
              <a:rect l="l" t="t" r="r" b="b"/>
              <a:pathLst>
                <a:path w="9382" h="7913" extrusionOk="0">
                  <a:moveTo>
                    <a:pt x="8817" y="5385"/>
                  </a:moveTo>
                  <a:lnTo>
                    <a:pt x="8817" y="5802"/>
                  </a:lnTo>
                  <a:cubicBezTo>
                    <a:pt x="8817" y="5902"/>
                    <a:pt x="8741" y="5973"/>
                    <a:pt x="8646" y="5973"/>
                  </a:cubicBezTo>
                  <a:lnTo>
                    <a:pt x="735" y="5973"/>
                  </a:lnTo>
                  <a:cubicBezTo>
                    <a:pt x="659" y="5973"/>
                    <a:pt x="588" y="5902"/>
                    <a:pt x="588" y="5802"/>
                  </a:cubicBezTo>
                  <a:lnTo>
                    <a:pt x="588" y="5385"/>
                  </a:lnTo>
                  <a:close/>
                  <a:moveTo>
                    <a:pt x="5290" y="6537"/>
                  </a:moveTo>
                  <a:cubicBezTo>
                    <a:pt x="5290" y="6760"/>
                    <a:pt x="5314" y="7078"/>
                    <a:pt x="5337" y="7348"/>
                  </a:cubicBezTo>
                  <a:lnTo>
                    <a:pt x="4038" y="7348"/>
                  </a:lnTo>
                  <a:cubicBezTo>
                    <a:pt x="4091" y="7078"/>
                    <a:pt x="4115" y="6760"/>
                    <a:pt x="4115" y="6537"/>
                  </a:cubicBezTo>
                  <a:close/>
                  <a:moveTo>
                    <a:pt x="735" y="1"/>
                  </a:moveTo>
                  <a:cubicBezTo>
                    <a:pt x="341" y="1"/>
                    <a:pt x="0" y="318"/>
                    <a:pt x="0" y="735"/>
                  </a:cubicBezTo>
                  <a:lnTo>
                    <a:pt x="0" y="1594"/>
                  </a:lnTo>
                  <a:cubicBezTo>
                    <a:pt x="0" y="1764"/>
                    <a:pt x="124" y="1887"/>
                    <a:pt x="294" y="1887"/>
                  </a:cubicBezTo>
                  <a:cubicBezTo>
                    <a:pt x="441" y="1887"/>
                    <a:pt x="588" y="1764"/>
                    <a:pt x="588" y="1594"/>
                  </a:cubicBezTo>
                  <a:lnTo>
                    <a:pt x="588" y="735"/>
                  </a:lnTo>
                  <a:cubicBezTo>
                    <a:pt x="588" y="635"/>
                    <a:pt x="659" y="565"/>
                    <a:pt x="735" y="565"/>
                  </a:cubicBezTo>
                  <a:lnTo>
                    <a:pt x="8646" y="565"/>
                  </a:lnTo>
                  <a:cubicBezTo>
                    <a:pt x="8741" y="565"/>
                    <a:pt x="8817" y="635"/>
                    <a:pt x="8817" y="735"/>
                  </a:cubicBezTo>
                  <a:lnTo>
                    <a:pt x="8817" y="4826"/>
                  </a:lnTo>
                  <a:lnTo>
                    <a:pt x="588" y="4826"/>
                  </a:lnTo>
                  <a:lnTo>
                    <a:pt x="588" y="2916"/>
                  </a:lnTo>
                  <a:cubicBezTo>
                    <a:pt x="588" y="2769"/>
                    <a:pt x="441" y="2622"/>
                    <a:pt x="294" y="2622"/>
                  </a:cubicBezTo>
                  <a:cubicBezTo>
                    <a:pt x="124" y="2622"/>
                    <a:pt x="0" y="2769"/>
                    <a:pt x="0" y="2916"/>
                  </a:cubicBezTo>
                  <a:lnTo>
                    <a:pt x="0" y="5802"/>
                  </a:lnTo>
                  <a:cubicBezTo>
                    <a:pt x="0" y="6219"/>
                    <a:pt x="341" y="6537"/>
                    <a:pt x="735" y="6537"/>
                  </a:cubicBezTo>
                  <a:lnTo>
                    <a:pt x="3550" y="6537"/>
                  </a:lnTo>
                  <a:cubicBezTo>
                    <a:pt x="3527" y="6807"/>
                    <a:pt x="3503" y="7125"/>
                    <a:pt x="3474" y="7348"/>
                  </a:cubicBezTo>
                  <a:lnTo>
                    <a:pt x="2939" y="7348"/>
                  </a:lnTo>
                  <a:cubicBezTo>
                    <a:pt x="2769" y="7348"/>
                    <a:pt x="2645" y="7471"/>
                    <a:pt x="2645" y="7642"/>
                  </a:cubicBezTo>
                  <a:cubicBezTo>
                    <a:pt x="2645" y="7789"/>
                    <a:pt x="2769" y="7912"/>
                    <a:pt x="2939" y="7912"/>
                  </a:cubicBezTo>
                  <a:lnTo>
                    <a:pt x="6466" y="7912"/>
                  </a:lnTo>
                  <a:cubicBezTo>
                    <a:pt x="6613" y="7912"/>
                    <a:pt x="6736" y="7789"/>
                    <a:pt x="6736" y="7642"/>
                  </a:cubicBezTo>
                  <a:cubicBezTo>
                    <a:pt x="6736" y="7471"/>
                    <a:pt x="6613" y="7348"/>
                    <a:pt x="6466" y="7348"/>
                  </a:cubicBezTo>
                  <a:lnTo>
                    <a:pt x="5925" y="7348"/>
                  </a:lnTo>
                  <a:cubicBezTo>
                    <a:pt x="5878" y="7125"/>
                    <a:pt x="5855" y="6807"/>
                    <a:pt x="5855" y="6537"/>
                  </a:cubicBezTo>
                  <a:lnTo>
                    <a:pt x="8646" y="6537"/>
                  </a:lnTo>
                  <a:cubicBezTo>
                    <a:pt x="9058" y="6537"/>
                    <a:pt x="9381" y="6219"/>
                    <a:pt x="9381" y="5802"/>
                  </a:cubicBezTo>
                  <a:lnTo>
                    <a:pt x="9381" y="735"/>
                  </a:lnTo>
                  <a:cubicBezTo>
                    <a:pt x="9381" y="318"/>
                    <a:pt x="9058" y="1"/>
                    <a:pt x="8646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17676" y="1507581"/>
              <a:ext cx="183229" cy="154145"/>
            </a:xfrm>
            <a:custGeom>
              <a:avLst/>
              <a:gdLst/>
              <a:ahLst/>
              <a:cxnLst/>
              <a:rect l="l" t="t" r="r" b="b"/>
              <a:pathLst>
                <a:path w="9406" h="7913" extrusionOk="0">
                  <a:moveTo>
                    <a:pt x="8670" y="565"/>
                  </a:moveTo>
                  <a:cubicBezTo>
                    <a:pt x="8741" y="565"/>
                    <a:pt x="8817" y="635"/>
                    <a:pt x="8817" y="735"/>
                  </a:cubicBezTo>
                  <a:lnTo>
                    <a:pt x="8817" y="4826"/>
                  </a:lnTo>
                  <a:lnTo>
                    <a:pt x="588" y="4826"/>
                  </a:lnTo>
                  <a:lnTo>
                    <a:pt x="588" y="735"/>
                  </a:lnTo>
                  <a:cubicBezTo>
                    <a:pt x="588" y="635"/>
                    <a:pt x="659" y="565"/>
                    <a:pt x="735" y="565"/>
                  </a:cubicBezTo>
                  <a:close/>
                  <a:moveTo>
                    <a:pt x="8817" y="5385"/>
                  </a:moveTo>
                  <a:lnTo>
                    <a:pt x="8817" y="5802"/>
                  </a:lnTo>
                  <a:cubicBezTo>
                    <a:pt x="8817" y="5902"/>
                    <a:pt x="8741" y="5973"/>
                    <a:pt x="8670" y="5973"/>
                  </a:cubicBezTo>
                  <a:lnTo>
                    <a:pt x="735" y="5973"/>
                  </a:lnTo>
                  <a:cubicBezTo>
                    <a:pt x="659" y="5973"/>
                    <a:pt x="588" y="5902"/>
                    <a:pt x="588" y="5802"/>
                  </a:cubicBezTo>
                  <a:lnTo>
                    <a:pt x="588" y="5385"/>
                  </a:lnTo>
                  <a:close/>
                  <a:moveTo>
                    <a:pt x="5291" y="6537"/>
                  </a:moveTo>
                  <a:cubicBezTo>
                    <a:pt x="5291" y="6760"/>
                    <a:pt x="5314" y="7078"/>
                    <a:pt x="5361" y="7348"/>
                  </a:cubicBezTo>
                  <a:lnTo>
                    <a:pt x="4039" y="7348"/>
                  </a:lnTo>
                  <a:cubicBezTo>
                    <a:pt x="4091" y="7078"/>
                    <a:pt x="4115" y="6760"/>
                    <a:pt x="4115" y="6537"/>
                  </a:cubicBezTo>
                  <a:close/>
                  <a:moveTo>
                    <a:pt x="735" y="1"/>
                  </a:moveTo>
                  <a:cubicBezTo>
                    <a:pt x="341" y="1"/>
                    <a:pt x="1" y="318"/>
                    <a:pt x="1" y="735"/>
                  </a:cubicBezTo>
                  <a:lnTo>
                    <a:pt x="1" y="5802"/>
                  </a:lnTo>
                  <a:cubicBezTo>
                    <a:pt x="1" y="6219"/>
                    <a:pt x="341" y="6537"/>
                    <a:pt x="735" y="6537"/>
                  </a:cubicBezTo>
                  <a:lnTo>
                    <a:pt x="3551" y="6537"/>
                  </a:lnTo>
                  <a:cubicBezTo>
                    <a:pt x="3527" y="6807"/>
                    <a:pt x="3504" y="7125"/>
                    <a:pt x="3480" y="7348"/>
                  </a:cubicBezTo>
                  <a:lnTo>
                    <a:pt x="2939" y="7348"/>
                  </a:lnTo>
                  <a:cubicBezTo>
                    <a:pt x="2792" y="7348"/>
                    <a:pt x="2646" y="7471"/>
                    <a:pt x="2646" y="7642"/>
                  </a:cubicBezTo>
                  <a:cubicBezTo>
                    <a:pt x="2646" y="7789"/>
                    <a:pt x="2792" y="7912"/>
                    <a:pt x="2939" y="7912"/>
                  </a:cubicBezTo>
                  <a:lnTo>
                    <a:pt x="6466" y="7912"/>
                  </a:lnTo>
                  <a:cubicBezTo>
                    <a:pt x="6613" y="7912"/>
                    <a:pt x="6760" y="7789"/>
                    <a:pt x="6760" y="7642"/>
                  </a:cubicBezTo>
                  <a:cubicBezTo>
                    <a:pt x="6760" y="7471"/>
                    <a:pt x="6613" y="7348"/>
                    <a:pt x="6466" y="7348"/>
                  </a:cubicBezTo>
                  <a:lnTo>
                    <a:pt x="5925" y="7348"/>
                  </a:lnTo>
                  <a:cubicBezTo>
                    <a:pt x="5902" y="7125"/>
                    <a:pt x="5878" y="6807"/>
                    <a:pt x="5855" y="6537"/>
                  </a:cubicBezTo>
                  <a:lnTo>
                    <a:pt x="8670" y="6537"/>
                  </a:lnTo>
                  <a:cubicBezTo>
                    <a:pt x="9064" y="6537"/>
                    <a:pt x="9405" y="6219"/>
                    <a:pt x="9405" y="5802"/>
                  </a:cubicBezTo>
                  <a:lnTo>
                    <a:pt x="9405" y="735"/>
                  </a:lnTo>
                  <a:cubicBezTo>
                    <a:pt x="9405" y="318"/>
                    <a:pt x="9064" y="1"/>
                    <a:pt x="8670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19809" y="1282375"/>
              <a:ext cx="182644" cy="154126"/>
            </a:xfrm>
            <a:custGeom>
              <a:avLst/>
              <a:gdLst/>
              <a:ahLst/>
              <a:cxnLst/>
              <a:rect l="l" t="t" r="r" b="b"/>
              <a:pathLst>
                <a:path w="9376" h="7912" extrusionOk="0">
                  <a:moveTo>
                    <a:pt x="8817" y="5390"/>
                  </a:moveTo>
                  <a:lnTo>
                    <a:pt x="8817" y="5807"/>
                  </a:lnTo>
                  <a:cubicBezTo>
                    <a:pt x="8817" y="5901"/>
                    <a:pt x="8741" y="5978"/>
                    <a:pt x="8641" y="5978"/>
                  </a:cubicBezTo>
                  <a:lnTo>
                    <a:pt x="735" y="5978"/>
                  </a:lnTo>
                  <a:cubicBezTo>
                    <a:pt x="635" y="5978"/>
                    <a:pt x="559" y="5901"/>
                    <a:pt x="559" y="5807"/>
                  </a:cubicBezTo>
                  <a:lnTo>
                    <a:pt x="559" y="5390"/>
                  </a:lnTo>
                  <a:close/>
                  <a:moveTo>
                    <a:pt x="5261" y="6542"/>
                  </a:moveTo>
                  <a:cubicBezTo>
                    <a:pt x="5291" y="6759"/>
                    <a:pt x="5291" y="7077"/>
                    <a:pt x="5338" y="7347"/>
                  </a:cubicBezTo>
                  <a:lnTo>
                    <a:pt x="4039" y="7347"/>
                  </a:lnTo>
                  <a:cubicBezTo>
                    <a:pt x="4062" y="7077"/>
                    <a:pt x="4086" y="6759"/>
                    <a:pt x="4115" y="6542"/>
                  </a:cubicBezTo>
                  <a:close/>
                  <a:moveTo>
                    <a:pt x="735" y="0"/>
                  </a:moveTo>
                  <a:cubicBezTo>
                    <a:pt x="318" y="0"/>
                    <a:pt x="1" y="317"/>
                    <a:pt x="1" y="735"/>
                  </a:cubicBezTo>
                  <a:lnTo>
                    <a:pt x="1" y="5807"/>
                  </a:lnTo>
                  <a:cubicBezTo>
                    <a:pt x="1" y="6219"/>
                    <a:pt x="318" y="6542"/>
                    <a:pt x="735" y="6542"/>
                  </a:cubicBezTo>
                  <a:lnTo>
                    <a:pt x="3527" y="6542"/>
                  </a:lnTo>
                  <a:cubicBezTo>
                    <a:pt x="3527" y="6807"/>
                    <a:pt x="3498" y="7130"/>
                    <a:pt x="3451" y="7347"/>
                  </a:cubicBezTo>
                  <a:lnTo>
                    <a:pt x="2910" y="7347"/>
                  </a:lnTo>
                  <a:cubicBezTo>
                    <a:pt x="2763" y="7347"/>
                    <a:pt x="2646" y="7471"/>
                    <a:pt x="2646" y="7641"/>
                  </a:cubicBezTo>
                  <a:cubicBezTo>
                    <a:pt x="2646" y="7788"/>
                    <a:pt x="2763" y="7912"/>
                    <a:pt x="2910" y="7912"/>
                  </a:cubicBezTo>
                  <a:lnTo>
                    <a:pt x="6437" y="7912"/>
                  </a:lnTo>
                  <a:cubicBezTo>
                    <a:pt x="6613" y="7912"/>
                    <a:pt x="6731" y="7788"/>
                    <a:pt x="6731" y="7641"/>
                  </a:cubicBezTo>
                  <a:cubicBezTo>
                    <a:pt x="6731" y="7471"/>
                    <a:pt x="6613" y="7347"/>
                    <a:pt x="6437" y="7347"/>
                  </a:cubicBezTo>
                  <a:lnTo>
                    <a:pt x="5925" y="7347"/>
                  </a:lnTo>
                  <a:cubicBezTo>
                    <a:pt x="5878" y="7130"/>
                    <a:pt x="5849" y="6807"/>
                    <a:pt x="5825" y="6542"/>
                  </a:cubicBezTo>
                  <a:lnTo>
                    <a:pt x="8641" y="6542"/>
                  </a:lnTo>
                  <a:cubicBezTo>
                    <a:pt x="9035" y="6542"/>
                    <a:pt x="9376" y="6219"/>
                    <a:pt x="9376" y="5807"/>
                  </a:cubicBezTo>
                  <a:lnTo>
                    <a:pt x="9376" y="735"/>
                  </a:lnTo>
                  <a:cubicBezTo>
                    <a:pt x="9376" y="317"/>
                    <a:pt x="9035" y="0"/>
                    <a:pt x="8641" y="0"/>
                  </a:cubicBezTo>
                  <a:lnTo>
                    <a:pt x="3939" y="0"/>
                  </a:lnTo>
                  <a:cubicBezTo>
                    <a:pt x="3792" y="0"/>
                    <a:pt x="3674" y="123"/>
                    <a:pt x="3674" y="270"/>
                  </a:cubicBezTo>
                  <a:cubicBezTo>
                    <a:pt x="3674" y="441"/>
                    <a:pt x="3792" y="564"/>
                    <a:pt x="3939" y="564"/>
                  </a:cubicBezTo>
                  <a:lnTo>
                    <a:pt x="8641" y="564"/>
                  </a:lnTo>
                  <a:cubicBezTo>
                    <a:pt x="8741" y="564"/>
                    <a:pt x="8817" y="635"/>
                    <a:pt x="8817" y="735"/>
                  </a:cubicBezTo>
                  <a:lnTo>
                    <a:pt x="8817" y="4826"/>
                  </a:lnTo>
                  <a:lnTo>
                    <a:pt x="559" y="4826"/>
                  </a:lnTo>
                  <a:lnTo>
                    <a:pt x="559" y="735"/>
                  </a:lnTo>
                  <a:cubicBezTo>
                    <a:pt x="559" y="635"/>
                    <a:pt x="635" y="564"/>
                    <a:pt x="735" y="564"/>
                  </a:cubicBezTo>
                  <a:lnTo>
                    <a:pt x="2646" y="564"/>
                  </a:lnTo>
                  <a:cubicBezTo>
                    <a:pt x="2792" y="564"/>
                    <a:pt x="2910" y="441"/>
                    <a:pt x="2910" y="270"/>
                  </a:cubicBezTo>
                  <a:cubicBezTo>
                    <a:pt x="2910" y="123"/>
                    <a:pt x="2792" y="0"/>
                    <a:pt x="2646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600680" y="1446434"/>
              <a:ext cx="213793" cy="51096"/>
            </a:xfrm>
            <a:custGeom>
              <a:avLst/>
              <a:gdLst/>
              <a:ahLst/>
              <a:cxnLst/>
              <a:rect l="l" t="t" r="r" b="b"/>
              <a:pathLst>
                <a:path w="10975" h="2623" extrusionOk="0">
                  <a:moveTo>
                    <a:pt x="5485" y="1"/>
                  </a:moveTo>
                  <a:cubicBezTo>
                    <a:pt x="5338" y="1"/>
                    <a:pt x="5215" y="124"/>
                    <a:pt x="5215" y="295"/>
                  </a:cubicBezTo>
                  <a:lnTo>
                    <a:pt x="5215" y="1059"/>
                  </a:lnTo>
                  <a:lnTo>
                    <a:pt x="295" y="1059"/>
                  </a:lnTo>
                  <a:cubicBezTo>
                    <a:pt x="148" y="1059"/>
                    <a:pt x="1" y="1176"/>
                    <a:pt x="1" y="1323"/>
                  </a:cubicBezTo>
                  <a:lnTo>
                    <a:pt x="1" y="2329"/>
                  </a:lnTo>
                  <a:cubicBezTo>
                    <a:pt x="1" y="2499"/>
                    <a:pt x="148" y="2622"/>
                    <a:pt x="295" y="2622"/>
                  </a:cubicBezTo>
                  <a:cubicBezTo>
                    <a:pt x="442" y="2622"/>
                    <a:pt x="589" y="2499"/>
                    <a:pt x="589" y="2329"/>
                  </a:cubicBezTo>
                  <a:lnTo>
                    <a:pt x="589" y="1617"/>
                  </a:lnTo>
                  <a:lnTo>
                    <a:pt x="10411" y="1617"/>
                  </a:lnTo>
                  <a:lnTo>
                    <a:pt x="10411" y="2329"/>
                  </a:lnTo>
                  <a:cubicBezTo>
                    <a:pt x="10411" y="2499"/>
                    <a:pt x="10534" y="2622"/>
                    <a:pt x="10704" y="2622"/>
                  </a:cubicBezTo>
                  <a:cubicBezTo>
                    <a:pt x="10851" y="2622"/>
                    <a:pt x="10975" y="2499"/>
                    <a:pt x="10975" y="2329"/>
                  </a:cubicBezTo>
                  <a:lnTo>
                    <a:pt x="10975" y="1323"/>
                  </a:lnTo>
                  <a:cubicBezTo>
                    <a:pt x="10975" y="1176"/>
                    <a:pt x="10851" y="1059"/>
                    <a:pt x="10704" y="1059"/>
                  </a:cubicBezTo>
                  <a:lnTo>
                    <a:pt x="5779" y="1059"/>
                  </a:lnTo>
                  <a:lnTo>
                    <a:pt x="5779" y="295"/>
                  </a:lnTo>
                  <a:cubicBezTo>
                    <a:pt x="5779" y="124"/>
                    <a:pt x="5655" y="1"/>
                    <a:pt x="548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63FB3D9-6EE8-BEBF-11FA-1859783F4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8" r="246"/>
          <a:stretch/>
        </p:blipFill>
        <p:spPr>
          <a:xfrm>
            <a:off x="1875896" y="2177037"/>
            <a:ext cx="3069037" cy="1258466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7D037AFF-9820-1C28-4A66-0B12CC6A5774}"/>
              </a:ext>
            </a:extLst>
          </p:cNvPr>
          <p:cNvSpPr/>
          <p:nvPr/>
        </p:nvSpPr>
        <p:spPr>
          <a:xfrm>
            <a:off x="1590463" y="1797051"/>
            <a:ext cx="3639905" cy="203764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F2163254-5566-3F2F-1F46-1FC113EEE7A9}"/>
              </a:ext>
            </a:extLst>
          </p:cNvPr>
          <p:cNvSpPr/>
          <p:nvPr/>
        </p:nvSpPr>
        <p:spPr>
          <a:xfrm rot="2745764">
            <a:off x="1686646" y="1668306"/>
            <a:ext cx="484108" cy="283734"/>
          </a:xfrm>
          <a:prstGeom prst="rightArrow">
            <a:avLst>
              <a:gd name="adj1" fmla="val 34802"/>
              <a:gd name="adj2" fmla="val 575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oogle Shape;1436;p40">
            <a:extLst>
              <a:ext uri="{FF2B5EF4-FFF2-40B4-BE49-F238E27FC236}">
                <a16:creationId xmlns:a16="http://schemas.microsoft.com/office/drawing/2014/main" id="{42A0B2F9-5C02-6BE8-3AED-C43C8CF743BD}"/>
              </a:ext>
            </a:extLst>
          </p:cNvPr>
          <p:cNvSpPr txBox="1">
            <a:spLocks/>
          </p:cNvSpPr>
          <p:nvPr/>
        </p:nvSpPr>
        <p:spPr>
          <a:xfrm>
            <a:off x="38672" y="2376387"/>
            <a:ext cx="14811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200" dirty="0"/>
              <a:t>Частные компании </a:t>
            </a:r>
            <a:endParaRPr lang="ru-RU" sz="1400" dirty="0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C3D73C95-A908-8BB2-8A79-1AD65A8249B6}"/>
              </a:ext>
            </a:extLst>
          </p:cNvPr>
          <p:cNvSpPr/>
          <p:nvPr/>
        </p:nvSpPr>
        <p:spPr>
          <a:xfrm>
            <a:off x="1166009" y="2614524"/>
            <a:ext cx="327941" cy="175273"/>
          </a:xfrm>
          <a:prstGeom prst="rightArrow">
            <a:avLst>
              <a:gd name="adj1" fmla="val 34802"/>
              <a:gd name="adj2" fmla="val 575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1436;p40">
            <a:extLst>
              <a:ext uri="{FF2B5EF4-FFF2-40B4-BE49-F238E27FC236}">
                <a16:creationId xmlns:a16="http://schemas.microsoft.com/office/drawing/2014/main" id="{C212453C-64A5-5530-2663-FF9F643F4D91}"/>
              </a:ext>
            </a:extLst>
          </p:cNvPr>
          <p:cNvSpPr txBox="1">
            <a:spLocks/>
          </p:cNvSpPr>
          <p:nvPr/>
        </p:nvSpPr>
        <p:spPr>
          <a:xfrm>
            <a:off x="256370" y="3706396"/>
            <a:ext cx="1805831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200" dirty="0"/>
              <a:t>Образовательные </a:t>
            </a:r>
          </a:p>
          <a:p>
            <a:pPr marL="0" indent="0"/>
            <a:r>
              <a:rPr lang="ru-RU" sz="1200" dirty="0"/>
              <a:t>организации</a:t>
            </a: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CE677AC9-20B3-C3D3-C10A-2014043D0E28}"/>
              </a:ext>
            </a:extLst>
          </p:cNvPr>
          <p:cNvSpPr/>
          <p:nvPr/>
        </p:nvSpPr>
        <p:spPr>
          <a:xfrm rot="19011275">
            <a:off x="1429674" y="3498679"/>
            <a:ext cx="440732" cy="291576"/>
          </a:xfrm>
          <a:prstGeom prst="rightArrow">
            <a:avLst>
              <a:gd name="adj1" fmla="val 29078"/>
              <a:gd name="adj2" fmla="val 486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7DCAA64A-9C92-96BB-BA0B-A692065F1295}"/>
              </a:ext>
            </a:extLst>
          </p:cNvPr>
          <p:cNvSpPr/>
          <p:nvPr/>
        </p:nvSpPr>
        <p:spPr>
          <a:xfrm>
            <a:off x="5350494" y="2507720"/>
            <a:ext cx="621792" cy="405600"/>
          </a:xfrm>
          <a:prstGeom prst="rightArrow">
            <a:avLst>
              <a:gd name="adj1" fmla="val 43988"/>
              <a:gd name="adj2" fmla="val 590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DF96820-F48E-AC58-594A-D2C53312CB67}"/>
              </a:ext>
            </a:extLst>
          </p:cNvPr>
          <p:cNvSpPr/>
          <p:nvPr/>
        </p:nvSpPr>
        <p:spPr>
          <a:xfrm>
            <a:off x="5501226" y="1484498"/>
            <a:ext cx="1159912" cy="758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7AE0DEE-627A-400A-A5C6-90D21469822D}"/>
              </a:ext>
            </a:extLst>
          </p:cNvPr>
          <p:cNvSpPr/>
          <p:nvPr/>
        </p:nvSpPr>
        <p:spPr>
          <a:xfrm>
            <a:off x="7689331" y="3476819"/>
            <a:ext cx="1159912" cy="758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315C23F-86FB-7A16-0977-A0BED8AA164B}"/>
              </a:ext>
            </a:extLst>
          </p:cNvPr>
          <p:cNvSpPr/>
          <p:nvPr/>
        </p:nvSpPr>
        <p:spPr>
          <a:xfrm>
            <a:off x="7641416" y="1448600"/>
            <a:ext cx="1119515" cy="735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0293160-D49A-61C8-E6B1-F416C0A8F1D9}"/>
              </a:ext>
            </a:extLst>
          </p:cNvPr>
          <p:cNvSpPr/>
          <p:nvPr/>
        </p:nvSpPr>
        <p:spPr>
          <a:xfrm>
            <a:off x="5632445" y="3457670"/>
            <a:ext cx="1159912" cy="758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Лента: наклоненная вверх 36">
            <a:extLst>
              <a:ext uri="{FF2B5EF4-FFF2-40B4-BE49-F238E27FC236}">
                <a16:creationId xmlns:a16="http://schemas.microsoft.com/office/drawing/2014/main" id="{F663E365-115C-A538-EFB1-A71B23EADED4}"/>
              </a:ext>
            </a:extLst>
          </p:cNvPr>
          <p:cNvSpPr/>
          <p:nvPr/>
        </p:nvSpPr>
        <p:spPr>
          <a:xfrm>
            <a:off x="6295221" y="2393641"/>
            <a:ext cx="2327837" cy="758623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Google Shape;1438;p40"/>
          <p:cNvSpPr txBox="1">
            <a:spLocks noGrp="1"/>
          </p:cNvSpPr>
          <p:nvPr>
            <p:ph type="subTitle" idx="8"/>
          </p:nvPr>
        </p:nvSpPr>
        <p:spPr>
          <a:xfrm>
            <a:off x="6737301" y="2533376"/>
            <a:ext cx="1443675" cy="4216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Влияние</a:t>
            </a:r>
            <a:endParaRPr sz="1800" dirty="0"/>
          </a:p>
        </p:txBody>
      </p:sp>
      <p:sp>
        <p:nvSpPr>
          <p:cNvPr id="38" name="Google Shape;1438;p40">
            <a:extLst>
              <a:ext uri="{FF2B5EF4-FFF2-40B4-BE49-F238E27FC236}">
                <a16:creationId xmlns:a16="http://schemas.microsoft.com/office/drawing/2014/main" id="{905664FF-5DEE-5676-8554-1155346F135B}"/>
              </a:ext>
            </a:extLst>
          </p:cNvPr>
          <p:cNvSpPr txBox="1">
            <a:spLocks/>
          </p:cNvSpPr>
          <p:nvPr/>
        </p:nvSpPr>
        <p:spPr>
          <a:xfrm>
            <a:off x="4980993" y="1449949"/>
            <a:ext cx="2210802" cy="83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600"/>
              <a:t>Эффекти</a:t>
            </a:r>
            <a:r>
              <a:rPr lang="ru-RU" sz="1600" dirty="0"/>
              <a:t> </a:t>
            </a:r>
          </a:p>
          <a:p>
            <a:pPr marL="0" indent="0"/>
            <a:r>
              <a:rPr lang="ru-RU" sz="1600" dirty="0" err="1"/>
              <a:t>вность</a:t>
            </a:r>
            <a:endParaRPr lang="ru-RU" sz="1800" dirty="0"/>
          </a:p>
        </p:txBody>
      </p:sp>
      <p:sp>
        <p:nvSpPr>
          <p:cNvPr id="39" name="Google Shape;1438;p40">
            <a:extLst>
              <a:ext uri="{FF2B5EF4-FFF2-40B4-BE49-F238E27FC236}">
                <a16:creationId xmlns:a16="http://schemas.microsoft.com/office/drawing/2014/main" id="{5FB43FDD-29EA-66D1-54E6-D17BE243B7D9}"/>
              </a:ext>
            </a:extLst>
          </p:cNvPr>
          <p:cNvSpPr txBox="1">
            <a:spLocks/>
          </p:cNvSpPr>
          <p:nvPr/>
        </p:nvSpPr>
        <p:spPr>
          <a:xfrm>
            <a:off x="7075575" y="1326906"/>
            <a:ext cx="2210802" cy="83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400" dirty="0" err="1"/>
              <a:t>Трудоус</a:t>
            </a:r>
            <a:endParaRPr lang="ru-RU" sz="1400" dirty="0"/>
          </a:p>
          <a:p>
            <a:pPr marL="0" indent="0"/>
            <a:r>
              <a:rPr lang="ru-RU" sz="1400" dirty="0" err="1"/>
              <a:t>тройство</a:t>
            </a:r>
            <a:endParaRPr lang="ru-RU" sz="1600" dirty="0"/>
          </a:p>
        </p:txBody>
      </p:sp>
      <p:sp>
        <p:nvSpPr>
          <p:cNvPr id="41" name="Google Shape;1438;p40">
            <a:extLst>
              <a:ext uri="{FF2B5EF4-FFF2-40B4-BE49-F238E27FC236}">
                <a16:creationId xmlns:a16="http://schemas.microsoft.com/office/drawing/2014/main" id="{CD9C4FEF-DA27-85A8-E7B4-90E4057A8839}"/>
              </a:ext>
            </a:extLst>
          </p:cNvPr>
          <p:cNvSpPr txBox="1">
            <a:spLocks/>
          </p:cNvSpPr>
          <p:nvPr/>
        </p:nvSpPr>
        <p:spPr>
          <a:xfrm>
            <a:off x="5476248" y="3521988"/>
            <a:ext cx="1472306" cy="51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600" dirty="0"/>
              <a:t>Доход</a:t>
            </a:r>
            <a:endParaRPr lang="ru-RU" sz="1800" dirty="0"/>
          </a:p>
        </p:txBody>
      </p:sp>
      <p:sp>
        <p:nvSpPr>
          <p:cNvPr id="42" name="Google Shape;1438;p40">
            <a:extLst>
              <a:ext uri="{FF2B5EF4-FFF2-40B4-BE49-F238E27FC236}">
                <a16:creationId xmlns:a16="http://schemas.microsoft.com/office/drawing/2014/main" id="{46ABDF3E-C04C-7A44-8057-ADDF0B183CF2}"/>
              </a:ext>
            </a:extLst>
          </p:cNvPr>
          <p:cNvSpPr txBox="1">
            <a:spLocks/>
          </p:cNvSpPr>
          <p:nvPr/>
        </p:nvSpPr>
        <p:spPr>
          <a:xfrm>
            <a:off x="7539872" y="3721307"/>
            <a:ext cx="1472306" cy="51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600" dirty="0"/>
              <a:t>Качество жизни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645;p43">
            <a:extLst>
              <a:ext uri="{FF2B5EF4-FFF2-40B4-BE49-F238E27FC236}">
                <a16:creationId xmlns:a16="http://schemas.microsoft.com/office/drawing/2014/main" id="{CB890555-69D2-0D2C-E87C-A916F0893230}"/>
              </a:ext>
            </a:extLst>
          </p:cNvPr>
          <p:cNvSpPr/>
          <p:nvPr/>
        </p:nvSpPr>
        <p:spPr>
          <a:xfrm>
            <a:off x="8077490" y="4210222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3"/>
          <p:cNvSpPr txBox="1">
            <a:spLocks noGrp="1"/>
          </p:cNvSpPr>
          <p:nvPr>
            <p:ph type="title"/>
          </p:nvPr>
        </p:nvSpPr>
        <p:spPr>
          <a:xfrm>
            <a:off x="721459" y="7009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ПРИНЦИПЫ НАПРАВЛЕНИЙ </a:t>
            </a:r>
            <a:br>
              <a:rPr lang="ru-RU" sz="2400" dirty="0"/>
            </a:br>
            <a:r>
              <a:rPr lang="en-US" sz="2400" dirty="0"/>
              <a:t>SMART-</a:t>
            </a:r>
            <a:r>
              <a:rPr lang="ru-RU" sz="2400" dirty="0"/>
              <a:t>ТУРИЗМА</a:t>
            </a:r>
            <a:endParaRPr sz="2400" dirty="0"/>
          </a:p>
        </p:txBody>
      </p:sp>
      <p:sp>
        <p:nvSpPr>
          <p:cNvPr id="1635" name="Google Shape;1635;p43"/>
          <p:cNvSpPr txBox="1">
            <a:spLocks noGrp="1"/>
          </p:cNvSpPr>
          <p:nvPr>
            <p:ph type="subTitle" idx="1"/>
          </p:nvPr>
        </p:nvSpPr>
        <p:spPr>
          <a:xfrm>
            <a:off x="235870" y="1551887"/>
            <a:ext cx="8672259" cy="1076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Работать на развитие туристических впечатлений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Предоставлять более интеллектуальные платформы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 Собирать и распространять информацию в границах туристической территории, способствовать эффективному распределению туристических ресурсов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Способствовать объединению поставщиков в туристической отрасли на микро макроуровнях для того, чтобы обеспечить эффективное распределение бонусов от туристической деятельности по местному сообществу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/>
          </a:p>
        </p:txBody>
      </p:sp>
      <p:sp>
        <p:nvSpPr>
          <p:cNvPr id="1645" name="Google Shape;1645;p43"/>
          <p:cNvSpPr/>
          <p:nvPr/>
        </p:nvSpPr>
        <p:spPr>
          <a:xfrm>
            <a:off x="8115587" y="686041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43"/>
          <p:cNvSpPr/>
          <p:nvPr/>
        </p:nvSpPr>
        <p:spPr>
          <a:xfrm>
            <a:off x="422978" y="688443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43"/>
          <p:cNvSpPr/>
          <p:nvPr/>
        </p:nvSpPr>
        <p:spPr>
          <a:xfrm>
            <a:off x="422978" y="4210222"/>
            <a:ext cx="616800" cy="616800"/>
          </a:xfrm>
          <a:prstGeom prst="ellipse">
            <a:avLst/>
          </a:prstGeom>
          <a:solidFill>
            <a:srgbClr val="AEE2F4">
              <a:alpha val="30820"/>
            </a:srgb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4" name="Google Shape;1664;p43"/>
          <p:cNvGrpSpPr/>
          <p:nvPr/>
        </p:nvGrpSpPr>
        <p:grpSpPr>
          <a:xfrm>
            <a:off x="8245542" y="804549"/>
            <a:ext cx="356913" cy="379821"/>
            <a:chOff x="3529130" y="3480284"/>
            <a:chExt cx="356913" cy="379821"/>
          </a:xfrm>
        </p:grpSpPr>
        <p:sp>
          <p:nvSpPr>
            <p:cNvPr id="1665" name="Google Shape;1665;p43"/>
            <p:cNvSpPr/>
            <p:nvPr/>
          </p:nvSpPr>
          <p:spPr>
            <a:xfrm>
              <a:off x="3534857" y="3486011"/>
              <a:ext cx="345926" cy="368815"/>
            </a:xfrm>
            <a:custGeom>
              <a:avLst/>
              <a:gdLst/>
              <a:ahLst/>
              <a:cxnLst/>
              <a:rect l="l" t="t" r="r" b="b"/>
              <a:pathLst>
                <a:path w="17758" h="18933" extrusionOk="0">
                  <a:moveTo>
                    <a:pt x="441" y="0"/>
                  </a:moveTo>
                  <a:cubicBezTo>
                    <a:pt x="194" y="0"/>
                    <a:pt x="0" y="194"/>
                    <a:pt x="0" y="441"/>
                  </a:cubicBezTo>
                  <a:lnTo>
                    <a:pt x="0" y="18492"/>
                  </a:lnTo>
                  <a:cubicBezTo>
                    <a:pt x="0" y="18733"/>
                    <a:pt x="194" y="18933"/>
                    <a:pt x="441" y="18933"/>
                  </a:cubicBezTo>
                  <a:lnTo>
                    <a:pt x="17316" y="18933"/>
                  </a:lnTo>
                  <a:cubicBezTo>
                    <a:pt x="17557" y="18933"/>
                    <a:pt x="17757" y="18733"/>
                    <a:pt x="17757" y="18492"/>
                  </a:cubicBezTo>
                  <a:lnTo>
                    <a:pt x="17757" y="3210"/>
                  </a:lnTo>
                  <a:cubicBezTo>
                    <a:pt x="17757" y="3133"/>
                    <a:pt x="17734" y="3063"/>
                    <a:pt x="17681" y="2986"/>
                  </a:cubicBezTo>
                  <a:lnTo>
                    <a:pt x="15994" y="218"/>
                  </a:lnTo>
                  <a:cubicBezTo>
                    <a:pt x="15917" y="71"/>
                    <a:pt x="15770" y="0"/>
                    <a:pt x="15623" y="0"/>
                  </a:cubicBezTo>
                  <a:close/>
                </a:path>
              </a:pathLst>
            </a:custGeom>
            <a:solidFill>
              <a:srgbClr val="00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3824425" y="3486011"/>
              <a:ext cx="56356" cy="368815"/>
            </a:xfrm>
            <a:custGeom>
              <a:avLst/>
              <a:gdLst/>
              <a:ahLst/>
              <a:cxnLst/>
              <a:rect l="l" t="t" r="r" b="b"/>
              <a:pathLst>
                <a:path w="2893" h="18933" extrusionOk="0">
                  <a:moveTo>
                    <a:pt x="0" y="0"/>
                  </a:moveTo>
                  <a:cubicBezTo>
                    <a:pt x="147" y="0"/>
                    <a:pt x="294" y="71"/>
                    <a:pt x="370" y="218"/>
                  </a:cubicBezTo>
                  <a:lnTo>
                    <a:pt x="2057" y="2986"/>
                  </a:lnTo>
                  <a:cubicBezTo>
                    <a:pt x="2104" y="3063"/>
                    <a:pt x="2134" y="3133"/>
                    <a:pt x="2134" y="3210"/>
                  </a:cubicBezTo>
                  <a:lnTo>
                    <a:pt x="2134" y="18492"/>
                  </a:lnTo>
                  <a:cubicBezTo>
                    <a:pt x="2134" y="18733"/>
                    <a:pt x="1934" y="18933"/>
                    <a:pt x="1693" y="18933"/>
                  </a:cubicBezTo>
                  <a:lnTo>
                    <a:pt x="2451" y="18933"/>
                  </a:lnTo>
                  <a:cubicBezTo>
                    <a:pt x="2692" y="18933"/>
                    <a:pt x="2892" y="18733"/>
                    <a:pt x="2892" y="18492"/>
                  </a:cubicBezTo>
                  <a:lnTo>
                    <a:pt x="2892" y="3210"/>
                  </a:lnTo>
                  <a:cubicBezTo>
                    <a:pt x="2892" y="3133"/>
                    <a:pt x="2869" y="3063"/>
                    <a:pt x="2816" y="2986"/>
                  </a:cubicBezTo>
                  <a:lnTo>
                    <a:pt x="1129" y="218"/>
                  </a:lnTo>
                  <a:cubicBezTo>
                    <a:pt x="1052" y="71"/>
                    <a:pt x="905" y="0"/>
                    <a:pt x="758" y="0"/>
                  </a:cubicBezTo>
                  <a:close/>
                </a:path>
              </a:pathLst>
            </a:custGeom>
            <a:solidFill>
              <a:srgbClr val="00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3600232" y="3486011"/>
              <a:ext cx="212761" cy="92530"/>
            </a:xfrm>
            <a:custGeom>
              <a:avLst/>
              <a:gdLst/>
              <a:ahLst/>
              <a:cxnLst/>
              <a:rect l="l" t="t" r="r" b="b"/>
              <a:pathLst>
                <a:path w="10922" h="4750" extrusionOk="0">
                  <a:moveTo>
                    <a:pt x="0" y="0"/>
                  </a:moveTo>
                  <a:lnTo>
                    <a:pt x="0" y="3991"/>
                  </a:lnTo>
                  <a:cubicBezTo>
                    <a:pt x="0" y="4409"/>
                    <a:pt x="341" y="4750"/>
                    <a:pt x="782" y="4750"/>
                  </a:cubicBezTo>
                  <a:lnTo>
                    <a:pt x="10163" y="4750"/>
                  </a:lnTo>
                  <a:cubicBezTo>
                    <a:pt x="10580" y="4750"/>
                    <a:pt x="10921" y="4409"/>
                    <a:pt x="10921" y="3991"/>
                  </a:cubicBezTo>
                  <a:lnTo>
                    <a:pt x="10921" y="0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3707507" y="3486011"/>
              <a:ext cx="105484" cy="92530"/>
            </a:xfrm>
            <a:custGeom>
              <a:avLst/>
              <a:gdLst/>
              <a:ahLst/>
              <a:cxnLst/>
              <a:rect l="l" t="t" r="r" b="b"/>
              <a:pathLst>
                <a:path w="5415" h="4750" extrusionOk="0">
                  <a:moveTo>
                    <a:pt x="1" y="0"/>
                  </a:moveTo>
                  <a:lnTo>
                    <a:pt x="1" y="3991"/>
                  </a:lnTo>
                  <a:cubicBezTo>
                    <a:pt x="1" y="4409"/>
                    <a:pt x="371" y="4750"/>
                    <a:pt x="789" y="4750"/>
                  </a:cubicBezTo>
                  <a:lnTo>
                    <a:pt x="4656" y="4750"/>
                  </a:lnTo>
                  <a:cubicBezTo>
                    <a:pt x="5073" y="4750"/>
                    <a:pt x="5414" y="4409"/>
                    <a:pt x="5414" y="3991"/>
                  </a:cubicBezTo>
                  <a:lnTo>
                    <a:pt x="5414" y="0"/>
                  </a:ln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3783420" y="3486011"/>
              <a:ext cx="29571" cy="92530"/>
            </a:xfrm>
            <a:custGeom>
              <a:avLst/>
              <a:gdLst/>
              <a:ahLst/>
              <a:cxnLst/>
              <a:rect l="l" t="t" r="r" b="b"/>
              <a:pathLst>
                <a:path w="1518" h="4750" extrusionOk="0">
                  <a:moveTo>
                    <a:pt x="759" y="0"/>
                  </a:moveTo>
                  <a:lnTo>
                    <a:pt x="759" y="3991"/>
                  </a:lnTo>
                  <a:cubicBezTo>
                    <a:pt x="759" y="4409"/>
                    <a:pt x="418" y="4750"/>
                    <a:pt x="1" y="4750"/>
                  </a:cubicBezTo>
                  <a:lnTo>
                    <a:pt x="759" y="4750"/>
                  </a:lnTo>
                  <a:cubicBezTo>
                    <a:pt x="1176" y="4750"/>
                    <a:pt x="1517" y="4409"/>
                    <a:pt x="1517" y="3991"/>
                  </a:cubicBezTo>
                  <a:lnTo>
                    <a:pt x="1517" y="0"/>
                  </a:ln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3573447" y="3687764"/>
              <a:ext cx="266214" cy="167060"/>
            </a:xfrm>
            <a:custGeom>
              <a:avLst/>
              <a:gdLst/>
              <a:ahLst/>
              <a:cxnLst/>
              <a:rect l="l" t="t" r="r" b="b"/>
              <a:pathLst>
                <a:path w="13666" h="8576" extrusionOk="0">
                  <a:moveTo>
                    <a:pt x="617" y="0"/>
                  </a:moveTo>
                  <a:cubicBezTo>
                    <a:pt x="270" y="0"/>
                    <a:pt x="0" y="270"/>
                    <a:pt x="0" y="588"/>
                  </a:cubicBezTo>
                  <a:lnTo>
                    <a:pt x="0" y="8576"/>
                  </a:lnTo>
                  <a:lnTo>
                    <a:pt x="13666" y="8576"/>
                  </a:lnTo>
                  <a:lnTo>
                    <a:pt x="13666" y="588"/>
                  </a:lnTo>
                  <a:cubicBezTo>
                    <a:pt x="13666" y="270"/>
                    <a:pt x="13401" y="0"/>
                    <a:pt x="13078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>
              <a:off x="3813419" y="3687764"/>
              <a:ext cx="26240" cy="167060"/>
            </a:xfrm>
            <a:custGeom>
              <a:avLst/>
              <a:gdLst/>
              <a:ahLst/>
              <a:cxnLst/>
              <a:rect l="l" t="t" r="r" b="b"/>
              <a:pathLst>
                <a:path w="1347" h="8576" extrusionOk="0">
                  <a:moveTo>
                    <a:pt x="1" y="0"/>
                  </a:moveTo>
                  <a:cubicBezTo>
                    <a:pt x="318" y="0"/>
                    <a:pt x="589" y="270"/>
                    <a:pt x="589" y="588"/>
                  </a:cubicBezTo>
                  <a:lnTo>
                    <a:pt x="589" y="8576"/>
                  </a:lnTo>
                  <a:lnTo>
                    <a:pt x="1347" y="8576"/>
                  </a:lnTo>
                  <a:lnTo>
                    <a:pt x="1347" y="588"/>
                  </a:lnTo>
                  <a:cubicBezTo>
                    <a:pt x="1347" y="270"/>
                    <a:pt x="1082" y="0"/>
                    <a:pt x="759" y="0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>
              <a:off x="3745766" y="3508900"/>
              <a:ext cx="29551" cy="47200"/>
            </a:xfrm>
            <a:custGeom>
              <a:avLst/>
              <a:gdLst/>
              <a:ahLst/>
              <a:cxnLst/>
              <a:rect l="l" t="t" r="r" b="b"/>
              <a:pathLst>
                <a:path w="1517" h="2423" extrusionOk="0">
                  <a:moveTo>
                    <a:pt x="194" y="1"/>
                  </a:moveTo>
                  <a:cubicBezTo>
                    <a:pt x="94" y="1"/>
                    <a:pt x="0" y="101"/>
                    <a:pt x="0" y="218"/>
                  </a:cubicBezTo>
                  <a:lnTo>
                    <a:pt x="0" y="2205"/>
                  </a:lnTo>
                  <a:cubicBezTo>
                    <a:pt x="0" y="2329"/>
                    <a:pt x="94" y="2423"/>
                    <a:pt x="194" y="2423"/>
                  </a:cubicBezTo>
                  <a:lnTo>
                    <a:pt x="1293" y="2423"/>
                  </a:lnTo>
                  <a:cubicBezTo>
                    <a:pt x="1417" y="2423"/>
                    <a:pt x="1517" y="2329"/>
                    <a:pt x="1517" y="2205"/>
                  </a:cubicBezTo>
                  <a:lnTo>
                    <a:pt x="1517" y="218"/>
                  </a:lnTo>
                  <a:cubicBezTo>
                    <a:pt x="1517" y="101"/>
                    <a:pt x="1417" y="1"/>
                    <a:pt x="1293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3756168" y="3508900"/>
              <a:ext cx="19149" cy="47200"/>
            </a:xfrm>
            <a:custGeom>
              <a:avLst/>
              <a:gdLst/>
              <a:ahLst/>
              <a:cxnLst/>
              <a:rect l="l" t="t" r="r" b="b"/>
              <a:pathLst>
                <a:path w="983" h="2423" extrusionOk="0">
                  <a:moveTo>
                    <a:pt x="1" y="1"/>
                  </a:moveTo>
                  <a:cubicBezTo>
                    <a:pt x="124" y="1"/>
                    <a:pt x="224" y="101"/>
                    <a:pt x="224" y="218"/>
                  </a:cubicBezTo>
                  <a:lnTo>
                    <a:pt x="224" y="2205"/>
                  </a:lnTo>
                  <a:cubicBezTo>
                    <a:pt x="224" y="2329"/>
                    <a:pt x="124" y="2423"/>
                    <a:pt x="1" y="2423"/>
                  </a:cubicBezTo>
                  <a:lnTo>
                    <a:pt x="759" y="2423"/>
                  </a:lnTo>
                  <a:cubicBezTo>
                    <a:pt x="883" y="2423"/>
                    <a:pt x="983" y="2329"/>
                    <a:pt x="983" y="2205"/>
                  </a:cubicBezTo>
                  <a:lnTo>
                    <a:pt x="983" y="218"/>
                  </a:lnTo>
                  <a:cubicBezTo>
                    <a:pt x="983" y="101"/>
                    <a:pt x="883" y="1"/>
                    <a:pt x="759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3740038" y="3503192"/>
              <a:ext cx="41005" cy="58167"/>
            </a:xfrm>
            <a:custGeom>
              <a:avLst/>
              <a:gdLst/>
              <a:ahLst/>
              <a:cxnLst/>
              <a:rect l="l" t="t" r="r" b="b"/>
              <a:pathLst>
                <a:path w="2105" h="2986" extrusionOk="0">
                  <a:moveTo>
                    <a:pt x="1517" y="588"/>
                  </a:moveTo>
                  <a:lnTo>
                    <a:pt x="1517" y="2422"/>
                  </a:lnTo>
                  <a:lnTo>
                    <a:pt x="559" y="2422"/>
                  </a:lnTo>
                  <a:lnTo>
                    <a:pt x="559" y="588"/>
                  </a:lnTo>
                  <a:close/>
                  <a:moveTo>
                    <a:pt x="488" y="0"/>
                  </a:moveTo>
                  <a:cubicBezTo>
                    <a:pt x="218" y="0"/>
                    <a:pt x="0" y="247"/>
                    <a:pt x="0" y="511"/>
                  </a:cubicBezTo>
                  <a:lnTo>
                    <a:pt x="0" y="2498"/>
                  </a:lnTo>
                  <a:cubicBezTo>
                    <a:pt x="0" y="2769"/>
                    <a:pt x="218" y="2986"/>
                    <a:pt x="488" y="2986"/>
                  </a:cubicBezTo>
                  <a:lnTo>
                    <a:pt x="1587" y="2986"/>
                  </a:lnTo>
                  <a:cubicBezTo>
                    <a:pt x="1881" y="2986"/>
                    <a:pt x="2104" y="2769"/>
                    <a:pt x="2104" y="2498"/>
                  </a:cubicBezTo>
                  <a:lnTo>
                    <a:pt x="2104" y="511"/>
                  </a:lnTo>
                  <a:cubicBezTo>
                    <a:pt x="2104" y="247"/>
                    <a:pt x="1881" y="0"/>
                    <a:pt x="1587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3529130" y="3480284"/>
              <a:ext cx="356913" cy="379821"/>
            </a:xfrm>
            <a:custGeom>
              <a:avLst/>
              <a:gdLst/>
              <a:ahLst/>
              <a:cxnLst/>
              <a:rect l="l" t="t" r="r" b="b"/>
              <a:pathLst>
                <a:path w="18322" h="19498" extrusionOk="0">
                  <a:moveTo>
                    <a:pt x="8888" y="588"/>
                  </a:moveTo>
                  <a:lnTo>
                    <a:pt x="8888" y="4285"/>
                  </a:lnTo>
                  <a:cubicBezTo>
                    <a:pt x="8888" y="4456"/>
                    <a:pt x="8940" y="4626"/>
                    <a:pt x="9011" y="4773"/>
                  </a:cubicBezTo>
                  <a:lnTo>
                    <a:pt x="4432" y="4773"/>
                  </a:lnTo>
                  <a:cubicBezTo>
                    <a:pt x="4162" y="4773"/>
                    <a:pt x="3944" y="4556"/>
                    <a:pt x="3944" y="4285"/>
                  </a:cubicBezTo>
                  <a:lnTo>
                    <a:pt x="3944" y="588"/>
                  </a:lnTo>
                  <a:close/>
                  <a:moveTo>
                    <a:pt x="15917" y="588"/>
                  </a:moveTo>
                  <a:cubicBezTo>
                    <a:pt x="15970" y="588"/>
                    <a:pt x="16017" y="612"/>
                    <a:pt x="16041" y="659"/>
                  </a:cubicBezTo>
                  <a:lnTo>
                    <a:pt x="17734" y="3427"/>
                  </a:lnTo>
                  <a:cubicBezTo>
                    <a:pt x="17757" y="3451"/>
                    <a:pt x="17757" y="3480"/>
                    <a:pt x="17757" y="3504"/>
                  </a:cubicBezTo>
                  <a:lnTo>
                    <a:pt x="17757" y="18786"/>
                  </a:lnTo>
                  <a:cubicBezTo>
                    <a:pt x="17757" y="18857"/>
                    <a:pt x="17681" y="18933"/>
                    <a:pt x="17610" y="18933"/>
                  </a:cubicBezTo>
                  <a:lnTo>
                    <a:pt x="16235" y="18933"/>
                  </a:lnTo>
                  <a:lnTo>
                    <a:pt x="16235" y="11239"/>
                  </a:lnTo>
                  <a:cubicBezTo>
                    <a:pt x="16235" y="10751"/>
                    <a:pt x="15847" y="10357"/>
                    <a:pt x="15353" y="10357"/>
                  </a:cubicBezTo>
                  <a:lnTo>
                    <a:pt x="2892" y="10357"/>
                  </a:lnTo>
                  <a:cubicBezTo>
                    <a:pt x="2398" y="10357"/>
                    <a:pt x="1981" y="10751"/>
                    <a:pt x="1981" y="11239"/>
                  </a:cubicBezTo>
                  <a:lnTo>
                    <a:pt x="1981" y="12638"/>
                  </a:lnTo>
                  <a:cubicBezTo>
                    <a:pt x="1981" y="12808"/>
                    <a:pt x="2128" y="12932"/>
                    <a:pt x="2275" y="12932"/>
                  </a:cubicBezTo>
                  <a:cubicBezTo>
                    <a:pt x="2451" y="12932"/>
                    <a:pt x="2569" y="12808"/>
                    <a:pt x="2569" y="12638"/>
                  </a:cubicBezTo>
                  <a:lnTo>
                    <a:pt x="2569" y="11239"/>
                  </a:lnTo>
                  <a:cubicBezTo>
                    <a:pt x="2569" y="11068"/>
                    <a:pt x="2716" y="10921"/>
                    <a:pt x="2892" y="10921"/>
                  </a:cubicBezTo>
                  <a:lnTo>
                    <a:pt x="15353" y="10921"/>
                  </a:lnTo>
                  <a:cubicBezTo>
                    <a:pt x="15529" y="10921"/>
                    <a:pt x="15676" y="11068"/>
                    <a:pt x="15676" y="11239"/>
                  </a:cubicBezTo>
                  <a:lnTo>
                    <a:pt x="15676" y="18933"/>
                  </a:lnTo>
                  <a:lnTo>
                    <a:pt x="2569" y="18933"/>
                  </a:lnTo>
                  <a:lnTo>
                    <a:pt x="2569" y="13960"/>
                  </a:lnTo>
                  <a:cubicBezTo>
                    <a:pt x="2569" y="13813"/>
                    <a:pt x="2451" y="13690"/>
                    <a:pt x="2275" y="13690"/>
                  </a:cubicBezTo>
                  <a:cubicBezTo>
                    <a:pt x="2128" y="13690"/>
                    <a:pt x="1981" y="13813"/>
                    <a:pt x="1981" y="13960"/>
                  </a:cubicBezTo>
                  <a:lnTo>
                    <a:pt x="1981" y="18933"/>
                  </a:lnTo>
                  <a:lnTo>
                    <a:pt x="735" y="18933"/>
                  </a:lnTo>
                  <a:cubicBezTo>
                    <a:pt x="635" y="18933"/>
                    <a:pt x="588" y="18857"/>
                    <a:pt x="588" y="18786"/>
                  </a:cubicBezTo>
                  <a:lnTo>
                    <a:pt x="588" y="735"/>
                  </a:lnTo>
                  <a:cubicBezTo>
                    <a:pt x="588" y="659"/>
                    <a:pt x="635" y="588"/>
                    <a:pt x="735" y="588"/>
                  </a:cubicBezTo>
                  <a:lnTo>
                    <a:pt x="3380" y="588"/>
                  </a:lnTo>
                  <a:lnTo>
                    <a:pt x="3380" y="4285"/>
                  </a:lnTo>
                  <a:cubicBezTo>
                    <a:pt x="3380" y="4873"/>
                    <a:pt x="3844" y="5338"/>
                    <a:pt x="4432" y="5338"/>
                  </a:cubicBezTo>
                  <a:lnTo>
                    <a:pt x="13813" y="5338"/>
                  </a:lnTo>
                  <a:cubicBezTo>
                    <a:pt x="14401" y="5338"/>
                    <a:pt x="14865" y="4873"/>
                    <a:pt x="14865" y="4285"/>
                  </a:cubicBezTo>
                  <a:lnTo>
                    <a:pt x="14865" y="3480"/>
                  </a:lnTo>
                  <a:cubicBezTo>
                    <a:pt x="14865" y="3333"/>
                    <a:pt x="14742" y="3186"/>
                    <a:pt x="14571" y="3186"/>
                  </a:cubicBezTo>
                  <a:cubicBezTo>
                    <a:pt x="14424" y="3186"/>
                    <a:pt x="14301" y="3333"/>
                    <a:pt x="14301" y="3480"/>
                  </a:cubicBezTo>
                  <a:lnTo>
                    <a:pt x="14301" y="4285"/>
                  </a:lnTo>
                  <a:cubicBezTo>
                    <a:pt x="14301" y="4556"/>
                    <a:pt x="14084" y="4773"/>
                    <a:pt x="13813" y="4773"/>
                  </a:cubicBezTo>
                  <a:lnTo>
                    <a:pt x="9946" y="4773"/>
                  </a:lnTo>
                  <a:cubicBezTo>
                    <a:pt x="9675" y="4773"/>
                    <a:pt x="9452" y="4556"/>
                    <a:pt x="9452" y="4285"/>
                  </a:cubicBezTo>
                  <a:lnTo>
                    <a:pt x="9452" y="588"/>
                  </a:lnTo>
                  <a:lnTo>
                    <a:pt x="14301" y="588"/>
                  </a:lnTo>
                  <a:lnTo>
                    <a:pt x="14301" y="2158"/>
                  </a:lnTo>
                  <a:cubicBezTo>
                    <a:pt x="14301" y="2328"/>
                    <a:pt x="14424" y="2452"/>
                    <a:pt x="14571" y="2452"/>
                  </a:cubicBezTo>
                  <a:cubicBezTo>
                    <a:pt x="14742" y="2452"/>
                    <a:pt x="14865" y="2328"/>
                    <a:pt x="14865" y="2158"/>
                  </a:cubicBezTo>
                  <a:lnTo>
                    <a:pt x="14865" y="588"/>
                  </a:lnTo>
                  <a:close/>
                  <a:moveTo>
                    <a:pt x="735" y="1"/>
                  </a:moveTo>
                  <a:cubicBezTo>
                    <a:pt x="341" y="1"/>
                    <a:pt x="0" y="341"/>
                    <a:pt x="0" y="735"/>
                  </a:cubicBezTo>
                  <a:lnTo>
                    <a:pt x="0" y="18786"/>
                  </a:lnTo>
                  <a:cubicBezTo>
                    <a:pt x="0" y="19174"/>
                    <a:pt x="341" y="19497"/>
                    <a:pt x="735" y="19497"/>
                  </a:cubicBezTo>
                  <a:lnTo>
                    <a:pt x="17610" y="19497"/>
                  </a:lnTo>
                  <a:cubicBezTo>
                    <a:pt x="17998" y="19497"/>
                    <a:pt x="18321" y="19174"/>
                    <a:pt x="18321" y="18786"/>
                  </a:cubicBezTo>
                  <a:lnTo>
                    <a:pt x="18321" y="3504"/>
                  </a:lnTo>
                  <a:cubicBezTo>
                    <a:pt x="18321" y="3380"/>
                    <a:pt x="18292" y="3257"/>
                    <a:pt x="18222" y="3133"/>
                  </a:cubicBezTo>
                  <a:lnTo>
                    <a:pt x="16529" y="365"/>
                  </a:lnTo>
                  <a:cubicBezTo>
                    <a:pt x="16411" y="147"/>
                    <a:pt x="16164" y="1"/>
                    <a:pt x="15917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3601147" y="3717412"/>
              <a:ext cx="210929" cy="11006"/>
            </a:xfrm>
            <a:custGeom>
              <a:avLst/>
              <a:gdLst/>
              <a:ahLst/>
              <a:cxnLst/>
              <a:rect l="l" t="t" r="r" b="b"/>
              <a:pathLst>
                <a:path w="10828" h="565" extrusionOk="0">
                  <a:moveTo>
                    <a:pt x="294" y="0"/>
                  </a:moveTo>
                  <a:cubicBezTo>
                    <a:pt x="147" y="0"/>
                    <a:pt x="0" y="124"/>
                    <a:pt x="0" y="271"/>
                  </a:cubicBezTo>
                  <a:cubicBezTo>
                    <a:pt x="0" y="441"/>
                    <a:pt x="147" y="565"/>
                    <a:pt x="294" y="565"/>
                  </a:cubicBezTo>
                  <a:lnTo>
                    <a:pt x="10533" y="565"/>
                  </a:lnTo>
                  <a:cubicBezTo>
                    <a:pt x="10704" y="565"/>
                    <a:pt x="10827" y="441"/>
                    <a:pt x="10827" y="271"/>
                  </a:cubicBezTo>
                  <a:cubicBezTo>
                    <a:pt x="10827" y="124"/>
                    <a:pt x="10704" y="0"/>
                    <a:pt x="1053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3601147" y="3749359"/>
              <a:ext cx="210929" cy="11474"/>
            </a:xfrm>
            <a:custGeom>
              <a:avLst/>
              <a:gdLst/>
              <a:ahLst/>
              <a:cxnLst/>
              <a:rect l="l" t="t" r="r" b="b"/>
              <a:pathLst>
                <a:path w="10828" h="589" extrusionOk="0">
                  <a:moveTo>
                    <a:pt x="294" y="0"/>
                  </a:moveTo>
                  <a:cubicBezTo>
                    <a:pt x="147" y="0"/>
                    <a:pt x="0" y="124"/>
                    <a:pt x="0" y="294"/>
                  </a:cubicBezTo>
                  <a:cubicBezTo>
                    <a:pt x="0" y="441"/>
                    <a:pt x="147" y="588"/>
                    <a:pt x="294" y="588"/>
                  </a:cubicBezTo>
                  <a:lnTo>
                    <a:pt x="10533" y="588"/>
                  </a:lnTo>
                  <a:cubicBezTo>
                    <a:pt x="10704" y="588"/>
                    <a:pt x="10827" y="441"/>
                    <a:pt x="10827" y="294"/>
                  </a:cubicBezTo>
                  <a:cubicBezTo>
                    <a:pt x="10827" y="124"/>
                    <a:pt x="10704" y="0"/>
                    <a:pt x="10533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3601147" y="3781754"/>
              <a:ext cx="210929" cy="11026"/>
            </a:xfrm>
            <a:custGeom>
              <a:avLst/>
              <a:gdLst/>
              <a:ahLst/>
              <a:cxnLst/>
              <a:rect l="l" t="t" r="r" b="b"/>
              <a:pathLst>
                <a:path w="10828" h="566" extrusionOk="0">
                  <a:moveTo>
                    <a:pt x="294" y="1"/>
                  </a:moveTo>
                  <a:cubicBezTo>
                    <a:pt x="147" y="1"/>
                    <a:pt x="0" y="124"/>
                    <a:pt x="0" y="295"/>
                  </a:cubicBezTo>
                  <a:cubicBezTo>
                    <a:pt x="0" y="442"/>
                    <a:pt x="147" y="565"/>
                    <a:pt x="294" y="565"/>
                  </a:cubicBezTo>
                  <a:lnTo>
                    <a:pt x="10533" y="565"/>
                  </a:lnTo>
                  <a:cubicBezTo>
                    <a:pt x="10704" y="565"/>
                    <a:pt x="10827" y="442"/>
                    <a:pt x="10827" y="295"/>
                  </a:cubicBezTo>
                  <a:cubicBezTo>
                    <a:pt x="10827" y="124"/>
                    <a:pt x="10704" y="1"/>
                    <a:pt x="1053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3601147" y="3813701"/>
              <a:ext cx="210929" cy="11474"/>
            </a:xfrm>
            <a:custGeom>
              <a:avLst/>
              <a:gdLst/>
              <a:ahLst/>
              <a:cxnLst/>
              <a:rect l="l" t="t" r="r" b="b"/>
              <a:pathLst>
                <a:path w="10828" h="589" extrusionOk="0">
                  <a:moveTo>
                    <a:pt x="294" y="1"/>
                  </a:moveTo>
                  <a:cubicBezTo>
                    <a:pt x="147" y="1"/>
                    <a:pt x="0" y="148"/>
                    <a:pt x="0" y="295"/>
                  </a:cubicBezTo>
                  <a:cubicBezTo>
                    <a:pt x="0" y="471"/>
                    <a:pt x="147" y="588"/>
                    <a:pt x="294" y="588"/>
                  </a:cubicBezTo>
                  <a:lnTo>
                    <a:pt x="10533" y="588"/>
                  </a:lnTo>
                  <a:cubicBezTo>
                    <a:pt x="10704" y="588"/>
                    <a:pt x="10827" y="471"/>
                    <a:pt x="10827" y="295"/>
                  </a:cubicBezTo>
                  <a:cubicBezTo>
                    <a:pt x="10827" y="148"/>
                    <a:pt x="10704" y="1"/>
                    <a:pt x="1053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43"/>
          <p:cNvGrpSpPr/>
          <p:nvPr/>
        </p:nvGrpSpPr>
        <p:grpSpPr>
          <a:xfrm>
            <a:off x="541543" y="814618"/>
            <a:ext cx="379704" cy="364471"/>
            <a:chOff x="2941853" y="1977026"/>
            <a:chExt cx="379704" cy="364471"/>
          </a:xfrm>
        </p:grpSpPr>
        <p:sp>
          <p:nvSpPr>
            <p:cNvPr id="1691" name="Google Shape;1691;p43"/>
            <p:cNvSpPr/>
            <p:nvPr/>
          </p:nvSpPr>
          <p:spPr>
            <a:xfrm>
              <a:off x="2947132" y="1982753"/>
              <a:ext cx="368698" cy="353017"/>
            </a:xfrm>
            <a:custGeom>
              <a:avLst/>
              <a:gdLst/>
              <a:ahLst/>
              <a:cxnLst/>
              <a:rect l="l" t="t" r="r" b="b"/>
              <a:pathLst>
                <a:path w="18927" h="18122" extrusionOk="0">
                  <a:moveTo>
                    <a:pt x="412" y="1"/>
                  </a:moveTo>
                  <a:cubicBezTo>
                    <a:pt x="194" y="1"/>
                    <a:pt x="0" y="195"/>
                    <a:pt x="0" y="418"/>
                  </a:cubicBezTo>
                  <a:lnTo>
                    <a:pt x="0" y="17705"/>
                  </a:lnTo>
                  <a:cubicBezTo>
                    <a:pt x="0" y="17951"/>
                    <a:pt x="194" y="18122"/>
                    <a:pt x="412" y="18122"/>
                  </a:cubicBezTo>
                  <a:lnTo>
                    <a:pt x="18515" y="18122"/>
                  </a:lnTo>
                  <a:cubicBezTo>
                    <a:pt x="18756" y="18122"/>
                    <a:pt x="18927" y="17951"/>
                    <a:pt x="18927" y="17705"/>
                  </a:cubicBezTo>
                  <a:lnTo>
                    <a:pt x="18927" y="418"/>
                  </a:lnTo>
                  <a:cubicBezTo>
                    <a:pt x="18927" y="195"/>
                    <a:pt x="18756" y="1"/>
                    <a:pt x="18515" y="1"/>
                  </a:cubicBezTo>
                  <a:close/>
                </a:path>
              </a:pathLst>
            </a:custGeom>
            <a:solidFill>
              <a:srgbClr val="356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978046" y="2005661"/>
              <a:ext cx="307336" cy="307219"/>
            </a:xfrm>
            <a:custGeom>
              <a:avLst/>
              <a:gdLst/>
              <a:ahLst/>
              <a:cxnLst/>
              <a:rect l="l" t="t" r="r" b="b"/>
              <a:pathLst>
                <a:path w="15777" h="15771" extrusionOk="0">
                  <a:moveTo>
                    <a:pt x="7888" y="0"/>
                  </a:moveTo>
                  <a:cubicBezTo>
                    <a:pt x="3527" y="0"/>
                    <a:pt x="0" y="3527"/>
                    <a:pt x="0" y="7882"/>
                  </a:cubicBezTo>
                  <a:cubicBezTo>
                    <a:pt x="0" y="12244"/>
                    <a:pt x="3527" y="15770"/>
                    <a:pt x="7888" y="15770"/>
                  </a:cubicBezTo>
                  <a:cubicBezTo>
                    <a:pt x="12250" y="15770"/>
                    <a:pt x="15776" y="12244"/>
                    <a:pt x="15776" y="7882"/>
                  </a:cubicBezTo>
                  <a:cubicBezTo>
                    <a:pt x="15776" y="3527"/>
                    <a:pt x="12250" y="0"/>
                    <a:pt x="7888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3045836" y="2024654"/>
              <a:ext cx="239546" cy="288226"/>
            </a:xfrm>
            <a:custGeom>
              <a:avLst/>
              <a:gdLst/>
              <a:ahLst/>
              <a:cxnLst/>
              <a:rect l="l" t="t" r="r" b="b"/>
              <a:pathLst>
                <a:path w="12297" h="14796" extrusionOk="0">
                  <a:moveTo>
                    <a:pt x="8205" y="1"/>
                  </a:moveTo>
                  <a:lnTo>
                    <a:pt x="8205" y="1"/>
                  </a:lnTo>
                  <a:cubicBezTo>
                    <a:pt x="10286" y="1423"/>
                    <a:pt x="11656" y="3821"/>
                    <a:pt x="11656" y="6543"/>
                  </a:cubicBezTo>
                  <a:cubicBezTo>
                    <a:pt x="11656" y="10875"/>
                    <a:pt x="8129" y="14431"/>
                    <a:pt x="3797" y="14431"/>
                  </a:cubicBezTo>
                  <a:cubicBezTo>
                    <a:pt x="2398" y="14431"/>
                    <a:pt x="1129" y="14061"/>
                    <a:pt x="0" y="13449"/>
                  </a:cubicBezTo>
                  <a:lnTo>
                    <a:pt x="0" y="13449"/>
                  </a:lnTo>
                  <a:cubicBezTo>
                    <a:pt x="1252" y="14307"/>
                    <a:pt x="2768" y="14795"/>
                    <a:pt x="4408" y="14795"/>
                  </a:cubicBezTo>
                  <a:cubicBezTo>
                    <a:pt x="8770" y="14795"/>
                    <a:pt x="12296" y="11269"/>
                    <a:pt x="12296" y="6907"/>
                  </a:cubicBezTo>
                  <a:cubicBezTo>
                    <a:pt x="12296" y="3945"/>
                    <a:pt x="10627" y="1353"/>
                    <a:pt x="8205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3003798" y="2031413"/>
              <a:ext cx="255811" cy="255694"/>
            </a:xfrm>
            <a:custGeom>
              <a:avLst/>
              <a:gdLst/>
              <a:ahLst/>
              <a:cxnLst/>
              <a:rect l="l" t="t" r="r" b="b"/>
              <a:pathLst>
                <a:path w="13132" h="13126" extrusionOk="0">
                  <a:moveTo>
                    <a:pt x="6566" y="1"/>
                  </a:moveTo>
                  <a:cubicBezTo>
                    <a:pt x="2940" y="1"/>
                    <a:pt x="1" y="2940"/>
                    <a:pt x="1" y="6560"/>
                  </a:cubicBezTo>
                  <a:cubicBezTo>
                    <a:pt x="1" y="10187"/>
                    <a:pt x="2940" y="13126"/>
                    <a:pt x="6566" y="13126"/>
                  </a:cubicBezTo>
                  <a:cubicBezTo>
                    <a:pt x="10193" y="13126"/>
                    <a:pt x="13132" y="10187"/>
                    <a:pt x="13132" y="6560"/>
                  </a:cubicBezTo>
                  <a:cubicBezTo>
                    <a:pt x="13132" y="2940"/>
                    <a:pt x="10193" y="1"/>
                    <a:pt x="6566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3048232" y="2052822"/>
              <a:ext cx="211377" cy="234286"/>
            </a:xfrm>
            <a:custGeom>
              <a:avLst/>
              <a:gdLst/>
              <a:ahLst/>
              <a:cxnLst/>
              <a:rect l="l" t="t" r="r" b="b"/>
              <a:pathLst>
                <a:path w="10851" h="12027" extrusionOk="0">
                  <a:moveTo>
                    <a:pt x="7936" y="1"/>
                  </a:moveTo>
                  <a:lnTo>
                    <a:pt x="7936" y="1"/>
                  </a:lnTo>
                  <a:cubicBezTo>
                    <a:pt x="9358" y="1229"/>
                    <a:pt x="10240" y="3016"/>
                    <a:pt x="10240" y="4997"/>
                  </a:cubicBezTo>
                  <a:cubicBezTo>
                    <a:pt x="10240" y="8624"/>
                    <a:pt x="7301" y="11562"/>
                    <a:pt x="3674" y="11562"/>
                  </a:cubicBezTo>
                  <a:cubicBezTo>
                    <a:pt x="2305" y="11562"/>
                    <a:pt x="1053" y="11145"/>
                    <a:pt x="0" y="10457"/>
                  </a:cubicBezTo>
                  <a:lnTo>
                    <a:pt x="0" y="10457"/>
                  </a:lnTo>
                  <a:cubicBezTo>
                    <a:pt x="1153" y="11439"/>
                    <a:pt x="2645" y="12027"/>
                    <a:pt x="4285" y="12027"/>
                  </a:cubicBezTo>
                  <a:cubicBezTo>
                    <a:pt x="7912" y="12027"/>
                    <a:pt x="10851" y="9088"/>
                    <a:pt x="10851" y="5461"/>
                  </a:cubicBezTo>
                  <a:cubicBezTo>
                    <a:pt x="10851" y="3187"/>
                    <a:pt x="9699" y="1200"/>
                    <a:pt x="7936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3119801" y="2052977"/>
              <a:ext cx="56336" cy="81504"/>
            </a:xfrm>
            <a:custGeom>
              <a:avLst/>
              <a:gdLst/>
              <a:ahLst/>
              <a:cxnLst/>
              <a:rect l="l" t="t" r="r" b="b"/>
              <a:pathLst>
                <a:path w="2892" h="4184" extrusionOk="0">
                  <a:moveTo>
                    <a:pt x="267" y="1"/>
                  </a:moveTo>
                  <a:cubicBezTo>
                    <a:pt x="122" y="1"/>
                    <a:pt x="0" y="124"/>
                    <a:pt x="0" y="287"/>
                  </a:cubicBezTo>
                  <a:lnTo>
                    <a:pt x="0" y="4184"/>
                  </a:lnTo>
                  <a:lnTo>
                    <a:pt x="1099" y="4184"/>
                  </a:lnTo>
                  <a:cubicBezTo>
                    <a:pt x="2892" y="1927"/>
                    <a:pt x="1276" y="557"/>
                    <a:pt x="417" y="46"/>
                  </a:cubicBezTo>
                  <a:cubicBezTo>
                    <a:pt x="367" y="15"/>
                    <a:pt x="316" y="1"/>
                    <a:pt x="267" y="1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3087386" y="2184038"/>
              <a:ext cx="56239" cy="81504"/>
            </a:xfrm>
            <a:custGeom>
              <a:avLst/>
              <a:gdLst/>
              <a:ahLst/>
              <a:cxnLst/>
              <a:rect l="l" t="t" r="r" b="b"/>
              <a:pathLst>
                <a:path w="2887" h="4184" extrusionOk="0">
                  <a:moveTo>
                    <a:pt x="1788" y="1"/>
                  </a:moveTo>
                  <a:cubicBezTo>
                    <a:pt x="1" y="2281"/>
                    <a:pt x="1617" y="3627"/>
                    <a:pt x="2446" y="4139"/>
                  </a:cubicBezTo>
                  <a:cubicBezTo>
                    <a:pt x="2496" y="4170"/>
                    <a:pt x="2549" y="4184"/>
                    <a:pt x="2600" y="4184"/>
                  </a:cubicBezTo>
                  <a:cubicBezTo>
                    <a:pt x="2752" y="4184"/>
                    <a:pt x="2887" y="4061"/>
                    <a:pt x="2887" y="3898"/>
                  </a:cubicBezTo>
                  <a:lnTo>
                    <a:pt x="2887" y="1"/>
                  </a:ln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3034382" y="2100762"/>
              <a:ext cx="80628" cy="56628"/>
            </a:xfrm>
            <a:custGeom>
              <a:avLst/>
              <a:gdLst/>
              <a:ahLst/>
              <a:cxnLst/>
              <a:rect l="l" t="t" r="r" b="b"/>
              <a:pathLst>
                <a:path w="4139" h="2907" extrusionOk="0">
                  <a:moveTo>
                    <a:pt x="1811" y="0"/>
                  </a:moveTo>
                  <a:cubicBezTo>
                    <a:pt x="1180" y="0"/>
                    <a:pt x="594" y="253"/>
                    <a:pt x="224" y="455"/>
                  </a:cubicBezTo>
                  <a:cubicBezTo>
                    <a:pt x="24" y="579"/>
                    <a:pt x="0" y="849"/>
                    <a:pt x="194" y="943"/>
                  </a:cubicBezTo>
                  <a:lnTo>
                    <a:pt x="3574" y="2906"/>
                  </a:lnTo>
                  <a:lnTo>
                    <a:pt x="4138" y="1948"/>
                  </a:lnTo>
                  <a:cubicBezTo>
                    <a:pt x="3530" y="427"/>
                    <a:pt x="2632" y="0"/>
                    <a:pt x="1811" y="0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3148417" y="2161149"/>
              <a:ext cx="80180" cy="56667"/>
            </a:xfrm>
            <a:custGeom>
              <a:avLst/>
              <a:gdLst/>
              <a:ahLst/>
              <a:cxnLst/>
              <a:rect l="l" t="t" r="r" b="b"/>
              <a:pathLst>
                <a:path w="4116" h="2909" extrusionOk="0">
                  <a:moveTo>
                    <a:pt x="541" y="0"/>
                  </a:moveTo>
                  <a:lnTo>
                    <a:pt x="1" y="982"/>
                  </a:lnTo>
                  <a:cubicBezTo>
                    <a:pt x="593" y="2485"/>
                    <a:pt x="1490" y="2908"/>
                    <a:pt x="2314" y="2908"/>
                  </a:cubicBezTo>
                  <a:cubicBezTo>
                    <a:pt x="2952" y="2908"/>
                    <a:pt x="3546" y="2654"/>
                    <a:pt x="3921" y="2451"/>
                  </a:cubicBezTo>
                  <a:cubicBezTo>
                    <a:pt x="4115" y="2351"/>
                    <a:pt x="4115" y="2057"/>
                    <a:pt x="3921" y="1958"/>
                  </a:cubicBezTo>
                  <a:lnTo>
                    <a:pt x="541" y="0"/>
                  </a:ln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3042057" y="2162493"/>
              <a:ext cx="73985" cy="58421"/>
            </a:xfrm>
            <a:custGeom>
              <a:avLst/>
              <a:gdLst/>
              <a:ahLst/>
              <a:cxnLst/>
              <a:rect l="l" t="t" r="r" b="b"/>
              <a:pathLst>
                <a:path w="3798" h="2999" extrusionOk="0">
                  <a:moveTo>
                    <a:pt x="2547" y="0"/>
                  </a:moveTo>
                  <a:cubicBezTo>
                    <a:pt x="326" y="0"/>
                    <a:pt x="21" y="1806"/>
                    <a:pt x="0" y="2700"/>
                  </a:cubicBezTo>
                  <a:cubicBezTo>
                    <a:pt x="0" y="2871"/>
                    <a:pt x="150" y="2999"/>
                    <a:pt x="300" y="2999"/>
                  </a:cubicBezTo>
                  <a:cubicBezTo>
                    <a:pt x="340" y="2999"/>
                    <a:pt x="380" y="2990"/>
                    <a:pt x="417" y="2970"/>
                  </a:cubicBezTo>
                  <a:lnTo>
                    <a:pt x="3797" y="1007"/>
                  </a:lnTo>
                  <a:lnTo>
                    <a:pt x="3256" y="55"/>
                  </a:lnTo>
                  <a:cubicBezTo>
                    <a:pt x="3000" y="17"/>
                    <a:pt x="2764" y="0"/>
                    <a:pt x="2547" y="0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3146936" y="2097762"/>
              <a:ext cx="74433" cy="58732"/>
            </a:xfrm>
            <a:custGeom>
              <a:avLst/>
              <a:gdLst/>
              <a:ahLst/>
              <a:cxnLst/>
              <a:rect l="l" t="t" r="r" b="b"/>
              <a:pathLst>
                <a:path w="3821" h="3015" extrusionOk="0">
                  <a:moveTo>
                    <a:pt x="3534" y="0"/>
                  </a:moveTo>
                  <a:cubicBezTo>
                    <a:pt x="3483" y="0"/>
                    <a:pt x="3430" y="14"/>
                    <a:pt x="3380" y="45"/>
                  </a:cubicBezTo>
                  <a:lnTo>
                    <a:pt x="0" y="1979"/>
                  </a:lnTo>
                  <a:lnTo>
                    <a:pt x="564" y="2960"/>
                  </a:lnTo>
                  <a:cubicBezTo>
                    <a:pt x="818" y="2997"/>
                    <a:pt x="1052" y="3014"/>
                    <a:pt x="1268" y="3014"/>
                  </a:cubicBezTo>
                  <a:cubicBezTo>
                    <a:pt x="3495" y="3014"/>
                    <a:pt x="3799" y="1187"/>
                    <a:pt x="3821" y="292"/>
                  </a:cubicBezTo>
                  <a:cubicBezTo>
                    <a:pt x="3821" y="124"/>
                    <a:pt x="3685" y="0"/>
                    <a:pt x="3534" y="0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3119801" y="2052977"/>
              <a:ext cx="56336" cy="81504"/>
            </a:xfrm>
            <a:custGeom>
              <a:avLst/>
              <a:gdLst/>
              <a:ahLst/>
              <a:cxnLst/>
              <a:rect l="l" t="t" r="r" b="b"/>
              <a:pathLst>
                <a:path w="2892" h="4184" extrusionOk="0">
                  <a:moveTo>
                    <a:pt x="267" y="1"/>
                  </a:moveTo>
                  <a:cubicBezTo>
                    <a:pt x="122" y="1"/>
                    <a:pt x="0" y="124"/>
                    <a:pt x="0" y="287"/>
                  </a:cubicBezTo>
                  <a:lnTo>
                    <a:pt x="0" y="704"/>
                  </a:lnTo>
                  <a:cubicBezTo>
                    <a:pt x="782" y="1192"/>
                    <a:pt x="1470" y="2103"/>
                    <a:pt x="882" y="3790"/>
                  </a:cubicBezTo>
                  <a:cubicBezTo>
                    <a:pt x="805" y="3984"/>
                    <a:pt x="635" y="4131"/>
                    <a:pt x="441" y="4184"/>
                  </a:cubicBezTo>
                  <a:lnTo>
                    <a:pt x="1099" y="4184"/>
                  </a:lnTo>
                  <a:cubicBezTo>
                    <a:pt x="2892" y="1927"/>
                    <a:pt x="1276" y="557"/>
                    <a:pt x="417" y="46"/>
                  </a:cubicBezTo>
                  <a:cubicBezTo>
                    <a:pt x="367" y="15"/>
                    <a:pt x="316" y="1"/>
                    <a:pt x="267" y="1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3087386" y="2184038"/>
              <a:ext cx="56239" cy="81504"/>
            </a:xfrm>
            <a:custGeom>
              <a:avLst/>
              <a:gdLst/>
              <a:ahLst/>
              <a:cxnLst/>
              <a:rect l="l" t="t" r="r" b="b"/>
              <a:pathLst>
                <a:path w="2887" h="4184" extrusionOk="0">
                  <a:moveTo>
                    <a:pt x="1788" y="1"/>
                  </a:moveTo>
                  <a:cubicBezTo>
                    <a:pt x="1" y="2281"/>
                    <a:pt x="1617" y="3627"/>
                    <a:pt x="2446" y="4139"/>
                  </a:cubicBezTo>
                  <a:cubicBezTo>
                    <a:pt x="2496" y="4170"/>
                    <a:pt x="2549" y="4184"/>
                    <a:pt x="2600" y="4184"/>
                  </a:cubicBezTo>
                  <a:cubicBezTo>
                    <a:pt x="2752" y="4184"/>
                    <a:pt x="2887" y="4061"/>
                    <a:pt x="2887" y="3898"/>
                  </a:cubicBezTo>
                  <a:lnTo>
                    <a:pt x="2887" y="3504"/>
                  </a:lnTo>
                  <a:cubicBezTo>
                    <a:pt x="2105" y="3016"/>
                    <a:pt x="1394" y="2082"/>
                    <a:pt x="2005" y="418"/>
                  </a:cubicBezTo>
                  <a:cubicBezTo>
                    <a:pt x="2058" y="195"/>
                    <a:pt x="2228" y="48"/>
                    <a:pt x="2446" y="1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3034382" y="2100762"/>
              <a:ext cx="80628" cy="48953"/>
            </a:xfrm>
            <a:custGeom>
              <a:avLst/>
              <a:gdLst/>
              <a:ahLst/>
              <a:cxnLst/>
              <a:rect l="l" t="t" r="r" b="b"/>
              <a:pathLst>
                <a:path w="4139" h="2513" extrusionOk="0">
                  <a:moveTo>
                    <a:pt x="1811" y="0"/>
                  </a:moveTo>
                  <a:cubicBezTo>
                    <a:pt x="1180" y="0"/>
                    <a:pt x="594" y="253"/>
                    <a:pt x="224" y="455"/>
                  </a:cubicBezTo>
                  <a:cubicBezTo>
                    <a:pt x="24" y="555"/>
                    <a:pt x="0" y="849"/>
                    <a:pt x="194" y="943"/>
                  </a:cubicBezTo>
                  <a:lnTo>
                    <a:pt x="565" y="1166"/>
                  </a:lnTo>
                  <a:cubicBezTo>
                    <a:pt x="894" y="986"/>
                    <a:pt x="1281" y="855"/>
                    <a:pt x="1703" y="855"/>
                  </a:cubicBezTo>
                  <a:cubicBezTo>
                    <a:pt x="2312" y="855"/>
                    <a:pt x="2993" y="1129"/>
                    <a:pt x="3674" y="1925"/>
                  </a:cubicBezTo>
                  <a:cubicBezTo>
                    <a:pt x="3821" y="2095"/>
                    <a:pt x="3868" y="2318"/>
                    <a:pt x="3797" y="2512"/>
                  </a:cubicBezTo>
                  <a:lnTo>
                    <a:pt x="4138" y="1948"/>
                  </a:lnTo>
                  <a:cubicBezTo>
                    <a:pt x="3530" y="427"/>
                    <a:pt x="2632" y="0"/>
                    <a:pt x="1811" y="0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3148417" y="2168824"/>
              <a:ext cx="80180" cy="48992"/>
            </a:xfrm>
            <a:custGeom>
              <a:avLst/>
              <a:gdLst/>
              <a:ahLst/>
              <a:cxnLst/>
              <a:rect l="l" t="t" r="r" b="b"/>
              <a:pathLst>
                <a:path w="4116" h="2515" extrusionOk="0">
                  <a:moveTo>
                    <a:pt x="318" y="0"/>
                  </a:moveTo>
                  <a:lnTo>
                    <a:pt x="1" y="588"/>
                  </a:lnTo>
                  <a:cubicBezTo>
                    <a:pt x="593" y="2091"/>
                    <a:pt x="1490" y="2514"/>
                    <a:pt x="2314" y="2514"/>
                  </a:cubicBezTo>
                  <a:cubicBezTo>
                    <a:pt x="2952" y="2514"/>
                    <a:pt x="3546" y="2260"/>
                    <a:pt x="3921" y="2057"/>
                  </a:cubicBezTo>
                  <a:cubicBezTo>
                    <a:pt x="4115" y="1957"/>
                    <a:pt x="4115" y="1663"/>
                    <a:pt x="3921" y="1564"/>
                  </a:cubicBezTo>
                  <a:lnTo>
                    <a:pt x="3574" y="1370"/>
                  </a:lnTo>
                  <a:cubicBezTo>
                    <a:pt x="3236" y="1540"/>
                    <a:pt x="2847" y="1669"/>
                    <a:pt x="2428" y="1669"/>
                  </a:cubicBezTo>
                  <a:cubicBezTo>
                    <a:pt x="1820" y="1669"/>
                    <a:pt x="1146" y="1398"/>
                    <a:pt x="465" y="588"/>
                  </a:cubicBezTo>
                  <a:cubicBezTo>
                    <a:pt x="318" y="441"/>
                    <a:pt x="271" y="218"/>
                    <a:pt x="318" y="0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3042057" y="2162493"/>
              <a:ext cx="69622" cy="58421"/>
            </a:xfrm>
            <a:custGeom>
              <a:avLst/>
              <a:gdLst/>
              <a:ahLst/>
              <a:cxnLst/>
              <a:rect l="l" t="t" r="r" b="b"/>
              <a:pathLst>
                <a:path w="3574" h="2999" extrusionOk="0">
                  <a:moveTo>
                    <a:pt x="2547" y="0"/>
                  </a:moveTo>
                  <a:cubicBezTo>
                    <a:pt x="326" y="0"/>
                    <a:pt x="21" y="1806"/>
                    <a:pt x="0" y="2700"/>
                  </a:cubicBezTo>
                  <a:cubicBezTo>
                    <a:pt x="0" y="2871"/>
                    <a:pt x="150" y="2999"/>
                    <a:pt x="300" y="2999"/>
                  </a:cubicBezTo>
                  <a:cubicBezTo>
                    <a:pt x="340" y="2999"/>
                    <a:pt x="380" y="2990"/>
                    <a:pt x="417" y="2970"/>
                  </a:cubicBezTo>
                  <a:lnTo>
                    <a:pt x="782" y="2747"/>
                  </a:lnTo>
                  <a:cubicBezTo>
                    <a:pt x="805" y="1818"/>
                    <a:pt x="1246" y="766"/>
                    <a:pt x="3010" y="448"/>
                  </a:cubicBezTo>
                  <a:cubicBezTo>
                    <a:pt x="3052" y="437"/>
                    <a:pt x="3096" y="432"/>
                    <a:pt x="3140" y="432"/>
                  </a:cubicBezTo>
                  <a:cubicBezTo>
                    <a:pt x="3300" y="432"/>
                    <a:pt x="3458" y="504"/>
                    <a:pt x="3574" y="619"/>
                  </a:cubicBezTo>
                  <a:lnTo>
                    <a:pt x="3256" y="55"/>
                  </a:lnTo>
                  <a:cubicBezTo>
                    <a:pt x="3000" y="17"/>
                    <a:pt x="2764" y="0"/>
                    <a:pt x="2547" y="0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3151280" y="2097762"/>
              <a:ext cx="70089" cy="58732"/>
            </a:xfrm>
            <a:custGeom>
              <a:avLst/>
              <a:gdLst/>
              <a:ahLst/>
              <a:cxnLst/>
              <a:rect l="l" t="t" r="r" b="b"/>
              <a:pathLst>
                <a:path w="3598" h="3015" extrusionOk="0">
                  <a:moveTo>
                    <a:pt x="3311" y="0"/>
                  </a:moveTo>
                  <a:cubicBezTo>
                    <a:pt x="3260" y="0"/>
                    <a:pt x="3207" y="14"/>
                    <a:pt x="3157" y="45"/>
                  </a:cubicBezTo>
                  <a:lnTo>
                    <a:pt x="2816" y="245"/>
                  </a:lnTo>
                  <a:cubicBezTo>
                    <a:pt x="2769" y="1173"/>
                    <a:pt x="2328" y="2226"/>
                    <a:pt x="588" y="2567"/>
                  </a:cubicBezTo>
                  <a:cubicBezTo>
                    <a:pt x="557" y="2571"/>
                    <a:pt x="525" y="2573"/>
                    <a:pt x="493" y="2573"/>
                  </a:cubicBezTo>
                  <a:cubicBezTo>
                    <a:pt x="304" y="2573"/>
                    <a:pt x="127" y="2499"/>
                    <a:pt x="0" y="2373"/>
                  </a:cubicBezTo>
                  <a:lnTo>
                    <a:pt x="0" y="2373"/>
                  </a:lnTo>
                  <a:lnTo>
                    <a:pt x="341" y="2960"/>
                  </a:lnTo>
                  <a:cubicBezTo>
                    <a:pt x="595" y="2997"/>
                    <a:pt x="829" y="3014"/>
                    <a:pt x="1045" y="3014"/>
                  </a:cubicBezTo>
                  <a:cubicBezTo>
                    <a:pt x="3272" y="3014"/>
                    <a:pt x="3576" y="1187"/>
                    <a:pt x="3598" y="292"/>
                  </a:cubicBezTo>
                  <a:cubicBezTo>
                    <a:pt x="3598" y="124"/>
                    <a:pt x="3462" y="0"/>
                    <a:pt x="3311" y="0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3099289" y="2126787"/>
              <a:ext cx="64829" cy="64946"/>
            </a:xfrm>
            <a:custGeom>
              <a:avLst/>
              <a:gdLst/>
              <a:ahLst/>
              <a:cxnLst/>
              <a:rect l="l" t="t" r="r" b="b"/>
              <a:pathLst>
                <a:path w="3328" h="3334" extrusionOk="0">
                  <a:moveTo>
                    <a:pt x="1664" y="1"/>
                  </a:moveTo>
                  <a:cubicBezTo>
                    <a:pt x="736" y="1"/>
                    <a:pt x="1" y="759"/>
                    <a:pt x="1" y="1664"/>
                  </a:cubicBezTo>
                  <a:cubicBezTo>
                    <a:pt x="1" y="2599"/>
                    <a:pt x="736" y="3334"/>
                    <a:pt x="1664" y="3334"/>
                  </a:cubicBezTo>
                  <a:cubicBezTo>
                    <a:pt x="2570" y="3334"/>
                    <a:pt x="3328" y="2599"/>
                    <a:pt x="3328" y="1664"/>
                  </a:cubicBezTo>
                  <a:cubicBezTo>
                    <a:pt x="3328" y="759"/>
                    <a:pt x="2570" y="1"/>
                    <a:pt x="1664" y="1"/>
                  </a:cubicBezTo>
                  <a:close/>
                </a:path>
              </a:pathLst>
            </a:custGeom>
            <a:solidFill>
              <a:srgbClr val="356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941853" y="1977026"/>
              <a:ext cx="379704" cy="364471"/>
            </a:xfrm>
            <a:custGeom>
              <a:avLst/>
              <a:gdLst/>
              <a:ahLst/>
              <a:cxnLst/>
              <a:rect l="l" t="t" r="r" b="b"/>
              <a:pathLst>
                <a:path w="19492" h="18710" extrusionOk="0">
                  <a:moveTo>
                    <a:pt x="18786" y="588"/>
                  </a:moveTo>
                  <a:cubicBezTo>
                    <a:pt x="18857" y="588"/>
                    <a:pt x="18933" y="636"/>
                    <a:pt x="18933" y="712"/>
                  </a:cubicBezTo>
                  <a:lnTo>
                    <a:pt x="18933" y="17999"/>
                  </a:lnTo>
                  <a:cubicBezTo>
                    <a:pt x="18933" y="18075"/>
                    <a:pt x="18857" y="18146"/>
                    <a:pt x="18786" y="18146"/>
                  </a:cubicBezTo>
                  <a:lnTo>
                    <a:pt x="683" y="18146"/>
                  </a:lnTo>
                  <a:cubicBezTo>
                    <a:pt x="636" y="18146"/>
                    <a:pt x="565" y="18075"/>
                    <a:pt x="565" y="17999"/>
                  </a:cubicBezTo>
                  <a:lnTo>
                    <a:pt x="565" y="712"/>
                  </a:lnTo>
                  <a:cubicBezTo>
                    <a:pt x="565" y="636"/>
                    <a:pt x="636" y="588"/>
                    <a:pt x="683" y="588"/>
                  </a:cubicBezTo>
                  <a:close/>
                  <a:moveTo>
                    <a:pt x="683" y="1"/>
                  </a:moveTo>
                  <a:cubicBezTo>
                    <a:pt x="318" y="1"/>
                    <a:pt x="1" y="318"/>
                    <a:pt x="1" y="712"/>
                  </a:cubicBezTo>
                  <a:lnTo>
                    <a:pt x="1" y="17999"/>
                  </a:lnTo>
                  <a:cubicBezTo>
                    <a:pt x="1" y="18392"/>
                    <a:pt x="318" y="18710"/>
                    <a:pt x="683" y="18710"/>
                  </a:cubicBezTo>
                  <a:lnTo>
                    <a:pt x="18786" y="18710"/>
                  </a:lnTo>
                  <a:cubicBezTo>
                    <a:pt x="19174" y="18710"/>
                    <a:pt x="19492" y="18392"/>
                    <a:pt x="19492" y="17999"/>
                  </a:cubicBezTo>
                  <a:lnTo>
                    <a:pt x="19492" y="712"/>
                  </a:lnTo>
                  <a:cubicBezTo>
                    <a:pt x="19492" y="318"/>
                    <a:pt x="19174" y="1"/>
                    <a:pt x="18786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971851" y="2004629"/>
              <a:ext cx="11026" cy="11006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71" y="0"/>
                  </a:moveTo>
                  <a:cubicBezTo>
                    <a:pt x="124" y="0"/>
                    <a:pt x="1" y="124"/>
                    <a:pt x="1" y="271"/>
                  </a:cubicBezTo>
                  <a:cubicBezTo>
                    <a:pt x="1" y="441"/>
                    <a:pt x="124" y="565"/>
                    <a:pt x="271" y="565"/>
                  </a:cubicBezTo>
                  <a:cubicBezTo>
                    <a:pt x="442" y="565"/>
                    <a:pt x="565" y="441"/>
                    <a:pt x="565" y="271"/>
                  </a:cubicBezTo>
                  <a:cubicBezTo>
                    <a:pt x="565" y="124"/>
                    <a:pt x="442" y="0"/>
                    <a:pt x="27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3280548" y="2004629"/>
              <a:ext cx="11006" cy="11006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71" y="0"/>
                  </a:moveTo>
                  <a:cubicBezTo>
                    <a:pt x="124" y="0"/>
                    <a:pt x="1" y="124"/>
                    <a:pt x="1" y="271"/>
                  </a:cubicBezTo>
                  <a:cubicBezTo>
                    <a:pt x="1" y="441"/>
                    <a:pt x="124" y="565"/>
                    <a:pt x="271" y="565"/>
                  </a:cubicBezTo>
                  <a:cubicBezTo>
                    <a:pt x="441" y="565"/>
                    <a:pt x="565" y="441"/>
                    <a:pt x="565" y="271"/>
                  </a:cubicBezTo>
                  <a:cubicBezTo>
                    <a:pt x="565" y="124"/>
                    <a:pt x="441" y="0"/>
                    <a:pt x="271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971851" y="2302884"/>
              <a:ext cx="11026" cy="10909"/>
            </a:xfrm>
            <a:custGeom>
              <a:avLst/>
              <a:gdLst/>
              <a:ahLst/>
              <a:cxnLst/>
              <a:rect l="l" t="t" r="r" b="b"/>
              <a:pathLst>
                <a:path w="566" h="560" extrusionOk="0">
                  <a:moveTo>
                    <a:pt x="271" y="1"/>
                  </a:moveTo>
                  <a:cubicBezTo>
                    <a:pt x="124" y="1"/>
                    <a:pt x="1" y="119"/>
                    <a:pt x="1" y="295"/>
                  </a:cubicBezTo>
                  <a:cubicBezTo>
                    <a:pt x="1" y="442"/>
                    <a:pt x="124" y="559"/>
                    <a:pt x="271" y="559"/>
                  </a:cubicBezTo>
                  <a:cubicBezTo>
                    <a:pt x="442" y="559"/>
                    <a:pt x="565" y="442"/>
                    <a:pt x="565" y="295"/>
                  </a:cubicBezTo>
                  <a:cubicBezTo>
                    <a:pt x="565" y="119"/>
                    <a:pt x="442" y="1"/>
                    <a:pt x="27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3"/>
            <p:cNvSpPr/>
            <p:nvPr/>
          </p:nvSpPr>
          <p:spPr>
            <a:xfrm>
              <a:off x="3280548" y="2302884"/>
              <a:ext cx="11006" cy="10909"/>
            </a:xfrm>
            <a:custGeom>
              <a:avLst/>
              <a:gdLst/>
              <a:ahLst/>
              <a:cxnLst/>
              <a:rect l="l" t="t" r="r" b="b"/>
              <a:pathLst>
                <a:path w="565" h="560" extrusionOk="0">
                  <a:moveTo>
                    <a:pt x="271" y="1"/>
                  </a:moveTo>
                  <a:cubicBezTo>
                    <a:pt x="124" y="1"/>
                    <a:pt x="1" y="119"/>
                    <a:pt x="1" y="295"/>
                  </a:cubicBezTo>
                  <a:cubicBezTo>
                    <a:pt x="1" y="442"/>
                    <a:pt x="124" y="559"/>
                    <a:pt x="271" y="559"/>
                  </a:cubicBezTo>
                  <a:cubicBezTo>
                    <a:pt x="441" y="559"/>
                    <a:pt x="565" y="442"/>
                    <a:pt x="565" y="295"/>
                  </a:cubicBezTo>
                  <a:cubicBezTo>
                    <a:pt x="565" y="119"/>
                    <a:pt x="441" y="1"/>
                    <a:pt x="27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3"/>
            <p:cNvSpPr/>
            <p:nvPr/>
          </p:nvSpPr>
          <p:spPr>
            <a:xfrm>
              <a:off x="2972319" y="2000382"/>
              <a:ext cx="318323" cy="318225"/>
            </a:xfrm>
            <a:custGeom>
              <a:avLst/>
              <a:gdLst/>
              <a:ahLst/>
              <a:cxnLst/>
              <a:rect l="l" t="t" r="r" b="b"/>
              <a:pathLst>
                <a:path w="16341" h="16336" extrusionOk="0">
                  <a:moveTo>
                    <a:pt x="8182" y="565"/>
                  </a:moveTo>
                  <a:cubicBezTo>
                    <a:pt x="12373" y="565"/>
                    <a:pt x="15777" y="3968"/>
                    <a:pt x="15777" y="8153"/>
                  </a:cubicBezTo>
                  <a:cubicBezTo>
                    <a:pt x="15777" y="12344"/>
                    <a:pt x="12373" y="15747"/>
                    <a:pt x="8182" y="15747"/>
                  </a:cubicBezTo>
                  <a:cubicBezTo>
                    <a:pt x="3997" y="15747"/>
                    <a:pt x="588" y="12344"/>
                    <a:pt x="588" y="8153"/>
                  </a:cubicBezTo>
                  <a:cubicBezTo>
                    <a:pt x="588" y="3968"/>
                    <a:pt x="3997" y="565"/>
                    <a:pt x="8182" y="565"/>
                  </a:cubicBezTo>
                  <a:close/>
                  <a:moveTo>
                    <a:pt x="8182" y="1"/>
                  </a:moveTo>
                  <a:cubicBezTo>
                    <a:pt x="6002" y="1"/>
                    <a:pt x="3944" y="835"/>
                    <a:pt x="2404" y="2375"/>
                  </a:cubicBezTo>
                  <a:cubicBezTo>
                    <a:pt x="859" y="3921"/>
                    <a:pt x="0" y="5979"/>
                    <a:pt x="0" y="8153"/>
                  </a:cubicBezTo>
                  <a:cubicBezTo>
                    <a:pt x="0" y="10334"/>
                    <a:pt x="859" y="12391"/>
                    <a:pt x="2404" y="13937"/>
                  </a:cubicBezTo>
                  <a:cubicBezTo>
                    <a:pt x="3944" y="15477"/>
                    <a:pt x="6002" y="16335"/>
                    <a:pt x="8182" y="16335"/>
                  </a:cubicBezTo>
                  <a:cubicBezTo>
                    <a:pt x="10363" y="16335"/>
                    <a:pt x="12420" y="15477"/>
                    <a:pt x="13960" y="13937"/>
                  </a:cubicBezTo>
                  <a:cubicBezTo>
                    <a:pt x="15506" y="12391"/>
                    <a:pt x="16341" y="10334"/>
                    <a:pt x="16341" y="8153"/>
                  </a:cubicBezTo>
                  <a:cubicBezTo>
                    <a:pt x="16341" y="5979"/>
                    <a:pt x="15506" y="3921"/>
                    <a:pt x="13960" y="2375"/>
                  </a:cubicBezTo>
                  <a:cubicBezTo>
                    <a:pt x="12420" y="835"/>
                    <a:pt x="10363" y="1"/>
                    <a:pt x="8182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3"/>
            <p:cNvSpPr/>
            <p:nvPr/>
          </p:nvSpPr>
          <p:spPr>
            <a:xfrm>
              <a:off x="2998071" y="2025686"/>
              <a:ext cx="267266" cy="267149"/>
            </a:xfrm>
            <a:custGeom>
              <a:avLst/>
              <a:gdLst/>
              <a:ahLst/>
              <a:cxnLst/>
              <a:rect l="l" t="t" r="r" b="b"/>
              <a:pathLst>
                <a:path w="13720" h="13714" extrusionOk="0">
                  <a:moveTo>
                    <a:pt x="6860" y="1"/>
                  </a:moveTo>
                  <a:cubicBezTo>
                    <a:pt x="5268" y="1"/>
                    <a:pt x="3728" y="565"/>
                    <a:pt x="2499" y="1564"/>
                  </a:cubicBezTo>
                  <a:cubicBezTo>
                    <a:pt x="2381" y="1664"/>
                    <a:pt x="2352" y="1858"/>
                    <a:pt x="2452" y="1982"/>
                  </a:cubicBezTo>
                  <a:cubicBezTo>
                    <a:pt x="2505" y="2047"/>
                    <a:pt x="2583" y="2077"/>
                    <a:pt x="2664" y="2077"/>
                  </a:cubicBezTo>
                  <a:cubicBezTo>
                    <a:pt x="2737" y="2077"/>
                    <a:pt x="2811" y="2052"/>
                    <a:pt x="2869" y="2005"/>
                  </a:cubicBezTo>
                  <a:cubicBezTo>
                    <a:pt x="3969" y="1076"/>
                    <a:pt x="5391" y="589"/>
                    <a:pt x="6860" y="589"/>
                  </a:cubicBezTo>
                  <a:cubicBezTo>
                    <a:pt x="10317" y="589"/>
                    <a:pt x="13132" y="3404"/>
                    <a:pt x="13132" y="6854"/>
                  </a:cubicBezTo>
                  <a:cubicBezTo>
                    <a:pt x="13132" y="10334"/>
                    <a:pt x="10317" y="13149"/>
                    <a:pt x="6860" y="13149"/>
                  </a:cubicBezTo>
                  <a:cubicBezTo>
                    <a:pt x="3381" y="13149"/>
                    <a:pt x="565" y="10334"/>
                    <a:pt x="565" y="6854"/>
                  </a:cubicBezTo>
                  <a:cubicBezTo>
                    <a:pt x="565" y="5438"/>
                    <a:pt x="1059" y="4015"/>
                    <a:pt x="1964" y="2916"/>
                  </a:cubicBezTo>
                  <a:cubicBezTo>
                    <a:pt x="2058" y="2793"/>
                    <a:pt x="2035" y="2622"/>
                    <a:pt x="1911" y="2499"/>
                  </a:cubicBezTo>
                  <a:cubicBezTo>
                    <a:pt x="1862" y="2457"/>
                    <a:pt x="1802" y="2437"/>
                    <a:pt x="1742" y="2437"/>
                  </a:cubicBezTo>
                  <a:cubicBezTo>
                    <a:pt x="1660" y="2437"/>
                    <a:pt x="1578" y="2474"/>
                    <a:pt x="1523" y="2546"/>
                  </a:cubicBezTo>
                  <a:cubicBezTo>
                    <a:pt x="542" y="3768"/>
                    <a:pt x="1" y="5291"/>
                    <a:pt x="1" y="6854"/>
                  </a:cubicBezTo>
                  <a:cubicBezTo>
                    <a:pt x="1" y="10628"/>
                    <a:pt x="3063" y="13714"/>
                    <a:pt x="6860" y="13714"/>
                  </a:cubicBezTo>
                  <a:cubicBezTo>
                    <a:pt x="10634" y="13714"/>
                    <a:pt x="13720" y="10628"/>
                    <a:pt x="13720" y="6854"/>
                  </a:cubicBezTo>
                  <a:cubicBezTo>
                    <a:pt x="13720" y="3087"/>
                    <a:pt x="10634" y="1"/>
                    <a:pt x="6860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3"/>
            <p:cNvSpPr/>
            <p:nvPr/>
          </p:nvSpPr>
          <p:spPr>
            <a:xfrm>
              <a:off x="3030135" y="2047582"/>
              <a:ext cx="203254" cy="223845"/>
            </a:xfrm>
            <a:custGeom>
              <a:avLst/>
              <a:gdLst/>
              <a:ahLst/>
              <a:cxnLst/>
              <a:rect l="l" t="t" r="r" b="b"/>
              <a:pathLst>
                <a:path w="10434" h="11491" extrusionOk="0">
                  <a:moveTo>
                    <a:pt x="4873" y="564"/>
                  </a:moveTo>
                  <a:cubicBezTo>
                    <a:pt x="5314" y="834"/>
                    <a:pt x="6049" y="1375"/>
                    <a:pt x="6196" y="2204"/>
                  </a:cubicBezTo>
                  <a:cubicBezTo>
                    <a:pt x="6290" y="2721"/>
                    <a:pt x="6143" y="3285"/>
                    <a:pt x="5779" y="3873"/>
                  </a:cubicBezTo>
                  <a:cubicBezTo>
                    <a:pt x="5608" y="3820"/>
                    <a:pt x="5408" y="3797"/>
                    <a:pt x="5214" y="3797"/>
                  </a:cubicBezTo>
                  <a:cubicBezTo>
                    <a:pt x="5091" y="3797"/>
                    <a:pt x="4997" y="3797"/>
                    <a:pt x="4873" y="3820"/>
                  </a:cubicBezTo>
                  <a:lnTo>
                    <a:pt x="4873" y="564"/>
                  </a:lnTo>
                  <a:close/>
                  <a:moveTo>
                    <a:pt x="2025" y="3015"/>
                  </a:moveTo>
                  <a:cubicBezTo>
                    <a:pt x="2231" y="3015"/>
                    <a:pt x="2441" y="3044"/>
                    <a:pt x="2646" y="3115"/>
                  </a:cubicBezTo>
                  <a:cubicBezTo>
                    <a:pt x="3134" y="3285"/>
                    <a:pt x="3551" y="3702"/>
                    <a:pt x="3892" y="4314"/>
                  </a:cubicBezTo>
                  <a:cubicBezTo>
                    <a:pt x="3674" y="4531"/>
                    <a:pt x="3498" y="4778"/>
                    <a:pt x="3381" y="5072"/>
                  </a:cubicBezTo>
                  <a:lnTo>
                    <a:pt x="559" y="3432"/>
                  </a:lnTo>
                  <a:cubicBezTo>
                    <a:pt x="885" y="3249"/>
                    <a:pt x="1440" y="3015"/>
                    <a:pt x="2025" y="3015"/>
                  </a:cubicBezTo>
                  <a:close/>
                  <a:moveTo>
                    <a:pt x="9523" y="2868"/>
                  </a:moveTo>
                  <a:lnTo>
                    <a:pt x="9523" y="2868"/>
                  </a:lnTo>
                  <a:cubicBezTo>
                    <a:pt x="9499" y="3356"/>
                    <a:pt x="9405" y="4290"/>
                    <a:pt x="8765" y="4825"/>
                  </a:cubicBezTo>
                  <a:cubicBezTo>
                    <a:pt x="8382" y="5143"/>
                    <a:pt x="7900" y="5293"/>
                    <a:pt x="7274" y="5293"/>
                  </a:cubicBezTo>
                  <a:cubicBezTo>
                    <a:pt x="7218" y="5293"/>
                    <a:pt x="7160" y="5292"/>
                    <a:pt x="7101" y="5289"/>
                  </a:cubicBezTo>
                  <a:cubicBezTo>
                    <a:pt x="7025" y="4996"/>
                    <a:pt x="6907" y="4731"/>
                    <a:pt x="6707" y="4484"/>
                  </a:cubicBezTo>
                  <a:lnTo>
                    <a:pt x="9523" y="2868"/>
                  </a:lnTo>
                  <a:close/>
                  <a:moveTo>
                    <a:pt x="5214" y="4361"/>
                  </a:moveTo>
                  <a:cubicBezTo>
                    <a:pt x="5973" y="4361"/>
                    <a:pt x="6584" y="4972"/>
                    <a:pt x="6584" y="5730"/>
                  </a:cubicBezTo>
                  <a:cubicBezTo>
                    <a:pt x="6584" y="6494"/>
                    <a:pt x="5973" y="7106"/>
                    <a:pt x="5214" y="7106"/>
                  </a:cubicBezTo>
                  <a:cubicBezTo>
                    <a:pt x="4456" y="7106"/>
                    <a:pt x="3845" y="6494"/>
                    <a:pt x="3845" y="5730"/>
                  </a:cubicBezTo>
                  <a:cubicBezTo>
                    <a:pt x="3845" y="4972"/>
                    <a:pt x="4456" y="4361"/>
                    <a:pt x="5214" y="4361"/>
                  </a:cubicBezTo>
                  <a:close/>
                  <a:moveTo>
                    <a:pt x="7025" y="6418"/>
                  </a:moveTo>
                  <a:lnTo>
                    <a:pt x="9846" y="8034"/>
                  </a:lnTo>
                  <a:cubicBezTo>
                    <a:pt x="9522" y="8216"/>
                    <a:pt x="8984" y="8461"/>
                    <a:pt x="8400" y="8461"/>
                  </a:cubicBezTo>
                  <a:cubicBezTo>
                    <a:pt x="8190" y="8461"/>
                    <a:pt x="7974" y="8430"/>
                    <a:pt x="7759" y="8352"/>
                  </a:cubicBezTo>
                  <a:cubicBezTo>
                    <a:pt x="7272" y="8181"/>
                    <a:pt x="6854" y="7764"/>
                    <a:pt x="6537" y="7153"/>
                  </a:cubicBezTo>
                  <a:cubicBezTo>
                    <a:pt x="6760" y="6959"/>
                    <a:pt x="6931" y="6688"/>
                    <a:pt x="7025" y="6418"/>
                  </a:cubicBezTo>
                  <a:close/>
                  <a:moveTo>
                    <a:pt x="3304" y="6171"/>
                  </a:moveTo>
                  <a:cubicBezTo>
                    <a:pt x="3381" y="6465"/>
                    <a:pt x="3527" y="6759"/>
                    <a:pt x="3721" y="6982"/>
                  </a:cubicBezTo>
                  <a:lnTo>
                    <a:pt x="906" y="8599"/>
                  </a:lnTo>
                  <a:cubicBezTo>
                    <a:pt x="906" y="8111"/>
                    <a:pt x="1029" y="7176"/>
                    <a:pt x="1664" y="6641"/>
                  </a:cubicBezTo>
                  <a:cubicBezTo>
                    <a:pt x="2029" y="6318"/>
                    <a:pt x="2546" y="6171"/>
                    <a:pt x="3157" y="6171"/>
                  </a:cubicBezTo>
                  <a:close/>
                  <a:moveTo>
                    <a:pt x="4885" y="1"/>
                  </a:moveTo>
                  <a:cubicBezTo>
                    <a:pt x="4787" y="1"/>
                    <a:pt x="4688" y="26"/>
                    <a:pt x="4603" y="76"/>
                  </a:cubicBezTo>
                  <a:cubicBezTo>
                    <a:pt x="4433" y="176"/>
                    <a:pt x="4309" y="370"/>
                    <a:pt x="4309" y="564"/>
                  </a:cubicBezTo>
                  <a:lnTo>
                    <a:pt x="4309" y="3920"/>
                  </a:lnTo>
                  <a:cubicBezTo>
                    <a:pt x="3915" y="3232"/>
                    <a:pt x="3428" y="2791"/>
                    <a:pt x="2840" y="2574"/>
                  </a:cubicBezTo>
                  <a:cubicBezTo>
                    <a:pt x="2570" y="2483"/>
                    <a:pt x="2299" y="2445"/>
                    <a:pt x="2037" y="2445"/>
                  </a:cubicBezTo>
                  <a:cubicBezTo>
                    <a:pt x="1320" y="2445"/>
                    <a:pt x="669" y="2723"/>
                    <a:pt x="295" y="2938"/>
                  </a:cubicBezTo>
                  <a:cubicBezTo>
                    <a:pt x="118" y="3038"/>
                    <a:pt x="1" y="3232"/>
                    <a:pt x="1" y="3432"/>
                  </a:cubicBezTo>
                  <a:cubicBezTo>
                    <a:pt x="1" y="3626"/>
                    <a:pt x="95" y="3820"/>
                    <a:pt x="265" y="3920"/>
                  </a:cubicBezTo>
                  <a:lnTo>
                    <a:pt x="3181" y="5613"/>
                  </a:lnTo>
                  <a:cubicBezTo>
                    <a:pt x="2399" y="5613"/>
                    <a:pt x="1788" y="5807"/>
                    <a:pt x="1294" y="6201"/>
                  </a:cubicBezTo>
                  <a:cubicBezTo>
                    <a:pt x="489" y="6906"/>
                    <a:pt x="342" y="8011"/>
                    <a:pt x="318" y="8599"/>
                  </a:cubicBezTo>
                  <a:cubicBezTo>
                    <a:pt x="318" y="8793"/>
                    <a:pt x="442" y="8992"/>
                    <a:pt x="612" y="9110"/>
                  </a:cubicBezTo>
                  <a:cubicBezTo>
                    <a:pt x="706" y="9163"/>
                    <a:pt x="806" y="9186"/>
                    <a:pt x="906" y="9186"/>
                  </a:cubicBezTo>
                  <a:cubicBezTo>
                    <a:pt x="1000" y="9186"/>
                    <a:pt x="1100" y="9163"/>
                    <a:pt x="1176" y="9110"/>
                  </a:cubicBezTo>
                  <a:lnTo>
                    <a:pt x="4086" y="7423"/>
                  </a:lnTo>
                  <a:lnTo>
                    <a:pt x="4086" y="7423"/>
                  </a:lnTo>
                  <a:cubicBezTo>
                    <a:pt x="3698" y="8111"/>
                    <a:pt x="3551" y="8746"/>
                    <a:pt x="3674" y="9357"/>
                  </a:cubicBezTo>
                  <a:cubicBezTo>
                    <a:pt x="3745" y="9798"/>
                    <a:pt x="4062" y="10679"/>
                    <a:pt x="5238" y="11391"/>
                  </a:cubicBezTo>
                  <a:cubicBezTo>
                    <a:pt x="5338" y="11438"/>
                    <a:pt x="5438" y="11491"/>
                    <a:pt x="5532" y="11491"/>
                  </a:cubicBezTo>
                  <a:cubicBezTo>
                    <a:pt x="5632" y="11491"/>
                    <a:pt x="5732" y="11461"/>
                    <a:pt x="5826" y="11414"/>
                  </a:cubicBezTo>
                  <a:cubicBezTo>
                    <a:pt x="5996" y="11291"/>
                    <a:pt x="6120" y="11120"/>
                    <a:pt x="6120" y="10903"/>
                  </a:cubicBezTo>
                  <a:lnTo>
                    <a:pt x="6120" y="9674"/>
                  </a:lnTo>
                  <a:cubicBezTo>
                    <a:pt x="6120" y="9527"/>
                    <a:pt x="5973" y="9380"/>
                    <a:pt x="5826" y="9380"/>
                  </a:cubicBezTo>
                  <a:cubicBezTo>
                    <a:pt x="5679" y="9380"/>
                    <a:pt x="5532" y="9527"/>
                    <a:pt x="5532" y="9674"/>
                  </a:cubicBezTo>
                  <a:lnTo>
                    <a:pt x="5532" y="10903"/>
                  </a:lnTo>
                  <a:cubicBezTo>
                    <a:pt x="5114" y="10656"/>
                    <a:pt x="4380" y="10092"/>
                    <a:pt x="4233" y="9257"/>
                  </a:cubicBezTo>
                  <a:cubicBezTo>
                    <a:pt x="4139" y="8746"/>
                    <a:pt x="4286" y="8181"/>
                    <a:pt x="4650" y="7594"/>
                  </a:cubicBezTo>
                  <a:cubicBezTo>
                    <a:pt x="4821" y="7641"/>
                    <a:pt x="5020" y="7693"/>
                    <a:pt x="5214" y="7693"/>
                  </a:cubicBezTo>
                  <a:cubicBezTo>
                    <a:pt x="5314" y="7693"/>
                    <a:pt x="5438" y="7670"/>
                    <a:pt x="5532" y="7641"/>
                  </a:cubicBezTo>
                  <a:lnTo>
                    <a:pt x="5532" y="8352"/>
                  </a:lnTo>
                  <a:cubicBezTo>
                    <a:pt x="5532" y="8522"/>
                    <a:pt x="5679" y="8646"/>
                    <a:pt x="5826" y="8646"/>
                  </a:cubicBezTo>
                  <a:cubicBezTo>
                    <a:pt x="5973" y="8646"/>
                    <a:pt x="6120" y="8522"/>
                    <a:pt x="6120" y="8352"/>
                  </a:cubicBezTo>
                  <a:lnTo>
                    <a:pt x="6120" y="7570"/>
                  </a:lnTo>
                  <a:cubicBezTo>
                    <a:pt x="6490" y="8228"/>
                    <a:pt x="6978" y="8669"/>
                    <a:pt x="7566" y="8893"/>
                  </a:cubicBezTo>
                  <a:cubicBezTo>
                    <a:pt x="7836" y="8992"/>
                    <a:pt x="8130" y="9016"/>
                    <a:pt x="8400" y="9016"/>
                  </a:cubicBezTo>
                  <a:cubicBezTo>
                    <a:pt x="9111" y="9016"/>
                    <a:pt x="9746" y="8746"/>
                    <a:pt x="10140" y="8522"/>
                  </a:cubicBezTo>
                  <a:cubicBezTo>
                    <a:pt x="10310" y="8428"/>
                    <a:pt x="10434" y="8258"/>
                    <a:pt x="10434" y="8034"/>
                  </a:cubicBezTo>
                  <a:cubicBezTo>
                    <a:pt x="10434" y="7840"/>
                    <a:pt x="10310" y="7641"/>
                    <a:pt x="10140" y="7547"/>
                  </a:cubicBezTo>
                  <a:lnTo>
                    <a:pt x="7248" y="5877"/>
                  </a:lnTo>
                  <a:lnTo>
                    <a:pt x="7272" y="5877"/>
                  </a:lnTo>
                  <a:cubicBezTo>
                    <a:pt x="8030" y="5877"/>
                    <a:pt x="8641" y="5660"/>
                    <a:pt x="9135" y="5266"/>
                  </a:cubicBezTo>
                  <a:cubicBezTo>
                    <a:pt x="9940" y="4584"/>
                    <a:pt x="10087" y="3479"/>
                    <a:pt x="10087" y="2868"/>
                  </a:cubicBezTo>
                  <a:cubicBezTo>
                    <a:pt x="10087" y="2674"/>
                    <a:pt x="9993" y="2474"/>
                    <a:pt x="9817" y="2380"/>
                  </a:cubicBezTo>
                  <a:cubicBezTo>
                    <a:pt x="9731" y="2318"/>
                    <a:pt x="9635" y="2287"/>
                    <a:pt x="9534" y="2287"/>
                  </a:cubicBezTo>
                  <a:cubicBezTo>
                    <a:pt x="9433" y="2287"/>
                    <a:pt x="9329" y="2318"/>
                    <a:pt x="9229" y="2380"/>
                  </a:cubicBezTo>
                  <a:lnTo>
                    <a:pt x="6343" y="4043"/>
                  </a:lnTo>
                  <a:cubicBezTo>
                    <a:pt x="6731" y="3379"/>
                    <a:pt x="6878" y="2721"/>
                    <a:pt x="6760" y="2110"/>
                  </a:cubicBezTo>
                  <a:cubicBezTo>
                    <a:pt x="6684" y="1669"/>
                    <a:pt x="6366" y="787"/>
                    <a:pt x="5167" y="76"/>
                  </a:cubicBezTo>
                  <a:cubicBezTo>
                    <a:pt x="5082" y="26"/>
                    <a:pt x="4984" y="1"/>
                    <a:pt x="488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43"/>
          <p:cNvGrpSpPr/>
          <p:nvPr/>
        </p:nvGrpSpPr>
        <p:grpSpPr>
          <a:xfrm>
            <a:off x="605913" y="4310455"/>
            <a:ext cx="274804" cy="379821"/>
            <a:chOff x="5874872" y="3480284"/>
            <a:chExt cx="274804" cy="379821"/>
          </a:xfrm>
        </p:grpSpPr>
        <p:sp>
          <p:nvSpPr>
            <p:cNvPr id="1718" name="Google Shape;1718;p43"/>
            <p:cNvSpPr/>
            <p:nvPr/>
          </p:nvSpPr>
          <p:spPr>
            <a:xfrm>
              <a:off x="5880579" y="3486011"/>
              <a:ext cx="263370" cy="368815"/>
            </a:xfrm>
            <a:custGeom>
              <a:avLst/>
              <a:gdLst/>
              <a:ahLst/>
              <a:cxnLst/>
              <a:rect l="l" t="t" r="r" b="b"/>
              <a:pathLst>
                <a:path w="13520" h="18933" extrusionOk="0">
                  <a:moveTo>
                    <a:pt x="1423" y="0"/>
                  </a:moveTo>
                  <a:cubicBezTo>
                    <a:pt x="642" y="0"/>
                    <a:pt x="1" y="635"/>
                    <a:pt x="1" y="1446"/>
                  </a:cubicBezTo>
                  <a:lnTo>
                    <a:pt x="1" y="17487"/>
                  </a:lnTo>
                  <a:cubicBezTo>
                    <a:pt x="1" y="18292"/>
                    <a:pt x="642" y="18933"/>
                    <a:pt x="1423" y="18933"/>
                  </a:cubicBezTo>
                  <a:lnTo>
                    <a:pt x="12080" y="18933"/>
                  </a:lnTo>
                  <a:cubicBezTo>
                    <a:pt x="12885" y="18933"/>
                    <a:pt x="13520" y="18292"/>
                    <a:pt x="13520" y="17487"/>
                  </a:cubicBezTo>
                  <a:lnTo>
                    <a:pt x="13520" y="1446"/>
                  </a:lnTo>
                  <a:cubicBezTo>
                    <a:pt x="13520" y="635"/>
                    <a:pt x="12885" y="0"/>
                    <a:pt x="12080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3"/>
            <p:cNvSpPr/>
            <p:nvPr/>
          </p:nvSpPr>
          <p:spPr>
            <a:xfrm>
              <a:off x="6100994" y="3486011"/>
              <a:ext cx="42953" cy="368815"/>
            </a:xfrm>
            <a:custGeom>
              <a:avLst/>
              <a:gdLst/>
              <a:ahLst/>
              <a:cxnLst/>
              <a:rect l="l" t="t" r="r" b="b"/>
              <a:pathLst>
                <a:path w="2205" h="18933" extrusionOk="0">
                  <a:moveTo>
                    <a:pt x="1" y="0"/>
                  </a:moveTo>
                  <a:cubicBezTo>
                    <a:pt x="812" y="0"/>
                    <a:pt x="1447" y="635"/>
                    <a:pt x="1447" y="1446"/>
                  </a:cubicBezTo>
                  <a:lnTo>
                    <a:pt x="1447" y="17487"/>
                  </a:lnTo>
                  <a:cubicBezTo>
                    <a:pt x="1447" y="18292"/>
                    <a:pt x="812" y="18933"/>
                    <a:pt x="1" y="18933"/>
                  </a:cubicBezTo>
                  <a:lnTo>
                    <a:pt x="765" y="18933"/>
                  </a:lnTo>
                  <a:cubicBezTo>
                    <a:pt x="1570" y="18933"/>
                    <a:pt x="2205" y="18292"/>
                    <a:pt x="2205" y="17487"/>
                  </a:cubicBezTo>
                  <a:lnTo>
                    <a:pt x="2205" y="1446"/>
                  </a:lnTo>
                  <a:cubicBezTo>
                    <a:pt x="2205" y="635"/>
                    <a:pt x="1570" y="0"/>
                    <a:pt x="765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3"/>
            <p:cNvSpPr/>
            <p:nvPr/>
          </p:nvSpPr>
          <p:spPr>
            <a:xfrm>
              <a:off x="5880579" y="3802247"/>
              <a:ext cx="263370" cy="52577"/>
            </a:xfrm>
            <a:custGeom>
              <a:avLst/>
              <a:gdLst/>
              <a:ahLst/>
              <a:cxnLst/>
              <a:rect l="l" t="t" r="r" b="b"/>
              <a:pathLst>
                <a:path w="13520" h="2699" extrusionOk="0">
                  <a:moveTo>
                    <a:pt x="1" y="1"/>
                  </a:moveTo>
                  <a:lnTo>
                    <a:pt x="1" y="1253"/>
                  </a:lnTo>
                  <a:cubicBezTo>
                    <a:pt x="1" y="2058"/>
                    <a:pt x="642" y="2699"/>
                    <a:pt x="1423" y="2699"/>
                  </a:cubicBezTo>
                  <a:lnTo>
                    <a:pt x="12080" y="2699"/>
                  </a:lnTo>
                  <a:cubicBezTo>
                    <a:pt x="12885" y="2699"/>
                    <a:pt x="13520" y="2058"/>
                    <a:pt x="13520" y="1253"/>
                  </a:cubicBezTo>
                  <a:lnTo>
                    <a:pt x="13520" y="1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3"/>
            <p:cNvSpPr/>
            <p:nvPr/>
          </p:nvSpPr>
          <p:spPr>
            <a:xfrm>
              <a:off x="5880579" y="3486011"/>
              <a:ext cx="263370" cy="52460"/>
            </a:xfrm>
            <a:custGeom>
              <a:avLst/>
              <a:gdLst/>
              <a:ahLst/>
              <a:cxnLst/>
              <a:rect l="l" t="t" r="r" b="b"/>
              <a:pathLst>
                <a:path w="13520" h="2693" extrusionOk="0">
                  <a:moveTo>
                    <a:pt x="1423" y="0"/>
                  </a:moveTo>
                  <a:cubicBezTo>
                    <a:pt x="642" y="0"/>
                    <a:pt x="1" y="635"/>
                    <a:pt x="1" y="1446"/>
                  </a:cubicBezTo>
                  <a:lnTo>
                    <a:pt x="1" y="2692"/>
                  </a:lnTo>
                  <a:lnTo>
                    <a:pt x="13520" y="2692"/>
                  </a:lnTo>
                  <a:lnTo>
                    <a:pt x="13520" y="1446"/>
                  </a:lnTo>
                  <a:cubicBezTo>
                    <a:pt x="13520" y="635"/>
                    <a:pt x="12885" y="0"/>
                    <a:pt x="12080" y="0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3"/>
            <p:cNvSpPr/>
            <p:nvPr/>
          </p:nvSpPr>
          <p:spPr>
            <a:xfrm>
              <a:off x="6100994" y="3802247"/>
              <a:ext cx="42953" cy="52577"/>
            </a:xfrm>
            <a:custGeom>
              <a:avLst/>
              <a:gdLst/>
              <a:ahLst/>
              <a:cxnLst/>
              <a:rect l="l" t="t" r="r" b="b"/>
              <a:pathLst>
                <a:path w="2205" h="2699" extrusionOk="0">
                  <a:moveTo>
                    <a:pt x="1447" y="1"/>
                  </a:moveTo>
                  <a:lnTo>
                    <a:pt x="1447" y="1253"/>
                  </a:lnTo>
                  <a:cubicBezTo>
                    <a:pt x="1447" y="2058"/>
                    <a:pt x="812" y="2699"/>
                    <a:pt x="1" y="2699"/>
                  </a:cubicBezTo>
                  <a:lnTo>
                    <a:pt x="765" y="2699"/>
                  </a:lnTo>
                  <a:cubicBezTo>
                    <a:pt x="1570" y="2699"/>
                    <a:pt x="2205" y="2058"/>
                    <a:pt x="2205" y="1253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3"/>
            <p:cNvSpPr/>
            <p:nvPr/>
          </p:nvSpPr>
          <p:spPr>
            <a:xfrm>
              <a:off x="6100994" y="3486011"/>
              <a:ext cx="42953" cy="52460"/>
            </a:xfrm>
            <a:custGeom>
              <a:avLst/>
              <a:gdLst/>
              <a:ahLst/>
              <a:cxnLst/>
              <a:rect l="l" t="t" r="r" b="b"/>
              <a:pathLst>
                <a:path w="2205" h="2693" extrusionOk="0">
                  <a:moveTo>
                    <a:pt x="1" y="0"/>
                  </a:moveTo>
                  <a:cubicBezTo>
                    <a:pt x="812" y="0"/>
                    <a:pt x="1447" y="635"/>
                    <a:pt x="1447" y="1446"/>
                  </a:cubicBezTo>
                  <a:lnTo>
                    <a:pt x="1447" y="2692"/>
                  </a:lnTo>
                  <a:lnTo>
                    <a:pt x="2205" y="2692"/>
                  </a:lnTo>
                  <a:lnTo>
                    <a:pt x="2205" y="1446"/>
                  </a:lnTo>
                  <a:cubicBezTo>
                    <a:pt x="2205" y="635"/>
                    <a:pt x="1570" y="0"/>
                    <a:pt x="765" y="0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3"/>
            <p:cNvSpPr/>
            <p:nvPr/>
          </p:nvSpPr>
          <p:spPr>
            <a:xfrm>
              <a:off x="5874872" y="3480284"/>
              <a:ext cx="274804" cy="379821"/>
            </a:xfrm>
            <a:custGeom>
              <a:avLst/>
              <a:gdLst/>
              <a:ahLst/>
              <a:cxnLst/>
              <a:rect l="l" t="t" r="r" b="b"/>
              <a:pathLst>
                <a:path w="14107" h="19498" extrusionOk="0">
                  <a:moveTo>
                    <a:pt x="13519" y="16823"/>
                  </a:moveTo>
                  <a:lnTo>
                    <a:pt x="13519" y="17781"/>
                  </a:lnTo>
                  <a:cubicBezTo>
                    <a:pt x="13519" y="18416"/>
                    <a:pt x="13008" y="18933"/>
                    <a:pt x="12373" y="18933"/>
                  </a:cubicBezTo>
                  <a:lnTo>
                    <a:pt x="1716" y="18933"/>
                  </a:lnTo>
                  <a:cubicBezTo>
                    <a:pt x="1082" y="18933"/>
                    <a:pt x="564" y="18416"/>
                    <a:pt x="564" y="17781"/>
                  </a:cubicBezTo>
                  <a:lnTo>
                    <a:pt x="564" y="16823"/>
                  </a:lnTo>
                  <a:close/>
                  <a:moveTo>
                    <a:pt x="1716" y="1"/>
                  </a:moveTo>
                  <a:cubicBezTo>
                    <a:pt x="764" y="1"/>
                    <a:pt x="0" y="782"/>
                    <a:pt x="0" y="1740"/>
                  </a:cubicBezTo>
                  <a:lnTo>
                    <a:pt x="0" y="11121"/>
                  </a:lnTo>
                  <a:cubicBezTo>
                    <a:pt x="0" y="11268"/>
                    <a:pt x="124" y="11386"/>
                    <a:pt x="294" y="11386"/>
                  </a:cubicBezTo>
                  <a:cubicBezTo>
                    <a:pt x="441" y="11386"/>
                    <a:pt x="564" y="11268"/>
                    <a:pt x="564" y="11121"/>
                  </a:cubicBezTo>
                  <a:lnTo>
                    <a:pt x="564" y="3280"/>
                  </a:lnTo>
                  <a:lnTo>
                    <a:pt x="9505" y="3280"/>
                  </a:lnTo>
                  <a:cubicBezTo>
                    <a:pt x="9651" y="3280"/>
                    <a:pt x="9798" y="3133"/>
                    <a:pt x="9798" y="2986"/>
                  </a:cubicBezTo>
                  <a:cubicBezTo>
                    <a:pt x="9798" y="2816"/>
                    <a:pt x="9651" y="2693"/>
                    <a:pt x="9505" y="2693"/>
                  </a:cubicBezTo>
                  <a:lnTo>
                    <a:pt x="564" y="2693"/>
                  </a:lnTo>
                  <a:lnTo>
                    <a:pt x="564" y="1740"/>
                  </a:lnTo>
                  <a:cubicBezTo>
                    <a:pt x="564" y="1100"/>
                    <a:pt x="1082" y="588"/>
                    <a:pt x="1716" y="588"/>
                  </a:cubicBezTo>
                  <a:lnTo>
                    <a:pt x="12373" y="588"/>
                  </a:lnTo>
                  <a:cubicBezTo>
                    <a:pt x="13008" y="588"/>
                    <a:pt x="13519" y="1100"/>
                    <a:pt x="13519" y="1740"/>
                  </a:cubicBezTo>
                  <a:lnTo>
                    <a:pt x="13519" y="2693"/>
                  </a:lnTo>
                  <a:lnTo>
                    <a:pt x="10827" y="2693"/>
                  </a:lnTo>
                  <a:cubicBezTo>
                    <a:pt x="10680" y="2693"/>
                    <a:pt x="10557" y="2816"/>
                    <a:pt x="10557" y="2986"/>
                  </a:cubicBezTo>
                  <a:cubicBezTo>
                    <a:pt x="10557" y="3133"/>
                    <a:pt x="10680" y="3280"/>
                    <a:pt x="10827" y="3280"/>
                  </a:cubicBezTo>
                  <a:lnTo>
                    <a:pt x="13519" y="3280"/>
                  </a:lnTo>
                  <a:lnTo>
                    <a:pt x="13519" y="16235"/>
                  </a:lnTo>
                  <a:lnTo>
                    <a:pt x="564" y="16235"/>
                  </a:lnTo>
                  <a:lnTo>
                    <a:pt x="564" y="12444"/>
                  </a:lnTo>
                  <a:cubicBezTo>
                    <a:pt x="564" y="12297"/>
                    <a:pt x="441" y="12150"/>
                    <a:pt x="294" y="12150"/>
                  </a:cubicBezTo>
                  <a:cubicBezTo>
                    <a:pt x="124" y="12150"/>
                    <a:pt x="0" y="12297"/>
                    <a:pt x="0" y="12444"/>
                  </a:cubicBezTo>
                  <a:lnTo>
                    <a:pt x="0" y="17781"/>
                  </a:lnTo>
                  <a:cubicBezTo>
                    <a:pt x="0" y="18733"/>
                    <a:pt x="764" y="19497"/>
                    <a:pt x="1716" y="19497"/>
                  </a:cubicBezTo>
                  <a:lnTo>
                    <a:pt x="12373" y="19497"/>
                  </a:lnTo>
                  <a:cubicBezTo>
                    <a:pt x="13325" y="19497"/>
                    <a:pt x="14107" y="18733"/>
                    <a:pt x="14107" y="17781"/>
                  </a:cubicBezTo>
                  <a:lnTo>
                    <a:pt x="14107" y="1740"/>
                  </a:lnTo>
                  <a:cubicBezTo>
                    <a:pt x="14107" y="782"/>
                    <a:pt x="13325" y="1"/>
                    <a:pt x="12373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3"/>
            <p:cNvSpPr/>
            <p:nvPr/>
          </p:nvSpPr>
          <p:spPr>
            <a:xfrm>
              <a:off x="5994166" y="3822856"/>
              <a:ext cx="36330" cy="11474"/>
            </a:xfrm>
            <a:custGeom>
              <a:avLst/>
              <a:gdLst/>
              <a:ahLst/>
              <a:cxnLst/>
              <a:rect l="l" t="t" r="r" b="b"/>
              <a:pathLst>
                <a:path w="1865" h="589" extrusionOk="0">
                  <a:moveTo>
                    <a:pt x="271" y="1"/>
                  </a:moveTo>
                  <a:cubicBezTo>
                    <a:pt x="124" y="1"/>
                    <a:pt x="1" y="148"/>
                    <a:pt x="1" y="295"/>
                  </a:cubicBezTo>
                  <a:cubicBezTo>
                    <a:pt x="1" y="442"/>
                    <a:pt x="124" y="589"/>
                    <a:pt x="271" y="589"/>
                  </a:cubicBezTo>
                  <a:lnTo>
                    <a:pt x="1570" y="589"/>
                  </a:lnTo>
                  <a:cubicBezTo>
                    <a:pt x="1741" y="589"/>
                    <a:pt x="1864" y="442"/>
                    <a:pt x="1864" y="295"/>
                  </a:cubicBezTo>
                  <a:cubicBezTo>
                    <a:pt x="1864" y="148"/>
                    <a:pt x="1741" y="1"/>
                    <a:pt x="1570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3"/>
            <p:cNvSpPr/>
            <p:nvPr/>
          </p:nvSpPr>
          <p:spPr>
            <a:xfrm>
              <a:off x="5930740" y="3586254"/>
              <a:ext cx="77297" cy="87212"/>
            </a:xfrm>
            <a:custGeom>
              <a:avLst/>
              <a:gdLst/>
              <a:ahLst/>
              <a:cxnLst/>
              <a:rect l="l" t="t" r="r" b="b"/>
              <a:pathLst>
                <a:path w="3968" h="4477" extrusionOk="0">
                  <a:moveTo>
                    <a:pt x="3651" y="1"/>
                  </a:moveTo>
                  <a:cubicBezTo>
                    <a:pt x="3572" y="1"/>
                    <a:pt x="3493" y="32"/>
                    <a:pt x="3427" y="97"/>
                  </a:cubicBezTo>
                  <a:lnTo>
                    <a:pt x="100" y="4012"/>
                  </a:lnTo>
                  <a:cubicBezTo>
                    <a:pt x="0" y="4135"/>
                    <a:pt x="0" y="4306"/>
                    <a:pt x="124" y="4406"/>
                  </a:cubicBezTo>
                  <a:cubicBezTo>
                    <a:pt x="194" y="4453"/>
                    <a:pt x="247" y="4476"/>
                    <a:pt x="318" y="4476"/>
                  </a:cubicBezTo>
                  <a:cubicBezTo>
                    <a:pt x="394" y="4476"/>
                    <a:pt x="465" y="4453"/>
                    <a:pt x="541" y="4382"/>
                  </a:cubicBezTo>
                  <a:lnTo>
                    <a:pt x="3868" y="462"/>
                  </a:lnTo>
                  <a:cubicBezTo>
                    <a:pt x="3968" y="338"/>
                    <a:pt x="3968" y="168"/>
                    <a:pt x="3845" y="68"/>
                  </a:cubicBezTo>
                  <a:cubicBezTo>
                    <a:pt x="3787" y="24"/>
                    <a:pt x="3719" y="1"/>
                    <a:pt x="365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3"/>
            <p:cNvSpPr/>
            <p:nvPr/>
          </p:nvSpPr>
          <p:spPr>
            <a:xfrm>
              <a:off x="5930740" y="3602422"/>
              <a:ext cx="30019" cy="30973"/>
            </a:xfrm>
            <a:custGeom>
              <a:avLst/>
              <a:gdLst/>
              <a:ahLst/>
              <a:cxnLst/>
              <a:rect l="l" t="t" r="r" b="b"/>
              <a:pathLst>
                <a:path w="1541" h="1590" extrusionOk="0">
                  <a:moveTo>
                    <a:pt x="1215" y="0"/>
                  </a:moveTo>
                  <a:cubicBezTo>
                    <a:pt x="1134" y="0"/>
                    <a:pt x="1055" y="31"/>
                    <a:pt x="1006" y="96"/>
                  </a:cubicBezTo>
                  <a:lnTo>
                    <a:pt x="100" y="1125"/>
                  </a:lnTo>
                  <a:cubicBezTo>
                    <a:pt x="0" y="1225"/>
                    <a:pt x="0" y="1419"/>
                    <a:pt x="124" y="1519"/>
                  </a:cubicBezTo>
                  <a:cubicBezTo>
                    <a:pt x="171" y="1566"/>
                    <a:pt x="247" y="1589"/>
                    <a:pt x="318" y="1589"/>
                  </a:cubicBezTo>
                  <a:cubicBezTo>
                    <a:pt x="394" y="1589"/>
                    <a:pt x="465" y="1566"/>
                    <a:pt x="541" y="1495"/>
                  </a:cubicBezTo>
                  <a:lnTo>
                    <a:pt x="1446" y="490"/>
                  </a:lnTo>
                  <a:cubicBezTo>
                    <a:pt x="1540" y="367"/>
                    <a:pt x="1517" y="173"/>
                    <a:pt x="1423" y="73"/>
                  </a:cubicBezTo>
                  <a:cubicBezTo>
                    <a:pt x="1364" y="25"/>
                    <a:pt x="1289" y="0"/>
                    <a:pt x="1215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3"/>
            <p:cNvSpPr/>
            <p:nvPr/>
          </p:nvSpPr>
          <p:spPr>
            <a:xfrm>
              <a:off x="6063787" y="3723665"/>
              <a:ext cx="30136" cy="30973"/>
            </a:xfrm>
            <a:custGeom>
              <a:avLst/>
              <a:gdLst/>
              <a:ahLst/>
              <a:cxnLst/>
              <a:rect l="l" t="t" r="r" b="b"/>
              <a:pathLst>
                <a:path w="1547" h="1590" extrusionOk="0">
                  <a:moveTo>
                    <a:pt x="1208" y="0"/>
                  </a:moveTo>
                  <a:cubicBezTo>
                    <a:pt x="1132" y="0"/>
                    <a:pt x="1059" y="31"/>
                    <a:pt x="1006" y="97"/>
                  </a:cubicBezTo>
                  <a:lnTo>
                    <a:pt x="100" y="1125"/>
                  </a:lnTo>
                  <a:cubicBezTo>
                    <a:pt x="0" y="1219"/>
                    <a:pt x="0" y="1419"/>
                    <a:pt x="124" y="1513"/>
                  </a:cubicBezTo>
                  <a:cubicBezTo>
                    <a:pt x="177" y="1566"/>
                    <a:pt x="247" y="1590"/>
                    <a:pt x="324" y="1590"/>
                  </a:cubicBezTo>
                  <a:cubicBezTo>
                    <a:pt x="394" y="1590"/>
                    <a:pt x="471" y="1566"/>
                    <a:pt x="518" y="1490"/>
                  </a:cubicBezTo>
                  <a:lnTo>
                    <a:pt x="1423" y="485"/>
                  </a:lnTo>
                  <a:cubicBezTo>
                    <a:pt x="1546" y="361"/>
                    <a:pt x="1523" y="167"/>
                    <a:pt x="1399" y="67"/>
                  </a:cubicBezTo>
                  <a:cubicBezTo>
                    <a:pt x="1342" y="24"/>
                    <a:pt x="1274" y="0"/>
                    <a:pt x="1208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321;p63">
            <a:extLst>
              <a:ext uri="{FF2B5EF4-FFF2-40B4-BE49-F238E27FC236}">
                <a16:creationId xmlns:a16="http://schemas.microsoft.com/office/drawing/2014/main" id="{2C640D6A-45BC-14AA-89A5-12095B4A0A7E}"/>
              </a:ext>
            </a:extLst>
          </p:cNvPr>
          <p:cNvGrpSpPr/>
          <p:nvPr/>
        </p:nvGrpSpPr>
        <p:grpSpPr>
          <a:xfrm>
            <a:off x="8215636" y="4321108"/>
            <a:ext cx="379237" cy="379821"/>
            <a:chOff x="2366048" y="1969351"/>
            <a:chExt cx="379237" cy="379821"/>
          </a:xfrm>
        </p:grpSpPr>
        <p:sp>
          <p:nvSpPr>
            <p:cNvPr id="3" name="Google Shape;3322;p63">
              <a:extLst>
                <a:ext uri="{FF2B5EF4-FFF2-40B4-BE49-F238E27FC236}">
                  <a16:creationId xmlns:a16="http://schemas.microsoft.com/office/drawing/2014/main" id="{3E64D22E-0666-F252-C9E1-F9508A5B4E35}"/>
                </a:ext>
              </a:extLst>
            </p:cNvPr>
            <p:cNvSpPr/>
            <p:nvPr/>
          </p:nvSpPr>
          <p:spPr>
            <a:xfrm>
              <a:off x="2371191" y="2028550"/>
              <a:ext cx="368367" cy="218488"/>
            </a:xfrm>
            <a:custGeom>
              <a:avLst/>
              <a:gdLst/>
              <a:ahLst/>
              <a:cxnLst/>
              <a:rect l="l" t="t" r="r" b="b"/>
              <a:pathLst>
                <a:path w="18910" h="11216" extrusionOk="0">
                  <a:moveTo>
                    <a:pt x="983" y="1"/>
                  </a:moveTo>
                  <a:cubicBezTo>
                    <a:pt x="442" y="1"/>
                    <a:pt x="1" y="418"/>
                    <a:pt x="1" y="953"/>
                  </a:cubicBezTo>
                  <a:lnTo>
                    <a:pt x="1" y="11216"/>
                  </a:lnTo>
                  <a:lnTo>
                    <a:pt x="18910" y="11216"/>
                  </a:lnTo>
                  <a:lnTo>
                    <a:pt x="18910" y="953"/>
                  </a:lnTo>
                  <a:cubicBezTo>
                    <a:pt x="18910" y="418"/>
                    <a:pt x="18493" y="1"/>
                    <a:pt x="17958" y="1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23;p63">
              <a:extLst>
                <a:ext uri="{FF2B5EF4-FFF2-40B4-BE49-F238E27FC236}">
                  <a16:creationId xmlns:a16="http://schemas.microsoft.com/office/drawing/2014/main" id="{89518C25-DEBE-5764-BA34-08853AE76F2F}"/>
                </a:ext>
              </a:extLst>
            </p:cNvPr>
            <p:cNvSpPr/>
            <p:nvPr/>
          </p:nvSpPr>
          <p:spPr>
            <a:xfrm>
              <a:off x="2371191" y="2237977"/>
              <a:ext cx="368367" cy="48213"/>
            </a:xfrm>
            <a:custGeom>
              <a:avLst/>
              <a:gdLst/>
              <a:ahLst/>
              <a:cxnLst/>
              <a:rect l="l" t="t" r="r" b="b"/>
              <a:pathLst>
                <a:path w="18910" h="2475" extrusionOk="0">
                  <a:moveTo>
                    <a:pt x="1" y="0"/>
                  </a:moveTo>
                  <a:lnTo>
                    <a:pt x="1" y="1493"/>
                  </a:lnTo>
                  <a:cubicBezTo>
                    <a:pt x="1" y="2034"/>
                    <a:pt x="442" y="2475"/>
                    <a:pt x="983" y="2475"/>
                  </a:cubicBezTo>
                  <a:lnTo>
                    <a:pt x="17958" y="2475"/>
                  </a:lnTo>
                  <a:cubicBezTo>
                    <a:pt x="18493" y="2475"/>
                    <a:pt x="18910" y="2034"/>
                    <a:pt x="18910" y="1493"/>
                  </a:cubicBezTo>
                  <a:lnTo>
                    <a:pt x="18910" y="0"/>
                  </a:ln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24;p63">
              <a:extLst>
                <a:ext uri="{FF2B5EF4-FFF2-40B4-BE49-F238E27FC236}">
                  <a16:creationId xmlns:a16="http://schemas.microsoft.com/office/drawing/2014/main" id="{D11B975E-9A24-8AD3-4F88-3B5D1FA4D543}"/>
                </a:ext>
              </a:extLst>
            </p:cNvPr>
            <p:cNvSpPr/>
            <p:nvPr/>
          </p:nvSpPr>
          <p:spPr>
            <a:xfrm>
              <a:off x="2371191" y="2028550"/>
              <a:ext cx="368367" cy="209449"/>
            </a:xfrm>
            <a:custGeom>
              <a:avLst/>
              <a:gdLst/>
              <a:ahLst/>
              <a:cxnLst/>
              <a:rect l="l" t="t" r="r" b="b"/>
              <a:pathLst>
                <a:path w="18910" h="10752" extrusionOk="0">
                  <a:moveTo>
                    <a:pt x="983" y="1"/>
                  </a:moveTo>
                  <a:cubicBezTo>
                    <a:pt x="442" y="1"/>
                    <a:pt x="1" y="418"/>
                    <a:pt x="1" y="953"/>
                  </a:cubicBezTo>
                  <a:lnTo>
                    <a:pt x="1" y="10751"/>
                  </a:lnTo>
                  <a:lnTo>
                    <a:pt x="18910" y="10751"/>
                  </a:lnTo>
                  <a:lnTo>
                    <a:pt x="18910" y="953"/>
                  </a:lnTo>
                  <a:cubicBezTo>
                    <a:pt x="18910" y="418"/>
                    <a:pt x="18493" y="1"/>
                    <a:pt x="17958" y="1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25;p63">
              <a:extLst>
                <a:ext uri="{FF2B5EF4-FFF2-40B4-BE49-F238E27FC236}">
                  <a16:creationId xmlns:a16="http://schemas.microsoft.com/office/drawing/2014/main" id="{8CB2C72E-0E18-C4FD-9D40-A5D57230F438}"/>
                </a:ext>
              </a:extLst>
            </p:cNvPr>
            <p:cNvSpPr/>
            <p:nvPr/>
          </p:nvSpPr>
          <p:spPr>
            <a:xfrm>
              <a:off x="2706108" y="2028550"/>
              <a:ext cx="33447" cy="209449"/>
            </a:xfrm>
            <a:custGeom>
              <a:avLst/>
              <a:gdLst/>
              <a:ahLst/>
              <a:cxnLst/>
              <a:rect l="l" t="t" r="r" b="b"/>
              <a:pathLst>
                <a:path w="1717" h="10752" extrusionOk="0">
                  <a:moveTo>
                    <a:pt x="1" y="1"/>
                  </a:moveTo>
                  <a:cubicBezTo>
                    <a:pt x="518" y="1"/>
                    <a:pt x="959" y="418"/>
                    <a:pt x="959" y="953"/>
                  </a:cubicBezTo>
                  <a:lnTo>
                    <a:pt x="959" y="10751"/>
                  </a:lnTo>
                  <a:lnTo>
                    <a:pt x="1717" y="10751"/>
                  </a:lnTo>
                  <a:lnTo>
                    <a:pt x="1717" y="953"/>
                  </a:lnTo>
                  <a:cubicBezTo>
                    <a:pt x="1717" y="418"/>
                    <a:pt x="1300" y="1"/>
                    <a:pt x="765" y="1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26;p63">
              <a:extLst>
                <a:ext uri="{FF2B5EF4-FFF2-40B4-BE49-F238E27FC236}">
                  <a16:creationId xmlns:a16="http://schemas.microsoft.com/office/drawing/2014/main" id="{C9A28A97-8F57-1128-7E1B-C03062FCBBF8}"/>
                </a:ext>
              </a:extLst>
            </p:cNvPr>
            <p:cNvSpPr/>
            <p:nvPr/>
          </p:nvSpPr>
          <p:spPr>
            <a:xfrm>
              <a:off x="2706108" y="2237977"/>
              <a:ext cx="33447" cy="48213"/>
            </a:xfrm>
            <a:custGeom>
              <a:avLst/>
              <a:gdLst/>
              <a:ahLst/>
              <a:cxnLst/>
              <a:rect l="l" t="t" r="r" b="b"/>
              <a:pathLst>
                <a:path w="1717" h="2475" extrusionOk="0">
                  <a:moveTo>
                    <a:pt x="959" y="0"/>
                  </a:moveTo>
                  <a:lnTo>
                    <a:pt x="959" y="1493"/>
                  </a:lnTo>
                  <a:cubicBezTo>
                    <a:pt x="959" y="2034"/>
                    <a:pt x="518" y="2475"/>
                    <a:pt x="1" y="2475"/>
                  </a:cubicBezTo>
                  <a:lnTo>
                    <a:pt x="765" y="2475"/>
                  </a:lnTo>
                  <a:cubicBezTo>
                    <a:pt x="1300" y="2475"/>
                    <a:pt x="1717" y="2034"/>
                    <a:pt x="1717" y="1493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7;p63">
              <a:extLst>
                <a:ext uri="{FF2B5EF4-FFF2-40B4-BE49-F238E27FC236}">
                  <a16:creationId xmlns:a16="http://schemas.microsoft.com/office/drawing/2014/main" id="{F6481094-40A0-0234-FA24-F457A6225733}"/>
                </a:ext>
              </a:extLst>
            </p:cNvPr>
            <p:cNvSpPr/>
            <p:nvPr/>
          </p:nvSpPr>
          <p:spPr>
            <a:xfrm>
              <a:off x="2513413" y="2286171"/>
              <a:ext cx="83939" cy="57271"/>
            </a:xfrm>
            <a:custGeom>
              <a:avLst/>
              <a:gdLst/>
              <a:ahLst/>
              <a:cxnLst/>
              <a:rect l="l" t="t" r="r" b="b"/>
              <a:pathLst>
                <a:path w="4309" h="2940" extrusionOk="0">
                  <a:moveTo>
                    <a:pt x="318" y="1"/>
                  </a:moveTo>
                  <a:cubicBezTo>
                    <a:pt x="318" y="1"/>
                    <a:pt x="294" y="2152"/>
                    <a:pt x="0" y="2940"/>
                  </a:cubicBezTo>
                  <a:lnTo>
                    <a:pt x="4309" y="2940"/>
                  </a:lnTo>
                  <a:cubicBezTo>
                    <a:pt x="4044" y="2152"/>
                    <a:pt x="4015" y="1"/>
                    <a:pt x="4015" y="1"/>
                  </a:cubicBezTo>
                  <a:close/>
                </a:path>
              </a:pathLst>
            </a:custGeom>
            <a:solidFill>
              <a:srgbClr val="86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28;p63">
              <a:extLst>
                <a:ext uri="{FF2B5EF4-FFF2-40B4-BE49-F238E27FC236}">
                  <a16:creationId xmlns:a16="http://schemas.microsoft.com/office/drawing/2014/main" id="{192631A7-E66F-0593-2F44-293A74F9EE43}"/>
                </a:ext>
              </a:extLst>
            </p:cNvPr>
            <p:cNvSpPr/>
            <p:nvPr/>
          </p:nvSpPr>
          <p:spPr>
            <a:xfrm>
              <a:off x="2519140" y="2286171"/>
              <a:ext cx="73069" cy="14805"/>
            </a:xfrm>
            <a:custGeom>
              <a:avLst/>
              <a:gdLst/>
              <a:ahLst/>
              <a:cxnLst/>
              <a:rect l="l" t="t" r="r" b="b"/>
              <a:pathLst>
                <a:path w="3751" h="760" extrusionOk="0">
                  <a:moveTo>
                    <a:pt x="24" y="1"/>
                  </a:moveTo>
                  <a:cubicBezTo>
                    <a:pt x="24" y="1"/>
                    <a:pt x="24" y="318"/>
                    <a:pt x="0" y="759"/>
                  </a:cubicBezTo>
                  <a:lnTo>
                    <a:pt x="3750" y="759"/>
                  </a:lnTo>
                  <a:cubicBezTo>
                    <a:pt x="3721" y="318"/>
                    <a:pt x="3721" y="1"/>
                    <a:pt x="3721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29;p63">
              <a:extLst>
                <a:ext uri="{FF2B5EF4-FFF2-40B4-BE49-F238E27FC236}">
                  <a16:creationId xmlns:a16="http://schemas.microsoft.com/office/drawing/2014/main" id="{BE9C1775-7844-1DD1-F274-9FDF6820F5B3}"/>
                </a:ext>
              </a:extLst>
            </p:cNvPr>
            <p:cNvSpPr/>
            <p:nvPr/>
          </p:nvSpPr>
          <p:spPr>
            <a:xfrm>
              <a:off x="2519140" y="2286171"/>
              <a:ext cx="73069" cy="14805"/>
            </a:xfrm>
            <a:custGeom>
              <a:avLst/>
              <a:gdLst/>
              <a:ahLst/>
              <a:cxnLst/>
              <a:rect l="l" t="t" r="r" b="b"/>
              <a:pathLst>
                <a:path w="3751" h="760" extrusionOk="0">
                  <a:moveTo>
                    <a:pt x="24" y="1"/>
                  </a:moveTo>
                  <a:cubicBezTo>
                    <a:pt x="24" y="1"/>
                    <a:pt x="24" y="318"/>
                    <a:pt x="0" y="759"/>
                  </a:cubicBezTo>
                  <a:lnTo>
                    <a:pt x="3750" y="759"/>
                  </a:lnTo>
                  <a:cubicBezTo>
                    <a:pt x="3721" y="318"/>
                    <a:pt x="3721" y="1"/>
                    <a:pt x="3721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30;p63">
              <a:extLst>
                <a:ext uri="{FF2B5EF4-FFF2-40B4-BE49-F238E27FC236}">
                  <a16:creationId xmlns:a16="http://schemas.microsoft.com/office/drawing/2014/main" id="{F754B199-3A22-33C7-7A8A-1093204C32F9}"/>
                </a:ext>
              </a:extLst>
            </p:cNvPr>
            <p:cNvSpPr/>
            <p:nvPr/>
          </p:nvSpPr>
          <p:spPr>
            <a:xfrm>
              <a:off x="2394664" y="2053854"/>
              <a:ext cx="322004" cy="184144"/>
            </a:xfrm>
            <a:custGeom>
              <a:avLst/>
              <a:gdLst/>
              <a:ahLst/>
              <a:cxnLst/>
              <a:rect l="l" t="t" r="r" b="b"/>
              <a:pathLst>
                <a:path w="16530" h="9453" extrusionOk="0">
                  <a:moveTo>
                    <a:pt x="412" y="1"/>
                  </a:moveTo>
                  <a:cubicBezTo>
                    <a:pt x="195" y="1"/>
                    <a:pt x="1" y="195"/>
                    <a:pt x="1" y="412"/>
                  </a:cubicBezTo>
                  <a:lnTo>
                    <a:pt x="1" y="9452"/>
                  </a:lnTo>
                  <a:lnTo>
                    <a:pt x="16529" y="9452"/>
                  </a:lnTo>
                  <a:lnTo>
                    <a:pt x="16529" y="412"/>
                  </a:lnTo>
                  <a:cubicBezTo>
                    <a:pt x="16529" y="195"/>
                    <a:pt x="16335" y="1"/>
                    <a:pt x="16088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31;p63">
              <a:extLst>
                <a:ext uri="{FF2B5EF4-FFF2-40B4-BE49-F238E27FC236}">
                  <a16:creationId xmlns:a16="http://schemas.microsoft.com/office/drawing/2014/main" id="{6B507164-357E-45C8-4088-16BE9C9FEC8C}"/>
                </a:ext>
              </a:extLst>
            </p:cNvPr>
            <p:cNvSpPr/>
            <p:nvPr/>
          </p:nvSpPr>
          <p:spPr>
            <a:xfrm>
              <a:off x="2693290" y="2053854"/>
              <a:ext cx="23376" cy="184144"/>
            </a:xfrm>
            <a:custGeom>
              <a:avLst/>
              <a:gdLst/>
              <a:ahLst/>
              <a:cxnLst/>
              <a:rect l="l" t="t" r="r" b="b"/>
              <a:pathLst>
                <a:path w="1200" h="9453" extrusionOk="0">
                  <a:moveTo>
                    <a:pt x="0" y="1"/>
                  </a:moveTo>
                  <a:cubicBezTo>
                    <a:pt x="247" y="1"/>
                    <a:pt x="418" y="195"/>
                    <a:pt x="418" y="412"/>
                  </a:cubicBezTo>
                  <a:lnTo>
                    <a:pt x="418" y="9452"/>
                  </a:lnTo>
                  <a:lnTo>
                    <a:pt x="1199" y="9452"/>
                  </a:lnTo>
                  <a:lnTo>
                    <a:pt x="1199" y="412"/>
                  </a:lnTo>
                  <a:cubicBezTo>
                    <a:pt x="1199" y="195"/>
                    <a:pt x="1005" y="1"/>
                    <a:pt x="758" y="1"/>
                  </a:cubicBezTo>
                  <a:close/>
                </a:path>
              </a:pathLst>
            </a:custGeom>
            <a:solidFill>
              <a:srgbClr val="AEE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32;p63">
              <a:extLst>
                <a:ext uri="{FF2B5EF4-FFF2-40B4-BE49-F238E27FC236}">
                  <a16:creationId xmlns:a16="http://schemas.microsoft.com/office/drawing/2014/main" id="{F0B4562A-1BAF-63C0-D090-91F997AFB533}"/>
                </a:ext>
              </a:extLst>
            </p:cNvPr>
            <p:cNvSpPr/>
            <p:nvPr/>
          </p:nvSpPr>
          <p:spPr>
            <a:xfrm>
              <a:off x="2433254" y="1975078"/>
              <a:ext cx="244825" cy="208981"/>
            </a:xfrm>
            <a:custGeom>
              <a:avLst/>
              <a:gdLst/>
              <a:ahLst/>
              <a:cxnLst/>
              <a:rect l="l" t="t" r="r" b="b"/>
              <a:pathLst>
                <a:path w="12568" h="10728" extrusionOk="0">
                  <a:moveTo>
                    <a:pt x="6275" y="1"/>
                  </a:moveTo>
                  <a:cubicBezTo>
                    <a:pt x="5965" y="1"/>
                    <a:pt x="5658" y="148"/>
                    <a:pt x="5485" y="442"/>
                  </a:cubicBezTo>
                  <a:lnTo>
                    <a:pt x="342" y="9358"/>
                  </a:lnTo>
                  <a:cubicBezTo>
                    <a:pt x="1" y="9970"/>
                    <a:pt x="442" y="10728"/>
                    <a:pt x="1153" y="10728"/>
                  </a:cubicBezTo>
                  <a:lnTo>
                    <a:pt x="11415" y="10728"/>
                  </a:lnTo>
                  <a:cubicBezTo>
                    <a:pt x="12127" y="10728"/>
                    <a:pt x="12567" y="9970"/>
                    <a:pt x="12197" y="9358"/>
                  </a:cubicBezTo>
                  <a:lnTo>
                    <a:pt x="7078" y="442"/>
                  </a:lnTo>
                  <a:cubicBezTo>
                    <a:pt x="6895" y="148"/>
                    <a:pt x="6584" y="1"/>
                    <a:pt x="6275" y="1"/>
                  </a:cubicBezTo>
                  <a:close/>
                </a:path>
              </a:pathLst>
            </a:custGeom>
            <a:solidFill>
              <a:srgbClr val="FFE1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33;p63">
              <a:extLst>
                <a:ext uri="{FF2B5EF4-FFF2-40B4-BE49-F238E27FC236}">
                  <a16:creationId xmlns:a16="http://schemas.microsoft.com/office/drawing/2014/main" id="{4FF83616-D757-4586-FB97-F14FD03183A8}"/>
                </a:ext>
              </a:extLst>
            </p:cNvPr>
            <p:cNvSpPr/>
            <p:nvPr/>
          </p:nvSpPr>
          <p:spPr>
            <a:xfrm>
              <a:off x="2541581" y="2130118"/>
              <a:ext cx="27720" cy="27720"/>
            </a:xfrm>
            <a:custGeom>
              <a:avLst/>
              <a:gdLst/>
              <a:ahLst/>
              <a:cxnLst/>
              <a:rect l="l" t="t" r="r" b="b"/>
              <a:pathLst>
                <a:path w="1423" h="1423" extrusionOk="0">
                  <a:moveTo>
                    <a:pt x="711" y="0"/>
                  </a:moveTo>
                  <a:cubicBezTo>
                    <a:pt x="318" y="0"/>
                    <a:pt x="0" y="318"/>
                    <a:pt x="0" y="712"/>
                  </a:cubicBezTo>
                  <a:cubicBezTo>
                    <a:pt x="0" y="1105"/>
                    <a:pt x="318" y="1423"/>
                    <a:pt x="711" y="1423"/>
                  </a:cubicBezTo>
                  <a:cubicBezTo>
                    <a:pt x="1099" y="1423"/>
                    <a:pt x="1423" y="1105"/>
                    <a:pt x="1423" y="712"/>
                  </a:cubicBezTo>
                  <a:cubicBezTo>
                    <a:pt x="1423" y="318"/>
                    <a:pt x="1099" y="0"/>
                    <a:pt x="711" y="0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34;p63">
              <a:extLst>
                <a:ext uri="{FF2B5EF4-FFF2-40B4-BE49-F238E27FC236}">
                  <a16:creationId xmlns:a16="http://schemas.microsoft.com/office/drawing/2014/main" id="{BA0C50F8-CD8D-FE3E-1EB1-4AC465EEA6EE}"/>
                </a:ext>
              </a:extLst>
            </p:cNvPr>
            <p:cNvSpPr/>
            <p:nvPr/>
          </p:nvSpPr>
          <p:spPr>
            <a:xfrm>
              <a:off x="2543529" y="2130566"/>
              <a:ext cx="25772" cy="27272"/>
            </a:xfrm>
            <a:custGeom>
              <a:avLst/>
              <a:gdLst/>
              <a:ahLst/>
              <a:cxnLst/>
              <a:rect l="l" t="t" r="r" b="b"/>
              <a:pathLst>
                <a:path w="1323" h="1400" extrusionOk="0">
                  <a:moveTo>
                    <a:pt x="705" y="1"/>
                  </a:moveTo>
                  <a:lnTo>
                    <a:pt x="705" y="1"/>
                  </a:lnTo>
                  <a:cubicBezTo>
                    <a:pt x="758" y="101"/>
                    <a:pt x="782" y="201"/>
                    <a:pt x="782" y="324"/>
                  </a:cubicBezTo>
                  <a:cubicBezTo>
                    <a:pt x="782" y="712"/>
                    <a:pt x="464" y="1029"/>
                    <a:pt x="71" y="1029"/>
                  </a:cubicBezTo>
                  <a:lnTo>
                    <a:pt x="0" y="1029"/>
                  </a:lnTo>
                  <a:cubicBezTo>
                    <a:pt x="118" y="1253"/>
                    <a:pt x="341" y="1400"/>
                    <a:pt x="611" y="1400"/>
                  </a:cubicBezTo>
                  <a:cubicBezTo>
                    <a:pt x="999" y="1400"/>
                    <a:pt x="1323" y="1082"/>
                    <a:pt x="1323" y="689"/>
                  </a:cubicBezTo>
                  <a:cubicBezTo>
                    <a:pt x="1323" y="324"/>
                    <a:pt x="1052" y="30"/>
                    <a:pt x="705" y="1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35;p63">
              <a:extLst>
                <a:ext uri="{FF2B5EF4-FFF2-40B4-BE49-F238E27FC236}">
                  <a16:creationId xmlns:a16="http://schemas.microsoft.com/office/drawing/2014/main" id="{43E15448-79EF-B4AB-824D-F742BFAE9D59}"/>
                </a:ext>
              </a:extLst>
            </p:cNvPr>
            <p:cNvSpPr/>
            <p:nvPr/>
          </p:nvSpPr>
          <p:spPr>
            <a:xfrm>
              <a:off x="2542945" y="2024206"/>
              <a:ext cx="25324" cy="85439"/>
            </a:xfrm>
            <a:custGeom>
              <a:avLst/>
              <a:gdLst/>
              <a:ahLst/>
              <a:cxnLst/>
              <a:rect l="l" t="t" r="r" b="b"/>
              <a:pathLst>
                <a:path w="1300" h="4386" extrusionOk="0">
                  <a:moveTo>
                    <a:pt x="641" y="0"/>
                  </a:moveTo>
                  <a:cubicBezTo>
                    <a:pt x="295" y="0"/>
                    <a:pt x="1" y="294"/>
                    <a:pt x="1" y="665"/>
                  </a:cubicBezTo>
                  <a:lnTo>
                    <a:pt x="1" y="3750"/>
                  </a:lnTo>
                  <a:cubicBezTo>
                    <a:pt x="1" y="4091"/>
                    <a:pt x="295" y="4385"/>
                    <a:pt x="641" y="4385"/>
                  </a:cubicBezTo>
                  <a:cubicBezTo>
                    <a:pt x="1006" y="4385"/>
                    <a:pt x="1300" y="4091"/>
                    <a:pt x="1300" y="3750"/>
                  </a:cubicBezTo>
                  <a:lnTo>
                    <a:pt x="1300" y="665"/>
                  </a:lnTo>
                  <a:cubicBezTo>
                    <a:pt x="1300" y="294"/>
                    <a:pt x="1006" y="0"/>
                    <a:pt x="641" y="0"/>
                  </a:cubicBezTo>
                  <a:close/>
                </a:path>
              </a:pathLst>
            </a:custGeom>
            <a:solidFill>
              <a:srgbClr val="F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36;p63">
              <a:extLst>
                <a:ext uri="{FF2B5EF4-FFF2-40B4-BE49-F238E27FC236}">
                  <a16:creationId xmlns:a16="http://schemas.microsoft.com/office/drawing/2014/main" id="{DFF1FB11-4635-FB4F-1A33-39CB97515BE0}"/>
                </a:ext>
              </a:extLst>
            </p:cNvPr>
            <p:cNvSpPr/>
            <p:nvPr/>
          </p:nvSpPr>
          <p:spPr>
            <a:xfrm>
              <a:off x="2549704" y="2024206"/>
              <a:ext cx="18564" cy="85439"/>
            </a:xfrm>
            <a:custGeom>
              <a:avLst/>
              <a:gdLst/>
              <a:ahLst/>
              <a:cxnLst/>
              <a:rect l="l" t="t" r="r" b="b"/>
              <a:pathLst>
                <a:path w="953" h="4386" extrusionOk="0">
                  <a:moveTo>
                    <a:pt x="294" y="0"/>
                  </a:moveTo>
                  <a:cubicBezTo>
                    <a:pt x="194" y="0"/>
                    <a:pt x="71" y="53"/>
                    <a:pt x="0" y="100"/>
                  </a:cubicBezTo>
                  <a:cubicBezTo>
                    <a:pt x="194" y="200"/>
                    <a:pt x="318" y="418"/>
                    <a:pt x="318" y="665"/>
                  </a:cubicBezTo>
                  <a:lnTo>
                    <a:pt x="318" y="3750"/>
                  </a:lnTo>
                  <a:cubicBezTo>
                    <a:pt x="318" y="3991"/>
                    <a:pt x="194" y="4191"/>
                    <a:pt x="0" y="4315"/>
                  </a:cubicBezTo>
                  <a:cubicBezTo>
                    <a:pt x="71" y="4362"/>
                    <a:pt x="194" y="4385"/>
                    <a:pt x="294" y="4385"/>
                  </a:cubicBezTo>
                  <a:cubicBezTo>
                    <a:pt x="659" y="4385"/>
                    <a:pt x="953" y="4091"/>
                    <a:pt x="953" y="3750"/>
                  </a:cubicBezTo>
                  <a:lnTo>
                    <a:pt x="953" y="665"/>
                  </a:lnTo>
                  <a:cubicBezTo>
                    <a:pt x="953" y="294"/>
                    <a:pt x="659" y="0"/>
                    <a:pt x="294" y="0"/>
                  </a:cubicBezTo>
                  <a:close/>
                </a:path>
              </a:pathLst>
            </a:custGeom>
            <a:solidFill>
              <a:srgbClr val="FF6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37;p63">
              <a:extLst>
                <a:ext uri="{FF2B5EF4-FFF2-40B4-BE49-F238E27FC236}">
                  <a16:creationId xmlns:a16="http://schemas.microsoft.com/office/drawing/2014/main" id="{2BD7F9C3-A9F8-787E-25BE-BCD136CB6A93}"/>
                </a:ext>
              </a:extLst>
            </p:cNvPr>
            <p:cNvSpPr/>
            <p:nvPr/>
          </p:nvSpPr>
          <p:spPr>
            <a:xfrm>
              <a:off x="2537218" y="2256522"/>
              <a:ext cx="36330" cy="11006"/>
            </a:xfrm>
            <a:custGeom>
              <a:avLst/>
              <a:gdLst/>
              <a:ahLst/>
              <a:cxnLst/>
              <a:rect l="l" t="t" r="r" b="b"/>
              <a:pathLst>
                <a:path w="1865" h="565" extrusionOk="0">
                  <a:moveTo>
                    <a:pt x="295" y="0"/>
                  </a:moveTo>
                  <a:cubicBezTo>
                    <a:pt x="124" y="0"/>
                    <a:pt x="1" y="124"/>
                    <a:pt x="1" y="271"/>
                  </a:cubicBezTo>
                  <a:cubicBezTo>
                    <a:pt x="1" y="441"/>
                    <a:pt x="124" y="565"/>
                    <a:pt x="295" y="565"/>
                  </a:cubicBezTo>
                  <a:lnTo>
                    <a:pt x="1594" y="565"/>
                  </a:lnTo>
                  <a:cubicBezTo>
                    <a:pt x="1741" y="565"/>
                    <a:pt x="1864" y="441"/>
                    <a:pt x="1864" y="271"/>
                  </a:cubicBezTo>
                  <a:cubicBezTo>
                    <a:pt x="1864" y="124"/>
                    <a:pt x="1741" y="0"/>
                    <a:pt x="1594" y="0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38;p63">
              <a:extLst>
                <a:ext uri="{FF2B5EF4-FFF2-40B4-BE49-F238E27FC236}">
                  <a16:creationId xmlns:a16="http://schemas.microsoft.com/office/drawing/2014/main" id="{52DD9D44-740C-B565-D9ED-FBAA876DCF70}"/>
                </a:ext>
              </a:extLst>
            </p:cNvPr>
            <p:cNvSpPr/>
            <p:nvPr/>
          </p:nvSpPr>
          <p:spPr>
            <a:xfrm>
              <a:off x="2366048" y="1969351"/>
              <a:ext cx="379237" cy="379821"/>
            </a:xfrm>
            <a:custGeom>
              <a:avLst/>
              <a:gdLst/>
              <a:ahLst/>
              <a:cxnLst/>
              <a:rect l="l" t="t" r="r" b="b"/>
              <a:pathLst>
                <a:path w="19468" h="19498" extrusionOk="0">
                  <a:moveTo>
                    <a:pt x="7124" y="3310"/>
                  </a:moveTo>
                  <a:lnTo>
                    <a:pt x="6684" y="4068"/>
                  </a:lnTo>
                  <a:lnTo>
                    <a:pt x="1881" y="4068"/>
                  </a:lnTo>
                  <a:cubicBezTo>
                    <a:pt x="1493" y="4068"/>
                    <a:pt x="1176" y="4386"/>
                    <a:pt x="1176" y="4750"/>
                  </a:cubicBezTo>
                  <a:lnTo>
                    <a:pt x="1176" y="13520"/>
                  </a:lnTo>
                  <a:lnTo>
                    <a:pt x="559" y="13520"/>
                  </a:lnTo>
                  <a:lnTo>
                    <a:pt x="559" y="3992"/>
                  </a:lnTo>
                  <a:cubicBezTo>
                    <a:pt x="559" y="3627"/>
                    <a:pt x="853" y="3310"/>
                    <a:pt x="1247" y="3310"/>
                  </a:cubicBezTo>
                  <a:close/>
                  <a:moveTo>
                    <a:pt x="18222" y="3310"/>
                  </a:moveTo>
                  <a:cubicBezTo>
                    <a:pt x="18586" y="3310"/>
                    <a:pt x="18880" y="3627"/>
                    <a:pt x="18880" y="3992"/>
                  </a:cubicBezTo>
                  <a:lnTo>
                    <a:pt x="18880" y="13520"/>
                  </a:lnTo>
                  <a:lnTo>
                    <a:pt x="18269" y="13520"/>
                  </a:lnTo>
                  <a:lnTo>
                    <a:pt x="18269" y="4750"/>
                  </a:lnTo>
                  <a:cubicBezTo>
                    <a:pt x="18269" y="4386"/>
                    <a:pt x="17951" y="4068"/>
                    <a:pt x="17557" y="4068"/>
                  </a:cubicBezTo>
                  <a:lnTo>
                    <a:pt x="12755" y="4068"/>
                  </a:lnTo>
                  <a:lnTo>
                    <a:pt x="12344" y="3310"/>
                  </a:lnTo>
                  <a:close/>
                  <a:moveTo>
                    <a:pt x="17557" y="4633"/>
                  </a:moveTo>
                  <a:cubicBezTo>
                    <a:pt x="17634" y="4633"/>
                    <a:pt x="17704" y="4680"/>
                    <a:pt x="17704" y="4750"/>
                  </a:cubicBezTo>
                  <a:lnTo>
                    <a:pt x="17704" y="13520"/>
                  </a:lnTo>
                  <a:lnTo>
                    <a:pt x="14225" y="13520"/>
                  </a:lnTo>
                  <a:cubicBezTo>
                    <a:pt x="14078" y="13520"/>
                    <a:pt x="13931" y="13643"/>
                    <a:pt x="13931" y="13790"/>
                  </a:cubicBezTo>
                  <a:cubicBezTo>
                    <a:pt x="13931" y="13961"/>
                    <a:pt x="14078" y="14084"/>
                    <a:pt x="14225" y="14084"/>
                  </a:cubicBezTo>
                  <a:lnTo>
                    <a:pt x="18880" y="14084"/>
                  </a:lnTo>
                  <a:lnTo>
                    <a:pt x="18880" y="15283"/>
                  </a:lnTo>
                  <a:cubicBezTo>
                    <a:pt x="18880" y="15654"/>
                    <a:pt x="18586" y="15971"/>
                    <a:pt x="18222" y="15971"/>
                  </a:cubicBezTo>
                  <a:lnTo>
                    <a:pt x="1247" y="15971"/>
                  </a:lnTo>
                  <a:cubicBezTo>
                    <a:pt x="853" y="15971"/>
                    <a:pt x="559" y="15654"/>
                    <a:pt x="559" y="15283"/>
                  </a:cubicBezTo>
                  <a:lnTo>
                    <a:pt x="559" y="14084"/>
                  </a:lnTo>
                  <a:lnTo>
                    <a:pt x="12855" y="14084"/>
                  </a:lnTo>
                  <a:cubicBezTo>
                    <a:pt x="13026" y="14084"/>
                    <a:pt x="13149" y="13961"/>
                    <a:pt x="13149" y="13790"/>
                  </a:cubicBezTo>
                  <a:cubicBezTo>
                    <a:pt x="13149" y="13643"/>
                    <a:pt x="13026" y="13520"/>
                    <a:pt x="12855" y="13520"/>
                  </a:cubicBezTo>
                  <a:lnTo>
                    <a:pt x="1764" y="13520"/>
                  </a:lnTo>
                  <a:lnTo>
                    <a:pt x="1764" y="4750"/>
                  </a:lnTo>
                  <a:cubicBezTo>
                    <a:pt x="1764" y="4680"/>
                    <a:pt x="1811" y="4633"/>
                    <a:pt x="1881" y="4633"/>
                  </a:cubicBezTo>
                  <a:lnTo>
                    <a:pt x="6366" y="4633"/>
                  </a:lnTo>
                  <a:lnTo>
                    <a:pt x="3551" y="9505"/>
                  </a:lnTo>
                  <a:cubicBezTo>
                    <a:pt x="3327" y="9870"/>
                    <a:pt x="3327" y="10311"/>
                    <a:pt x="3551" y="10704"/>
                  </a:cubicBezTo>
                  <a:cubicBezTo>
                    <a:pt x="3768" y="11069"/>
                    <a:pt x="4162" y="11292"/>
                    <a:pt x="4603" y="11292"/>
                  </a:cubicBezTo>
                  <a:lnTo>
                    <a:pt x="14865" y="11292"/>
                  </a:lnTo>
                  <a:cubicBezTo>
                    <a:pt x="15306" y="11292"/>
                    <a:pt x="15694" y="11069"/>
                    <a:pt x="15894" y="10704"/>
                  </a:cubicBezTo>
                  <a:cubicBezTo>
                    <a:pt x="16112" y="10311"/>
                    <a:pt x="16112" y="9870"/>
                    <a:pt x="15894" y="9505"/>
                  </a:cubicBezTo>
                  <a:lnTo>
                    <a:pt x="13102" y="4633"/>
                  </a:lnTo>
                  <a:close/>
                  <a:moveTo>
                    <a:pt x="11286" y="16535"/>
                  </a:moveTo>
                  <a:cubicBezTo>
                    <a:pt x="11315" y="17070"/>
                    <a:pt x="11362" y="18199"/>
                    <a:pt x="11509" y="18933"/>
                  </a:cubicBezTo>
                  <a:lnTo>
                    <a:pt x="7935" y="18933"/>
                  </a:lnTo>
                  <a:cubicBezTo>
                    <a:pt x="8106" y="18199"/>
                    <a:pt x="8153" y="17070"/>
                    <a:pt x="8153" y="16535"/>
                  </a:cubicBezTo>
                  <a:close/>
                  <a:moveTo>
                    <a:pt x="9722" y="1"/>
                  </a:moveTo>
                  <a:cubicBezTo>
                    <a:pt x="9305" y="1"/>
                    <a:pt x="8911" y="224"/>
                    <a:pt x="8694" y="612"/>
                  </a:cubicBezTo>
                  <a:lnTo>
                    <a:pt x="8400" y="1077"/>
                  </a:lnTo>
                  <a:cubicBezTo>
                    <a:pt x="8323" y="1223"/>
                    <a:pt x="8376" y="1400"/>
                    <a:pt x="8523" y="1470"/>
                  </a:cubicBezTo>
                  <a:cubicBezTo>
                    <a:pt x="8561" y="1495"/>
                    <a:pt x="8604" y="1506"/>
                    <a:pt x="8649" y="1506"/>
                  </a:cubicBezTo>
                  <a:cubicBezTo>
                    <a:pt x="8745" y="1506"/>
                    <a:pt x="8847" y="1455"/>
                    <a:pt x="8911" y="1370"/>
                  </a:cubicBezTo>
                  <a:lnTo>
                    <a:pt x="9182" y="883"/>
                  </a:lnTo>
                  <a:cubicBezTo>
                    <a:pt x="9305" y="689"/>
                    <a:pt x="9499" y="565"/>
                    <a:pt x="9722" y="565"/>
                  </a:cubicBezTo>
                  <a:cubicBezTo>
                    <a:pt x="9963" y="565"/>
                    <a:pt x="10163" y="689"/>
                    <a:pt x="10287" y="883"/>
                  </a:cubicBezTo>
                  <a:lnTo>
                    <a:pt x="15400" y="9776"/>
                  </a:lnTo>
                  <a:cubicBezTo>
                    <a:pt x="15524" y="9970"/>
                    <a:pt x="15524" y="10217"/>
                    <a:pt x="15400" y="10410"/>
                  </a:cubicBezTo>
                  <a:cubicBezTo>
                    <a:pt x="15306" y="10604"/>
                    <a:pt x="15083" y="10728"/>
                    <a:pt x="14865" y="10728"/>
                  </a:cubicBezTo>
                  <a:lnTo>
                    <a:pt x="4603" y="10728"/>
                  </a:lnTo>
                  <a:cubicBezTo>
                    <a:pt x="4356" y="10728"/>
                    <a:pt x="4162" y="10604"/>
                    <a:pt x="4038" y="10410"/>
                  </a:cubicBezTo>
                  <a:cubicBezTo>
                    <a:pt x="3939" y="10217"/>
                    <a:pt x="3939" y="9970"/>
                    <a:pt x="4038" y="9776"/>
                  </a:cubicBezTo>
                  <a:lnTo>
                    <a:pt x="8253" y="2499"/>
                  </a:lnTo>
                  <a:cubicBezTo>
                    <a:pt x="8323" y="2376"/>
                    <a:pt x="8276" y="2205"/>
                    <a:pt x="8153" y="2105"/>
                  </a:cubicBezTo>
                  <a:cubicBezTo>
                    <a:pt x="8108" y="2083"/>
                    <a:pt x="8061" y="2073"/>
                    <a:pt x="8014" y="2073"/>
                  </a:cubicBezTo>
                  <a:cubicBezTo>
                    <a:pt x="7910" y="2073"/>
                    <a:pt x="7812" y="2127"/>
                    <a:pt x="7759" y="2229"/>
                  </a:cubicBezTo>
                  <a:lnTo>
                    <a:pt x="7442" y="2746"/>
                  </a:lnTo>
                  <a:lnTo>
                    <a:pt x="1247" y="2746"/>
                  </a:lnTo>
                  <a:cubicBezTo>
                    <a:pt x="559" y="2746"/>
                    <a:pt x="0" y="3310"/>
                    <a:pt x="0" y="3992"/>
                  </a:cubicBezTo>
                  <a:lnTo>
                    <a:pt x="0" y="15283"/>
                  </a:lnTo>
                  <a:cubicBezTo>
                    <a:pt x="0" y="15971"/>
                    <a:pt x="559" y="16535"/>
                    <a:pt x="1247" y="16535"/>
                  </a:cubicBezTo>
                  <a:lnTo>
                    <a:pt x="7589" y="16535"/>
                  </a:lnTo>
                  <a:cubicBezTo>
                    <a:pt x="7565" y="17193"/>
                    <a:pt x="7495" y="18322"/>
                    <a:pt x="7371" y="18933"/>
                  </a:cubicBezTo>
                  <a:lnTo>
                    <a:pt x="6366" y="18933"/>
                  </a:lnTo>
                  <a:cubicBezTo>
                    <a:pt x="6219" y="18933"/>
                    <a:pt x="6072" y="19057"/>
                    <a:pt x="6072" y="19204"/>
                  </a:cubicBezTo>
                  <a:cubicBezTo>
                    <a:pt x="6072" y="19374"/>
                    <a:pt x="6219" y="19498"/>
                    <a:pt x="6366" y="19498"/>
                  </a:cubicBezTo>
                  <a:lnTo>
                    <a:pt x="13079" y="19498"/>
                  </a:lnTo>
                  <a:cubicBezTo>
                    <a:pt x="13249" y="19498"/>
                    <a:pt x="13372" y="19374"/>
                    <a:pt x="13372" y="19204"/>
                  </a:cubicBezTo>
                  <a:cubicBezTo>
                    <a:pt x="13372" y="19057"/>
                    <a:pt x="13249" y="18933"/>
                    <a:pt x="13079" y="18933"/>
                  </a:cubicBezTo>
                  <a:lnTo>
                    <a:pt x="12097" y="18933"/>
                  </a:lnTo>
                  <a:cubicBezTo>
                    <a:pt x="11950" y="18322"/>
                    <a:pt x="11874" y="17193"/>
                    <a:pt x="11850" y="16535"/>
                  </a:cubicBezTo>
                  <a:lnTo>
                    <a:pt x="18222" y="16535"/>
                  </a:lnTo>
                  <a:cubicBezTo>
                    <a:pt x="18903" y="16535"/>
                    <a:pt x="19468" y="15971"/>
                    <a:pt x="19468" y="15283"/>
                  </a:cubicBezTo>
                  <a:lnTo>
                    <a:pt x="19468" y="3992"/>
                  </a:lnTo>
                  <a:cubicBezTo>
                    <a:pt x="19468" y="3310"/>
                    <a:pt x="18903" y="2746"/>
                    <a:pt x="18222" y="2746"/>
                  </a:cubicBezTo>
                  <a:lnTo>
                    <a:pt x="11997" y="2746"/>
                  </a:lnTo>
                  <a:lnTo>
                    <a:pt x="10774" y="612"/>
                  </a:lnTo>
                  <a:cubicBezTo>
                    <a:pt x="10551" y="224"/>
                    <a:pt x="10163" y="1"/>
                    <a:pt x="9722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39;p63">
              <a:extLst>
                <a:ext uri="{FF2B5EF4-FFF2-40B4-BE49-F238E27FC236}">
                  <a16:creationId xmlns:a16="http://schemas.microsoft.com/office/drawing/2014/main" id="{D548BBDB-8E64-FB90-8DF2-C36537831BD2}"/>
                </a:ext>
              </a:extLst>
            </p:cNvPr>
            <p:cNvSpPr/>
            <p:nvPr/>
          </p:nvSpPr>
          <p:spPr>
            <a:xfrm>
              <a:off x="2536302" y="2124839"/>
              <a:ext cx="38726" cy="38726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982" y="565"/>
                  </a:moveTo>
                  <a:cubicBezTo>
                    <a:pt x="1223" y="565"/>
                    <a:pt x="1400" y="765"/>
                    <a:pt x="1400" y="983"/>
                  </a:cubicBezTo>
                  <a:cubicBezTo>
                    <a:pt x="1400" y="1229"/>
                    <a:pt x="1223" y="1400"/>
                    <a:pt x="982" y="1400"/>
                  </a:cubicBezTo>
                  <a:cubicBezTo>
                    <a:pt x="759" y="1400"/>
                    <a:pt x="565" y="1229"/>
                    <a:pt x="565" y="983"/>
                  </a:cubicBezTo>
                  <a:cubicBezTo>
                    <a:pt x="565" y="765"/>
                    <a:pt x="759" y="565"/>
                    <a:pt x="982" y="565"/>
                  </a:cubicBezTo>
                  <a:close/>
                  <a:moveTo>
                    <a:pt x="982" y="1"/>
                  </a:moveTo>
                  <a:cubicBezTo>
                    <a:pt x="442" y="1"/>
                    <a:pt x="1" y="442"/>
                    <a:pt x="1" y="983"/>
                  </a:cubicBezTo>
                  <a:cubicBezTo>
                    <a:pt x="1" y="1523"/>
                    <a:pt x="442" y="1988"/>
                    <a:pt x="982" y="1988"/>
                  </a:cubicBezTo>
                  <a:cubicBezTo>
                    <a:pt x="1547" y="1988"/>
                    <a:pt x="1987" y="1523"/>
                    <a:pt x="1987" y="983"/>
                  </a:cubicBezTo>
                  <a:cubicBezTo>
                    <a:pt x="1987" y="442"/>
                    <a:pt x="1547" y="1"/>
                    <a:pt x="982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40;p63">
              <a:extLst>
                <a:ext uri="{FF2B5EF4-FFF2-40B4-BE49-F238E27FC236}">
                  <a16:creationId xmlns:a16="http://schemas.microsoft.com/office/drawing/2014/main" id="{F8B73E2B-502D-65C3-0C78-A48D7D415304}"/>
                </a:ext>
              </a:extLst>
            </p:cNvPr>
            <p:cNvSpPr/>
            <p:nvPr/>
          </p:nvSpPr>
          <p:spPr>
            <a:xfrm>
              <a:off x="2537218" y="2018927"/>
              <a:ext cx="36778" cy="96445"/>
            </a:xfrm>
            <a:custGeom>
              <a:avLst/>
              <a:gdLst/>
              <a:ahLst/>
              <a:cxnLst/>
              <a:rect l="l" t="t" r="r" b="b"/>
              <a:pathLst>
                <a:path w="1888" h="4951" extrusionOk="0">
                  <a:moveTo>
                    <a:pt x="935" y="565"/>
                  </a:moveTo>
                  <a:cubicBezTo>
                    <a:pt x="1153" y="565"/>
                    <a:pt x="1300" y="736"/>
                    <a:pt x="1300" y="936"/>
                  </a:cubicBezTo>
                  <a:lnTo>
                    <a:pt x="1300" y="4021"/>
                  </a:lnTo>
                  <a:cubicBezTo>
                    <a:pt x="1300" y="4215"/>
                    <a:pt x="1153" y="4362"/>
                    <a:pt x="935" y="4362"/>
                  </a:cubicBezTo>
                  <a:cubicBezTo>
                    <a:pt x="735" y="4362"/>
                    <a:pt x="589" y="4215"/>
                    <a:pt x="589" y="4021"/>
                  </a:cubicBezTo>
                  <a:lnTo>
                    <a:pt x="589" y="936"/>
                  </a:lnTo>
                  <a:cubicBezTo>
                    <a:pt x="589" y="736"/>
                    <a:pt x="735" y="565"/>
                    <a:pt x="935" y="565"/>
                  </a:cubicBezTo>
                  <a:close/>
                  <a:moveTo>
                    <a:pt x="935" y="1"/>
                  </a:moveTo>
                  <a:cubicBezTo>
                    <a:pt x="442" y="1"/>
                    <a:pt x="1" y="418"/>
                    <a:pt x="1" y="936"/>
                  </a:cubicBezTo>
                  <a:lnTo>
                    <a:pt x="1" y="4021"/>
                  </a:lnTo>
                  <a:cubicBezTo>
                    <a:pt x="1" y="4533"/>
                    <a:pt x="442" y="4950"/>
                    <a:pt x="935" y="4950"/>
                  </a:cubicBezTo>
                  <a:cubicBezTo>
                    <a:pt x="1447" y="4950"/>
                    <a:pt x="1888" y="4533"/>
                    <a:pt x="1888" y="4021"/>
                  </a:cubicBezTo>
                  <a:lnTo>
                    <a:pt x="1888" y="936"/>
                  </a:lnTo>
                  <a:cubicBezTo>
                    <a:pt x="1888" y="418"/>
                    <a:pt x="1447" y="1"/>
                    <a:pt x="935" y="1"/>
                  </a:cubicBezTo>
                  <a:close/>
                </a:path>
              </a:pathLst>
            </a:custGeom>
            <a:solidFill>
              <a:srgbClr val="3E2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3130975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Workshop for Beginners by Slidesgo">
  <a:themeElements>
    <a:clrScheme name="Simple Light">
      <a:dk1>
        <a:srgbClr val="112E54"/>
      </a:dk1>
      <a:lt1>
        <a:srgbClr val="AEE2F4"/>
      </a:lt1>
      <a:dk2>
        <a:srgbClr val="FFE188"/>
      </a:dk2>
      <a:lt2>
        <a:srgbClr val="FF93A9"/>
      </a:lt2>
      <a:accent1>
        <a:srgbClr val="FF6180"/>
      </a:accent1>
      <a:accent2>
        <a:srgbClr val="F5FBFF"/>
      </a:accent2>
      <a:accent3>
        <a:srgbClr val="00C7E6"/>
      </a:accent3>
      <a:accent4>
        <a:srgbClr val="356B90"/>
      </a:accent4>
      <a:accent5>
        <a:srgbClr val="866AAC"/>
      </a:accent5>
      <a:accent6>
        <a:srgbClr val="3E285A"/>
      </a:accent6>
      <a:hlink>
        <a:srgbClr val="112E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342</Words>
  <Application>Microsoft Office PowerPoint</Application>
  <PresentationFormat>Экран (16:9)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Inter</vt:lpstr>
      <vt:lpstr>Bebas Neue</vt:lpstr>
      <vt:lpstr>DM Sans</vt:lpstr>
      <vt:lpstr>Montserrat</vt:lpstr>
      <vt:lpstr>Open Sans</vt:lpstr>
      <vt:lpstr>Arial</vt:lpstr>
      <vt:lpstr>PT Sans</vt:lpstr>
      <vt:lpstr>Computer Workshop for Beginners by Slidesgo</vt:lpstr>
      <vt:lpstr>Концепция  и структура технологии SMART</vt:lpstr>
      <vt:lpstr>НОВЫЙ ТУРИСТИЧЕСКИЙ ТРЕНД</vt:lpstr>
      <vt:lpstr>ПОКОЛЕНИЕ МИЛЛЕНИАЛОВ</vt:lpstr>
      <vt:lpstr>НОВЫЙ ПРОФИЛЬ ТУРИСТИЧЕСКОГО НАПРАВЛЕНИЯ</vt:lpstr>
      <vt:lpstr>ЧТО ТАКОЕ НАПРАВЛЕНИЕ  SMART-ТУРИЗМА?</vt:lpstr>
      <vt:lpstr>ЧТО ТАКОЕ НАПРАВЛЕНИЕ  SMART-ТУРИЗМА?</vt:lpstr>
      <vt:lpstr>Как мы превращаем туристическое  направление в направление smart-туризма</vt:lpstr>
      <vt:lpstr>НАПРАВЛЕНИЕ SMART-ТУРИЗМА КОНЦЕПТУАЛЬНАЯ КАРТА</vt:lpstr>
      <vt:lpstr>ПРИНЦИПЫ НАПРАВЛЕНИЙ  SMART-ТУРИЗМА</vt:lpstr>
      <vt:lpstr>ОСИ НАПРАВЛЕНИЯ  SMART-ТУРИЗМА</vt:lpstr>
      <vt:lpstr>Спасибо за ваше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и структура технологии SMART</dc:title>
  <dc:creator>admin</dc:creator>
  <cp:lastModifiedBy>Абдрахманова Альбина Парахатовна</cp:lastModifiedBy>
  <cp:revision>3</cp:revision>
  <dcterms:modified xsi:type="dcterms:W3CDTF">2023-10-31T10:56:09Z</dcterms:modified>
</cp:coreProperties>
</file>