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39B30F-B49A-404B-BC17-7BF7858459E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24F952-E4B9-4401-A70B-E4D16D3DBC20}">
      <dgm:prSet phldrT="[Текст]"/>
      <dgm:spPr/>
      <dgm:t>
        <a:bodyPr/>
        <a:lstStyle/>
        <a:p>
          <a:r>
            <a:rPr lang="kk-KZ" dirty="0" smtClean="0"/>
            <a:t>Иоганн Фридрих Гербарт (1776-1841)</a:t>
          </a:r>
          <a:endParaRPr lang="ru-RU" dirty="0"/>
        </a:p>
      </dgm:t>
    </dgm:pt>
    <dgm:pt modelId="{23940886-320B-41F5-8F49-22FD113125D2}" type="parTrans" cxnId="{3AB5F85B-1F70-4B60-BC51-E2A2E1F4E479}">
      <dgm:prSet/>
      <dgm:spPr/>
      <dgm:t>
        <a:bodyPr/>
        <a:lstStyle/>
        <a:p>
          <a:endParaRPr lang="ru-RU"/>
        </a:p>
      </dgm:t>
    </dgm:pt>
    <dgm:pt modelId="{7B7242C0-490F-4893-A7D9-EEEACA986F3F}" type="sibTrans" cxnId="{3AB5F85B-1F70-4B60-BC51-E2A2E1F4E479}">
      <dgm:prSet/>
      <dgm:spPr/>
      <dgm:t>
        <a:bodyPr/>
        <a:lstStyle/>
        <a:p>
          <a:endParaRPr lang="ru-RU"/>
        </a:p>
      </dgm:t>
    </dgm:pt>
    <dgm:pt modelId="{4618B239-E044-4DF9-AED7-5D37FE697E74}">
      <dgm:prSet phldrT="[Текст]"/>
      <dgm:spPr/>
      <dgm:t>
        <a:bodyPr/>
        <a:lstStyle/>
        <a:p>
          <a:r>
            <a:rPr lang="kk-KZ" dirty="0" smtClean="0"/>
            <a:t>И.Г.Песталоцци (746-1827)</a:t>
          </a:r>
          <a:endParaRPr lang="ru-RU" dirty="0"/>
        </a:p>
      </dgm:t>
    </dgm:pt>
    <dgm:pt modelId="{83FC1727-B413-4285-914C-E30BD419D7D5}" type="parTrans" cxnId="{4B5C1CAC-C677-4B61-838D-EB1933349C01}">
      <dgm:prSet/>
      <dgm:spPr/>
      <dgm:t>
        <a:bodyPr/>
        <a:lstStyle/>
        <a:p>
          <a:endParaRPr lang="ru-RU"/>
        </a:p>
      </dgm:t>
    </dgm:pt>
    <dgm:pt modelId="{BB1ABFAB-D0BD-43A3-B188-5EA6F34F8424}" type="sibTrans" cxnId="{4B5C1CAC-C677-4B61-838D-EB1933349C01}">
      <dgm:prSet/>
      <dgm:spPr/>
      <dgm:t>
        <a:bodyPr/>
        <a:lstStyle/>
        <a:p>
          <a:endParaRPr lang="ru-RU"/>
        </a:p>
      </dgm:t>
    </dgm:pt>
    <dgm:pt modelId="{9B1B6882-A3CB-4ADB-9AFC-EED6029BB2D9}">
      <dgm:prSet phldrT="[Текст]"/>
      <dgm:spPr/>
      <dgm:t>
        <a:bodyPr/>
        <a:lstStyle/>
        <a:p>
          <a:r>
            <a:rPr lang="kk-KZ" dirty="0" smtClean="0"/>
            <a:t>А.Дистерверг (1790-1816)</a:t>
          </a:r>
          <a:endParaRPr lang="ru-RU" dirty="0"/>
        </a:p>
      </dgm:t>
    </dgm:pt>
    <dgm:pt modelId="{F5643FB4-EB43-4F93-8C8B-7EEBC859D1B8}" type="parTrans" cxnId="{50A33239-EA38-44BD-8556-5CDE721EB03B}">
      <dgm:prSet/>
      <dgm:spPr/>
      <dgm:t>
        <a:bodyPr/>
        <a:lstStyle/>
        <a:p>
          <a:endParaRPr lang="ru-RU"/>
        </a:p>
      </dgm:t>
    </dgm:pt>
    <dgm:pt modelId="{40E42B3C-BAA8-43E0-838D-37D5A7F73EF2}" type="sibTrans" cxnId="{50A33239-EA38-44BD-8556-5CDE721EB03B}">
      <dgm:prSet/>
      <dgm:spPr/>
      <dgm:t>
        <a:bodyPr/>
        <a:lstStyle/>
        <a:p>
          <a:endParaRPr lang="ru-RU"/>
        </a:p>
      </dgm:t>
    </dgm:pt>
    <dgm:pt modelId="{1C2608A0-4233-4968-8D5C-00F5E7795E60}">
      <dgm:prSet phldrT="[Текст]"/>
      <dgm:spPr/>
      <dgm:t>
        <a:bodyPr/>
        <a:lstStyle/>
        <a:p>
          <a:r>
            <a:rPr lang="kk-KZ" dirty="0" smtClean="0"/>
            <a:t>К.Д.Ушинский (1824-1870) </a:t>
          </a:r>
          <a:endParaRPr lang="ru-RU" dirty="0"/>
        </a:p>
      </dgm:t>
    </dgm:pt>
    <dgm:pt modelId="{801A88BD-E0DE-4A3F-A816-93075D896352}" type="parTrans" cxnId="{1CAFFDE3-9C1D-4341-8B3D-FDA34FC11AB7}">
      <dgm:prSet/>
      <dgm:spPr/>
      <dgm:t>
        <a:bodyPr/>
        <a:lstStyle/>
        <a:p>
          <a:endParaRPr lang="ru-RU"/>
        </a:p>
      </dgm:t>
    </dgm:pt>
    <dgm:pt modelId="{AB6DCF35-ACC6-49DE-BB64-5819030522E0}" type="sibTrans" cxnId="{1CAFFDE3-9C1D-4341-8B3D-FDA34FC11AB7}">
      <dgm:prSet/>
      <dgm:spPr/>
      <dgm:t>
        <a:bodyPr/>
        <a:lstStyle/>
        <a:p>
          <a:endParaRPr lang="ru-RU"/>
        </a:p>
      </dgm:t>
    </dgm:pt>
    <dgm:pt modelId="{5B095068-8CB9-42E5-8B3E-57CED01DD7B4}">
      <dgm:prSet phldrT="[Текст]"/>
      <dgm:spPr/>
      <dgm:t>
        <a:bodyPr/>
        <a:lstStyle/>
        <a:p>
          <a:r>
            <a:rPr lang="kk-KZ" dirty="0" smtClean="0"/>
            <a:t>Д.Дьюи (1859-1952)</a:t>
          </a:r>
          <a:endParaRPr lang="ru-RU" dirty="0"/>
        </a:p>
      </dgm:t>
    </dgm:pt>
    <dgm:pt modelId="{B9F77DDA-309D-45D1-B518-57EA5E6DF5BC}" type="parTrans" cxnId="{1B4AE426-205D-4B5F-AEED-8DFA11921A96}">
      <dgm:prSet/>
      <dgm:spPr/>
      <dgm:t>
        <a:bodyPr/>
        <a:lstStyle/>
        <a:p>
          <a:endParaRPr lang="ru-RU"/>
        </a:p>
      </dgm:t>
    </dgm:pt>
    <dgm:pt modelId="{5E9E4B09-991F-4B22-BD9F-C18F72C00603}" type="sibTrans" cxnId="{1B4AE426-205D-4B5F-AEED-8DFA11921A96}">
      <dgm:prSet/>
      <dgm:spPr/>
      <dgm:t>
        <a:bodyPr/>
        <a:lstStyle/>
        <a:p>
          <a:endParaRPr lang="ru-RU"/>
        </a:p>
      </dgm:t>
    </dgm:pt>
    <dgm:pt modelId="{CD69880E-B916-4918-B017-77503B0768AD}">
      <dgm:prSet phldrT="[Текст]"/>
      <dgm:spPr/>
      <dgm:t>
        <a:bodyPr/>
        <a:lstStyle/>
        <a:p>
          <a:r>
            <a:rPr lang="kk-KZ" dirty="0" smtClean="0"/>
            <a:t>Г.Кершенштейнер (1854-1932)</a:t>
          </a:r>
          <a:endParaRPr lang="ru-RU" dirty="0"/>
        </a:p>
      </dgm:t>
    </dgm:pt>
    <dgm:pt modelId="{9FB8D362-EB4C-45C3-833D-CE80CAA37CCC}" type="parTrans" cxnId="{B9980E66-F061-4F5C-B21C-32AA6BD87342}">
      <dgm:prSet/>
      <dgm:spPr/>
      <dgm:t>
        <a:bodyPr/>
        <a:lstStyle/>
        <a:p>
          <a:endParaRPr lang="ru-RU"/>
        </a:p>
      </dgm:t>
    </dgm:pt>
    <dgm:pt modelId="{420A8E14-0A0D-4C27-BE2E-2BD1FF18AD1D}" type="sibTrans" cxnId="{B9980E66-F061-4F5C-B21C-32AA6BD87342}">
      <dgm:prSet/>
      <dgm:spPr/>
      <dgm:t>
        <a:bodyPr/>
        <a:lstStyle/>
        <a:p>
          <a:endParaRPr lang="ru-RU"/>
        </a:p>
      </dgm:t>
    </dgm:pt>
    <dgm:pt modelId="{C55198FF-3404-4A0D-9414-A4F7BA2C50A0}">
      <dgm:prSet phldrT="[Текст]"/>
      <dgm:spPr/>
      <dgm:t>
        <a:bodyPr/>
        <a:lstStyle/>
        <a:p>
          <a:r>
            <a:rPr lang="kk-KZ" dirty="0" smtClean="0"/>
            <a:t>В.Лай (1862-1926) және т.б.</a:t>
          </a:r>
          <a:endParaRPr lang="ru-RU" dirty="0"/>
        </a:p>
      </dgm:t>
    </dgm:pt>
    <dgm:pt modelId="{566CE105-0A70-4489-9591-269A05432BA6}" type="parTrans" cxnId="{A36A2AE9-B170-4375-8425-F2FA34151CB1}">
      <dgm:prSet/>
      <dgm:spPr/>
      <dgm:t>
        <a:bodyPr/>
        <a:lstStyle/>
        <a:p>
          <a:endParaRPr lang="ru-RU"/>
        </a:p>
      </dgm:t>
    </dgm:pt>
    <dgm:pt modelId="{573B7241-02D8-4DD4-B3CB-44C2467617A2}" type="sibTrans" cxnId="{A36A2AE9-B170-4375-8425-F2FA34151CB1}">
      <dgm:prSet/>
      <dgm:spPr/>
      <dgm:t>
        <a:bodyPr/>
        <a:lstStyle/>
        <a:p>
          <a:endParaRPr lang="ru-RU"/>
        </a:p>
      </dgm:t>
    </dgm:pt>
    <dgm:pt modelId="{1AF822A0-F02E-41F8-A20E-B670011A4CD4}" type="pres">
      <dgm:prSet presAssocID="{DD39B30F-B49A-404B-BC17-7BF7858459E7}" presName="linear" presStyleCnt="0">
        <dgm:presLayoutVars>
          <dgm:dir/>
          <dgm:animLvl val="lvl"/>
          <dgm:resizeHandles val="exact"/>
        </dgm:presLayoutVars>
      </dgm:prSet>
      <dgm:spPr/>
    </dgm:pt>
    <dgm:pt modelId="{636912A7-5BC0-4743-877A-6CDFC40572A3}" type="pres">
      <dgm:prSet presAssocID="{2E24F952-E4B9-4401-A70B-E4D16D3DBC20}" presName="parentLin" presStyleCnt="0"/>
      <dgm:spPr/>
    </dgm:pt>
    <dgm:pt modelId="{85575F4B-E76E-43C1-BCE6-63EF0D94D489}" type="pres">
      <dgm:prSet presAssocID="{2E24F952-E4B9-4401-A70B-E4D16D3DBC20}" presName="parentLeftMargin" presStyleLbl="node1" presStyleIdx="0" presStyleCnt="7"/>
      <dgm:spPr/>
    </dgm:pt>
    <dgm:pt modelId="{2569FB6C-BC2A-4290-9DF3-DB185E99E843}" type="pres">
      <dgm:prSet presAssocID="{2E24F952-E4B9-4401-A70B-E4D16D3DBC20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6A4ED8-F739-43B7-97A5-453FB50F7890}" type="pres">
      <dgm:prSet presAssocID="{2E24F952-E4B9-4401-A70B-E4D16D3DBC20}" presName="negativeSpace" presStyleCnt="0"/>
      <dgm:spPr/>
    </dgm:pt>
    <dgm:pt modelId="{A1778D74-2654-41CC-86B8-43DF81C4D42A}" type="pres">
      <dgm:prSet presAssocID="{2E24F952-E4B9-4401-A70B-E4D16D3DBC20}" presName="childText" presStyleLbl="conFgAcc1" presStyleIdx="0" presStyleCnt="7">
        <dgm:presLayoutVars>
          <dgm:bulletEnabled val="1"/>
        </dgm:presLayoutVars>
      </dgm:prSet>
      <dgm:spPr/>
    </dgm:pt>
    <dgm:pt modelId="{AA06E67F-3160-408A-8D4D-282715ED0C8B}" type="pres">
      <dgm:prSet presAssocID="{7B7242C0-490F-4893-A7D9-EEEACA986F3F}" presName="spaceBetweenRectangles" presStyleCnt="0"/>
      <dgm:spPr/>
    </dgm:pt>
    <dgm:pt modelId="{1FFF68BE-68A4-4461-9F42-9AB023EBF318}" type="pres">
      <dgm:prSet presAssocID="{4618B239-E044-4DF9-AED7-5D37FE697E74}" presName="parentLin" presStyleCnt="0"/>
      <dgm:spPr/>
    </dgm:pt>
    <dgm:pt modelId="{C49F458A-0093-4CF3-9698-14A5E10EBD5B}" type="pres">
      <dgm:prSet presAssocID="{4618B239-E044-4DF9-AED7-5D37FE697E74}" presName="parentLeftMargin" presStyleLbl="node1" presStyleIdx="0" presStyleCnt="7"/>
      <dgm:spPr/>
    </dgm:pt>
    <dgm:pt modelId="{B1DF8D24-EB9A-4D5C-8E7F-E7F3A7108FF7}" type="pres">
      <dgm:prSet presAssocID="{4618B239-E044-4DF9-AED7-5D37FE697E7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6BABC-3EB3-43BB-B626-F6AE9EB2F882}" type="pres">
      <dgm:prSet presAssocID="{4618B239-E044-4DF9-AED7-5D37FE697E74}" presName="negativeSpace" presStyleCnt="0"/>
      <dgm:spPr/>
    </dgm:pt>
    <dgm:pt modelId="{C190F4E7-D3BB-4ACB-85CB-6F2645164AE2}" type="pres">
      <dgm:prSet presAssocID="{4618B239-E044-4DF9-AED7-5D37FE697E74}" presName="childText" presStyleLbl="conFgAcc1" presStyleIdx="1" presStyleCnt="7">
        <dgm:presLayoutVars>
          <dgm:bulletEnabled val="1"/>
        </dgm:presLayoutVars>
      </dgm:prSet>
      <dgm:spPr/>
    </dgm:pt>
    <dgm:pt modelId="{A174F7FF-304D-4A99-9057-9489AF2356AD}" type="pres">
      <dgm:prSet presAssocID="{BB1ABFAB-D0BD-43A3-B188-5EA6F34F8424}" presName="spaceBetweenRectangles" presStyleCnt="0"/>
      <dgm:spPr/>
    </dgm:pt>
    <dgm:pt modelId="{7F0517FC-7BA3-4BB0-B5A3-0D612F6FBED0}" type="pres">
      <dgm:prSet presAssocID="{9B1B6882-A3CB-4ADB-9AFC-EED6029BB2D9}" presName="parentLin" presStyleCnt="0"/>
      <dgm:spPr/>
    </dgm:pt>
    <dgm:pt modelId="{F9275134-5414-4E1F-BF3A-59CF9A265E17}" type="pres">
      <dgm:prSet presAssocID="{9B1B6882-A3CB-4ADB-9AFC-EED6029BB2D9}" presName="parentLeftMargin" presStyleLbl="node1" presStyleIdx="1" presStyleCnt="7"/>
      <dgm:spPr/>
    </dgm:pt>
    <dgm:pt modelId="{B53FE9A9-6995-4A20-B29F-B23558D1CD58}" type="pres">
      <dgm:prSet presAssocID="{9B1B6882-A3CB-4ADB-9AFC-EED6029BB2D9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E171B-4E55-4D79-9F7F-B8FA9FBFBB9A}" type="pres">
      <dgm:prSet presAssocID="{9B1B6882-A3CB-4ADB-9AFC-EED6029BB2D9}" presName="negativeSpace" presStyleCnt="0"/>
      <dgm:spPr/>
    </dgm:pt>
    <dgm:pt modelId="{75275896-19A9-4FEC-8AFD-35870E1D3823}" type="pres">
      <dgm:prSet presAssocID="{9B1B6882-A3CB-4ADB-9AFC-EED6029BB2D9}" presName="childText" presStyleLbl="conFgAcc1" presStyleIdx="2" presStyleCnt="7">
        <dgm:presLayoutVars>
          <dgm:bulletEnabled val="1"/>
        </dgm:presLayoutVars>
      </dgm:prSet>
      <dgm:spPr/>
    </dgm:pt>
    <dgm:pt modelId="{321907E3-380D-4132-B6D8-1E96689FAE20}" type="pres">
      <dgm:prSet presAssocID="{40E42B3C-BAA8-43E0-838D-37D5A7F73EF2}" presName="spaceBetweenRectangles" presStyleCnt="0"/>
      <dgm:spPr/>
    </dgm:pt>
    <dgm:pt modelId="{FB1081C3-29A2-4AEF-AEB2-33E5958A5EA3}" type="pres">
      <dgm:prSet presAssocID="{1C2608A0-4233-4968-8D5C-00F5E7795E60}" presName="parentLin" presStyleCnt="0"/>
      <dgm:spPr/>
    </dgm:pt>
    <dgm:pt modelId="{ABB1EC0C-FDC8-454A-B321-AA07B4AFDCBB}" type="pres">
      <dgm:prSet presAssocID="{1C2608A0-4233-4968-8D5C-00F5E7795E60}" presName="parentLeftMargin" presStyleLbl="node1" presStyleIdx="2" presStyleCnt="7"/>
      <dgm:spPr/>
    </dgm:pt>
    <dgm:pt modelId="{C6DBAF27-6C94-4D2C-A97F-C50B3445E2EB}" type="pres">
      <dgm:prSet presAssocID="{1C2608A0-4233-4968-8D5C-00F5E7795E60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FBBB7-F6EA-4753-9EC7-D91A58A9B9D9}" type="pres">
      <dgm:prSet presAssocID="{1C2608A0-4233-4968-8D5C-00F5E7795E60}" presName="negativeSpace" presStyleCnt="0"/>
      <dgm:spPr/>
    </dgm:pt>
    <dgm:pt modelId="{05D0A23B-B131-46FB-81E6-8642EB2CF97E}" type="pres">
      <dgm:prSet presAssocID="{1C2608A0-4233-4968-8D5C-00F5E7795E60}" presName="childText" presStyleLbl="conFgAcc1" presStyleIdx="3" presStyleCnt="7">
        <dgm:presLayoutVars>
          <dgm:bulletEnabled val="1"/>
        </dgm:presLayoutVars>
      </dgm:prSet>
      <dgm:spPr/>
    </dgm:pt>
    <dgm:pt modelId="{3257B9E3-B908-4A4E-975C-26DCFBE07402}" type="pres">
      <dgm:prSet presAssocID="{AB6DCF35-ACC6-49DE-BB64-5819030522E0}" presName="spaceBetweenRectangles" presStyleCnt="0"/>
      <dgm:spPr/>
    </dgm:pt>
    <dgm:pt modelId="{431BA1B8-A613-4E81-9AF7-9B21BF1BF84F}" type="pres">
      <dgm:prSet presAssocID="{5B095068-8CB9-42E5-8B3E-57CED01DD7B4}" presName="parentLin" presStyleCnt="0"/>
      <dgm:spPr/>
    </dgm:pt>
    <dgm:pt modelId="{469C9165-8A17-48CC-83D5-1C3708ECDB59}" type="pres">
      <dgm:prSet presAssocID="{5B095068-8CB9-42E5-8B3E-57CED01DD7B4}" presName="parentLeftMargin" presStyleLbl="node1" presStyleIdx="3" presStyleCnt="7"/>
      <dgm:spPr/>
    </dgm:pt>
    <dgm:pt modelId="{D719FD3D-A13C-47F9-9E62-92C642F062E8}" type="pres">
      <dgm:prSet presAssocID="{5B095068-8CB9-42E5-8B3E-57CED01DD7B4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8F5AD-5F9F-4379-A657-CC7B7D7FC25D}" type="pres">
      <dgm:prSet presAssocID="{5B095068-8CB9-42E5-8B3E-57CED01DD7B4}" presName="negativeSpace" presStyleCnt="0"/>
      <dgm:spPr/>
    </dgm:pt>
    <dgm:pt modelId="{E4701BF6-25E3-43A1-AAB7-7380DE7CED46}" type="pres">
      <dgm:prSet presAssocID="{5B095068-8CB9-42E5-8B3E-57CED01DD7B4}" presName="childText" presStyleLbl="conFgAcc1" presStyleIdx="4" presStyleCnt="7">
        <dgm:presLayoutVars>
          <dgm:bulletEnabled val="1"/>
        </dgm:presLayoutVars>
      </dgm:prSet>
      <dgm:spPr/>
    </dgm:pt>
    <dgm:pt modelId="{C3CE9215-0EA6-42B7-9FEF-C3043370B504}" type="pres">
      <dgm:prSet presAssocID="{5E9E4B09-991F-4B22-BD9F-C18F72C00603}" presName="spaceBetweenRectangles" presStyleCnt="0"/>
      <dgm:spPr/>
    </dgm:pt>
    <dgm:pt modelId="{ABD7FD75-4E2D-4B9F-BCC4-C56595FA33C7}" type="pres">
      <dgm:prSet presAssocID="{CD69880E-B916-4918-B017-77503B0768AD}" presName="parentLin" presStyleCnt="0"/>
      <dgm:spPr/>
    </dgm:pt>
    <dgm:pt modelId="{D43862AF-F018-4903-818A-EE74E380226F}" type="pres">
      <dgm:prSet presAssocID="{CD69880E-B916-4918-B017-77503B0768AD}" presName="parentLeftMargin" presStyleLbl="node1" presStyleIdx="4" presStyleCnt="7"/>
      <dgm:spPr/>
    </dgm:pt>
    <dgm:pt modelId="{6F82BCFC-A94E-4535-AB54-4F003236911A}" type="pres">
      <dgm:prSet presAssocID="{CD69880E-B916-4918-B017-77503B0768A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82218-D340-4B75-92FC-37B4B47F3776}" type="pres">
      <dgm:prSet presAssocID="{CD69880E-B916-4918-B017-77503B0768AD}" presName="negativeSpace" presStyleCnt="0"/>
      <dgm:spPr/>
    </dgm:pt>
    <dgm:pt modelId="{46580B0A-46B9-4E78-A3F2-4033835B5F11}" type="pres">
      <dgm:prSet presAssocID="{CD69880E-B916-4918-B017-77503B0768AD}" presName="childText" presStyleLbl="conFgAcc1" presStyleIdx="5" presStyleCnt="7">
        <dgm:presLayoutVars>
          <dgm:bulletEnabled val="1"/>
        </dgm:presLayoutVars>
      </dgm:prSet>
      <dgm:spPr/>
    </dgm:pt>
    <dgm:pt modelId="{757B98A7-55DF-4014-89A0-2F45F3AB9AA1}" type="pres">
      <dgm:prSet presAssocID="{420A8E14-0A0D-4C27-BE2E-2BD1FF18AD1D}" presName="spaceBetweenRectangles" presStyleCnt="0"/>
      <dgm:spPr/>
    </dgm:pt>
    <dgm:pt modelId="{177BE365-AB07-48BB-81F1-4181B252B852}" type="pres">
      <dgm:prSet presAssocID="{C55198FF-3404-4A0D-9414-A4F7BA2C50A0}" presName="parentLin" presStyleCnt="0"/>
      <dgm:spPr/>
    </dgm:pt>
    <dgm:pt modelId="{783BDE22-2874-4660-A0D1-FECE5AF30A45}" type="pres">
      <dgm:prSet presAssocID="{C55198FF-3404-4A0D-9414-A4F7BA2C50A0}" presName="parentLeftMargin" presStyleLbl="node1" presStyleIdx="5" presStyleCnt="7"/>
      <dgm:spPr/>
    </dgm:pt>
    <dgm:pt modelId="{25EE7EA7-754F-4F70-BFB2-4E7337398809}" type="pres">
      <dgm:prSet presAssocID="{C55198FF-3404-4A0D-9414-A4F7BA2C50A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A6F1A-994A-45C1-9C19-C5E29D7FF682}" type="pres">
      <dgm:prSet presAssocID="{C55198FF-3404-4A0D-9414-A4F7BA2C50A0}" presName="negativeSpace" presStyleCnt="0"/>
      <dgm:spPr/>
    </dgm:pt>
    <dgm:pt modelId="{A66764FA-D2C5-4CF6-A587-8981DA7F4E4D}" type="pres">
      <dgm:prSet presAssocID="{C55198FF-3404-4A0D-9414-A4F7BA2C50A0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7017F8A9-5F2A-4BD1-82A6-D8DD40000FE9}" type="presOf" srcId="{C55198FF-3404-4A0D-9414-A4F7BA2C50A0}" destId="{783BDE22-2874-4660-A0D1-FECE5AF30A45}" srcOrd="0" destOrd="0" presId="urn:microsoft.com/office/officeart/2005/8/layout/list1"/>
    <dgm:cxn modelId="{02572A19-7AB0-400B-B9F8-3BA14A16D2A2}" type="presOf" srcId="{4618B239-E044-4DF9-AED7-5D37FE697E74}" destId="{B1DF8D24-EB9A-4D5C-8E7F-E7F3A7108FF7}" srcOrd="1" destOrd="0" presId="urn:microsoft.com/office/officeart/2005/8/layout/list1"/>
    <dgm:cxn modelId="{9001B9AA-FE1D-4C53-8D05-E6215729DF6E}" type="presOf" srcId="{2E24F952-E4B9-4401-A70B-E4D16D3DBC20}" destId="{2569FB6C-BC2A-4290-9DF3-DB185E99E843}" srcOrd="1" destOrd="0" presId="urn:microsoft.com/office/officeart/2005/8/layout/list1"/>
    <dgm:cxn modelId="{F8C9E139-C7B9-4F99-A910-A4004B070697}" type="presOf" srcId="{C55198FF-3404-4A0D-9414-A4F7BA2C50A0}" destId="{25EE7EA7-754F-4F70-BFB2-4E7337398809}" srcOrd="1" destOrd="0" presId="urn:microsoft.com/office/officeart/2005/8/layout/list1"/>
    <dgm:cxn modelId="{5FFC0BF1-88F0-4DE9-B558-E584F660E862}" type="presOf" srcId="{CD69880E-B916-4918-B017-77503B0768AD}" destId="{6F82BCFC-A94E-4535-AB54-4F003236911A}" srcOrd="1" destOrd="0" presId="urn:microsoft.com/office/officeart/2005/8/layout/list1"/>
    <dgm:cxn modelId="{9521852E-D5A6-4669-AC78-2A3A54471FD0}" type="presOf" srcId="{9B1B6882-A3CB-4ADB-9AFC-EED6029BB2D9}" destId="{F9275134-5414-4E1F-BF3A-59CF9A265E17}" srcOrd="0" destOrd="0" presId="urn:microsoft.com/office/officeart/2005/8/layout/list1"/>
    <dgm:cxn modelId="{50A33239-EA38-44BD-8556-5CDE721EB03B}" srcId="{DD39B30F-B49A-404B-BC17-7BF7858459E7}" destId="{9B1B6882-A3CB-4ADB-9AFC-EED6029BB2D9}" srcOrd="2" destOrd="0" parTransId="{F5643FB4-EB43-4F93-8C8B-7EEBC859D1B8}" sibTransId="{40E42B3C-BAA8-43E0-838D-37D5A7F73EF2}"/>
    <dgm:cxn modelId="{A36A2AE9-B170-4375-8425-F2FA34151CB1}" srcId="{DD39B30F-B49A-404B-BC17-7BF7858459E7}" destId="{C55198FF-3404-4A0D-9414-A4F7BA2C50A0}" srcOrd="6" destOrd="0" parTransId="{566CE105-0A70-4489-9591-269A05432BA6}" sibTransId="{573B7241-02D8-4DD4-B3CB-44C2467617A2}"/>
    <dgm:cxn modelId="{B3D9B138-E240-43E1-B0D5-4FA39FCC6D33}" type="presOf" srcId="{DD39B30F-B49A-404B-BC17-7BF7858459E7}" destId="{1AF822A0-F02E-41F8-A20E-B670011A4CD4}" srcOrd="0" destOrd="0" presId="urn:microsoft.com/office/officeart/2005/8/layout/list1"/>
    <dgm:cxn modelId="{386626A7-8273-499E-8F16-B8B459454556}" type="presOf" srcId="{5B095068-8CB9-42E5-8B3E-57CED01DD7B4}" destId="{D719FD3D-A13C-47F9-9E62-92C642F062E8}" srcOrd="1" destOrd="0" presId="urn:microsoft.com/office/officeart/2005/8/layout/list1"/>
    <dgm:cxn modelId="{C4D36013-A466-45FF-8B7B-5990AE979CEA}" type="presOf" srcId="{5B095068-8CB9-42E5-8B3E-57CED01DD7B4}" destId="{469C9165-8A17-48CC-83D5-1C3708ECDB59}" srcOrd="0" destOrd="0" presId="urn:microsoft.com/office/officeart/2005/8/layout/list1"/>
    <dgm:cxn modelId="{B9980E66-F061-4F5C-B21C-32AA6BD87342}" srcId="{DD39B30F-B49A-404B-BC17-7BF7858459E7}" destId="{CD69880E-B916-4918-B017-77503B0768AD}" srcOrd="5" destOrd="0" parTransId="{9FB8D362-EB4C-45C3-833D-CE80CAA37CCC}" sibTransId="{420A8E14-0A0D-4C27-BE2E-2BD1FF18AD1D}"/>
    <dgm:cxn modelId="{63F2E694-78CD-44F8-86DD-D69F224C2ACB}" type="presOf" srcId="{1C2608A0-4233-4968-8D5C-00F5E7795E60}" destId="{C6DBAF27-6C94-4D2C-A97F-C50B3445E2EB}" srcOrd="1" destOrd="0" presId="urn:microsoft.com/office/officeart/2005/8/layout/list1"/>
    <dgm:cxn modelId="{3AB5F85B-1F70-4B60-BC51-E2A2E1F4E479}" srcId="{DD39B30F-B49A-404B-BC17-7BF7858459E7}" destId="{2E24F952-E4B9-4401-A70B-E4D16D3DBC20}" srcOrd="0" destOrd="0" parTransId="{23940886-320B-41F5-8F49-22FD113125D2}" sibTransId="{7B7242C0-490F-4893-A7D9-EEEACA986F3F}"/>
    <dgm:cxn modelId="{4B5C1CAC-C677-4B61-838D-EB1933349C01}" srcId="{DD39B30F-B49A-404B-BC17-7BF7858459E7}" destId="{4618B239-E044-4DF9-AED7-5D37FE697E74}" srcOrd="1" destOrd="0" parTransId="{83FC1727-B413-4285-914C-E30BD419D7D5}" sibTransId="{BB1ABFAB-D0BD-43A3-B188-5EA6F34F8424}"/>
    <dgm:cxn modelId="{D015D45F-46BB-45A5-B7B9-DD54774414EE}" type="presOf" srcId="{1C2608A0-4233-4968-8D5C-00F5E7795E60}" destId="{ABB1EC0C-FDC8-454A-B321-AA07B4AFDCBB}" srcOrd="0" destOrd="0" presId="urn:microsoft.com/office/officeart/2005/8/layout/list1"/>
    <dgm:cxn modelId="{F61ADF68-E3EF-4DB6-B979-4970F8525AA1}" type="presOf" srcId="{2E24F952-E4B9-4401-A70B-E4D16D3DBC20}" destId="{85575F4B-E76E-43C1-BCE6-63EF0D94D489}" srcOrd="0" destOrd="0" presId="urn:microsoft.com/office/officeart/2005/8/layout/list1"/>
    <dgm:cxn modelId="{B43E8AEF-2781-4F65-AF50-F4425FCEDA89}" type="presOf" srcId="{CD69880E-B916-4918-B017-77503B0768AD}" destId="{D43862AF-F018-4903-818A-EE74E380226F}" srcOrd="0" destOrd="0" presId="urn:microsoft.com/office/officeart/2005/8/layout/list1"/>
    <dgm:cxn modelId="{15073EBE-3463-4C39-862B-6A4249097EF7}" type="presOf" srcId="{4618B239-E044-4DF9-AED7-5D37FE697E74}" destId="{C49F458A-0093-4CF3-9698-14A5E10EBD5B}" srcOrd="0" destOrd="0" presId="urn:microsoft.com/office/officeart/2005/8/layout/list1"/>
    <dgm:cxn modelId="{1CAFFDE3-9C1D-4341-8B3D-FDA34FC11AB7}" srcId="{DD39B30F-B49A-404B-BC17-7BF7858459E7}" destId="{1C2608A0-4233-4968-8D5C-00F5E7795E60}" srcOrd="3" destOrd="0" parTransId="{801A88BD-E0DE-4A3F-A816-93075D896352}" sibTransId="{AB6DCF35-ACC6-49DE-BB64-5819030522E0}"/>
    <dgm:cxn modelId="{1B4AE426-205D-4B5F-AEED-8DFA11921A96}" srcId="{DD39B30F-B49A-404B-BC17-7BF7858459E7}" destId="{5B095068-8CB9-42E5-8B3E-57CED01DD7B4}" srcOrd="4" destOrd="0" parTransId="{B9F77DDA-309D-45D1-B518-57EA5E6DF5BC}" sibTransId="{5E9E4B09-991F-4B22-BD9F-C18F72C00603}"/>
    <dgm:cxn modelId="{CA2096C4-B3F3-4DBE-AC15-FE206FE10189}" type="presOf" srcId="{9B1B6882-A3CB-4ADB-9AFC-EED6029BB2D9}" destId="{B53FE9A9-6995-4A20-B29F-B23558D1CD58}" srcOrd="1" destOrd="0" presId="urn:microsoft.com/office/officeart/2005/8/layout/list1"/>
    <dgm:cxn modelId="{87F5ADF0-772B-4164-A361-870C8FA916FA}" type="presParOf" srcId="{1AF822A0-F02E-41F8-A20E-B670011A4CD4}" destId="{636912A7-5BC0-4743-877A-6CDFC40572A3}" srcOrd="0" destOrd="0" presId="urn:microsoft.com/office/officeart/2005/8/layout/list1"/>
    <dgm:cxn modelId="{8A5358B3-CEED-4754-A971-EDB1A3CA9F0C}" type="presParOf" srcId="{636912A7-5BC0-4743-877A-6CDFC40572A3}" destId="{85575F4B-E76E-43C1-BCE6-63EF0D94D489}" srcOrd="0" destOrd="0" presId="urn:microsoft.com/office/officeart/2005/8/layout/list1"/>
    <dgm:cxn modelId="{43D036F9-A5F5-4C49-8E2C-F0EAC1782502}" type="presParOf" srcId="{636912A7-5BC0-4743-877A-6CDFC40572A3}" destId="{2569FB6C-BC2A-4290-9DF3-DB185E99E843}" srcOrd="1" destOrd="0" presId="urn:microsoft.com/office/officeart/2005/8/layout/list1"/>
    <dgm:cxn modelId="{9B849724-4A2B-4A38-9DCA-3AE01C5AA40C}" type="presParOf" srcId="{1AF822A0-F02E-41F8-A20E-B670011A4CD4}" destId="{5E6A4ED8-F739-43B7-97A5-453FB50F7890}" srcOrd="1" destOrd="0" presId="urn:microsoft.com/office/officeart/2005/8/layout/list1"/>
    <dgm:cxn modelId="{FE8E71D4-FFEA-461A-BF60-5D8394D0710A}" type="presParOf" srcId="{1AF822A0-F02E-41F8-A20E-B670011A4CD4}" destId="{A1778D74-2654-41CC-86B8-43DF81C4D42A}" srcOrd="2" destOrd="0" presId="urn:microsoft.com/office/officeart/2005/8/layout/list1"/>
    <dgm:cxn modelId="{08CF3F68-F921-496C-8531-A852D77D0D10}" type="presParOf" srcId="{1AF822A0-F02E-41F8-A20E-B670011A4CD4}" destId="{AA06E67F-3160-408A-8D4D-282715ED0C8B}" srcOrd="3" destOrd="0" presId="urn:microsoft.com/office/officeart/2005/8/layout/list1"/>
    <dgm:cxn modelId="{C69D7669-E093-4213-B20C-F3EACA5D00AB}" type="presParOf" srcId="{1AF822A0-F02E-41F8-A20E-B670011A4CD4}" destId="{1FFF68BE-68A4-4461-9F42-9AB023EBF318}" srcOrd="4" destOrd="0" presId="urn:microsoft.com/office/officeart/2005/8/layout/list1"/>
    <dgm:cxn modelId="{CD19A4E6-2231-4948-A635-0550A585B1C1}" type="presParOf" srcId="{1FFF68BE-68A4-4461-9F42-9AB023EBF318}" destId="{C49F458A-0093-4CF3-9698-14A5E10EBD5B}" srcOrd="0" destOrd="0" presId="urn:microsoft.com/office/officeart/2005/8/layout/list1"/>
    <dgm:cxn modelId="{DB9B1A2C-1C3E-482F-9918-F4A787AE9C56}" type="presParOf" srcId="{1FFF68BE-68A4-4461-9F42-9AB023EBF318}" destId="{B1DF8D24-EB9A-4D5C-8E7F-E7F3A7108FF7}" srcOrd="1" destOrd="0" presId="urn:microsoft.com/office/officeart/2005/8/layout/list1"/>
    <dgm:cxn modelId="{26993437-5F09-495F-8092-F19003706D57}" type="presParOf" srcId="{1AF822A0-F02E-41F8-A20E-B670011A4CD4}" destId="{EEC6BABC-3EB3-43BB-B626-F6AE9EB2F882}" srcOrd="5" destOrd="0" presId="urn:microsoft.com/office/officeart/2005/8/layout/list1"/>
    <dgm:cxn modelId="{873B368C-3DED-49C9-8874-DC76C9A371F1}" type="presParOf" srcId="{1AF822A0-F02E-41F8-A20E-B670011A4CD4}" destId="{C190F4E7-D3BB-4ACB-85CB-6F2645164AE2}" srcOrd="6" destOrd="0" presId="urn:microsoft.com/office/officeart/2005/8/layout/list1"/>
    <dgm:cxn modelId="{7259374D-63D2-4615-9C62-91EF5AA9EDF5}" type="presParOf" srcId="{1AF822A0-F02E-41F8-A20E-B670011A4CD4}" destId="{A174F7FF-304D-4A99-9057-9489AF2356AD}" srcOrd="7" destOrd="0" presId="urn:microsoft.com/office/officeart/2005/8/layout/list1"/>
    <dgm:cxn modelId="{062811E0-AA76-469A-A302-211764BBE2C3}" type="presParOf" srcId="{1AF822A0-F02E-41F8-A20E-B670011A4CD4}" destId="{7F0517FC-7BA3-4BB0-B5A3-0D612F6FBED0}" srcOrd="8" destOrd="0" presId="urn:microsoft.com/office/officeart/2005/8/layout/list1"/>
    <dgm:cxn modelId="{D34B2C4D-5004-4BE7-AD30-FE6C8A8E0782}" type="presParOf" srcId="{7F0517FC-7BA3-4BB0-B5A3-0D612F6FBED0}" destId="{F9275134-5414-4E1F-BF3A-59CF9A265E17}" srcOrd="0" destOrd="0" presId="urn:microsoft.com/office/officeart/2005/8/layout/list1"/>
    <dgm:cxn modelId="{B712C6A7-A928-490F-92CD-EC1106D11856}" type="presParOf" srcId="{7F0517FC-7BA3-4BB0-B5A3-0D612F6FBED0}" destId="{B53FE9A9-6995-4A20-B29F-B23558D1CD58}" srcOrd="1" destOrd="0" presId="urn:microsoft.com/office/officeart/2005/8/layout/list1"/>
    <dgm:cxn modelId="{E33318E2-F09E-461B-9549-483AE65554C3}" type="presParOf" srcId="{1AF822A0-F02E-41F8-A20E-B670011A4CD4}" destId="{CCDE171B-4E55-4D79-9F7F-B8FA9FBFBB9A}" srcOrd="9" destOrd="0" presId="urn:microsoft.com/office/officeart/2005/8/layout/list1"/>
    <dgm:cxn modelId="{146BAF58-B2DA-4D30-AC9E-FF286D0CA960}" type="presParOf" srcId="{1AF822A0-F02E-41F8-A20E-B670011A4CD4}" destId="{75275896-19A9-4FEC-8AFD-35870E1D3823}" srcOrd="10" destOrd="0" presId="urn:microsoft.com/office/officeart/2005/8/layout/list1"/>
    <dgm:cxn modelId="{7DBDED04-751D-4591-8A4F-5C11574C3204}" type="presParOf" srcId="{1AF822A0-F02E-41F8-A20E-B670011A4CD4}" destId="{321907E3-380D-4132-B6D8-1E96689FAE20}" srcOrd="11" destOrd="0" presId="urn:microsoft.com/office/officeart/2005/8/layout/list1"/>
    <dgm:cxn modelId="{9A4E3E66-8006-456F-90A9-EE45AB2134BF}" type="presParOf" srcId="{1AF822A0-F02E-41F8-A20E-B670011A4CD4}" destId="{FB1081C3-29A2-4AEF-AEB2-33E5958A5EA3}" srcOrd="12" destOrd="0" presId="urn:microsoft.com/office/officeart/2005/8/layout/list1"/>
    <dgm:cxn modelId="{A777941D-2709-4E46-98C2-D8C386F92372}" type="presParOf" srcId="{FB1081C3-29A2-4AEF-AEB2-33E5958A5EA3}" destId="{ABB1EC0C-FDC8-454A-B321-AA07B4AFDCBB}" srcOrd="0" destOrd="0" presId="urn:microsoft.com/office/officeart/2005/8/layout/list1"/>
    <dgm:cxn modelId="{72A741CA-3FBC-4AF3-8C4C-54AEFD033CB6}" type="presParOf" srcId="{FB1081C3-29A2-4AEF-AEB2-33E5958A5EA3}" destId="{C6DBAF27-6C94-4D2C-A97F-C50B3445E2EB}" srcOrd="1" destOrd="0" presId="urn:microsoft.com/office/officeart/2005/8/layout/list1"/>
    <dgm:cxn modelId="{A7A3FD32-B195-4145-99A1-8D528DFE38F2}" type="presParOf" srcId="{1AF822A0-F02E-41F8-A20E-B670011A4CD4}" destId="{ABAFBBB7-F6EA-4753-9EC7-D91A58A9B9D9}" srcOrd="13" destOrd="0" presId="urn:microsoft.com/office/officeart/2005/8/layout/list1"/>
    <dgm:cxn modelId="{00EE600E-460E-44DF-A20C-76CFCA128608}" type="presParOf" srcId="{1AF822A0-F02E-41F8-A20E-B670011A4CD4}" destId="{05D0A23B-B131-46FB-81E6-8642EB2CF97E}" srcOrd="14" destOrd="0" presId="urn:microsoft.com/office/officeart/2005/8/layout/list1"/>
    <dgm:cxn modelId="{CCAF2068-6E8B-40B4-A5AE-91CE20CC3CC5}" type="presParOf" srcId="{1AF822A0-F02E-41F8-A20E-B670011A4CD4}" destId="{3257B9E3-B908-4A4E-975C-26DCFBE07402}" srcOrd="15" destOrd="0" presId="urn:microsoft.com/office/officeart/2005/8/layout/list1"/>
    <dgm:cxn modelId="{4C3EC236-109E-4527-BAE3-C5D21FE1BA05}" type="presParOf" srcId="{1AF822A0-F02E-41F8-A20E-B670011A4CD4}" destId="{431BA1B8-A613-4E81-9AF7-9B21BF1BF84F}" srcOrd="16" destOrd="0" presId="urn:microsoft.com/office/officeart/2005/8/layout/list1"/>
    <dgm:cxn modelId="{A72EBCBE-64C0-4264-A19D-4943860D1E51}" type="presParOf" srcId="{431BA1B8-A613-4E81-9AF7-9B21BF1BF84F}" destId="{469C9165-8A17-48CC-83D5-1C3708ECDB59}" srcOrd="0" destOrd="0" presId="urn:microsoft.com/office/officeart/2005/8/layout/list1"/>
    <dgm:cxn modelId="{FE45E4C8-B59B-4492-BCFA-4746C437BF60}" type="presParOf" srcId="{431BA1B8-A613-4E81-9AF7-9B21BF1BF84F}" destId="{D719FD3D-A13C-47F9-9E62-92C642F062E8}" srcOrd="1" destOrd="0" presId="urn:microsoft.com/office/officeart/2005/8/layout/list1"/>
    <dgm:cxn modelId="{2C470419-F93A-4D58-B8A4-81C6ABB5F0A2}" type="presParOf" srcId="{1AF822A0-F02E-41F8-A20E-B670011A4CD4}" destId="{3028F5AD-5F9F-4379-A657-CC7B7D7FC25D}" srcOrd="17" destOrd="0" presId="urn:microsoft.com/office/officeart/2005/8/layout/list1"/>
    <dgm:cxn modelId="{480CDE5C-4D31-4802-ADA0-31F9205D64D5}" type="presParOf" srcId="{1AF822A0-F02E-41F8-A20E-B670011A4CD4}" destId="{E4701BF6-25E3-43A1-AAB7-7380DE7CED46}" srcOrd="18" destOrd="0" presId="urn:microsoft.com/office/officeart/2005/8/layout/list1"/>
    <dgm:cxn modelId="{A9D777D2-588F-4E2E-AFCB-EDC0738690FB}" type="presParOf" srcId="{1AF822A0-F02E-41F8-A20E-B670011A4CD4}" destId="{C3CE9215-0EA6-42B7-9FEF-C3043370B504}" srcOrd="19" destOrd="0" presId="urn:microsoft.com/office/officeart/2005/8/layout/list1"/>
    <dgm:cxn modelId="{49CDD7D8-2704-484B-8FA4-CEF18EC1E7C7}" type="presParOf" srcId="{1AF822A0-F02E-41F8-A20E-B670011A4CD4}" destId="{ABD7FD75-4E2D-4B9F-BCC4-C56595FA33C7}" srcOrd="20" destOrd="0" presId="urn:microsoft.com/office/officeart/2005/8/layout/list1"/>
    <dgm:cxn modelId="{4E230498-71E5-45AF-A82F-91FC5F443ABC}" type="presParOf" srcId="{ABD7FD75-4E2D-4B9F-BCC4-C56595FA33C7}" destId="{D43862AF-F018-4903-818A-EE74E380226F}" srcOrd="0" destOrd="0" presId="urn:microsoft.com/office/officeart/2005/8/layout/list1"/>
    <dgm:cxn modelId="{90862A6C-BDDB-408D-BA9C-484D539F4488}" type="presParOf" srcId="{ABD7FD75-4E2D-4B9F-BCC4-C56595FA33C7}" destId="{6F82BCFC-A94E-4535-AB54-4F003236911A}" srcOrd="1" destOrd="0" presId="urn:microsoft.com/office/officeart/2005/8/layout/list1"/>
    <dgm:cxn modelId="{3061C173-22A6-4F1E-9647-0686F522435F}" type="presParOf" srcId="{1AF822A0-F02E-41F8-A20E-B670011A4CD4}" destId="{79382218-D340-4B75-92FC-37B4B47F3776}" srcOrd="21" destOrd="0" presId="urn:microsoft.com/office/officeart/2005/8/layout/list1"/>
    <dgm:cxn modelId="{177AA2A2-752B-4101-9B34-0CACBCCCFC23}" type="presParOf" srcId="{1AF822A0-F02E-41F8-A20E-B670011A4CD4}" destId="{46580B0A-46B9-4E78-A3F2-4033835B5F11}" srcOrd="22" destOrd="0" presId="urn:microsoft.com/office/officeart/2005/8/layout/list1"/>
    <dgm:cxn modelId="{118A6250-9664-4484-A587-DD0E9D1DA31E}" type="presParOf" srcId="{1AF822A0-F02E-41F8-A20E-B670011A4CD4}" destId="{757B98A7-55DF-4014-89A0-2F45F3AB9AA1}" srcOrd="23" destOrd="0" presId="urn:microsoft.com/office/officeart/2005/8/layout/list1"/>
    <dgm:cxn modelId="{044BFE98-9DFE-4192-AA73-4D23AA7B0F9D}" type="presParOf" srcId="{1AF822A0-F02E-41F8-A20E-B670011A4CD4}" destId="{177BE365-AB07-48BB-81F1-4181B252B852}" srcOrd="24" destOrd="0" presId="urn:microsoft.com/office/officeart/2005/8/layout/list1"/>
    <dgm:cxn modelId="{E72E9CB9-310E-4B3B-9F93-720C4A625D4E}" type="presParOf" srcId="{177BE365-AB07-48BB-81F1-4181B252B852}" destId="{783BDE22-2874-4660-A0D1-FECE5AF30A45}" srcOrd="0" destOrd="0" presId="urn:microsoft.com/office/officeart/2005/8/layout/list1"/>
    <dgm:cxn modelId="{487A6772-CB7A-40DC-949C-2CB8AFF686A8}" type="presParOf" srcId="{177BE365-AB07-48BB-81F1-4181B252B852}" destId="{25EE7EA7-754F-4F70-BFB2-4E7337398809}" srcOrd="1" destOrd="0" presId="urn:microsoft.com/office/officeart/2005/8/layout/list1"/>
    <dgm:cxn modelId="{7108759F-3A55-41B4-86B8-BB152742020D}" type="presParOf" srcId="{1AF822A0-F02E-41F8-A20E-B670011A4CD4}" destId="{AEBA6F1A-994A-45C1-9C19-C5E29D7FF682}" srcOrd="25" destOrd="0" presId="urn:microsoft.com/office/officeart/2005/8/layout/list1"/>
    <dgm:cxn modelId="{A9F6B47B-2C9E-4276-9E61-472A857F64D0}" type="presParOf" srcId="{1AF822A0-F02E-41F8-A20E-B670011A4CD4}" destId="{A66764FA-D2C5-4CF6-A587-8981DA7F4E4D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58173A-4448-470A-B086-49FB5BAAD30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FE0422-C3C9-4AD5-98F5-E36EB3309543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XIX-XX ғғ.  отандық дидактиканың дамуы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E02DFD4-961E-4332-A6C5-30F07DEBF791}" type="parTrans" cxnId="{55830178-21AF-4804-8B3C-B8862462A839}">
      <dgm:prSet/>
      <dgm:spPr/>
      <dgm:t>
        <a:bodyPr/>
        <a:lstStyle/>
        <a:p>
          <a:endParaRPr lang="ru-RU"/>
        </a:p>
      </dgm:t>
    </dgm:pt>
    <dgm:pt modelId="{34BACED3-C4C1-4F93-B252-0654B65456DE}" type="sibTrans" cxnId="{55830178-21AF-4804-8B3C-B8862462A839}">
      <dgm:prSet/>
      <dgm:spPr/>
      <dgm:t>
        <a:bodyPr/>
        <a:lstStyle/>
        <a:p>
          <a:endParaRPr lang="ru-RU"/>
        </a:p>
      </dgm:t>
    </dgm:pt>
    <dgm:pt modelId="{D8BB21BC-FA4E-477F-8CEB-6D4FDE342051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П.Ф.Каптерев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535E53C-4706-4A87-9D8A-B1AF50FDA5FF}" type="parTrans" cxnId="{A8B8A7D0-8128-4A61-B85D-22AA8B3A1526}">
      <dgm:prSet/>
      <dgm:spPr/>
      <dgm:t>
        <a:bodyPr/>
        <a:lstStyle/>
        <a:p>
          <a:endParaRPr lang="ru-RU"/>
        </a:p>
      </dgm:t>
    </dgm:pt>
    <dgm:pt modelId="{09CEC75B-EADB-4F9B-BBB5-7D3C1FD2C51E}" type="sibTrans" cxnId="{A8B8A7D0-8128-4A61-B85D-22AA8B3A1526}">
      <dgm:prSet/>
      <dgm:spPr/>
      <dgm:t>
        <a:bodyPr/>
        <a:lstStyle/>
        <a:p>
          <a:endParaRPr lang="ru-RU"/>
        </a:p>
      </dgm:t>
    </dgm:pt>
    <dgm:pt modelId="{0DD101BB-EE62-4596-B31D-6EFC73DD116F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С.Т.Шацкий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0EC5274-9D4E-4702-8003-F67D32D1B8F0}" type="parTrans" cxnId="{10B35C41-CE41-407A-94AE-61827FA9A179}">
      <dgm:prSet/>
      <dgm:spPr/>
      <dgm:t>
        <a:bodyPr/>
        <a:lstStyle/>
        <a:p>
          <a:endParaRPr lang="ru-RU"/>
        </a:p>
      </dgm:t>
    </dgm:pt>
    <dgm:pt modelId="{84724237-7A5E-4FB5-8DC7-14CDA14E81A2}" type="sibTrans" cxnId="{10B35C41-CE41-407A-94AE-61827FA9A179}">
      <dgm:prSet/>
      <dgm:spPr/>
      <dgm:t>
        <a:bodyPr/>
        <a:lstStyle/>
        <a:p>
          <a:endParaRPr lang="ru-RU"/>
        </a:p>
      </dgm:t>
    </dgm:pt>
    <dgm:pt modelId="{C48604EA-3DB3-4A97-AAFC-7F1C4344CC0C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 П.П. Блонский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BB4F40-F3DF-4094-AA61-BA5ADECE5DCA}" type="parTrans" cxnId="{8F098AD5-1B5E-4B4C-AD62-866E1089B384}">
      <dgm:prSet/>
      <dgm:spPr/>
      <dgm:t>
        <a:bodyPr/>
        <a:lstStyle/>
        <a:p>
          <a:endParaRPr lang="ru-RU"/>
        </a:p>
      </dgm:t>
    </dgm:pt>
    <dgm:pt modelId="{660BCA2E-83D2-4943-87B9-09EBDB563AE1}" type="sibTrans" cxnId="{8F098AD5-1B5E-4B4C-AD62-866E1089B384}">
      <dgm:prSet/>
      <dgm:spPr/>
      <dgm:t>
        <a:bodyPr/>
        <a:lstStyle/>
        <a:p>
          <a:endParaRPr lang="ru-RU"/>
        </a:p>
      </dgm:t>
    </dgm:pt>
    <dgm:pt modelId="{519EBD77-2349-4783-9764-1EFEBC4EAAE5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 А.К. Гастев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BC1A8CF-3FB5-4267-A998-B86772EDE391}" type="parTrans" cxnId="{65046070-5224-421D-952E-8B2B7A07F33E}">
      <dgm:prSet/>
      <dgm:spPr/>
      <dgm:t>
        <a:bodyPr/>
        <a:lstStyle/>
        <a:p>
          <a:endParaRPr lang="ru-RU"/>
        </a:p>
      </dgm:t>
    </dgm:pt>
    <dgm:pt modelId="{BCF08C25-CBF9-4F18-A26E-CEF180684EB4}" type="sibTrans" cxnId="{65046070-5224-421D-952E-8B2B7A07F33E}">
      <dgm:prSet/>
      <dgm:spPr/>
      <dgm:t>
        <a:bodyPr/>
        <a:lstStyle/>
        <a:p>
          <a:endParaRPr lang="ru-RU"/>
        </a:p>
      </dgm:t>
    </dgm:pt>
    <dgm:pt modelId="{5B84586D-4FB8-4FA6-8A6F-D203D99C8E45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 А.П. Пинкевич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FDD3591-DEBB-401C-B238-90C48DA54B9C}" type="parTrans" cxnId="{AEE15F13-7D2C-42FB-B8F7-EE76B1BE8C8B}">
      <dgm:prSet/>
      <dgm:spPr/>
      <dgm:t>
        <a:bodyPr/>
        <a:lstStyle/>
        <a:p>
          <a:endParaRPr lang="ru-RU"/>
        </a:p>
      </dgm:t>
    </dgm:pt>
    <dgm:pt modelId="{B5456827-F425-4497-9671-79362F4B118F}" type="sibTrans" cxnId="{AEE15F13-7D2C-42FB-B8F7-EE76B1BE8C8B}">
      <dgm:prSet/>
      <dgm:spPr/>
      <dgm:t>
        <a:bodyPr/>
        <a:lstStyle/>
        <a:p>
          <a:endParaRPr lang="ru-RU"/>
        </a:p>
      </dgm:t>
    </dgm:pt>
    <dgm:pt modelId="{6F55B3A7-DF4C-43DD-9F73-A7B9C89E981A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М.М. Пистрак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7CA4203-CF4E-4AD5-A95C-2DEE88100951}" type="parTrans" cxnId="{DC526C79-A7DB-42F9-95C7-909B2B7C31AC}">
      <dgm:prSet/>
      <dgm:spPr/>
      <dgm:t>
        <a:bodyPr/>
        <a:lstStyle/>
        <a:p>
          <a:endParaRPr lang="ru-RU"/>
        </a:p>
      </dgm:t>
    </dgm:pt>
    <dgm:pt modelId="{764EE126-4C9D-43BB-92B1-FB8AEC7BF354}" type="sibTrans" cxnId="{DC526C79-A7DB-42F9-95C7-909B2B7C31AC}">
      <dgm:prSet/>
      <dgm:spPr/>
      <dgm:t>
        <a:bodyPr/>
        <a:lstStyle/>
        <a:p>
          <a:endParaRPr lang="ru-RU"/>
        </a:p>
      </dgm:t>
    </dgm:pt>
    <dgm:pt modelId="{B3FFD8C3-373A-41FC-AC71-3FB20A88058F}" type="pres">
      <dgm:prSet presAssocID="{3D58173A-4448-470A-B086-49FB5BAAD30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752AA79-A2F7-4D87-98C0-24E200BA110A}" type="pres">
      <dgm:prSet presAssocID="{D0FE0422-C3C9-4AD5-98F5-E36EB3309543}" presName="root1" presStyleCnt="0"/>
      <dgm:spPr/>
    </dgm:pt>
    <dgm:pt modelId="{0DB720A9-1D5E-4A2B-A2D7-B0846CE12AF4}" type="pres">
      <dgm:prSet presAssocID="{D0FE0422-C3C9-4AD5-98F5-E36EB3309543}" presName="LevelOneTextNode" presStyleLbl="node0" presStyleIdx="0" presStyleCnt="1" custScaleX="2168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FC4280-7DAF-4C2C-896E-F15E13A56ED9}" type="pres">
      <dgm:prSet presAssocID="{D0FE0422-C3C9-4AD5-98F5-E36EB3309543}" presName="level2hierChild" presStyleCnt="0"/>
      <dgm:spPr/>
    </dgm:pt>
    <dgm:pt modelId="{3381FB76-50D3-4576-8DC7-F617898D874B}" type="pres">
      <dgm:prSet presAssocID="{3535E53C-4706-4A87-9D8A-B1AF50FDA5FF}" presName="conn2-1" presStyleLbl="parChTrans1D2" presStyleIdx="0" presStyleCnt="6"/>
      <dgm:spPr/>
    </dgm:pt>
    <dgm:pt modelId="{847B4859-EBEE-42E2-ACC6-A8A52A2090DF}" type="pres">
      <dgm:prSet presAssocID="{3535E53C-4706-4A87-9D8A-B1AF50FDA5FF}" presName="connTx" presStyleLbl="parChTrans1D2" presStyleIdx="0" presStyleCnt="6"/>
      <dgm:spPr/>
    </dgm:pt>
    <dgm:pt modelId="{436B3F94-B5CD-4401-9500-506539E3D668}" type="pres">
      <dgm:prSet presAssocID="{D8BB21BC-FA4E-477F-8CEB-6D4FDE342051}" presName="root2" presStyleCnt="0"/>
      <dgm:spPr/>
    </dgm:pt>
    <dgm:pt modelId="{D0145973-8539-4770-98A5-7EA377711A59}" type="pres">
      <dgm:prSet presAssocID="{D8BB21BC-FA4E-477F-8CEB-6D4FDE342051}" presName="LevelTwoTextNode" presStyleLbl="node2" presStyleIdx="0" presStyleCnt="6" custScaleX="1208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468219-5361-40B9-9361-34C3520DB594}" type="pres">
      <dgm:prSet presAssocID="{D8BB21BC-FA4E-477F-8CEB-6D4FDE342051}" presName="level3hierChild" presStyleCnt="0"/>
      <dgm:spPr/>
    </dgm:pt>
    <dgm:pt modelId="{ADF64A8D-34E0-4299-ABE7-6F6A57AD7DC9}" type="pres">
      <dgm:prSet presAssocID="{40EC5274-9D4E-4702-8003-F67D32D1B8F0}" presName="conn2-1" presStyleLbl="parChTrans1D2" presStyleIdx="1" presStyleCnt="6"/>
      <dgm:spPr/>
    </dgm:pt>
    <dgm:pt modelId="{247D349F-24AC-4EA4-B57A-B789974E9593}" type="pres">
      <dgm:prSet presAssocID="{40EC5274-9D4E-4702-8003-F67D32D1B8F0}" presName="connTx" presStyleLbl="parChTrans1D2" presStyleIdx="1" presStyleCnt="6"/>
      <dgm:spPr/>
    </dgm:pt>
    <dgm:pt modelId="{8ED69EA1-17B6-4B8A-AB31-E56941297086}" type="pres">
      <dgm:prSet presAssocID="{0DD101BB-EE62-4596-B31D-6EFC73DD116F}" presName="root2" presStyleCnt="0"/>
      <dgm:spPr/>
    </dgm:pt>
    <dgm:pt modelId="{CE1EFA51-E807-4E48-8D71-85B2A03DA64E}" type="pres">
      <dgm:prSet presAssocID="{0DD101BB-EE62-4596-B31D-6EFC73DD116F}" presName="LevelTwoTextNode" presStyleLbl="node2" presStyleIdx="1" presStyleCnt="6" custScaleX="1268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6C7AE4-9F11-42B8-A173-5114AAC1B746}" type="pres">
      <dgm:prSet presAssocID="{0DD101BB-EE62-4596-B31D-6EFC73DD116F}" presName="level3hierChild" presStyleCnt="0"/>
      <dgm:spPr/>
    </dgm:pt>
    <dgm:pt modelId="{E6AF882A-57E1-47CE-A029-043B39C29BD5}" type="pres">
      <dgm:prSet presAssocID="{58BB4F40-F3DF-4094-AA61-BA5ADECE5DCA}" presName="conn2-1" presStyleLbl="parChTrans1D2" presStyleIdx="2" presStyleCnt="6"/>
      <dgm:spPr/>
    </dgm:pt>
    <dgm:pt modelId="{88B81A3C-ECA4-40B0-8AC9-035070C63156}" type="pres">
      <dgm:prSet presAssocID="{58BB4F40-F3DF-4094-AA61-BA5ADECE5DCA}" presName="connTx" presStyleLbl="parChTrans1D2" presStyleIdx="2" presStyleCnt="6"/>
      <dgm:spPr/>
    </dgm:pt>
    <dgm:pt modelId="{3D67177A-F1DD-44BC-A806-8DDEBB2CB768}" type="pres">
      <dgm:prSet presAssocID="{C48604EA-3DB3-4A97-AAFC-7F1C4344CC0C}" presName="root2" presStyleCnt="0"/>
      <dgm:spPr/>
    </dgm:pt>
    <dgm:pt modelId="{BEBCC9FF-BDF3-42C7-963C-4C09659A12F9}" type="pres">
      <dgm:prSet presAssocID="{C48604EA-3DB3-4A97-AAFC-7F1C4344CC0C}" presName="LevelTwoTextNode" presStyleLbl="node2" presStyleIdx="2" presStyleCnt="6" custScaleX="1268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2FCFD2-9FA7-4F46-8045-A02ECD2EE9CB}" type="pres">
      <dgm:prSet presAssocID="{C48604EA-3DB3-4A97-AAFC-7F1C4344CC0C}" presName="level3hierChild" presStyleCnt="0"/>
      <dgm:spPr/>
    </dgm:pt>
    <dgm:pt modelId="{5CFE3347-4EC6-4CC7-B380-8AE81ADE562B}" type="pres">
      <dgm:prSet presAssocID="{8BC1A8CF-3FB5-4267-A998-B86772EDE391}" presName="conn2-1" presStyleLbl="parChTrans1D2" presStyleIdx="3" presStyleCnt="6"/>
      <dgm:spPr/>
    </dgm:pt>
    <dgm:pt modelId="{5B98E224-125D-437E-9D43-92C115A54330}" type="pres">
      <dgm:prSet presAssocID="{8BC1A8CF-3FB5-4267-A998-B86772EDE391}" presName="connTx" presStyleLbl="parChTrans1D2" presStyleIdx="3" presStyleCnt="6"/>
      <dgm:spPr/>
    </dgm:pt>
    <dgm:pt modelId="{B8591138-0BEA-406E-955D-0BCB6B710A58}" type="pres">
      <dgm:prSet presAssocID="{519EBD77-2349-4783-9764-1EFEBC4EAAE5}" presName="root2" presStyleCnt="0"/>
      <dgm:spPr/>
    </dgm:pt>
    <dgm:pt modelId="{43F0DEED-D9A0-433F-8BA6-EA8E66980F7A}" type="pres">
      <dgm:prSet presAssocID="{519EBD77-2349-4783-9764-1EFEBC4EAAE5}" presName="LevelTwoTextNode" presStyleLbl="node2" presStyleIdx="3" presStyleCnt="6" custScaleX="1238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77660F-A5FF-4E01-8485-72CDAC3B8A8A}" type="pres">
      <dgm:prSet presAssocID="{519EBD77-2349-4783-9764-1EFEBC4EAAE5}" presName="level3hierChild" presStyleCnt="0"/>
      <dgm:spPr/>
    </dgm:pt>
    <dgm:pt modelId="{EB32FB3D-CA4F-45B9-8792-705F2C4F3CDC}" type="pres">
      <dgm:prSet presAssocID="{FFDD3591-DEBB-401C-B238-90C48DA54B9C}" presName="conn2-1" presStyleLbl="parChTrans1D2" presStyleIdx="4" presStyleCnt="6"/>
      <dgm:spPr/>
    </dgm:pt>
    <dgm:pt modelId="{A9D1E070-7B8E-4C58-95C3-4F98E0A06F3D}" type="pres">
      <dgm:prSet presAssocID="{FFDD3591-DEBB-401C-B238-90C48DA54B9C}" presName="connTx" presStyleLbl="parChTrans1D2" presStyleIdx="4" presStyleCnt="6"/>
      <dgm:spPr/>
    </dgm:pt>
    <dgm:pt modelId="{119DE582-E2EF-42A2-9817-5710802349C9}" type="pres">
      <dgm:prSet presAssocID="{5B84586D-4FB8-4FA6-8A6F-D203D99C8E45}" presName="root2" presStyleCnt="0"/>
      <dgm:spPr/>
    </dgm:pt>
    <dgm:pt modelId="{838AEACB-CBB0-4307-962E-89C5F39433FE}" type="pres">
      <dgm:prSet presAssocID="{5B84586D-4FB8-4FA6-8A6F-D203D99C8E45}" presName="LevelTwoTextNode" presStyleLbl="node2" presStyleIdx="4" presStyleCnt="6" custScaleX="1238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37076E-58A3-4A47-BAE3-9532B71E5578}" type="pres">
      <dgm:prSet presAssocID="{5B84586D-4FB8-4FA6-8A6F-D203D99C8E45}" presName="level3hierChild" presStyleCnt="0"/>
      <dgm:spPr/>
    </dgm:pt>
    <dgm:pt modelId="{8AE837AC-EE76-4F4C-94EE-51CE98E294B5}" type="pres">
      <dgm:prSet presAssocID="{87CA4203-CF4E-4AD5-A95C-2DEE88100951}" presName="conn2-1" presStyleLbl="parChTrans1D2" presStyleIdx="5" presStyleCnt="6"/>
      <dgm:spPr/>
    </dgm:pt>
    <dgm:pt modelId="{73A97A7D-8AA7-4219-BF93-2C7E0422DECF}" type="pres">
      <dgm:prSet presAssocID="{87CA4203-CF4E-4AD5-A95C-2DEE88100951}" presName="connTx" presStyleLbl="parChTrans1D2" presStyleIdx="5" presStyleCnt="6"/>
      <dgm:spPr/>
    </dgm:pt>
    <dgm:pt modelId="{60899388-12D4-4F26-AAB3-F5592DA1C8CA}" type="pres">
      <dgm:prSet presAssocID="{6F55B3A7-DF4C-43DD-9F73-A7B9C89E981A}" presName="root2" presStyleCnt="0"/>
      <dgm:spPr/>
    </dgm:pt>
    <dgm:pt modelId="{B83B80FD-38D1-4839-987B-A021FF458176}" type="pres">
      <dgm:prSet presAssocID="{6F55B3A7-DF4C-43DD-9F73-A7B9C89E981A}" presName="LevelTwoTextNode" presStyleLbl="node2" presStyleIdx="5" presStyleCnt="6" custScaleX="117921">
        <dgm:presLayoutVars>
          <dgm:chPref val="3"/>
        </dgm:presLayoutVars>
      </dgm:prSet>
      <dgm:spPr/>
    </dgm:pt>
    <dgm:pt modelId="{E96143A2-33A8-4A7D-B235-A91CAF742767}" type="pres">
      <dgm:prSet presAssocID="{6F55B3A7-DF4C-43DD-9F73-A7B9C89E981A}" presName="level3hierChild" presStyleCnt="0"/>
      <dgm:spPr/>
    </dgm:pt>
  </dgm:ptLst>
  <dgm:cxnLst>
    <dgm:cxn modelId="{A8B8A7D0-8128-4A61-B85D-22AA8B3A1526}" srcId="{D0FE0422-C3C9-4AD5-98F5-E36EB3309543}" destId="{D8BB21BC-FA4E-477F-8CEB-6D4FDE342051}" srcOrd="0" destOrd="0" parTransId="{3535E53C-4706-4A87-9D8A-B1AF50FDA5FF}" sibTransId="{09CEC75B-EADB-4F9B-BBB5-7D3C1FD2C51E}"/>
    <dgm:cxn modelId="{253221A4-B946-45FF-BD47-9F1864BFA39E}" type="presOf" srcId="{0DD101BB-EE62-4596-B31D-6EFC73DD116F}" destId="{CE1EFA51-E807-4E48-8D71-85B2A03DA64E}" srcOrd="0" destOrd="0" presId="urn:microsoft.com/office/officeart/2008/layout/HorizontalMultiLevelHierarchy"/>
    <dgm:cxn modelId="{ECC66AEB-99E3-4A5F-829C-E7D232C2CEF4}" type="presOf" srcId="{3535E53C-4706-4A87-9D8A-B1AF50FDA5FF}" destId="{847B4859-EBEE-42E2-ACC6-A8A52A2090DF}" srcOrd="1" destOrd="0" presId="urn:microsoft.com/office/officeart/2008/layout/HorizontalMultiLevelHierarchy"/>
    <dgm:cxn modelId="{041DA756-6EA5-46F9-A9C3-1C9646A251F1}" type="presOf" srcId="{C48604EA-3DB3-4A97-AAFC-7F1C4344CC0C}" destId="{BEBCC9FF-BDF3-42C7-963C-4C09659A12F9}" srcOrd="0" destOrd="0" presId="urn:microsoft.com/office/officeart/2008/layout/HorizontalMultiLevelHierarchy"/>
    <dgm:cxn modelId="{55830178-21AF-4804-8B3C-B8862462A839}" srcId="{3D58173A-4448-470A-B086-49FB5BAAD302}" destId="{D0FE0422-C3C9-4AD5-98F5-E36EB3309543}" srcOrd="0" destOrd="0" parTransId="{1E02DFD4-961E-4332-A6C5-30F07DEBF791}" sibTransId="{34BACED3-C4C1-4F93-B252-0654B65456DE}"/>
    <dgm:cxn modelId="{ED1B7D9F-8BDA-4820-A0A0-E46BE884F43B}" type="presOf" srcId="{8BC1A8CF-3FB5-4267-A998-B86772EDE391}" destId="{5CFE3347-4EC6-4CC7-B380-8AE81ADE562B}" srcOrd="0" destOrd="0" presId="urn:microsoft.com/office/officeart/2008/layout/HorizontalMultiLevelHierarchy"/>
    <dgm:cxn modelId="{65046070-5224-421D-952E-8B2B7A07F33E}" srcId="{D0FE0422-C3C9-4AD5-98F5-E36EB3309543}" destId="{519EBD77-2349-4783-9764-1EFEBC4EAAE5}" srcOrd="3" destOrd="0" parTransId="{8BC1A8CF-3FB5-4267-A998-B86772EDE391}" sibTransId="{BCF08C25-CBF9-4F18-A26E-CEF180684EB4}"/>
    <dgm:cxn modelId="{EC791F85-6BB7-407F-A0B3-F58C00F9278E}" type="presOf" srcId="{519EBD77-2349-4783-9764-1EFEBC4EAAE5}" destId="{43F0DEED-D9A0-433F-8BA6-EA8E66980F7A}" srcOrd="0" destOrd="0" presId="urn:microsoft.com/office/officeart/2008/layout/HorizontalMultiLevelHierarchy"/>
    <dgm:cxn modelId="{10B35C41-CE41-407A-94AE-61827FA9A179}" srcId="{D0FE0422-C3C9-4AD5-98F5-E36EB3309543}" destId="{0DD101BB-EE62-4596-B31D-6EFC73DD116F}" srcOrd="1" destOrd="0" parTransId="{40EC5274-9D4E-4702-8003-F67D32D1B8F0}" sibTransId="{84724237-7A5E-4FB5-8DC7-14CDA14E81A2}"/>
    <dgm:cxn modelId="{3F014C74-8364-49F7-B0C1-C28D701A399C}" type="presOf" srcId="{87CA4203-CF4E-4AD5-A95C-2DEE88100951}" destId="{8AE837AC-EE76-4F4C-94EE-51CE98E294B5}" srcOrd="0" destOrd="0" presId="urn:microsoft.com/office/officeart/2008/layout/HorizontalMultiLevelHierarchy"/>
    <dgm:cxn modelId="{8F098AD5-1B5E-4B4C-AD62-866E1089B384}" srcId="{D0FE0422-C3C9-4AD5-98F5-E36EB3309543}" destId="{C48604EA-3DB3-4A97-AAFC-7F1C4344CC0C}" srcOrd="2" destOrd="0" parTransId="{58BB4F40-F3DF-4094-AA61-BA5ADECE5DCA}" sibTransId="{660BCA2E-83D2-4943-87B9-09EBDB563AE1}"/>
    <dgm:cxn modelId="{9A421047-429D-4F50-9022-B6E1A22FE548}" type="presOf" srcId="{6F55B3A7-DF4C-43DD-9F73-A7B9C89E981A}" destId="{B83B80FD-38D1-4839-987B-A021FF458176}" srcOrd="0" destOrd="0" presId="urn:microsoft.com/office/officeart/2008/layout/HorizontalMultiLevelHierarchy"/>
    <dgm:cxn modelId="{B3551BC5-95EC-4AFB-99D5-BEFB06AD72E9}" type="presOf" srcId="{FFDD3591-DEBB-401C-B238-90C48DA54B9C}" destId="{A9D1E070-7B8E-4C58-95C3-4F98E0A06F3D}" srcOrd="1" destOrd="0" presId="urn:microsoft.com/office/officeart/2008/layout/HorizontalMultiLevelHierarchy"/>
    <dgm:cxn modelId="{AEE15F13-7D2C-42FB-B8F7-EE76B1BE8C8B}" srcId="{D0FE0422-C3C9-4AD5-98F5-E36EB3309543}" destId="{5B84586D-4FB8-4FA6-8A6F-D203D99C8E45}" srcOrd="4" destOrd="0" parTransId="{FFDD3591-DEBB-401C-B238-90C48DA54B9C}" sibTransId="{B5456827-F425-4497-9671-79362F4B118F}"/>
    <dgm:cxn modelId="{EA7477DE-6376-45E9-9CB9-6584321644B7}" type="presOf" srcId="{58BB4F40-F3DF-4094-AA61-BA5ADECE5DCA}" destId="{88B81A3C-ECA4-40B0-8AC9-035070C63156}" srcOrd="1" destOrd="0" presId="urn:microsoft.com/office/officeart/2008/layout/HorizontalMultiLevelHierarchy"/>
    <dgm:cxn modelId="{86E72DFD-D8C5-4707-9631-AC03850A6D64}" type="presOf" srcId="{3D58173A-4448-470A-B086-49FB5BAAD302}" destId="{B3FFD8C3-373A-41FC-AC71-3FB20A88058F}" srcOrd="0" destOrd="0" presId="urn:microsoft.com/office/officeart/2008/layout/HorizontalMultiLevelHierarchy"/>
    <dgm:cxn modelId="{EE1843A7-9240-47CA-9E31-A4961EADC814}" type="presOf" srcId="{58BB4F40-F3DF-4094-AA61-BA5ADECE5DCA}" destId="{E6AF882A-57E1-47CE-A029-043B39C29BD5}" srcOrd="0" destOrd="0" presId="urn:microsoft.com/office/officeart/2008/layout/HorizontalMultiLevelHierarchy"/>
    <dgm:cxn modelId="{E1827840-B40B-49A2-B25C-76D124985BAA}" type="presOf" srcId="{8BC1A8CF-3FB5-4267-A998-B86772EDE391}" destId="{5B98E224-125D-437E-9D43-92C115A54330}" srcOrd="1" destOrd="0" presId="urn:microsoft.com/office/officeart/2008/layout/HorizontalMultiLevelHierarchy"/>
    <dgm:cxn modelId="{7206845A-0108-4F5B-87FF-78BDEF268C76}" type="presOf" srcId="{FFDD3591-DEBB-401C-B238-90C48DA54B9C}" destId="{EB32FB3D-CA4F-45B9-8792-705F2C4F3CDC}" srcOrd="0" destOrd="0" presId="urn:microsoft.com/office/officeart/2008/layout/HorizontalMultiLevelHierarchy"/>
    <dgm:cxn modelId="{CDE4E7B6-2693-400B-A8AE-624C325D9B97}" type="presOf" srcId="{40EC5274-9D4E-4702-8003-F67D32D1B8F0}" destId="{247D349F-24AC-4EA4-B57A-B789974E9593}" srcOrd="1" destOrd="0" presId="urn:microsoft.com/office/officeart/2008/layout/HorizontalMultiLevelHierarchy"/>
    <dgm:cxn modelId="{26D4FC0C-9C15-4A5B-8C0C-BEAA45F22CAD}" type="presOf" srcId="{3535E53C-4706-4A87-9D8A-B1AF50FDA5FF}" destId="{3381FB76-50D3-4576-8DC7-F617898D874B}" srcOrd="0" destOrd="0" presId="urn:microsoft.com/office/officeart/2008/layout/HorizontalMultiLevelHierarchy"/>
    <dgm:cxn modelId="{124ECB4A-5E48-4ECE-9BEF-52F9BB52C7B0}" type="presOf" srcId="{40EC5274-9D4E-4702-8003-F67D32D1B8F0}" destId="{ADF64A8D-34E0-4299-ABE7-6F6A57AD7DC9}" srcOrd="0" destOrd="0" presId="urn:microsoft.com/office/officeart/2008/layout/HorizontalMultiLevelHierarchy"/>
    <dgm:cxn modelId="{665DED3C-D095-40DD-AF5F-A1AEDC9FD829}" type="presOf" srcId="{87CA4203-CF4E-4AD5-A95C-2DEE88100951}" destId="{73A97A7D-8AA7-4219-BF93-2C7E0422DECF}" srcOrd="1" destOrd="0" presId="urn:microsoft.com/office/officeart/2008/layout/HorizontalMultiLevelHierarchy"/>
    <dgm:cxn modelId="{DC526C79-A7DB-42F9-95C7-909B2B7C31AC}" srcId="{D0FE0422-C3C9-4AD5-98F5-E36EB3309543}" destId="{6F55B3A7-DF4C-43DD-9F73-A7B9C89E981A}" srcOrd="5" destOrd="0" parTransId="{87CA4203-CF4E-4AD5-A95C-2DEE88100951}" sibTransId="{764EE126-4C9D-43BB-92B1-FB8AEC7BF354}"/>
    <dgm:cxn modelId="{8600A351-8763-4F47-A4EB-1E3BC3324979}" type="presOf" srcId="{5B84586D-4FB8-4FA6-8A6F-D203D99C8E45}" destId="{838AEACB-CBB0-4307-962E-89C5F39433FE}" srcOrd="0" destOrd="0" presId="urn:microsoft.com/office/officeart/2008/layout/HorizontalMultiLevelHierarchy"/>
    <dgm:cxn modelId="{F913CB40-B04D-49F1-9923-4A77676632BC}" type="presOf" srcId="{D8BB21BC-FA4E-477F-8CEB-6D4FDE342051}" destId="{D0145973-8539-4770-98A5-7EA377711A59}" srcOrd="0" destOrd="0" presId="urn:microsoft.com/office/officeart/2008/layout/HorizontalMultiLevelHierarchy"/>
    <dgm:cxn modelId="{F84B0EDC-58C6-4EC3-AA53-AD7B260631FF}" type="presOf" srcId="{D0FE0422-C3C9-4AD5-98F5-E36EB3309543}" destId="{0DB720A9-1D5E-4A2B-A2D7-B0846CE12AF4}" srcOrd="0" destOrd="0" presId="urn:microsoft.com/office/officeart/2008/layout/HorizontalMultiLevelHierarchy"/>
    <dgm:cxn modelId="{D81BE813-5AF0-4EAC-BA77-D7BB93FDE944}" type="presParOf" srcId="{B3FFD8C3-373A-41FC-AC71-3FB20A88058F}" destId="{4752AA79-A2F7-4D87-98C0-24E200BA110A}" srcOrd="0" destOrd="0" presId="urn:microsoft.com/office/officeart/2008/layout/HorizontalMultiLevelHierarchy"/>
    <dgm:cxn modelId="{92DE1A5F-8851-4FFE-9DD0-D97E5B3D83C9}" type="presParOf" srcId="{4752AA79-A2F7-4D87-98C0-24E200BA110A}" destId="{0DB720A9-1D5E-4A2B-A2D7-B0846CE12AF4}" srcOrd="0" destOrd="0" presId="urn:microsoft.com/office/officeart/2008/layout/HorizontalMultiLevelHierarchy"/>
    <dgm:cxn modelId="{8E242FF8-5D60-4F1D-ADFB-9C1300BC769D}" type="presParOf" srcId="{4752AA79-A2F7-4D87-98C0-24E200BA110A}" destId="{A6FC4280-7DAF-4C2C-896E-F15E13A56ED9}" srcOrd="1" destOrd="0" presId="urn:microsoft.com/office/officeart/2008/layout/HorizontalMultiLevelHierarchy"/>
    <dgm:cxn modelId="{56CD87EA-15E6-4F50-8B53-7079195AC922}" type="presParOf" srcId="{A6FC4280-7DAF-4C2C-896E-F15E13A56ED9}" destId="{3381FB76-50D3-4576-8DC7-F617898D874B}" srcOrd="0" destOrd="0" presId="urn:microsoft.com/office/officeart/2008/layout/HorizontalMultiLevelHierarchy"/>
    <dgm:cxn modelId="{621DC648-701F-4184-9B57-406E5688AFC3}" type="presParOf" srcId="{3381FB76-50D3-4576-8DC7-F617898D874B}" destId="{847B4859-EBEE-42E2-ACC6-A8A52A2090DF}" srcOrd="0" destOrd="0" presId="urn:microsoft.com/office/officeart/2008/layout/HorizontalMultiLevelHierarchy"/>
    <dgm:cxn modelId="{177E333E-9810-4CBE-A313-99FBA94E50F5}" type="presParOf" srcId="{A6FC4280-7DAF-4C2C-896E-F15E13A56ED9}" destId="{436B3F94-B5CD-4401-9500-506539E3D668}" srcOrd="1" destOrd="0" presId="urn:microsoft.com/office/officeart/2008/layout/HorizontalMultiLevelHierarchy"/>
    <dgm:cxn modelId="{DA75F906-B1A8-4B51-9D38-7A5A809CB651}" type="presParOf" srcId="{436B3F94-B5CD-4401-9500-506539E3D668}" destId="{D0145973-8539-4770-98A5-7EA377711A59}" srcOrd="0" destOrd="0" presId="urn:microsoft.com/office/officeart/2008/layout/HorizontalMultiLevelHierarchy"/>
    <dgm:cxn modelId="{DB25816B-30EE-4837-A3AC-F48FE2887798}" type="presParOf" srcId="{436B3F94-B5CD-4401-9500-506539E3D668}" destId="{28468219-5361-40B9-9361-34C3520DB594}" srcOrd="1" destOrd="0" presId="urn:microsoft.com/office/officeart/2008/layout/HorizontalMultiLevelHierarchy"/>
    <dgm:cxn modelId="{880A3530-9765-4582-9AF9-4994CF2DB888}" type="presParOf" srcId="{A6FC4280-7DAF-4C2C-896E-F15E13A56ED9}" destId="{ADF64A8D-34E0-4299-ABE7-6F6A57AD7DC9}" srcOrd="2" destOrd="0" presId="urn:microsoft.com/office/officeart/2008/layout/HorizontalMultiLevelHierarchy"/>
    <dgm:cxn modelId="{80ED9160-3489-4C60-9D45-022326463EC6}" type="presParOf" srcId="{ADF64A8D-34E0-4299-ABE7-6F6A57AD7DC9}" destId="{247D349F-24AC-4EA4-B57A-B789974E9593}" srcOrd="0" destOrd="0" presId="urn:microsoft.com/office/officeart/2008/layout/HorizontalMultiLevelHierarchy"/>
    <dgm:cxn modelId="{0AFCE33C-4CF0-4F18-AACD-4EF8C94E0008}" type="presParOf" srcId="{A6FC4280-7DAF-4C2C-896E-F15E13A56ED9}" destId="{8ED69EA1-17B6-4B8A-AB31-E56941297086}" srcOrd="3" destOrd="0" presId="urn:microsoft.com/office/officeart/2008/layout/HorizontalMultiLevelHierarchy"/>
    <dgm:cxn modelId="{9612DDC9-48AE-41D8-A1DA-E1C4520A06E9}" type="presParOf" srcId="{8ED69EA1-17B6-4B8A-AB31-E56941297086}" destId="{CE1EFA51-E807-4E48-8D71-85B2A03DA64E}" srcOrd="0" destOrd="0" presId="urn:microsoft.com/office/officeart/2008/layout/HorizontalMultiLevelHierarchy"/>
    <dgm:cxn modelId="{3D2D1EFB-E4FE-4122-AB12-D64D3CC5AE4A}" type="presParOf" srcId="{8ED69EA1-17B6-4B8A-AB31-E56941297086}" destId="{1A6C7AE4-9F11-42B8-A173-5114AAC1B746}" srcOrd="1" destOrd="0" presId="urn:microsoft.com/office/officeart/2008/layout/HorizontalMultiLevelHierarchy"/>
    <dgm:cxn modelId="{A4302920-1B35-4D94-B313-739A85FBD7BC}" type="presParOf" srcId="{A6FC4280-7DAF-4C2C-896E-F15E13A56ED9}" destId="{E6AF882A-57E1-47CE-A029-043B39C29BD5}" srcOrd="4" destOrd="0" presId="urn:microsoft.com/office/officeart/2008/layout/HorizontalMultiLevelHierarchy"/>
    <dgm:cxn modelId="{FE62114E-7319-4A77-9D1D-2B3D38D7D0D8}" type="presParOf" srcId="{E6AF882A-57E1-47CE-A029-043B39C29BD5}" destId="{88B81A3C-ECA4-40B0-8AC9-035070C63156}" srcOrd="0" destOrd="0" presId="urn:microsoft.com/office/officeart/2008/layout/HorizontalMultiLevelHierarchy"/>
    <dgm:cxn modelId="{A621130F-7F02-4147-A885-B1EEE6441028}" type="presParOf" srcId="{A6FC4280-7DAF-4C2C-896E-F15E13A56ED9}" destId="{3D67177A-F1DD-44BC-A806-8DDEBB2CB768}" srcOrd="5" destOrd="0" presId="urn:microsoft.com/office/officeart/2008/layout/HorizontalMultiLevelHierarchy"/>
    <dgm:cxn modelId="{98E904A9-5B8F-41AC-AFED-7E16F31C04BE}" type="presParOf" srcId="{3D67177A-F1DD-44BC-A806-8DDEBB2CB768}" destId="{BEBCC9FF-BDF3-42C7-963C-4C09659A12F9}" srcOrd="0" destOrd="0" presId="urn:microsoft.com/office/officeart/2008/layout/HorizontalMultiLevelHierarchy"/>
    <dgm:cxn modelId="{A47B6D7D-5157-4A52-911F-5F3DD20C55B8}" type="presParOf" srcId="{3D67177A-F1DD-44BC-A806-8DDEBB2CB768}" destId="{CD2FCFD2-9FA7-4F46-8045-A02ECD2EE9CB}" srcOrd="1" destOrd="0" presId="urn:microsoft.com/office/officeart/2008/layout/HorizontalMultiLevelHierarchy"/>
    <dgm:cxn modelId="{CCCAD3C8-237E-4222-8F53-01F3CD8506A4}" type="presParOf" srcId="{A6FC4280-7DAF-4C2C-896E-F15E13A56ED9}" destId="{5CFE3347-4EC6-4CC7-B380-8AE81ADE562B}" srcOrd="6" destOrd="0" presId="urn:microsoft.com/office/officeart/2008/layout/HorizontalMultiLevelHierarchy"/>
    <dgm:cxn modelId="{64BE77E7-28DE-4614-894C-E9F068FAF3DA}" type="presParOf" srcId="{5CFE3347-4EC6-4CC7-B380-8AE81ADE562B}" destId="{5B98E224-125D-437E-9D43-92C115A54330}" srcOrd="0" destOrd="0" presId="urn:microsoft.com/office/officeart/2008/layout/HorizontalMultiLevelHierarchy"/>
    <dgm:cxn modelId="{253A45D6-ACF6-4BAC-B05E-13217E2396A1}" type="presParOf" srcId="{A6FC4280-7DAF-4C2C-896E-F15E13A56ED9}" destId="{B8591138-0BEA-406E-955D-0BCB6B710A58}" srcOrd="7" destOrd="0" presId="urn:microsoft.com/office/officeart/2008/layout/HorizontalMultiLevelHierarchy"/>
    <dgm:cxn modelId="{50D78BAA-7382-4FB7-9058-9AE9998EACF2}" type="presParOf" srcId="{B8591138-0BEA-406E-955D-0BCB6B710A58}" destId="{43F0DEED-D9A0-433F-8BA6-EA8E66980F7A}" srcOrd="0" destOrd="0" presId="urn:microsoft.com/office/officeart/2008/layout/HorizontalMultiLevelHierarchy"/>
    <dgm:cxn modelId="{BF0F57BA-1EB3-498F-B3C5-32FEF0559523}" type="presParOf" srcId="{B8591138-0BEA-406E-955D-0BCB6B710A58}" destId="{6977660F-A5FF-4E01-8485-72CDAC3B8A8A}" srcOrd="1" destOrd="0" presId="urn:microsoft.com/office/officeart/2008/layout/HorizontalMultiLevelHierarchy"/>
    <dgm:cxn modelId="{15DFDC9D-662B-4C0F-8B7A-C6BBF984B69C}" type="presParOf" srcId="{A6FC4280-7DAF-4C2C-896E-F15E13A56ED9}" destId="{EB32FB3D-CA4F-45B9-8792-705F2C4F3CDC}" srcOrd="8" destOrd="0" presId="urn:microsoft.com/office/officeart/2008/layout/HorizontalMultiLevelHierarchy"/>
    <dgm:cxn modelId="{2B78444F-2A52-40E6-BCF5-70022E6CD970}" type="presParOf" srcId="{EB32FB3D-CA4F-45B9-8792-705F2C4F3CDC}" destId="{A9D1E070-7B8E-4C58-95C3-4F98E0A06F3D}" srcOrd="0" destOrd="0" presId="urn:microsoft.com/office/officeart/2008/layout/HorizontalMultiLevelHierarchy"/>
    <dgm:cxn modelId="{EE8655C6-5358-46DA-B03C-C2187365C71F}" type="presParOf" srcId="{A6FC4280-7DAF-4C2C-896E-F15E13A56ED9}" destId="{119DE582-E2EF-42A2-9817-5710802349C9}" srcOrd="9" destOrd="0" presId="urn:microsoft.com/office/officeart/2008/layout/HorizontalMultiLevelHierarchy"/>
    <dgm:cxn modelId="{4D656BF1-9C31-4D6B-844B-85F8B23D20B6}" type="presParOf" srcId="{119DE582-E2EF-42A2-9817-5710802349C9}" destId="{838AEACB-CBB0-4307-962E-89C5F39433FE}" srcOrd="0" destOrd="0" presId="urn:microsoft.com/office/officeart/2008/layout/HorizontalMultiLevelHierarchy"/>
    <dgm:cxn modelId="{F2369C55-15A3-4AEE-B377-417A9F435620}" type="presParOf" srcId="{119DE582-E2EF-42A2-9817-5710802349C9}" destId="{2937076E-58A3-4A47-BAE3-9532B71E5578}" srcOrd="1" destOrd="0" presId="urn:microsoft.com/office/officeart/2008/layout/HorizontalMultiLevelHierarchy"/>
    <dgm:cxn modelId="{66F43299-4977-4EF4-8797-EFC961411348}" type="presParOf" srcId="{A6FC4280-7DAF-4C2C-896E-F15E13A56ED9}" destId="{8AE837AC-EE76-4F4C-94EE-51CE98E294B5}" srcOrd="10" destOrd="0" presId="urn:microsoft.com/office/officeart/2008/layout/HorizontalMultiLevelHierarchy"/>
    <dgm:cxn modelId="{8F943F85-0BC8-40B8-8E16-4A4C902F4B93}" type="presParOf" srcId="{8AE837AC-EE76-4F4C-94EE-51CE98E294B5}" destId="{73A97A7D-8AA7-4219-BF93-2C7E0422DECF}" srcOrd="0" destOrd="0" presId="urn:microsoft.com/office/officeart/2008/layout/HorizontalMultiLevelHierarchy"/>
    <dgm:cxn modelId="{D6775CED-5278-4F75-A081-5BBE0352708F}" type="presParOf" srcId="{A6FC4280-7DAF-4C2C-896E-F15E13A56ED9}" destId="{60899388-12D4-4F26-AAB3-F5592DA1C8CA}" srcOrd="11" destOrd="0" presId="urn:microsoft.com/office/officeart/2008/layout/HorizontalMultiLevelHierarchy"/>
    <dgm:cxn modelId="{F6F3D3DE-7BB2-45A8-B698-0B5CEF35363D}" type="presParOf" srcId="{60899388-12D4-4F26-AAB3-F5592DA1C8CA}" destId="{B83B80FD-38D1-4839-987B-A021FF458176}" srcOrd="0" destOrd="0" presId="urn:microsoft.com/office/officeart/2008/layout/HorizontalMultiLevelHierarchy"/>
    <dgm:cxn modelId="{C2DCA182-6393-4597-A36F-B1F91191A9F4}" type="presParOf" srcId="{60899388-12D4-4F26-AAB3-F5592DA1C8CA}" destId="{E96143A2-33A8-4A7D-B235-A91CAF74276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C0A6FF-F287-4D76-B90F-2667CF70CF2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5B588A2-C3CD-4BF5-AC70-2D0A1770C0D7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Дидактикалық зерттеудің әдіснамасын, оқыту әдістері мен дидактиканың басқа өзекті мәселелерінің дамуына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8AC36E4-36F6-46E9-9291-431129982824}" type="parTrans" cxnId="{D5B9E973-E6BD-444B-B2CF-A98590696D9E}">
      <dgm:prSet/>
      <dgm:spPr/>
      <dgm:t>
        <a:bodyPr/>
        <a:lstStyle/>
        <a:p>
          <a:endParaRPr lang="ru-RU"/>
        </a:p>
      </dgm:t>
    </dgm:pt>
    <dgm:pt modelId="{212D3A2B-C031-4EF8-928D-7B4ED536775D}" type="sibTrans" cxnId="{D5B9E973-E6BD-444B-B2CF-A98590696D9E}">
      <dgm:prSet/>
      <dgm:spPr/>
      <dgm:t>
        <a:bodyPr/>
        <a:lstStyle/>
        <a:p>
          <a:endParaRPr lang="ru-RU"/>
        </a:p>
      </dgm:t>
    </dgm:pt>
    <dgm:pt modelId="{51DA0F50-F640-482C-84BF-1339CFF86ADB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1200" dirty="0" smtClean="0">
              <a:latin typeface="Times New Roman" pitchFamily="18" charset="0"/>
              <a:cs typeface="Times New Roman" pitchFamily="18" charset="0"/>
            </a:rPr>
            <a:t>В.С. Ильин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17C07A6-2A7B-425D-A5C0-5505F4DF0D09}" type="parTrans" cxnId="{ED743922-6B07-4B94-BF2F-86ADD6BECA31}">
      <dgm:prSet/>
      <dgm:spPr/>
      <dgm:t>
        <a:bodyPr/>
        <a:lstStyle/>
        <a:p>
          <a:endParaRPr lang="ru-RU"/>
        </a:p>
      </dgm:t>
    </dgm:pt>
    <dgm:pt modelId="{771CF34F-8CEC-4647-BA47-3CB4A09F9986}" type="sibTrans" cxnId="{ED743922-6B07-4B94-BF2F-86ADD6BECA31}">
      <dgm:prSet/>
      <dgm:spPr/>
      <dgm:t>
        <a:bodyPr/>
        <a:lstStyle/>
        <a:p>
          <a:endParaRPr lang="ru-RU"/>
        </a:p>
      </dgm:t>
    </dgm:pt>
    <dgm:pt modelId="{98513E3D-F87E-4CE9-877B-4DB021867CF3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В.И.Загвязинский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0D37948D-31C4-47B6-BB44-F63E7EF3CC41}" type="parTrans" cxnId="{383F1341-FA21-4D5D-BF55-E7473DC51149}">
      <dgm:prSet/>
      <dgm:spPr/>
      <dgm:t>
        <a:bodyPr/>
        <a:lstStyle/>
        <a:p>
          <a:endParaRPr lang="ru-RU"/>
        </a:p>
      </dgm:t>
    </dgm:pt>
    <dgm:pt modelId="{D117B4A0-7CAB-4A73-8C2D-05722FB0B042}" type="sibTrans" cxnId="{383F1341-FA21-4D5D-BF55-E7473DC51149}">
      <dgm:prSet/>
      <dgm:spPr/>
      <dgm:t>
        <a:bodyPr/>
        <a:lstStyle/>
        <a:p>
          <a:endParaRPr lang="ru-RU"/>
        </a:p>
      </dgm:t>
    </dgm:pt>
    <dgm:pt modelId="{9E60B5C3-1102-4308-A1AB-3736C9B7D5A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В.В. Краевский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B9F979B2-2C62-4C37-BBC9-EAD6B2BF5789}" type="parTrans" cxnId="{F63B3EF4-B73E-4844-B98D-9B4D9A88E555}">
      <dgm:prSet/>
      <dgm:spPr/>
      <dgm:t>
        <a:bodyPr/>
        <a:lstStyle/>
        <a:p>
          <a:endParaRPr lang="ru-RU"/>
        </a:p>
      </dgm:t>
    </dgm:pt>
    <dgm:pt modelId="{89ACAF6B-4E1A-4956-8A1A-37BE1BEFF122}" type="sibTrans" cxnId="{F63B3EF4-B73E-4844-B98D-9B4D9A88E555}">
      <dgm:prSet/>
      <dgm:spPr/>
      <dgm:t>
        <a:bodyPr/>
        <a:lstStyle/>
        <a:p>
          <a:endParaRPr lang="ru-RU"/>
        </a:p>
      </dgm:t>
    </dgm:pt>
    <dgm:pt modelId="{AD5FEABC-17FF-447A-8E96-5A9D5EF09879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 И.Я. Лернер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7A3670F4-8F81-4DB0-ACDE-47F28020D469}" type="parTrans" cxnId="{467390D3-7106-47FF-B1D3-F5CA982065F8}">
      <dgm:prSet/>
      <dgm:spPr/>
      <dgm:t>
        <a:bodyPr/>
        <a:lstStyle/>
        <a:p>
          <a:endParaRPr lang="ru-RU"/>
        </a:p>
      </dgm:t>
    </dgm:pt>
    <dgm:pt modelId="{47823862-722B-431D-B9BD-7ABD9C3D2A9A}" type="sibTrans" cxnId="{467390D3-7106-47FF-B1D3-F5CA982065F8}">
      <dgm:prSet/>
      <dgm:spPr/>
      <dgm:t>
        <a:bodyPr/>
        <a:lstStyle/>
        <a:p>
          <a:endParaRPr lang="ru-RU"/>
        </a:p>
      </dgm:t>
    </dgm:pt>
    <dgm:pt modelId="{55F60639-2271-4F8D-BC8C-AFBF45CEFF61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М.М. Махмутов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F5CD8A85-FF51-4C76-A52A-F22DF403AB5A}" type="parTrans" cxnId="{EC5F8631-6D2F-42B0-B8E9-50E513FEAE9B}">
      <dgm:prSet/>
      <dgm:spPr/>
      <dgm:t>
        <a:bodyPr/>
        <a:lstStyle/>
        <a:p>
          <a:endParaRPr lang="ru-RU"/>
        </a:p>
      </dgm:t>
    </dgm:pt>
    <dgm:pt modelId="{0BC27D00-E1C7-4258-84C0-87CD1AEE460C}" type="sibTrans" cxnId="{EC5F8631-6D2F-42B0-B8E9-50E513FEAE9B}">
      <dgm:prSet/>
      <dgm:spPr/>
      <dgm:t>
        <a:bodyPr/>
        <a:lstStyle/>
        <a:p>
          <a:endParaRPr lang="ru-RU"/>
        </a:p>
      </dgm:t>
    </dgm:pt>
    <dgm:pt modelId="{94E475D1-B7FB-4FE2-904F-837C18ADA6EC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900" dirty="0" smtClean="0">
              <a:latin typeface="Times New Roman" pitchFamily="18" charset="0"/>
              <a:cs typeface="Times New Roman" pitchFamily="18" charset="0"/>
            </a:rPr>
            <a:t>П.И. Пидкасистый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D3CF92E1-50D2-4B64-9CD6-BD04547087F4}" type="parTrans" cxnId="{C7FC86CC-97E7-44A0-B1F7-6B94A4AFF29E}">
      <dgm:prSet/>
      <dgm:spPr/>
      <dgm:t>
        <a:bodyPr/>
        <a:lstStyle/>
        <a:p>
          <a:endParaRPr lang="ru-RU"/>
        </a:p>
      </dgm:t>
    </dgm:pt>
    <dgm:pt modelId="{5C30C7FA-42DF-48D2-9BB0-D0E17667C8BA}" type="sibTrans" cxnId="{C7FC86CC-97E7-44A0-B1F7-6B94A4AFF29E}">
      <dgm:prSet/>
      <dgm:spPr/>
      <dgm:t>
        <a:bodyPr/>
        <a:lstStyle/>
        <a:p>
          <a:endParaRPr lang="ru-RU"/>
        </a:p>
      </dgm:t>
    </dgm:pt>
    <dgm:pt modelId="{5278E23F-F5FE-44FB-AFFA-43F708D67016}" type="pres">
      <dgm:prSet presAssocID="{08C0A6FF-F287-4D76-B90F-2667CF70CF23}" presName="CompostProcess" presStyleCnt="0">
        <dgm:presLayoutVars>
          <dgm:dir/>
          <dgm:resizeHandles val="exact"/>
        </dgm:presLayoutVars>
      </dgm:prSet>
      <dgm:spPr/>
    </dgm:pt>
    <dgm:pt modelId="{234291E2-B728-4C72-BD2B-ACCAF98BD8B5}" type="pres">
      <dgm:prSet presAssocID="{08C0A6FF-F287-4D76-B90F-2667CF70CF23}" presName="arrow" presStyleLbl="bgShp" presStyleIdx="0" presStyleCnt="1" custScaleX="117647"/>
      <dgm:spPr/>
    </dgm:pt>
    <dgm:pt modelId="{D293D09B-1FED-488C-9921-5BD8C0CAE9A1}" type="pres">
      <dgm:prSet presAssocID="{08C0A6FF-F287-4D76-B90F-2667CF70CF23}" presName="linearProcess" presStyleCnt="0"/>
      <dgm:spPr/>
    </dgm:pt>
    <dgm:pt modelId="{3F20816A-3802-4F21-94F5-705B2250E760}" type="pres">
      <dgm:prSet presAssocID="{45B588A2-C3CD-4BF5-AC70-2D0A1770C0D7}" presName="textNode" presStyleLbl="node1" presStyleIdx="0" presStyleCnt="7" custScaleX="144511" custScaleY="141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7F6B89-85F9-4290-83F8-8C218EA7C251}" type="pres">
      <dgm:prSet presAssocID="{212D3A2B-C031-4EF8-928D-7B4ED536775D}" presName="sibTrans" presStyleCnt="0"/>
      <dgm:spPr/>
    </dgm:pt>
    <dgm:pt modelId="{A907E787-993E-404B-B606-553D0982F5D9}" type="pres">
      <dgm:prSet presAssocID="{51DA0F50-F640-482C-84BF-1339CFF86ADB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4BD40C-C420-4B30-9609-3D79516AFD40}" type="pres">
      <dgm:prSet presAssocID="{771CF34F-8CEC-4647-BA47-3CB4A09F9986}" presName="sibTrans" presStyleCnt="0"/>
      <dgm:spPr/>
    </dgm:pt>
    <dgm:pt modelId="{DFC1977F-CE06-4D89-BE78-F2E2ADF23AB4}" type="pres">
      <dgm:prSet presAssocID="{98513E3D-F87E-4CE9-877B-4DB021867CF3}" presName="textNode" presStyleLbl="node1" presStyleIdx="2" presStyleCnt="7" custScaleX="111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D3A97-BB29-4781-BEBD-B7D7364C4F35}" type="pres">
      <dgm:prSet presAssocID="{D117B4A0-7CAB-4A73-8C2D-05722FB0B042}" presName="sibTrans" presStyleCnt="0"/>
      <dgm:spPr/>
    </dgm:pt>
    <dgm:pt modelId="{6B5346AA-2C93-4AD2-9898-73D86B0E234E}" type="pres">
      <dgm:prSet presAssocID="{9E60B5C3-1102-4308-A1AB-3736C9B7D5AF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A0EDD-C356-4BD1-BA74-E4A25E445324}" type="pres">
      <dgm:prSet presAssocID="{89ACAF6B-4E1A-4956-8A1A-37BE1BEFF122}" presName="sibTrans" presStyleCnt="0"/>
      <dgm:spPr/>
    </dgm:pt>
    <dgm:pt modelId="{FADDE561-A6E6-40B4-BE84-120AA2342615}" type="pres">
      <dgm:prSet presAssocID="{AD5FEABC-17FF-447A-8E96-5A9D5EF09879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631BB-595D-4D7A-8BE8-76B354BFC494}" type="pres">
      <dgm:prSet presAssocID="{47823862-722B-431D-B9BD-7ABD9C3D2A9A}" presName="sibTrans" presStyleCnt="0"/>
      <dgm:spPr/>
    </dgm:pt>
    <dgm:pt modelId="{ECC7D0AC-19B3-415B-8784-9B1B8F01CD95}" type="pres">
      <dgm:prSet presAssocID="{55F60639-2271-4F8D-BC8C-AFBF45CEFF61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6A72F4-4ABC-49F4-91BB-406E1E85FE1D}" type="pres">
      <dgm:prSet presAssocID="{0BC27D00-E1C7-4258-84C0-87CD1AEE460C}" presName="sibTrans" presStyleCnt="0"/>
      <dgm:spPr/>
    </dgm:pt>
    <dgm:pt modelId="{284B51FE-B1ED-46E8-8199-A1CA105345A1}" type="pres">
      <dgm:prSet presAssocID="{94E475D1-B7FB-4FE2-904F-837C18ADA6EC}" presName="textNode" presStyleLbl="node1" presStyleIdx="6" presStyleCnt="7" custScaleX="1235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3F1341-FA21-4D5D-BF55-E7473DC51149}" srcId="{08C0A6FF-F287-4D76-B90F-2667CF70CF23}" destId="{98513E3D-F87E-4CE9-877B-4DB021867CF3}" srcOrd="2" destOrd="0" parTransId="{0D37948D-31C4-47B6-BB44-F63E7EF3CC41}" sibTransId="{D117B4A0-7CAB-4A73-8C2D-05722FB0B042}"/>
    <dgm:cxn modelId="{C7FC86CC-97E7-44A0-B1F7-6B94A4AFF29E}" srcId="{08C0A6FF-F287-4D76-B90F-2667CF70CF23}" destId="{94E475D1-B7FB-4FE2-904F-837C18ADA6EC}" srcOrd="6" destOrd="0" parTransId="{D3CF92E1-50D2-4B64-9CD6-BD04547087F4}" sibTransId="{5C30C7FA-42DF-48D2-9BB0-D0E17667C8BA}"/>
    <dgm:cxn modelId="{F339BD4C-B3BB-4091-BDC8-BE9BA0FE5B4B}" type="presOf" srcId="{08C0A6FF-F287-4D76-B90F-2667CF70CF23}" destId="{5278E23F-F5FE-44FB-AFFA-43F708D67016}" srcOrd="0" destOrd="0" presId="urn:microsoft.com/office/officeart/2005/8/layout/hProcess9"/>
    <dgm:cxn modelId="{33A02085-9C4A-4961-83CE-5C128B3F2ED3}" type="presOf" srcId="{98513E3D-F87E-4CE9-877B-4DB021867CF3}" destId="{DFC1977F-CE06-4D89-BE78-F2E2ADF23AB4}" srcOrd="0" destOrd="0" presId="urn:microsoft.com/office/officeart/2005/8/layout/hProcess9"/>
    <dgm:cxn modelId="{FE8ACD27-4B88-4F4D-BA2F-8F255BC2638B}" type="presOf" srcId="{AD5FEABC-17FF-447A-8E96-5A9D5EF09879}" destId="{FADDE561-A6E6-40B4-BE84-120AA2342615}" srcOrd="0" destOrd="0" presId="urn:microsoft.com/office/officeart/2005/8/layout/hProcess9"/>
    <dgm:cxn modelId="{EC5F8631-6D2F-42B0-B8E9-50E513FEAE9B}" srcId="{08C0A6FF-F287-4D76-B90F-2667CF70CF23}" destId="{55F60639-2271-4F8D-BC8C-AFBF45CEFF61}" srcOrd="5" destOrd="0" parTransId="{F5CD8A85-FF51-4C76-A52A-F22DF403AB5A}" sibTransId="{0BC27D00-E1C7-4258-84C0-87CD1AEE460C}"/>
    <dgm:cxn modelId="{E0D2D23A-9209-486F-A6C4-52056314DB88}" type="presOf" srcId="{51DA0F50-F640-482C-84BF-1339CFF86ADB}" destId="{A907E787-993E-404B-B606-553D0982F5D9}" srcOrd="0" destOrd="0" presId="urn:microsoft.com/office/officeart/2005/8/layout/hProcess9"/>
    <dgm:cxn modelId="{F60300EA-950C-4D6C-AB8B-5840E166A267}" type="presOf" srcId="{9E60B5C3-1102-4308-A1AB-3736C9B7D5AF}" destId="{6B5346AA-2C93-4AD2-9898-73D86B0E234E}" srcOrd="0" destOrd="0" presId="urn:microsoft.com/office/officeart/2005/8/layout/hProcess9"/>
    <dgm:cxn modelId="{ED743922-6B07-4B94-BF2F-86ADD6BECA31}" srcId="{08C0A6FF-F287-4D76-B90F-2667CF70CF23}" destId="{51DA0F50-F640-482C-84BF-1339CFF86ADB}" srcOrd="1" destOrd="0" parTransId="{E17C07A6-2A7B-425D-A5C0-5505F4DF0D09}" sibTransId="{771CF34F-8CEC-4647-BA47-3CB4A09F9986}"/>
    <dgm:cxn modelId="{95B1C845-B4EA-4EBB-AAAF-8936E64AD0EA}" type="presOf" srcId="{45B588A2-C3CD-4BF5-AC70-2D0A1770C0D7}" destId="{3F20816A-3802-4F21-94F5-705B2250E760}" srcOrd="0" destOrd="0" presId="urn:microsoft.com/office/officeart/2005/8/layout/hProcess9"/>
    <dgm:cxn modelId="{467390D3-7106-47FF-B1D3-F5CA982065F8}" srcId="{08C0A6FF-F287-4D76-B90F-2667CF70CF23}" destId="{AD5FEABC-17FF-447A-8E96-5A9D5EF09879}" srcOrd="4" destOrd="0" parTransId="{7A3670F4-8F81-4DB0-ACDE-47F28020D469}" sibTransId="{47823862-722B-431D-B9BD-7ABD9C3D2A9A}"/>
    <dgm:cxn modelId="{D5B9E973-E6BD-444B-B2CF-A98590696D9E}" srcId="{08C0A6FF-F287-4D76-B90F-2667CF70CF23}" destId="{45B588A2-C3CD-4BF5-AC70-2D0A1770C0D7}" srcOrd="0" destOrd="0" parTransId="{38AC36E4-36F6-46E9-9291-431129982824}" sibTransId="{212D3A2B-C031-4EF8-928D-7B4ED536775D}"/>
    <dgm:cxn modelId="{F63B3EF4-B73E-4844-B98D-9B4D9A88E555}" srcId="{08C0A6FF-F287-4D76-B90F-2667CF70CF23}" destId="{9E60B5C3-1102-4308-A1AB-3736C9B7D5AF}" srcOrd="3" destOrd="0" parTransId="{B9F979B2-2C62-4C37-BBC9-EAD6B2BF5789}" sibTransId="{89ACAF6B-4E1A-4956-8A1A-37BE1BEFF122}"/>
    <dgm:cxn modelId="{65D04D02-1A40-4FF3-B841-77E397FD1DC3}" type="presOf" srcId="{55F60639-2271-4F8D-BC8C-AFBF45CEFF61}" destId="{ECC7D0AC-19B3-415B-8784-9B1B8F01CD95}" srcOrd="0" destOrd="0" presId="urn:microsoft.com/office/officeart/2005/8/layout/hProcess9"/>
    <dgm:cxn modelId="{A6834627-1F3A-4959-AB2A-C6741F5BA7F8}" type="presOf" srcId="{94E475D1-B7FB-4FE2-904F-837C18ADA6EC}" destId="{284B51FE-B1ED-46E8-8199-A1CA105345A1}" srcOrd="0" destOrd="0" presId="urn:microsoft.com/office/officeart/2005/8/layout/hProcess9"/>
    <dgm:cxn modelId="{98325109-E6D0-4678-985E-3643D8E5B4A2}" type="presParOf" srcId="{5278E23F-F5FE-44FB-AFFA-43F708D67016}" destId="{234291E2-B728-4C72-BD2B-ACCAF98BD8B5}" srcOrd="0" destOrd="0" presId="urn:microsoft.com/office/officeart/2005/8/layout/hProcess9"/>
    <dgm:cxn modelId="{BA8E6136-6F00-4A5E-97D9-80ED8E751BD6}" type="presParOf" srcId="{5278E23F-F5FE-44FB-AFFA-43F708D67016}" destId="{D293D09B-1FED-488C-9921-5BD8C0CAE9A1}" srcOrd="1" destOrd="0" presId="urn:microsoft.com/office/officeart/2005/8/layout/hProcess9"/>
    <dgm:cxn modelId="{85749C83-D08F-4636-8529-136EA41E1F55}" type="presParOf" srcId="{D293D09B-1FED-488C-9921-5BD8C0CAE9A1}" destId="{3F20816A-3802-4F21-94F5-705B2250E760}" srcOrd="0" destOrd="0" presId="urn:microsoft.com/office/officeart/2005/8/layout/hProcess9"/>
    <dgm:cxn modelId="{2044804F-8549-4E7A-9DE8-A6B5DD3A7858}" type="presParOf" srcId="{D293D09B-1FED-488C-9921-5BD8C0CAE9A1}" destId="{577F6B89-85F9-4290-83F8-8C218EA7C251}" srcOrd="1" destOrd="0" presId="urn:microsoft.com/office/officeart/2005/8/layout/hProcess9"/>
    <dgm:cxn modelId="{2F572AA7-D43C-4CBA-9379-4AECFCBCD929}" type="presParOf" srcId="{D293D09B-1FED-488C-9921-5BD8C0CAE9A1}" destId="{A907E787-993E-404B-B606-553D0982F5D9}" srcOrd="2" destOrd="0" presId="urn:microsoft.com/office/officeart/2005/8/layout/hProcess9"/>
    <dgm:cxn modelId="{A8925790-C961-42FB-919C-D7F9454C154F}" type="presParOf" srcId="{D293D09B-1FED-488C-9921-5BD8C0CAE9A1}" destId="{CF4BD40C-C420-4B30-9609-3D79516AFD40}" srcOrd="3" destOrd="0" presId="urn:microsoft.com/office/officeart/2005/8/layout/hProcess9"/>
    <dgm:cxn modelId="{90E7939C-AB60-40FE-A8D4-A61993CDA811}" type="presParOf" srcId="{D293D09B-1FED-488C-9921-5BD8C0CAE9A1}" destId="{DFC1977F-CE06-4D89-BE78-F2E2ADF23AB4}" srcOrd="4" destOrd="0" presId="urn:microsoft.com/office/officeart/2005/8/layout/hProcess9"/>
    <dgm:cxn modelId="{AFDB79AE-71E7-46E3-BE3B-964CDF8AEB26}" type="presParOf" srcId="{D293D09B-1FED-488C-9921-5BD8C0CAE9A1}" destId="{9D8D3A97-BB29-4781-BEBD-B7D7364C4F35}" srcOrd="5" destOrd="0" presId="urn:microsoft.com/office/officeart/2005/8/layout/hProcess9"/>
    <dgm:cxn modelId="{2505A48A-20C4-4AC5-B726-A3ACFA91F42C}" type="presParOf" srcId="{D293D09B-1FED-488C-9921-5BD8C0CAE9A1}" destId="{6B5346AA-2C93-4AD2-9898-73D86B0E234E}" srcOrd="6" destOrd="0" presId="urn:microsoft.com/office/officeart/2005/8/layout/hProcess9"/>
    <dgm:cxn modelId="{59A99617-F27A-4BA3-9187-C33528BE2E23}" type="presParOf" srcId="{D293D09B-1FED-488C-9921-5BD8C0CAE9A1}" destId="{3A0A0EDD-C356-4BD1-BA74-E4A25E445324}" srcOrd="7" destOrd="0" presId="urn:microsoft.com/office/officeart/2005/8/layout/hProcess9"/>
    <dgm:cxn modelId="{D3FCEEF5-DBFB-4F06-8F46-0BCD431F25DF}" type="presParOf" srcId="{D293D09B-1FED-488C-9921-5BD8C0CAE9A1}" destId="{FADDE561-A6E6-40B4-BE84-120AA2342615}" srcOrd="8" destOrd="0" presId="urn:microsoft.com/office/officeart/2005/8/layout/hProcess9"/>
    <dgm:cxn modelId="{228F491B-B402-496C-91E4-52392B5D5819}" type="presParOf" srcId="{D293D09B-1FED-488C-9921-5BD8C0CAE9A1}" destId="{87C631BB-595D-4D7A-8BE8-76B354BFC494}" srcOrd="9" destOrd="0" presId="urn:microsoft.com/office/officeart/2005/8/layout/hProcess9"/>
    <dgm:cxn modelId="{82B89528-371B-4177-A215-6F95606D3A1A}" type="presParOf" srcId="{D293D09B-1FED-488C-9921-5BD8C0CAE9A1}" destId="{ECC7D0AC-19B3-415B-8784-9B1B8F01CD95}" srcOrd="10" destOrd="0" presId="urn:microsoft.com/office/officeart/2005/8/layout/hProcess9"/>
    <dgm:cxn modelId="{44C40442-6E1F-4EE1-8E6D-F9590528F1CC}" type="presParOf" srcId="{D293D09B-1FED-488C-9921-5BD8C0CAE9A1}" destId="{466A72F4-4ABC-49F4-91BB-406E1E85FE1D}" srcOrd="11" destOrd="0" presId="urn:microsoft.com/office/officeart/2005/8/layout/hProcess9"/>
    <dgm:cxn modelId="{B0E054CA-BB9F-4717-AF27-11BA8B21AF48}" type="presParOf" srcId="{D293D09B-1FED-488C-9921-5BD8C0CAE9A1}" destId="{284B51FE-B1ED-46E8-8199-A1CA105345A1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DCEFA5-820B-43F2-988F-670864AAC4C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AD0627-374D-4CC5-A658-7A6173E39821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Дидактиканың философиялық-әдіснамалық заңдылықтары, өзіндік ерекшеліктері туралы мұра қалдырған ғұламалар: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A77B7F0-CA8E-433B-8D6F-98EE38C2A10E}" type="parTrans" cxnId="{B3002C2E-C10D-4EDB-84F9-3F203CD22B85}">
      <dgm:prSet/>
      <dgm:spPr/>
      <dgm:t>
        <a:bodyPr/>
        <a:lstStyle/>
        <a:p>
          <a:endParaRPr lang="ru-RU"/>
        </a:p>
      </dgm:t>
    </dgm:pt>
    <dgm:pt modelId="{8F9885CD-3D33-44C5-9C9C-FAB6319FD1F2}" type="sibTrans" cxnId="{B3002C2E-C10D-4EDB-84F9-3F203CD22B85}">
      <dgm:prSet/>
      <dgm:spPr/>
      <dgm:t>
        <a:bodyPr/>
        <a:lstStyle/>
        <a:p>
          <a:endParaRPr lang="ru-RU"/>
        </a:p>
      </dgm:t>
    </dgm:pt>
    <dgm:pt modelId="{482BFF51-8555-485B-9809-0326A34AF9B6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Әбу-Насыр Әл - Фараби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CFA1400-51EC-4519-AE95-CC7CD6259878}" type="parTrans" cxnId="{196F55D4-E016-456A-8ECC-FE21C5B0DE50}">
      <dgm:prSet/>
      <dgm:spPr/>
      <dgm:t>
        <a:bodyPr/>
        <a:lstStyle/>
        <a:p>
          <a:endParaRPr lang="ru-RU"/>
        </a:p>
      </dgm:t>
    </dgm:pt>
    <dgm:pt modelId="{CDB2A999-4215-4E4A-A4A1-90079BC777BD}" type="sibTrans" cxnId="{196F55D4-E016-456A-8ECC-FE21C5B0DE50}">
      <dgm:prSet/>
      <dgm:spPr/>
      <dgm:t>
        <a:bodyPr/>
        <a:lstStyle/>
        <a:p>
          <a:endParaRPr lang="ru-RU"/>
        </a:p>
      </dgm:t>
    </dgm:pt>
    <dgm:pt modelId="{360A8A1A-8050-476D-99F0-3BCE72C2801D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 Ибн-Сина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1E103E0-4B89-415F-9C05-F14A8EEC317D}" type="parTrans" cxnId="{773D9304-D417-42B0-B39F-094AD40C3CFA}">
      <dgm:prSet/>
      <dgm:spPr/>
      <dgm:t>
        <a:bodyPr/>
        <a:lstStyle/>
        <a:p>
          <a:endParaRPr lang="ru-RU"/>
        </a:p>
      </dgm:t>
    </dgm:pt>
    <dgm:pt modelId="{05249E7A-FECF-44A9-90A5-3D392CE99B6F}" type="sibTrans" cxnId="{773D9304-D417-42B0-B39F-094AD40C3CFA}">
      <dgm:prSet/>
      <dgm:spPr/>
      <dgm:t>
        <a:bodyPr/>
        <a:lstStyle/>
        <a:p>
          <a:endParaRPr lang="ru-RU"/>
        </a:p>
      </dgm:t>
    </dgm:pt>
    <dgm:pt modelId="{A05405EB-F088-4245-AB86-7CAF0996FEEF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Қожа-Ахмет Иассауи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515B1DF-7AC5-4DC7-9739-C9D420858729}" type="parTrans" cxnId="{0966CB50-84EC-4D2D-B049-F7EC21741595}">
      <dgm:prSet/>
      <dgm:spPr/>
      <dgm:t>
        <a:bodyPr/>
        <a:lstStyle/>
        <a:p>
          <a:endParaRPr lang="ru-RU"/>
        </a:p>
      </dgm:t>
    </dgm:pt>
    <dgm:pt modelId="{924138D8-5075-4AEB-8A96-C9AAA56457DC}" type="sibTrans" cxnId="{0966CB50-84EC-4D2D-B049-F7EC21741595}">
      <dgm:prSet/>
      <dgm:spPr/>
      <dgm:t>
        <a:bodyPr/>
        <a:lstStyle/>
        <a:p>
          <a:endParaRPr lang="ru-RU"/>
        </a:p>
      </dgm:t>
    </dgm:pt>
    <dgm:pt modelId="{A0B7AC1E-E596-4AE3-9C23-9345F3C17AA1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Әл-Хорезми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01E4E56-F70B-4B65-971B-32AB73D4181E}" type="parTrans" cxnId="{619EE798-2AD9-4C62-82A7-D1A369810D45}">
      <dgm:prSet/>
      <dgm:spPr/>
      <dgm:t>
        <a:bodyPr/>
        <a:lstStyle/>
        <a:p>
          <a:endParaRPr lang="ru-RU"/>
        </a:p>
      </dgm:t>
    </dgm:pt>
    <dgm:pt modelId="{3B13BDFC-FC38-4FCE-8CA6-2B2D34573974}" type="sibTrans" cxnId="{619EE798-2AD9-4C62-82A7-D1A369810D45}">
      <dgm:prSet/>
      <dgm:spPr/>
      <dgm:t>
        <a:bodyPr/>
        <a:lstStyle/>
        <a:p>
          <a:endParaRPr lang="ru-RU"/>
        </a:p>
      </dgm:t>
    </dgm:pt>
    <dgm:pt modelId="{180D11F1-A48E-407B-8670-D5FA14D934DA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 Махмут Қашқари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B82E635-CAC2-4CCB-9DF7-80CC947D79C9}" type="parTrans" cxnId="{46470862-E6D5-45DC-9633-32FDC03A5743}">
      <dgm:prSet/>
      <dgm:spPr/>
      <dgm:t>
        <a:bodyPr/>
        <a:lstStyle/>
        <a:p>
          <a:endParaRPr lang="ru-RU"/>
        </a:p>
      </dgm:t>
    </dgm:pt>
    <dgm:pt modelId="{690EF1AE-8AE7-41D3-B0F0-19A0CC6942FE}" type="sibTrans" cxnId="{46470862-E6D5-45DC-9633-32FDC03A5743}">
      <dgm:prSet/>
      <dgm:spPr/>
      <dgm:t>
        <a:bodyPr/>
        <a:lstStyle/>
        <a:p>
          <a:endParaRPr lang="ru-RU"/>
        </a:p>
      </dgm:t>
    </dgm:pt>
    <dgm:pt modelId="{2C664B8E-E3E6-4DA3-B49B-D5F3CD96EBE9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Жүсіп Баласағұни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96E5586-72D5-459B-92E2-167D255A2361}" type="parTrans" cxnId="{B86C4AA6-742B-4AD8-BB35-FE5D69D8B384}">
      <dgm:prSet/>
      <dgm:spPr/>
      <dgm:t>
        <a:bodyPr/>
        <a:lstStyle/>
        <a:p>
          <a:endParaRPr lang="ru-RU"/>
        </a:p>
      </dgm:t>
    </dgm:pt>
    <dgm:pt modelId="{0B0D23E5-CEB3-41A0-AF7E-A49CA8EFD6BD}" type="sibTrans" cxnId="{B86C4AA6-742B-4AD8-BB35-FE5D69D8B384}">
      <dgm:prSet/>
      <dgm:spPr/>
      <dgm:t>
        <a:bodyPr/>
        <a:lstStyle/>
        <a:p>
          <a:endParaRPr lang="ru-RU"/>
        </a:p>
      </dgm:t>
    </dgm:pt>
    <dgm:pt modelId="{F51944AC-1F3F-4BA9-A1A5-ACFA2AAE7F54}" type="pres">
      <dgm:prSet presAssocID="{22DCEFA5-820B-43F2-988F-670864AAC4C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E74EDC-855B-429A-94FD-AFD5F1AB6903}" type="pres">
      <dgm:prSet presAssocID="{A5AD0627-374D-4CC5-A658-7A6173E39821}" presName="centerShape" presStyleLbl="node0" presStyleIdx="0" presStyleCnt="1"/>
      <dgm:spPr/>
      <dgm:t>
        <a:bodyPr/>
        <a:lstStyle/>
        <a:p>
          <a:endParaRPr lang="ru-RU"/>
        </a:p>
      </dgm:t>
    </dgm:pt>
    <dgm:pt modelId="{F61C00E5-901A-474C-A09A-5EDC46DEEA8F}" type="pres">
      <dgm:prSet presAssocID="{482BFF51-8555-485B-9809-0326A34AF9B6}" presName="node" presStyleLbl="node1" presStyleIdx="0" presStyleCnt="6" custRadScaleRad="100170" custRadScaleInc="5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887748-89DB-4DCA-83F0-6D2DCEDE024C}" type="pres">
      <dgm:prSet presAssocID="{482BFF51-8555-485B-9809-0326A34AF9B6}" presName="dummy" presStyleCnt="0"/>
      <dgm:spPr/>
    </dgm:pt>
    <dgm:pt modelId="{B7E2C150-072B-4478-8AC3-D84C5C729773}" type="pres">
      <dgm:prSet presAssocID="{CDB2A999-4215-4E4A-A4A1-90079BC777BD}" presName="sibTrans" presStyleLbl="sibTrans2D1" presStyleIdx="0" presStyleCnt="6"/>
      <dgm:spPr/>
    </dgm:pt>
    <dgm:pt modelId="{9584E4A9-8D06-4674-B938-D370BE4D270C}" type="pres">
      <dgm:prSet presAssocID="{360A8A1A-8050-476D-99F0-3BCE72C2801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167BD6-DB22-47A1-BAC5-365C4D308A74}" type="pres">
      <dgm:prSet presAssocID="{360A8A1A-8050-476D-99F0-3BCE72C2801D}" presName="dummy" presStyleCnt="0"/>
      <dgm:spPr/>
    </dgm:pt>
    <dgm:pt modelId="{DAACED37-F82D-4556-B720-CF0D62DCA59C}" type="pres">
      <dgm:prSet presAssocID="{05249E7A-FECF-44A9-90A5-3D392CE99B6F}" presName="sibTrans" presStyleLbl="sibTrans2D1" presStyleIdx="1" presStyleCnt="6"/>
      <dgm:spPr/>
    </dgm:pt>
    <dgm:pt modelId="{850D223F-26D5-477F-8652-49CD2031F70F}" type="pres">
      <dgm:prSet presAssocID="{A05405EB-F088-4245-AB86-7CAF0996FEE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A851A7-A134-41ED-9122-EBC71F7FD237}" type="pres">
      <dgm:prSet presAssocID="{A05405EB-F088-4245-AB86-7CAF0996FEEF}" presName="dummy" presStyleCnt="0"/>
      <dgm:spPr/>
    </dgm:pt>
    <dgm:pt modelId="{3283CA20-4A90-40E5-9921-7541C7C477E9}" type="pres">
      <dgm:prSet presAssocID="{924138D8-5075-4AEB-8A96-C9AAA56457DC}" presName="sibTrans" presStyleLbl="sibTrans2D1" presStyleIdx="2" presStyleCnt="6"/>
      <dgm:spPr/>
    </dgm:pt>
    <dgm:pt modelId="{4E293EFF-E037-4238-8942-D1646FADF46A}" type="pres">
      <dgm:prSet presAssocID="{A0B7AC1E-E596-4AE3-9C23-9345F3C17AA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E7580-4C35-4834-84C4-692973E6F21D}" type="pres">
      <dgm:prSet presAssocID="{A0B7AC1E-E596-4AE3-9C23-9345F3C17AA1}" presName="dummy" presStyleCnt="0"/>
      <dgm:spPr/>
    </dgm:pt>
    <dgm:pt modelId="{1D9C7CB9-CE9B-4CD9-8CD0-EE7D429599BB}" type="pres">
      <dgm:prSet presAssocID="{3B13BDFC-FC38-4FCE-8CA6-2B2D34573974}" presName="sibTrans" presStyleLbl="sibTrans2D1" presStyleIdx="3" presStyleCnt="6"/>
      <dgm:spPr/>
    </dgm:pt>
    <dgm:pt modelId="{AE1162D4-938A-43D1-9206-EFE42171EE66}" type="pres">
      <dgm:prSet presAssocID="{180D11F1-A48E-407B-8670-D5FA14D934D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000EE-190F-4630-90C4-A4D77780F266}" type="pres">
      <dgm:prSet presAssocID="{180D11F1-A48E-407B-8670-D5FA14D934DA}" presName="dummy" presStyleCnt="0"/>
      <dgm:spPr/>
    </dgm:pt>
    <dgm:pt modelId="{07B1E456-3FF6-4C3C-B543-BFF7191E5182}" type="pres">
      <dgm:prSet presAssocID="{690EF1AE-8AE7-41D3-B0F0-19A0CC6942FE}" presName="sibTrans" presStyleLbl="sibTrans2D1" presStyleIdx="4" presStyleCnt="6"/>
      <dgm:spPr/>
    </dgm:pt>
    <dgm:pt modelId="{EB061A27-2396-40B3-B941-F1315CB72068}" type="pres">
      <dgm:prSet presAssocID="{2C664B8E-E3E6-4DA3-B49B-D5F3CD96EBE9}" presName="node" presStyleLbl="node1" presStyleIdx="5" presStyleCnt="6">
        <dgm:presLayoutVars>
          <dgm:bulletEnabled val="1"/>
        </dgm:presLayoutVars>
      </dgm:prSet>
      <dgm:spPr/>
    </dgm:pt>
    <dgm:pt modelId="{00E7D4C4-2245-470F-8969-9E5BAC64D756}" type="pres">
      <dgm:prSet presAssocID="{2C664B8E-E3E6-4DA3-B49B-D5F3CD96EBE9}" presName="dummy" presStyleCnt="0"/>
      <dgm:spPr/>
    </dgm:pt>
    <dgm:pt modelId="{17BD4286-B848-41BC-9694-8E43C66B8AD7}" type="pres">
      <dgm:prSet presAssocID="{0B0D23E5-CEB3-41A0-AF7E-A49CA8EFD6BD}" presName="sibTrans" presStyleLbl="sibTrans2D1" presStyleIdx="5" presStyleCnt="6"/>
      <dgm:spPr/>
    </dgm:pt>
  </dgm:ptLst>
  <dgm:cxnLst>
    <dgm:cxn modelId="{B86C4AA6-742B-4AD8-BB35-FE5D69D8B384}" srcId="{A5AD0627-374D-4CC5-A658-7A6173E39821}" destId="{2C664B8E-E3E6-4DA3-B49B-D5F3CD96EBE9}" srcOrd="5" destOrd="0" parTransId="{796E5586-72D5-459B-92E2-167D255A2361}" sibTransId="{0B0D23E5-CEB3-41A0-AF7E-A49CA8EFD6BD}"/>
    <dgm:cxn modelId="{2E430B8D-748E-4C0E-B8E1-2180DF5F7D14}" type="presOf" srcId="{22DCEFA5-820B-43F2-988F-670864AAC4CA}" destId="{F51944AC-1F3F-4BA9-A1A5-ACFA2AAE7F54}" srcOrd="0" destOrd="0" presId="urn:microsoft.com/office/officeart/2005/8/layout/radial6"/>
    <dgm:cxn modelId="{D4E5D59D-53A2-4950-8D87-F08F43FFDC13}" type="presOf" srcId="{924138D8-5075-4AEB-8A96-C9AAA56457DC}" destId="{3283CA20-4A90-40E5-9921-7541C7C477E9}" srcOrd="0" destOrd="0" presId="urn:microsoft.com/office/officeart/2005/8/layout/radial6"/>
    <dgm:cxn modelId="{4D44082B-20D1-42B0-8C8D-9B4ACAFA7766}" type="presOf" srcId="{3B13BDFC-FC38-4FCE-8CA6-2B2D34573974}" destId="{1D9C7CB9-CE9B-4CD9-8CD0-EE7D429599BB}" srcOrd="0" destOrd="0" presId="urn:microsoft.com/office/officeart/2005/8/layout/radial6"/>
    <dgm:cxn modelId="{CAEB93EF-1470-4F0B-89DE-2E79BE99BBCC}" type="presOf" srcId="{360A8A1A-8050-476D-99F0-3BCE72C2801D}" destId="{9584E4A9-8D06-4674-B938-D370BE4D270C}" srcOrd="0" destOrd="0" presId="urn:microsoft.com/office/officeart/2005/8/layout/radial6"/>
    <dgm:cxn modelId="{49FCB992-1196-46E1-A79E-F0C46E00780A}" type="presOf" srcId="{180D11F1-A48E-407B-8670-D5FA14D934DA}" destId="{AE1162D4-938A-43D1-9206-EFE42171EE66}" srcOrd="0" destOrd="0" presId="urn:microsoft.com/office/officeart/2005/8/layout/radial6"/>
    <dgm:cxn modelId="{4325FFBE-88A6-4548-AA8C-ADC01381EA8D}" type="presOf" srcId="{A05405EB-F088-4245-AB86-7CAF0996FEEF}" destId="{850D223F-26D5-477F-8652-49CD2031F70F}" srcOrd="0" destOrd="0" presId="urn:microsoft.com/office/officeart/2005/8/layout/radial6"/>
    <dgm:cxn modelId="{46470862-E6D5-45DC-9633-32FDC03A5743}" srcId="{A5AD0627-374D-4CC5-A658-7A6173E39821}" destId="{180D11F1-A48E-407B-8670-D5FA14D934DA}" srcOrd="4" destOrd="0" parTransId="{BB82E635-CAC2-4CCB-9DF7-80CC947D79C9}" sibTransId="{690EF1AE-8AE7-41D3-B0F0-19A0CC6942FE}"/>
    <dgm:cxn modelId="{7666B788-3642-48C7-826C-8142F164250F}" type="presOf" srcId="{CDB2A999-4215-4E4A-A4A1-90079BC777BD}" destId="{B7E2C150-072B-4478-8AC3-D84C5C729773}" srcOrd="0" destOrd="0" presId="urn:microsoft.com/office/officeart/2005/8/layout/radial6"/>
    <dgm:cxn modelId="{B3002C2E-C10D-4EDB-84F9-3F203CD22B85}" srcId="{22DCEFA5-820B-43F2-988F-670864AAC4CA}" destId="{A5AD0627-374D-4CC5-A658-7A6173E39821}" srcOrd="0" destOrd="0" parTransId="{8A77B7F0-CA8E-433B-8D6F-98EE38C2A10E}" sibTransId="{8F9885CD-3D33-44C5-9C9C-FAB6319FD1F2}"/>
    <dgm:cxn modelId="{973C390C-FBEB-4BB2-BFBD-D329F785FF41}" type="presOf" srcId="{482BFF51-8555-485B-9809-0326A34AF9B6}" destId="{F61C00E5-901A-474C-A09A-5EDC46DEEA8F}" srcOrd="0" destOrd="0" presId="urn:microsoft.com/office/officeart/2005/8/layout/radial6"/>
    <dgm:cxn modelId="{196F55D4-E016-456A-8ECC-FE21C5B0DE50}" srcId="{A5AD0627-374D-4CC5-A658-7A6173E39821}" destId="{482BFF51-8555-485B-9809-0326A34AF9B6}" srcOrd="0" destOrd="0" parTransId="{6CFA1400-51EC-4519-AE95-CC7CD6259878}" sibTransId="{CDB2A999-4215-4E4A-A4A1-90079BC777BD}"/>
    <dgm:cxn modelId="{65BBAD6E-C8ED-4084-85E8-41BDDE7A9B6B}" type="presOf" srcId="{A5AD0627-374D-4CC5-A658-7A6173E39821}" destId="{54E74EDC-855B-429A-94FD-AFD5F1AB6903}" srcOrd="0" destOrd="0" presId="urn:microsoft.com/office/officeart/2005/8/layout/radial6"/>
    <dgm:cxn modelId="{0966CB50-84EC-4D2D-B049-F7EC21741595}" srcId="{A5AD0627-374D-4CC5-A658-7A6173E39821}" destId="{A05405EB-F088-4245-AB86-7CAF0996FEEF}" srcOrd="2" destOrd="0" parTransId="{8515B1DF-7AC5-4DC7-9739-C9D420858729}" sibTransId="{924138D8-5075-4AEB-8A96-C9AAA56457DC}"/>
    <dgm:cxn modelId="{CD6439B9-B818-4B9A-8EAA-0FF8DA53D99B}" type="presOf" srcId="{05249E7A-FECF-44A9-90A5-3D392CE99B6F}" destId="{DAACED37-F82D-4556-B720-CF0D62DCA59C}" srcOrd="0" destOrd="0" presId="urn:microsoft.com/office/officeart/2005/8/layout/radial6"/>
    <dgm:cxn modelId="{52E5ABBA-713E-47EB-9E44-D693176D0EA7}" type="presOf" srcId="{A0B7AC1E-E596-4AE3-9C23-9345F3C17AA1}" destId="{4E293EFF-E037-4238-8942-D1646FADF46A}" srcOrd="0" destOrd="0" presId="urn:microsoft.com/office/officeart/2005/8/layout/radial6"/>
    <dgm:cxn modelId="{7B9CEA05-D49C-4D1C-8CF0-93D21EC4B668}" type="presOf" srcId="{0B0D23E5-CEB3-41A0-AF7E-A49CA8EFD6BD}" destId="{17BD4286-B848-41BC-9694-8E43C66B8AD7}" srcOrd="0" destOrd="0" presId="urn:microsoft.com/office/officeart/2005/8/layout/radial6"/>
    <dgm:cxn modelId="{773D9304-D417-42B0-B39F-094AD40C3CFA}" srcId="{A5AD0627-374D-4CC5-A658-7A6173E39821}" destId="{360A8A1A-8050-476D-99F0-3BCE72C2801D}" srcOrd="1" destOrd="0" parTransId="{D1E103E0-4B89-415F-9C05-F14A8EEC317D}" sibTransId="{05249E7A-FECF-44A9-90A5-3D392CE99B6F}"/>
    <dgm:cxn modelId="{B37C3DB1-26A6-40C5-86E8-196E2ABB656F}" type="presOf" srcId="{2C664B8E-E3E6-4DA3-B49B-D5F3CD96EBE9}" destId="{EB061A27-2396-40B3-B941-F1315CB72068}" srcOrd="0" destOrd="0" presId="urn:microsoft.com/office/officeart/2005/8/layout/radial6"/>
    <dgm:cxn modelId="{619EE798-2AD9-4C62-82A7-D1A369810D45}" srcId="{A5AD0627-374D-4CC5-A658-7A6173E39821}" destId="{A0B7AC1E-E596-4AE3-9C23-9345F3C17AA1}" srcOrd="3" destOrd="0" parTransId="{101E4E56-F70B-4B65-971B-32AB73D4181E}" sibTransId="{3B13BDFC-FC38-4FCE-8CA6-2B2D34573974}"/>
    <dgm:cxn modelId="{F2C536A1-CB9D-46E1-92E8-FE9175A9B69A}" type="presOf" srcId="{690EF1AE-8AE7-41D3-B0F0-19A0CC6942FE}" destId="{07B1E456-3FF6-4C3C-B543-BFF7191E5182}" srcOrd="0" destOrd="0" presId="urn:microsoft.com/office/officeart/2005/8/layout/radial6"/>
    <dgm:cxn modelId="{DF758E16-1989-4431-8FAB-173BC431F99F}" type="presParOf" srcId="{F51944AC-1F3F-4BA9-A1A5-ACFA2AAE7F54}" destId="{54E74EDC-855B-429A-94FD-AFD5F1AB6903}" srcOrd="0" destOrd="0" presId="urn:microsoft.com/office/officeart/2005/8/layout/radial6"/>
    <dgm:cxn modelId="{CFA83241-63A4-4FE4-B585-5922D72D28AE}" type="presParOf" srcId="{F51944AC-1F3F-4BA9-A1A5-ACFA2AAE7F54}" destId="{F61C00E5-901A-474C-A09A-5EDC46DEEA8F}" srcOrd="1" destOrd="0" presId="urn:microsoft.com/office/officeart/2005/8/layout/radial6"/>
    <dgm:cxn modelId="{C48EA9EE-2A2E-49C5-9DB7-C38870574816}" type="presParOf" srcId="{F51944AC-1F3F-4BA9-A1A5-ACFA2AAE7F54}" destId="{25887748-89DB-4DCA-83F0-6D2DCEDE024C}" srcOrd="2" destOrd="0" presId="urn:microsoft.com/office/officeart/2005/8/layout/radial6"/>
    <dgm:cxn modelId="{5637C091-9935-4562-A129-C4FBBAF61CCC}" type="presParOf" srcId="{F51944AC-1F3F-4BA9-A1A5-ACFA2AAE7F54}" destId="{B7E2C150-072B-4478-8AC3-D84C5C729773}" srcOrd="3" destOrd="0" presId="urn:microsoft.com/office/officeart/2005/8/layout/radial6"/>
    <dgm:cxn modelId="{564C630F-A7A5-40E9-9353-591C95030301}" type="presParOf" srcId="{F51944AC-1F3F-4BA9-A1A5-ACFA2AAE7F54}" destId="{9584E4A9-8D06-4674-B938-D370BE4D270C}" srcOrd="4" destOrd="0" presId="urn:microsoft.com/office/officeart/2005/8/layout/radial6"/>
    <dgm:cxn modelId="{165FE7ED-9EE7-4D89-ACF5-F0BEF6F5B042}" type="presParOf" srcId="{F51944AC-1F3F-4BA9-A1A5-ACFA2AAE7F54}" destId="{20167BD6-DB22-47A1-BAC5-365C4D308A74}" srcOrd="5" destOrd="0" presId="urn:microsoft.com/office/officeart/2005/8/layout/radial6"/>
    <dgm:cxn modelId="{4D8282B7-0F6E-424C-8903-F151EAD20907}" type="presParOf" srcId="{F51944AC-1F3F-4BA9-A1A5-ACFA2AAE7F54}" destId="{DAACED37-F82D-4556-B720-CF0D62DCA59C}" srcOrd="6" destOrd="0" presId="urn:microsoft.com/office/officeart/2005/8/layout/radial6"/>
    <dgm:cxn modelId="{AA4A59B4-FDFB-4887-B3E6-DF6F0B80222B}" type="presParOf" srcId="{F51944AC-1F3F-4BA9-A1A5-ACFA2AAE7F54}" destId="{850D223F-26D5-477F-8652-49CD2031F70F}" srcOrd="7" destOrd="0" presId="urn:microsoft.com/office/officeart/2005/8/layout/radial6"/>
    <dgm:cxn modelId="{A9874AB0-CC28-442C-95B0-012C0D9D084E}" type="presParOf" srcId="{F51944AC-1F3F-4BA9-A1A5-ACFA2AAE7F54}" destId="{9DA851A7-A134-41ED-9122-EBC71F7FD237}" srcOrd="8" destOrd="0" presId="urn:microsoft.com/office/officeart/2005/8/layout/radial6"/>
    <dgm:cxn modelId="{2C25B906-1F8A-43D9-A8C3-6788F8F47922}" type="presParOf" srcId="{F51944AC-1F3F-4BA9-A1A5-ACFA2AAE7F54}" destId="{3283CA20-4A90-40E5-9921-7541C7C477E9}" srcOrd="9" destOrd="0" presId="urn:microsoft.com/office/officeart/2005/8/layout/radial6"/>
    <dgm:cxn modelId="{F87BEA91-887C-4AE0-ADCD-50503D5AEF2F}" type="presParOf" srcId="{F51944AC-1F3F-4BA9-A1A5-ACFA2AAE7F54}" destId="{4E293EFF-E037-4238-8942-D1646FADF46A}" srcOrd="10" destOrd="0" presId="urn:microsoft.com/office/officeart/2005/8/layout/radial6"/>
    <dgm:cxn modelId="{C13A82DE-7E40-4217-962F-1900742B982F}" type="presParOf" srcId="{F51944AC-1F3F-4BA9-A1A5-ACFA2AAE7F54}" destId="{C2DE7580-4C35-4834-84C4-692973E6F21D}" srcOrd="11" destOrd="0" presId="urn:microsoft.com/office/officeart/2005/8/layout/radial6"/>
    <dgm:cxn modelId="{132A3D15-461A-4F69-96B0-20E9B2E7506A}" type="presParOf" srcId="{F51944AC-1F3F-4BA9-A1A5-ACFA2AAE7F54}" destId="{1D9C7CB9-CE9B-4CD9-8CD0-EE7D429599BB}" srcOrd="12" destOrd="0" presId="urn:microsoft.com/office/officeart/2005/8/layout/radial6"/>
    <dgm:cxn modelId="{292AF60B-C4BB-4FE0-8ACA-4CEA373C9B55}" type="presParOf" srcId="{F51944AC-1F3F-4BA9-A1A5-ACFA2AAE7F54}" destId="{AE1162D4-938A-43D1-9206-EFE42171EE66}" srcOrd="13" destOrd="0" presId="urn:microsoft.com/office/officeart/2005/8/layout/radial6"/>
    <dgm:cxn modelId="{8D90FFEA-1EF2-4C7A-81AF-4F2506A817D4}" type="presParOf" srcId="{F51944AC-1F3F-4BA9-A1A5-ACFA2AAE7F54}" destId="{376000EE-190F-4630-90C4-A4D77780F266}" srcOrd="14" destOrd="0" presId="urn:microsoft.com/office/officeart/2005/8/layout/radial6"/>
    <dgm:cxn modelId="{97BAF423-FED5-4E9B-8D67-E3CFA198790D}" type="presParOf" srcId="{F51944AC-1F3F-4BA9-A1A5-ACFA2AAE7F54}" destId="{07B1E456-3FF6-4C3C-B543-BFF7191E5182}" srcOrd="15" destOrd="0" presId="urn:microsoft.com/office/officeart/2005/8/layout/radial6"/>
    <dgm:cxn modelId="{2743A742-F211-482D-A121-C08BBFF38C4D}" type="presParOf" srcId="{F51944AC-1F3F-4BA9-A1A5-ACFA2AAE7F54}" destId="{EB061A27-2396-40B3-B941-F1315CB72068}" srcOrd="16" destOrd="0" presId="urn:microsoft.com/office/officeart/2005/8/layout/radial6"/>
    <dgm:cxn modelId="{5A62F686-E078-4897-A80F-434AEB3BD0E2}" type="presParOf" srcId="{F51944AC-1F3F-4BA9-A1A5-ACFA2AAE7F54}" destId="{00E7D4C4-2245-470F-8969-9E5BAC64D756}" srcOrd="17" destOrd="0" presId="urn:microsoft.com/office/officeart/2005/8/layout/radial6"/>
    <dgm:cxn modelId="{F6B10A33-F316-4E88-BA04-E6C3EDBA69BE}" type="presParOf" srcId="{F51944AC-1F3F-4BA9-A1A5-ACFA2AAE7F54}" destId="{17BD4286-B848-41BC-9694-8E43C66B8AD7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7F5F1F-E2B5-417F-8966-9DCB9058043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7EA2F6-3398-482B-8B1C-7873FF58B5FE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ХХ ғасырдың басында білім беру мен оқыту үдерісін жетілдіру, оқулықтар даярлау, білім мазмұнын іріктеу, оқушылардың таным әрекетін арттыру мәселелерін тереңінен зерттеп, дидактиканы одан әрі дамытуға  қазақ зиялылары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D1657E3-51B7-4123-AB0B-EA74A40A1205}" type="parTrans" cxnId="{8C102B75-FC2E-48FA-B377-3830A5A21965}">
      <dgm:prSet/>
      <dgm:spPr/>
      <dgm:t>
        <a:bodyPr/>
        <a:lstStyle/>
        <a:p>
          <a:endParaRPr lang="ru-RU"/>
        </a:p>
      </dgm:t>
    </dgm:pt>
    <dgm:pt modelId="{889CAAA9-D23A-4668-92BF-0B66777EE935}" type="sibTrans" cxnId="{8C102B75-FC2E-48FA-B377-3830A5A21965}">
      <dgm:prSet/>
      <dgm:spPr/>
      <dgm:t>
        <a:bodyPr/>
        <a:lstStyle/>
        <a:p>
          <a:endParaRPr lang="ru-RU"/>
        </a:p>
      </dgm:t>
    </dgm:pt>
    <dgm:pt modelId="{4DBF1F89-C44F-4F09-85CF-CECB89F35A55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А. Байтұрсынов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B9184CB-A30F-4868-9D13-CE58F03B21B9}" type="parTrans" cxnId="{2A92D31B-FD4A-4775-BDA8-1CF88BE65C88}">
      <dgm:prSet/>
      <dgm:spPr/>
      <dgm:t>
        <a:bodyPr/>
        <a:lstStyle/>
        <a:p>
          <a:endParaRPr lang="ru-RU"/>
        </a:p>
      </dgm:t>
    </dgm:pt>
    <dgm:pt modelId="{69DB7FF7-42EE-41A3-B70D-7C9F25168DBE}" type="sibTrans" cxnId="{2A92D31B-FD4A-4775-BDA8-1CF88BE65C88}">
      <dgm:prSet/>
      <dgm:spPr/>
      <dgm:t>
        <a:bodyPr/>
        <a:lstStyle/>
        <a:p>
          <a:endParaRPr lang="ru-RU"/>
        </a:p>
      </dgm:t>
    </dgm:pt>
    <dgm:pt modelId="{16C30094-C577-4202-9F34-0865EE6529D4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М. Жұмабаев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B6F5A6E-DE8A-4018-993A-B374726265CF}" type="parTrans" cxnId="{55F9F2A9-2275-406B-9433-836C436248AD}">
      <dgm:prSet/>
      <dgm:spPr/>
      <dgm:t>
        <a:bodyPr/>
        <a:lstStyle/>
        <a:p>
          <a:endParaRPr lang="ru-RU"/>
        </a:p>
      </dgm:t>
    </dgm:pt>
    <dgm:pt modelId="{3EE96434-5909-44D2-A3B2-54C8BD02DD9A}" type="sibTrans" cxnId="{55F9F2A9-2275-406B-9433-836C436248AD}">
      <dgm:prSet/>
      <dgm:spPr/>
      <dgm:t>
        <a:bodyPr/>
        <a:lstStyle/>
        <a:p>
          <a:endParaRPr lang="ru-RU"/>
        </a:p>
      </dgm:t>
    </dgm:pt>
    <dgm:pt modelId="{83710B1C-DC8F-420F-BA5A-FE91C317181B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М. Дулатов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100B00A-7DDA-457A-BD32-E891F93F5F3F}" type="parTrans" cxnId="{5BE611BB-D1A8-43F9-9E74-96FFFB24E0CD}">
      <dgm:prSet/>
      <dgm:spPr/>
      <dgm:t>
        <a:bodyPr/>
        <a:lstStyle/>
        <a:p>
          <a:endParaRPr lang="ru-RU"/>
        </a:p>
      </dgm:t>
    </dgm:pt>
    <dgm:pt modelId="{09F874DB-779F-42E3-89FC-D4C07ACBD58D}" type="sibTrans" cxnId="{5BE611BB-D1A8-43F9-9E74-96FFFB24E0CD}">
      <dgm:prSet/>
      <dgm:spPr/>
      <dgm:t>
        <a:bodyPr/>
        <a:lstStyle/>
        <a:p>
          <a:endParaRPr lang="ru-RU"/>
        </a:p>
      </dgm:t>
    </dgm:pt>
    <dgm:pt modelId="{679206DE-8CB9-413B-A71A-1172EED5698A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Ж. Аймауытов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C9F84A2-76C1-4D08-BA50-09C92957540B}" type="parTrans" cxnId="{CE584151-0B76-4A00-A40E-56378D5EE624}">
      <dgm:prSet/>
      <dgm:spPr/>
      <dgm:t>
        <a:bodyPr/>
        <a:lstStyle/>
        <a:p>
          <a:endParaRPr lang="ru-RU"/>
        </a:p>
      </dgm:t>
    </dgm:pt>
    <dgm:pt modelId="{F2A42D93-78F8-4CB0-BF96-8FE6A3D9A7E9}" type="sibTrans" cxnId="{CE584151-0B76-4A00-A40E-56378D5EE624}">
      <dgm:prSet/>
      <dgm:spPr/>
      <dgm:t>
        <a:bodyPr/>
        <a:lstStyle/>
        <a:p>
          <a:endParaRPr lang="ru-RU"/>
        </a:p>
      </dgm:t>
    </dgm:pt>
    <dgm:pt modelId="{E8C06B64-C093-434E-95A2-0DD6E0F32DDA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Х. Досмұхамедов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FF6CFAB-2E67-4028-A1CE-EB76627439D2}" type="parTrans" cxnId="{262A1CF3-C2CD-4BDB-A444-A09444F47FF8}">
      <dgm:prSet/>
      <dgm:spPr/>
      <dgm:t>
        <a:bodyPr/>
        <a:lstStyle/>
        <a:p>
          <a:endParaRPr lang="ru-RU"/>
        </a:p>
      </dgm:t>
    </dgm:pt>
    <dgm:pt modelId="{16AD08E1-C97A-429E-8092-3363CC49188B}" type="sibTrans" cxnId="{262A1CF3-C2CD-4BDB-A444-A09444F47FF8}">
      <dgm:prSet/>
      <dgm:spPr/>
      <dgm:t>
        <a:bodyPr/>
        <a:lstStyle/>
        <a:p>
          <a:endParaRPr lang="ru-RU"/>
        </a:p>
      </dgm:t>
    </dgm:pt>
    <dgm:pt modelId="{B77AF17E-5C38-43DF-9339-8C542D94F884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А. Байтұрсынұлы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802B683-E393-4A38-8E9E-07303E0829BA}" type="parTrans" cxnId="{C1C74C9C-7624-4C1F-A2E1-77F424668FA9}">
      <dgm:prSet/>
      <dgm:spPr/>
      <dgm:t>
        <a:bodyPr/>
        <a:lstStyle/>
        <a:p>
          <a:endParaRPr lang="ru-RU"/>
        </a:p>
      </dgm:t>
    </dgm:pt>
    <dgm:pt modelId="{3E953C7B-8D73-415D-8FCB-3C00E3D0A342}" type="sibTrans" cxnId="{C1C74C9C-7624-4C1F-A2E1-77F424668FA9}">
      <dgm:prSet/>
      <dgm:spPr/>
      <dgm:t>
        <a:bodyPr/>
        <a:lstStyle/>
        <a:p>
          <a:endParaRPr lang="ru-RU"/>
        </a:p>
      </dgm:t>
    </dgm:pt>
    <dgm:pt modelId="{A1489735-5DFE-4192-83BF-8D6B97583617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М. Дулатұлы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109B0D0-FFA6-4912-87D8-0305FB356F85}" type="parTrans" cxnId="{F4D4476B-D85C-4829-9027-AFBA87D387B3}">
      <dgm:prSet/>
      <dgm:spPr/>
      <dgm:t>
        <a:bodyPr/>
        <a:lstStyle/>
        <a:p>
          <a:endParaRPr lang="ru-RU"/>
        </a:p>
      </dgm:t>
    </dgm:pt>
    <dgm:pt modelId="{4B62FB23-433E-4F09-865A-3CF2C641FC58}" type="sibTrans" cxnId="{F4D4476B-D85C-4829-9027-AFBA87D387B3}">
      <dgm:prSet/>
      <dgm:spPr/>
      <dgm:t>
        <a:bodyPr/>
        <a:lstStyle/>
        <a:p>
          <a:endParaRPr lang="ru-RU"/>
        </a:p>
      </dgm:t>
    </dgm:pt>
    <dgm:pt modelId="{99F63885-C227-4E2A-8C51-3D785D376197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К. Жәленұлы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8F047A1-7C3A-48DF-AD62-3C3EB3FB3CCC}" type="parTrans" cxnId="{6A7358AD-BA06-4F04-9230-5DCC4AE75530}">
      <dgm:prSet/>
      <dgm:spPr/>
      <dgm:t>
        <a:bodyPr/>
        <a:lstStyle/>
        <a:p>
          <a:endParaRPr lang="ru-RU"/>
        </a:p>
      </dgm:t>
    </dgm:pt>
    <dgm:pt modelId="{0028E342-D7B4-4078-B3BB-9E2A33F9B479}" type="sibTrans" cxnId="{6A7358AD-BA06-4F04-9230-5DCC4AE75530}">
      <dgm:prSet/>
      <dgm:spPr/>
      <dgm:t>
        <a:bodyPr/>
        <a:lstStyle/>
        <a:p>
          <a:endParaRPr lang="ru-RU"/>
        </a:p>
      </dgm:t>
    </dgm:pt>
    <dgm:pt modelId="{7BEBA328-E6B3-44F7-A05A-7125FE323FFC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 Ә. Қасымұлы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8AC8F5D-7538-4D85-B698-24CF01BCD4B1}" type="parTrans" cxnId="{1CCFFCA7-9303-4045-965C-A4EB72E1DF1C}">
      <dgm:prSet/>
      <dgm:spPr/>
      <dgm:t>
        <a:bodyPr/>
        <a:lstStyle/>
        <a:p>
          <a:endParaRPr lang="ru-RU"/>
        </a:p>
      </dgm:t>
    </dgm:pt>
    <dgm:pt modelId="{0FF80153-A414-46C3-8854-00AB3F78DD28}" type="sibTrans" cxnId="{1CCFFCA7-9303-4045-965C-A4EB72E1DF1C}">
      <dgm:prSet/>
      <dgm:spPr/>
      <dgm:t>
        <a:bodyPr/>
        <a:lstStyle/>
        <a:p>
          <a:endParaRPr lang="ru-RU"/>
        </a:p>
      </dgm:t>
    </dgm:pt>
    <dgm:pt modelId="{FEC6C419-9567-4FB1-A3AE-2566E58319D1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Т. Шонанұлы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9723BCD-F7A4-45EE-B402-0EB7152B60AC}" type="parTrans" cxnId="{9972B88D-7927-4B95-A074-FD9DA84CE295}">
      <dgm:prSet/>
      <dgm:spPr/>
      <dgm:t>
        <a:bodyPr/>
        <a:lstStyle/>
        <a:p>
          <a:endParaRPr lang="ru-RU"/>
        </a:p>
      </dgm:t>
    </dgm:pt>
    <dgm:pt modelId="{A49BDC8A-E6F3-4D97-BDA9-AFBFC94ACFE4}" type="sibTrans" cxnId="{9972B88D-7927-4B95-A074-FD9DA84CE295}">
      <dgm:prSet/>
      <dgm:spPr/>
      <dgm:t>
        <a:bodyPr/>
        <a:lstStyle/>
        <a:p>
          <a:endParaRPr lang="ru-RU"/>
        </a:p>
      </dgm:t>
    </dgm:pt>
    <dgm:pt modelId="{EC943B46-AC6C-4768-8C34-B6BB3B8BFCEE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Е. Омарұлы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5963B1D-4259-4A86-AE7E-DDF21438622F}" type="parTrans" cxnId="{4B08E7DB-46B9-427B-BE6B-A876696F4DEF}">
      <dgm:prSet/>
      <dgm:spPr/>
      <dgm:t>
        <a:bodyPr/>
        <a:lstStyle/>
        <a:p>
          <a:endParaRPr lang="ru-RU"/>
        </a:p>
      </dgm:t>
    </dgm:pt>
    <dgm:pt modelId="{7A46ECAB-B3D0-4A09-8189-71BF955BDE7A}" type="sibTrans" cxnId="{4B08E7DB-46B9-427B-BE6B-A876696F4DEF}">
      <dgm:prSet/>
      <dgm:spPr/>
      <dgm:t>
        <a:bodyPr/>
        <a:lstStyle/>
        <a:p>
          <a:endParaRPr lang="ru-RU"/>
        </a:p>
      </dgm:t>
    </dgm:pt>
    <dgm:pt modelId="{0C2A402D-62E4-425D-A93A-94B47F1AD455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С. Қожанұлы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749EC56-362C-4A64-811C-699921524E90}" type="parTrans" cxnId="{1B31532B-5C9D-4685-B1DD-22126B1C36DD}">
      <dgm:prSet/>
      <dgm:spPr/>
      <dgm:t>
        <a:bodyPr/>
        <a:lstStyle/>
        <a:p>
          <a:endParaRPr lang="ru-RU"/>
        </a:p>
      </dgm:t>
    </dgm:pt>
    <dgm:pt modelId="{A92C60A8-9AA9-4C53-A96D-FE40F0D4C400}" type="sibTrans" cxnId="{1B31532B-5C9D-4685-B1DD-22126B1C36DD}">
      <dgm:prSet/>
      <dgm:spPr/>
      <dgm:t>
        <a:bodyPr/>
        <a:lstStyle/>
        <a:p>
          <a:endParaRPr lang="ru-RU"/>
        </a:p>
      </dgm:t>
    </dgm:pt>
    <dgm:pt modelId="{6EDF95D8-6CAD-411C-AAE6-9099269BE59C}" type="pres">
      <dgm:prSet presAssocID="{AC7F5F1F-E2B5-417F-8966-9DCB9058043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0B3F138-0508-46AE-8723-94E2E8BB23C9}" type="pres">
      <dgm:prSet presAssocID="{7F7EA2F6-3398-482B-8B1C-7873FF58B5FE}" presName="root1" presStyleCnt="0"/>
      <dgm:spPr/>
    </dgm:pt>
    <dgm:pt modelId="{498CC9AD-C89B-420F-AD91-2A752B564708}" type="pres">
      <dgm:prSet presAssocID="{7F7EA2F6-3398-482B-8B1C-7873FF58B5FE}" presName="LevelOneTextNode" presStyleLbl="node0" presStyleIdx="0" presStyleCnt="1" custScaleX="457367" custScaleY="1926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4C390D-CADE-4539-A624-2FB0B5D699B8}" type="pres">
      <dgm:prSet presAssocID="{7F7EA2F6-3398-482B-8B1C-7873FF58B5FE}" presName="level2hierChild" presStyleCnt="0"/>
      <dgm:spPr/>
    </dgm:pt>
    <dgm:pt modelId="{F1D4D1B0-BB35-45C7-A936-9A693EA23E68}" type="pres">
      <dgm:prSet presAssocID="{5B9184CB-A30F-4868-9D13-CE58F03B21B9}" presName="conn2-1" presStyleLbl="parChTrans1D2" presStyleIdx="0" presStyleCnt="12"/>
      <dgm:spPr/>
    </dgm:pt>
    <dgm:pt modelId="{AD8D98EE-C9E6-4D4E-A6FF-B3B82C515D1F}" type="pres">
      <dgm:prSet presAssocID="{5B9184CB-A30F-4868-9D13-CE58F03B21B9}" presName="connTx" presStyleLbl="parChTrans1D2" presStyleIdx="0" presStyleCnt="12"/>
      <dgm:spPr/>
    </dgm:pt>
    <dgm:pt modelId="{32392262-D9D6-4576-A521-FA53BF8B26F0}" type="pres">
      <dgm:prSet presAssocID="{4DBF1F89-C44F-4F09-85CF-CECB89F35A55}" presName="root2" presStyleCnt="0"/>
      <dgm:spPr/>
    </dgm:pt>
    <dgm:pt modelId="{C32B08D4-20CF-480D-95E7-F9133FE2C49E}" type="pres">
      <dgm:prSet presAssocID="{4DBF1F89-C44F-4F09-85CF-CECB89F35A55}" presName="LevelTwoTextNode" presStyleLbl="node2" presStyleIdx="0" presStyleCnt="12" custScaleX="367370" custLinFactNeighborX="-3660" custLinFactNeighborY="5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C1FC3-E1F8-4B79-B1BB-D11A359163C3}" type="pres">
      <dgm:prSet presAssocID="{4DBF1F89-C44F-4F09-85CF-CECB89F35A55}" presName="level3hierChild" presStyleCnt="0"/>
      <dgm:spPr/>
    </dgm:pt>
    <dgm:pt modelId="{0BC3C3F1-702A-4F19-AC54-96CDDF7EE6A1}" type="pres">
      <dgm:prSet presAssocID="{AB6F5A6E-DE8A-4018-993A-B374726265CF}" presName="conn2-1" presStyleLbl="parChTrans1D2" presStyleIdx="1" presStyleCnt="12"/>
      <dgm:spPr/>
    </dgm:pt>
    <dgm:pt modelId="{863D97DA-A327-481F-88C1-A76058170E4E}" type="pres">
      <dgm:prSet presAssocID="{AB6F5A6E-DE8A-4018-993A-B374726265CF}" presName="connTx" presStyleLbl="parChTrans1D2" presStyleIdx="1" presStyleCnt="12"/>
      <dgm:spPr/>
    </dgm:pt>
    <dgm:pt modelId="{E49D015E-6856-4FB8-B916-34128F902D94}" type="pres">
      <dgm:prSet presAssocID="{16C30094-C577-4202-9F34-0865EE6529D4}" presName="root2" presStyleCnt="0"/>
      <dgm:spPr/>
    </dgm:pt>
    <dgm:pt modelId="{65EB3986-D486-422A-914B-67D5B5F3B273}" type="pres">
      <dgm:prSet presAssocID="{16C30094-C577-4202-9F34-0865EE6529D4}" presName="LevelTwoTextNode" presStyleLbl="node2" presStyleIdx="1" presStyleCnt="12" custScaleX="361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3DD0E4-DF97-4974-96A9-466F4CE1F601}" type="pres">
      <dgm:prSet presAssocID="{16C30094-C577-4202-9F34-0865EE6529D4}" presName="level3hierChild" presStyleCnt="0"/>
      <dgm:spPr/>
    </dgm:pt>
    <dgm:pt modelId="{39C15D5A-DB46-4497-8F50-CDC7DDC3D196}" type="pres">
      <dgm:prSet presAssocID="{6100B00A-7DDA-457A-BD32-E891F93F5F3F}" presName="conn2-1" presStyleLbl="parChTrans1D2" presStyleIdx="2" presStyleCnt="12"/>
      <dgm:spPr/>
    </dgm:pt>
    <dgm:pt modelId="{4B6D7F06-54BB-47B1-94BF-8C0AB1E65F60}" type="pres">
      <dgm:prSet presAssocID="{6100B00A-7DDA-457A-BD32-E891F93F5F3F}" presName="connTx" presStyleLbl="parChTrans1D2" presStyleIdx="2" presStyleCnt="12"/>
      <dgm:spPr/>
    </dgm:pt>
    <dgm:pt modelId="{B872C668-CC72-4AC7-839D-67FD576BB84C}" type="pres">
      <dgm:prSet presAssocID="{83710B1C-DC8F-420F-BA5A-FE91C317181B}" presName="root2" presStyleCnt="0"/>
      <dgm:spPr/>
    </dgm:pt>
    <dgm:pt modelId="{63F2D02B-7F2F-480A-A230-D75196E00BE7}" type="pres">
      <dgm:prSet presAssocID="{83710B1C-DC8F-420F-BA5A-FE91C317181B}" presName="LevelTwoTextNode" presStyleLbl="node2" presStyleIdx="2" presStyleCnt="12" custScaleX="3649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DEDC4C-F043-4139-943B-1DE9801AEBD6}" type="pres">
      <dgm:prSet presAssocID="{83710B1C-DC8F-420F-BA5A-FE91C317181B}" presName="level3hierChild" presStyleCnt="0"/>
      <dgm:spPr/>
    </dgm:pt>
    <dgm:pt modelId="{ABE2C614-67D1-4F01-A6F1-CD461254675D}" type="pres">
      <dgm:prSet presAssocID="{FC9F84A2-76C1-4D08-BA50-09C92957540B}" presName="conn2-1" presStyleLbl="parChTrans1D2" presStyleIdx="3" presStyleCnt="12"/>
      <dgm:spPr/>
    </dgm:pt>
    <dgm:pt modelId="{00CF0E33-335B-42CC-BF1B-2C929F150C4B}" type="pres">
      <dgm:prSet presAssocID="{FC9F84A2-76C1-4D08-BA50-09C92957540B}" presName="connTx" presStyleLbl="parChTrans1D2" presStyleIdx="3" presStyleCnt="12"/>
      <dgm:spPr/>
    </dgm:pt>
    <dgm:pt modelId="{CFA453D5-A2A3-4FE9-B5F6-044474D43224}" type="pres">
      <dgm:prSet presAssocID="{679206DE-8CB9-413B-A71A-1172EED5698A}" presName="root2" presStyleCnt="0"/>
      <dgm:spPr/>
    </dgm:pt>
    <dgm:pt modelId="{ADF04664-0AE1-43B3-91E9-8AF1F392B91A}" type="pres">
      <dgm:prSet presAssocID="{679206DE-8CB9-413B-A71A-1172EED5698A}" presName="LevelTwoTextNode" presStyleLbl="node2" presStyleIdx="3" presStyleCnt="12" custScaleX="3608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6DD71D-3533-4FB6-B82D-EF15E460189B}" type="pres">
      <dgm:prSet presAssocID="{679206DE-8CB9-413B-A71A-1172EED5698A}" presName="level3hierChild" presStyleCnt="0"/>
      <dgm:spPr/>
    </dgm:pt>
    <dgm:pt modelId="{BD1F43E6-4931-4F2B-B1D7-0C4A5C7E9F4E}" type="pres">
      <dgm:prSet presAssocID="{6FF6CFAB-2E67-4028-A1CE-EB76627439D2}" presName="conn2-1" presStyleLbl="parChTrans1D2" presStyleIdx="4" presStyleCnt="12"/>
      <dgm:spPr/>
    </dgm:pt>
    <dgm:pt modelId="{3FEE790D-224B-4EC7-A1FC-B791C79C1474}" type="pres">
      <dgm:prSet presAssocID="{6FF6CFAB-2E67-4028-A1CE-EB76627439D2}" presName="connTx" presStyleLbl="parChTrans1D2" presStyleIdx="4" presStyleCnt="12"/>
      <dgm:spPr/>
    </dgm:pt>
    <dgm:pt modelId="{907B0A36-87FA-4EC3-8174-CC491022DB98}" type="pres">
      <dgm:prSet presAssocID="{E8C06B64-C093-434E-95A2-0DD6E0F32DDA}" presName="root2" presStyleCnt="0"/>
      <dgm:spPr/>
    </dgm:pt>
    <dgm:pt modelId="{8DB34ECF-B12C-4F4E-8582-17FB48887EFE}" type="pres">
      <dgm:prSet presAssocID="{E8C06B64-C093-434E-95A2-0DD6E0F32DDA}" presName="LevelTwoTextNode" presStyleLbl="node2" presStyleIdx="4" presStyleCnt="12" custScaleX="367370" custLinFactNeighborX="-3660" custLinFactNeighborY="-66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558A74-42B4-4563-9D2D-D687A8573ABC}" type="pres">
      <dgm:prSet presAssocID="{E8C06B64-C093-434E-95A2-0DD6E0F32DDA}" presName="level3hierChild" presStyleCnt="0"/>
      <dgm:spPr/>
    </dgm:pt>
    <dgm:pt modelId="{5332E39C-9886-43F9-9A8F-5A1AC9562058}" type="pres">
      <dgm:prSet presAssocID="{1802B683-E393-4A38-8E9E-07303E0829BA}" presName="conn2-1" presStyleLbl="parChTrans1D2" presStyleIdx="5" presStyleCnt="12"/>
      <dgm:spPr/>
    </dgm:pt>
    <dgm:pt modelId="{DAE2F9B1-14F9-406F-8E32-C4F3228476F1}" type="pres">
      <dgm:prSet presAssocID="{1802B683-E393-4A38-8E9E-07303E0829BA}" presName="connTx" presStyleLbl="parChTrans1D2" presStyleIdx="5" presStyleCnt="12"/>
      <dgm:spPr/>
    </dgm:pt>
    <dgm:pt modelId="{0EBA33DD-3F06-403E-8A01-BAC1D8513353}" type="pres">
      <dgm:prSet presAssocID="{B77AF17E-5C38-43DF-9339-8C542D94F884}" presName="root2" presStyleCnt="0"/>
      <dgm:spPr/>
    </dgm:pt>
    <dgm:pt modelId="{AB23CDF0-96C6-4249-B491-7C37D7539EC2}" type="pres">
      <dgm:prSet presAssocID="{B77AF17E-5C38-43DF-9339-8C542D94F884}" presName="LevelTwoTextNode" presStyleLbl="node2" presStyleIdx="5" presStyleCnt="12" custScaleX="3628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F9F48C-E7E9-4AF1-9D95-E9483F8D79E4}" type="pres">
      <dgm:prSet presAssocID="{B77AF17E-5C38-43DF-9339-8C542D94F884}" presName="level3hierChild" presStyleCnt="0"/>
      <dgm:spPr/>
    </dgm:pt>
    <dgm:pt modelId="{1C914006-1A62-407C-A361-B1054CDFD926}" type="pres">
      <dgm:prSet presAssocID="{9109B0D0-FFA6-4912-87D8-0305FB356F85}" presName="conn2-1" presStyleLbl="parChTrans1D2" presStyleIdx="6" presStyleCnt="12"/>
      <dgm:spPr/>
    </dgm:pt>
    <dgm:pt modelId="{0205FFF7-B237-446A-9526-88910FAA16B6}" type="pres">
      <dgm:prSet presAssocID="{9109B0D0-FFA6-4912-87D8-0305FB356F85}" presName="connTx" presStyleLbl="parChTrans1D2" presStyleIdx="6" presStyleCnt="12"/>
      <dgm:spPr/>
    </dgm:pt>
    <dgm:pt modelId="{C8B60476-F36D-4CDC-B15E-3FFDEB6BF93F}" type="pres">
      <dgm:prSet presAssocID="{A1489735-5DFE-4192-83BF-8D6B97583617}" presName="root2" presStyleCnt="0"/>
      <dgm:spPr/>
    </dgm:pt>
    <dgm:pt modelId="{A3185664-3815-4401-8ED9-BA1CA1EE8380}" type="pres">
      <dgm:prSet presAssocID="{A1489735-5DFE-4192-83BF-8D6B97583617}" presName="LevelTwoTextNode" presStyleLbl="node2" presStyleIdx="6" presStyleCnt="12" custScaleX="358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C38DD0-705A-4FA5-8EBD-7B6908F3C080}" type="pres">
      <dgm:prSet presAssocID="{A1489735-5DFE-4192-83BF-8D6B97583617}" presName="level3hierChild" presStyleCnt="0"/>
      <dgm:spPr/>
    </dgm:pt>
    <dgm:pt modelId="{E112DDB2-B85C-4AFB-9F46-61C8816BC857}" type="pres">
      <dgm:prSet presAssocID="{D8F047A1-7C3A-48DF-AD62-3C3EB3FB3CCC}" presName="conn2-1" presStyleLbl="parChTrans1D2" presStyleIdx="7" presStyleCnt="12"/>
      <dgm:spPr/>
    </dgm:pt>
    <dgm:pt modelId="{03E3520C-7DD1-4354-A387-049FAAD13301}" type="pres">
      <dgm:prSet presAssocID="{D8F047A1-7C3A-48DF-AD62-3C3EB3FB3CCC}" presName="connTx" presStyleLbl="parChTrans1D2" presStyleIdx="7" presStyleCnt="12"/>
      <dgm:spPr/>
    </dgm:pt>
    <dgm:pt modelId="{882A35A0-61B5-4F71-9387-5451584DC266}" type="pres">
      <dgm:prSet presAssocID="{99F63885-C227-4E2A-8C51-3D785D376197}" presName="root2" presStyleCnt="0"/>
      <dgm:spPr/>
    </dgm:pt>
    <dgm:pt modelId="{F6C17CA5-E78D-49B2-A058-5F667C95DBAA}" type="pres">
      <dgm:prSet presAssocID="{99F63885-C227-4E2A-8C51-3D785D376197}" presName="LevelTwoTextNode" presStyleLbl="node2" presStyleIdx="7" presStyleCnt="12" custScaleX="3568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4A7355-7503-43BB-AC4D-5482A8CB2495}" type="pres">
      <dgm:prSet presAssocID="{99F63885-C227-4E2A-8C51-3D785D376197}" presName="level3hierChild" presStyleCnt="0"/>
      <dgm:spPr/>
    </dgm:pt>
    <dgm:pt modelId="{AB8A517F-72D7-406D-8540-EA3F55620F0B}" type="pres">
      <dgm:prSet presAssocID="{5749EC56-362C-4A64-811C-699921524E90}" presName="conn2-1" presStyleLbl="parChTrans1D2" presStyleIdx="8" presStyleCnt="12"/>
      <dgm:spPr/>
    </dgm:pt>
    <dgm:pt modelId="{FC47E4B2-F1B7-4C68-918E-46CF10B79D0C}" type="pres">
      <dgm:prSet presAssocID="{5749EC56-362C-4A64-811C-699921524E90}" presName="connTx" presStyleLbl="parChTrans1D2" presStyleIdx="8" presStyleCnt="12"/>
      <dgm:spPr/>
    </dgm:pt>
    <dgm:pt modelId="{22F37EE0-39F2-4B69-B942-72B101D30458}" type="pres">
      <dgm:prSet presAssocID="{0C2A402D-62E4-425D-A93A-94B47F1AD455}" presName="root2" presStyleCnt="0"/>
      <dgm:spPr/>
    </dgm:pt>
    <dgm:pt modelId="{2BDFF0C3-EFE1-4A12-847E-FA80123AEF63}" type="pres">
      <dgm:prSet presAssocID="{0C2A402D-62E4-425D-A93A-94B47F1AD455}" presName="LevelTwoTextNode" presStyleLbl="node2" presStyleIdx="8" presStyleCnt="12" custScaleX="359243" custLinFactNeighborX="-1299" custLinFactNeighborY="3319">
        <dgm:presLayoutVars>
          <dgm:chPref val="3"/>
        </dgm:presLayoutVars>
      </dgm:prSet>
      <dgm:spPr/>
    </dgm:pt>
    <dgm:pt modelId="{742F883A-BD13-44C6-938B-216E79179EC9}" type="pres">
      <dgm:prSet presAssocID="{0C2A402D-62E4-425D-A93A-94B47F1AD455}" presName="level3hierChild" presStyleCnt="0"/>
      <dgm:spPr/>
    </dgm:pt>
    <dgm:pt modelId="{F7A8225D-FD93-4CE4-A403-147E4BD2D0C1}" type="pres">
      <dgm:prSet presAssocID="{08AC8F5D-7538-4D85-B698-24CF01BCD4B1}" presName="conn2-1" presStyleLbl="parChTrans1D2" presStyleIdx="9" presStyleCnt="12"/>
      <dgm:spPr/>
    </dgm:pt>
    <dgm:pt modelId="{EAE06E3B-898A-40BA-83C4-92626524A47A}" type="pres">
      <dgm:prSet presAssocID="{08AC8F5D-7538-4D85-B698-24CF01BCD4B1}" presName="connTx" presStyleLbl="parChTrans1D2" presStyleIdx="9" presStyleCnt="12"/>
      <dgm:spPr/>
    </dgm:pt>
    <dgm:pt modelId="{7D4F76BA-9C02-4057-BB6F-F26FF8CF5D0E}" type="pres">
      <dgm:prSet presAssocID="{7BEBA328-E6B3-44F7-A05A-7125FE323FFC}" presName="root2" presStyleCnt="0"/>
      <dgm:spPr/>
    </dgm:pt>
    <dgm:pt modelId="{4D3EB574-0BAD-4708-A944-E707F4947C7B}" type="pres">
      <dgm:prSet presAssocID="{7BEBA328-E6B3-44F7-A05A-7125FE323FFC}" presName="LevelTwoTextNode" presStyleLbl="node2" presStyleIdx="9" presStyleCnt="12" custScaleX="354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62015D-3960-4B2A-B128-6A1A6D9C334C}" type="pres">
      <dgm:prSet presAssocID="{7BEBA328-E6B3-44F7-A05A-7125FE323FFC}" presName="level3hierChild" presStyleCnt="0"/>
      <dgm:spPr/>
    </dgm:pt>
    <dgm:pt modelId="{966F81A0-4C9C-4D28-ADC0-1DFB2C40E4B6}" type="pres">
      <dgm:prSet presAssocID="{29723BCD-F7A4-45EE-B402-0EB7152B60AC}" presName="conn2-1" presStyleLbl="parChTrans1D2" presStyleIdx="10" presStyleCnt="12"/>
      <dgm:spPr/>
    </dgm:pt>
    <dgm:pt modelId="{35025074-C0E2-4276-BA97-B76DC4ABDE90}" type="pres">
      <dgm:prSet presAssocID="{29723BCD-F7A4-45EE-B402-0EB7152B60AC}" presName="connTx" presStyleLbl="parChTrans1D2" presStyleIdx="10" presStyleCnt="12"/>
      <dgm:spPr/>
    </dgm:pt>
    <dgm:pt modelId="{326BEF2C-2C28-4FB7-95F6-BAB33E9207C5}" type="pres">
      <dgm:prSet presAssocID="{FEC6C419-9567-4FB1-A3AE-2566E58319D1}" presName="root2" presStyleCnt="0"/>
      <dgm:spPr/>
    </dgm:pt>
    <dgm:pt modelId="{18936254-FEAE-4AB5-9038-2718187DFA80}" type="pres">
      <dgm:prSet presAssocID="{FEC6C419-9567-4FB1-A3AE-2566E58319D1}" presName="LevelTwoTextNode" presStyleLbl="node2" presStyleIdx="10" presStyleCnt="12" custScaleX="354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F3C321-20BC-4FA7-BDDE-C3475957905F}" type="pres">
      <dgm:prSet presAssocID="{FEC6C419-9567-4FB1-A3AE-2566E58319D1}" presName="level3hierChild" presStyleCnt="0"/>
      <dgm:spPr/>
    </dgm:pt>
    <dgm:pt modelId="{BCE5B979-184A-4B75-9AD3-6CEB0AE0E7FC}" type="pres">
      <dgm:prSet presAssocID="{D5963B1D-4259-4A86-AE7E-DDF21438622F}" presName="conn2-1" presStyleLbl="parChTrans1D2" presStyleIdx="11" presStyleCnt="12"/>
      <dgm:spPr/>
    </dgm:pt>
    <dgm:pt modelId="{11E9B082-8481-4D3C-87AE-520D79B427ED}" type="pres">
      <dgm:prSet presAssocID="{D5963B1D-4259-4A86-AE7E-DDF21438622F}" presName="connTx" presStyleLbl="parChTrans1D2" presStyleIdx="11" presStyleCnt="12"/>
      <dgm:spPr/>
    </dgm:pt>
    <dgm:pt modelId="{3E486B4C-B644-4DD0-AE20-27110632A25E}" type="pres">
      <dgm:prSet presAssocID="{EC943B46-AC6C-4768-8C34-B6BB3B8BFCEE}" presName="root2" presStyleCnt="0"/>
      <dgm:spPr/>
    </dgm:pt>
    <dgm:pt modelId="{A78593D8-9AF4-475E-B6EE-44F5EC7C6D4D}" type="pres">
      <dgm:prSet presAssocID="{EC943B46-AC6C-4768-8C34-B6BB3B8BFCEE}" presName="LevelTwoTextNode" presStyleLbl="node2" presStyleIdx="11" presStyleCnt="12" custScaleX="351696">
        <dgm:presLayoutVars>
          <dgm:chPref val="3"/>
        </dgm:presLayoutVars>
      </dgm:prSet>
      <dgm:spPr/>
    </dgm:pt>
    <dgm:pt modelId="{5695551B-1044-42D4-A48F-3D04B813DC71}" type="pres">
      <dgm:prSet presAssocID="{EC943B46-AC6C-4768-8C34-B6BB3B8BFCEE}" presName="level3hierChild" presStyleCnt="0"/>
      <dgm:spPr/>
    </dgm:pt>
  </dgm:ptLst>
  <dgm:cxnLst>
    <dgm:cxn modelId="{6C390642-9B32-4721-8DE0-4ECB8EAEDC01}" type="presOf" srcId="{5B9184CB-A30F-4868-9D13-CE58F03B21B9}" destId="{F1D4D1B0-BB35-45C7-A936-9A693EA23E68}" srcOrd="0" destOrd="0" presId="urn:microsoft.com/office/officeart/2008/layout/HorizontalMultiLevelHierarchy"/>
    <dgm:cxn modelId="{1EC03946-4F85-4679-9CCF-26C5FBDC2B22}" type="presOf" srcId="{D5963B1D-4259-4A86-AE7E-DDF21438622F}" destId="{11E9B082-8481-4D3C-87AE-520D79B427ED}" srcOrd="1" destOrd="0" presId="urn:microsoft.com/office/officeart/2008/layout/HorizontalMultiLevelHierarchy"/>
    <dgm:cxn modelId="{CFF76A5B-B5CE-443F-8DAD-11792A9BB9BB}" type="presOf" srcId="{FEC6C419-9567-4FB1-A3AE-2566E58319D1}" destId="{18936254-FEAE-4AB5-9038-2718187DFA80}" srcOrd="0" destOrd="0" presId="urn:microsoft.com/office/officeart/2008/layout/HorizontalMultiLevelHierarchy"/>
    <dgm:cxn modelId="{C39B5D6D-B45D-461E-970C-2E7E92E3E32A}" type="presOf" srcId="{1802B683-E393-4A38-8E9E-07303E0829BA}" destId="{DAE2F9B1-14F9-406F-8E32-C4F3228476F1}" srcOrd="1" destOrd="0" presId="urn:microsoft.com/office/officeart/2008/layout/HorizontalMultiLevelHierarchy"/>
    <dgm:cxn modelId="{32194E64-81D6-431B-B287-898E3F7F82A9}" type="presOf" srcId="{29723BCD-F7A4-45EE-B402-0EB7152B60AC}" destId="{966F81A0-4C9C-4D28-ADC0-1DFB2C40E4B6}" srcOrd="0" destOrd="0" presId="urn:microsoft.com/office/officeart/2008/layout/HorizontalMultiLevelHierarchy"/>
    <dgm:cxn modelId="{4379EA78-2E75-491D-A071-534736973E7A}" type="presOf" srcId="{29723BCD-F7A4-45EE-B402-0EB7152B60AC}" destId="{35025074-C0E2-4276-BA97-B76DC4ABDE90}" srcOrd="1" destOrd="0" presId="urn:microsoft.com/office/officeart/2008/layout/HorizontalMultiLevelHierarchy"/>
    <dgm:cxn modelId="{EA35C606-6E92-484D-9A5B-53C9E6B5C83C}" type="presOf" srcId="{0C2A402D-62E4-425D-A93A-94B47F1AD455}" destId="{2BDFF0C3-EFE1-4A12-847E-FA80123AEF63}" srcOrd="0" destOrd="0" presId="urn:microsoft.com/office/officeart/2008/layout/HorizontalMultiLevelHierarchy"/>
    <dgm:cxn modelId="{00DFE821-6423-45EE-8B06-0D7B854D04FC}" type="presOf" srcId="{EC943B46-AC6C-4768-8C34-B6BB3B8BFCEE}" destId="{A78593D8-9AF4-475E-B6EE-44F5EC7C6D4D}" srcOrd="0" destOrd="0" presId="urn:microsoft.com/office/officeart/2008/layout/HorizontalMultiLevelHierarchy"/>
    <dgm:cxn modelId="{9CC1533D-3C02-4774-BB9C-85E9EA141C47}" type="presOf" srcId="{1802B683-E393-4A38-8E9E-07303E0829BA}" destId="{5332E39C-9886-43F9-9A8F-5A1AC9562058}" srcOrd="0" destOrd="0" presId="urn:microsoft.com/office/officeart/2008/layout/HorizontalMultiLevelHierarchy"/>
    <dgm:cxn modelId="{5BE611BB-D1A8-43F9-9E74-96FFFB24E0CD}" srcId="{7F7EA2F6-3398-482B-8B1C-7873FF58B5FE}" destId="{83710B1C-DC8F-420F-BA5A-FE91C317181B}" srcOrd="2" destOrd="0" parTransId="{6100B00A-7DDA-457A-BD32-E891F93F5F3F}" sibTransId="{09F874DB-779F-42E3-89FC-D4C07ACBD58D}"/>
    <dgm:cxn modelId="{CD501190-F1AF-4B95-AF94-43B4D874C92E}" type="presOf" srcId="{08AC8F5D-7538-4D85-B698-24CF01BCD4B1}" destId="{EAE06E3B-898A-40BA-83C4-92626524A47A}" srcOrd="1" destOrd="0" presId="urn:microsoft.com/office/officeart/2008/layout/HorizontalMultiLevelHierarchy"/>
    <dgm:cxn modelId="{6A7358AD-BA06-4F04-9230-5DCC4AE75530}" srcId="{7F7EA2F6-3398-482B-8B1C-7873FF58B5FE}" destId="{99F63885-C227-4E2A-8C51-3D785D376197}" srcOrd="7" destOrd="0" parTransId="{D8F047A1-7C3A-48DF-AD62-3C3EB3FB3CCC}" sibTransId="{0028E342-D7B4-4078-B3BB-9E2A33F9B479}"/>
    <dgm:cxn modelId="{8C102B75-FC2E-48FA-B377-3830A5A21965}" srcId="{AC7F5F1F-E2B5-417F-8966-9DCB9058043F}" destId="{7F7EA2F6-3398-482B-8B1C-7873FF58B5FE}" srcOrd="0" destOrd="0" parTransId="{AD1657E3-51B7-4123-AB0B-EA74A40A1205}" sibTransId="{889CAAA9-D23A-4668-92BF-0B66777EE935}"/>
    <dgm:cxn modelId="{79B45C56-BD49-4915-8A3C-66FFD649FE19}" type="presOf" srcId="{7F7EA2F6-3398-482B-8B1C-7873FF58B5FE}" destId="{498CC9AD-C89B-420F-AD91-2A752B564708}" srcOrd="0" destOrd="0" presId="urn:microsoft.com/office/officeart/2008/layout/HorizontalMultiLevelHierarchy"/>
    <dgm:cxn modelId="{9972B88D-7927-4B95-A074-FD9DA84CE295}" srcId="{7F7EA2F6-3398-482B-8B1C-7873FF58B5FE}" destId="{FEC6C419-9567-4FB1-A3AE-2566E58319D1}" srcOrd="10" destOrd="0" parTransId="{29723BCD-F7A4-45EE-B402-0EB7152B60AC}" sibTransId="{A49BDC8A-E6F3-4D97-BDA9-AFBFC94ACFE4}"/>
    <dgm:cxn modelId="{B46D0F8E-C841-4924-9D95-1A6523EF544E}" type="presOf" srcId="{16C30094-C577-4202-9F34-0865EE6529D4}" destId="{65EB3986-D486-422A-914B-67D5B5F3B273}" srcOrd="0" destOrd="0" presId="urn:microsoft.com/office/officeart/2008/layout/HorizontalMultiLevelHierarchy"/>
    <dgm:cxn modelId="{DA630E1B-F6B9-4096-8581-FD508C5B0AD8}" type="presOf" srcId="{E8C06B64-C093-434E-95A2-0DD6E0F32DDA}" destId="{8DB34ECF-B12C-4F4E-8582-17FB48887EFE}" srcOrd="0" destOrd="0" presId="urn:microsoft.com/office/officeart/2008/layout/HorizontalMultiLevelHierarchy"/>
    <dgm:cxn modelId="{02E7E38D-E2DA-420B-AC24-B94177B2BFF8}" type="presOf" srcId="{B77AF17E-5C38-43DF-9339-8C542D94F884}" destId="{AB23CDF0-96C6-4249-B491-7C37D7539EC2}" srcOrd="0" destOrd="0" presId="urn:microsoft.com/office/officeart/2008/layout/HorizontalMultiLevelHierarchy"/>
    <dgm:cxn modelId="{71921382-A325-4C54-B8B4-2B8DCAD152ED}" type="presOf" srcId="{08AC8F5D-7538-4D85-B698-24CF01BCD4B1}" destId="{F7A8225D-FD93-4CE4-A403-147E4BD2D0C1}" srcOrd="0" destOrd="0" presId="urn:microsoft.com/office/officeart/2008/layout/HorizontalMultiLevelHierarchy"/>
    <dgm:cxn modelId="{4EEF444E-C76B-4A32-858B-734A78FA9B24}" type="presOf" srcId="{6FF6CFAB-2E67-4028-A1CE-EB76627439D2}" destId="{3FEE790D-224B-4EC7-A1FC-B791C79C1474}" srcOrd="1" destOrd="0" presId="urn:microsoft.com/office/officeart/2008/layout/HorizontalMultiLevelHierarchy"/>
    <dgm:cxn modelId="{35B77F4A-2DE3-4DF0-8DE8-08757719B4AC}" type="presOf" srcId="{6FF6CFAB-2E67-4028-A1CE-EB76627439D2}" destId="{BD1F43E6-4931-4F2B-B1D7-0C4A5C7E9F4E}" srcOrd="0" destOrd="0" presId="urn:microsoft.com/office/officeart/2008/layout/HorizontalMultiLevelHierarchy"/>
    <dgm:cxn modelId="{4B08E7DB-46B9-427B-BE6B-A876696F4DEF}" srcId="{7F7EA2F6-3398-482B-8B1C-7873FF58B5FE}" destId="{EC943B46-AC6C-4768-8C34-B6BB3B8BFCEE}" srcOrd="11" destOrd="0" parTransId="{D5963B1D-4259-4A86-AE7E-DDF21438622F}" sibTransId="{7A46ECAB-B3D0-4A09-8189-71BF955BDE7A}"/>
    <dgm:cxn modelId="{5AC78B31-211C-4B94-92DD-2FD4BCB10170}" type="presOf" srcId="{D5963B1D-4259-4A86-AE7E-DDF21438622F}" destId="{BCE5B979-184A-4B75-9AD3-6CEB0AE0E7FC}" srcOrd="0" destOrd="0" presId="urn:microsoft.com/office/officeart/2008/layout/HorizontalMultiLevelHierarchy"/>
    <dgm:cxn modelId="{E51F228D-1C57-4001-9104-DAF9C80F15BC}" type="presOf" srcId="{6100B00A-7DDA-457A-BD32-E891F93F5F3F}" destId="{4B6D7F06-54BB-47B1-94BF-8C0AB1E65F60}" srcOrd="1" destOrd="0" presId="urn:microsoft.com/office/officeart/2008/layout/HorizontalMultiLevelHierarchy"/>
    <dgm:cxn modelId="{4421EDB3-956A-4642-85E8-678398FE8FD3}" type="presOf" srcId="{9109B0D0-FFA6-4912-87D8-0305FB356F85}" destId="{1C914006-1A62-407C-A361-B1054CDFD926}" srcOrd="0" destOrd="0" presId="urn:microsoft.com/office/officeart/2008/layout/HorizontalMultiLevelHierarchy"/>
    <dgm:cxn modelId="{10CD24D3-CF9A-439D-B813-B18A08E89F61}" type="presOf" srcId="{679206DE-8CB9-413B-A71A-1172EED5698A}" destId="{ADF04664-0AE1-43B3-91E9-8AF1F392B91A}" srcOrd="0" destOrd="0" presId="urn:microsoft.com/office/officeart/2008/layout/HorizontalMultiLevelHierarchy"/>
    <dgm:cxn modelId="{ADACB94B-C94D-40F7-99FF-305ADE45579B}" type="presOf" srcId="{FC9F84A2-76C1-4D08-BA50-09C92957540B}" destId="{00CF0E33-335B-42CC-BF1B-2C929F150C4B}" srcOrd="1" destOrd="0" presId="urn:microsoft.com/office/officeart/2008/layout/HorizontalMultiLevelHierarchy"/>
    <dgm:cxn modelId="{9E1F9BD2-DDD5-448C-B349-E055582E25A8}" type="presOf" srcId="{6100B00A-7DDA-457A-BD32-E891F93F5F3F}" destId="{39C15D5A-DB46-4497-8F50-CDC7DDC3D196}" srcOrd="0" destOrd="0" presId="urn:microsoft.com/office/officeart/2008/layout/HorizontalMultiLevelHierarchy"/>
    <dgm:cxn modelId="{2BD396EE-19B2-43D5-83A8-3E1DFE1F3EBA}" type="presOf" srcId="{AB6F5A6E-DE8A-4018-993A-B374726265CF}" destId="{863D97DA-A327-481F-88C1-A76058170E4E}" srcOrd="1" destOrd="0" presId="urn:microsoft.com/office/officeart/2008/layout/HorizontalMultiLevelHierarchy"/>
    <dgm:cxn modelId="{100A9CD0-D75F-4BD4-AD30-F93735ABCC55}" type="presOf" srcId="{D8F047A1-7C3A-48DF-AD62-3C3EB3FB3CCC}" destId="{E112DDB2-B85C-4AFB-9F46-61C8816BC857}" srcOrd="0" destOrd="0" presId="urn:microsoft.com/office/officeart/2008/layout/HorizontalMultiLevelHierarchy"/>
    <dgm:cxn modelId="{2369A12C-83D0-4DD0-90BA-0056D8ED377A}" type="presOf" srcId="{5749EC56-362C-4A64-811C-699921524E90}" destId="{AB8A517F-72D7-406D-8540-EA3F55620F0B}" srcOrd="0" destOrd="0" presId="urn:microsoft.com/office/officeart/2008/layout/HorizontalMultiLevelHierarchy"/>
    <dgm:cxn modelId="{6B19BC0A-725A-4B67-ADF8-4CCD6B1B7962}" type="presOf" srcId="{D8F047A1-7C3A-48DF-AD62-3C3EB3FB3CCC}" destId="{03E3520C-7DD1-4354-A387-049FAAD13301}" srcOrd="1" destOrd="0" presId="urn:microsoft.com/office/officeart/2008/layout/HorizontalMultiLevelHierarchy"/>
    <dgm:cxn modelId="{6BC105ED-010C-408C-96EF-A7E043FA43D3}" type="presOf" srcId="{99F63885-C227-4E2A-8C51-3D785D376197}" destId="{F6C17CA5-E78D-49B2-A058-5F667C95DBAA}" srcOrd="0" destOrd="0" presId="urn:microsoft.com/office/officeart/2008/layout/HorizontalMultiLevelHierarchy"/>
    <dgm:cxn modelId="{2F739831-0E96-4430-8BA3-96BFE80CA773}" type="presOf" srcId="{83710B1C-DC8F-420F-BA5A-FE91C317181B}" destId="{63F2D02B-7F2F-480A-A230-D75196E00BE7}" srcOrd="0" destOrd="0" presId="urn:microsoft.com/office/officeart/2008/layout/HorizontalMultiLevelHierarchy"/>
    <dgm:cxn modelId="{7635E7F7-8B91-4503-9F63-E3E64A973526}" type="presOf" srcId="{AC7F5F1F-E2B5-417F-8966-9DCB9058043F}" destId="{6EDF95D8-6CAD-411C-AAE6-9099269BE59C}" srcOrd="0" destOrd="0" presId="urn:microsoft.com/office/officeart/2008/layout/HorizontalMultiLevelHierarchy"/>
    <dgm:cxn modelId="{1CCFFCA7-9303-4045-965C-A4EB72E1DF1C}" srcId="{7F7EA2F6-3398-482B-8B1C-7873FF58B5FE}" destId="{7BEBA328-E6B3-44F7-A05A-7125FE323FFC}" srcOrd="9" destOrd="0" parTransId="{08AC8F5D-7538-4D85-B698-24CF01BCD4B1}" sibTransId="{0FF80153-A414-46C3-8854-00AB3F78DD28}"/>
    <dgm:cxn modelId="{0B6BC571-0BFB-4EBA-A9E6-467B99629192}" type="presOf" srcId="{AB6F5A6E-DE8A-4018-993A-B374726265CF}" destId="{0BC3C3F1-702A-4F19-AC54-96CDDF7EE6A1}" srcOrd="0" destOrd="0" presId="urn:microsoft.com/office/officeart/2008/layout/HorizontalMultiLevelHierarchy"/>
    <dgm:cxn modelId="{B8DACB56-1135-4AA4-9FD9-224E66B117A1}" type="presOf" srcId="{4DBF1F89-C44F-4F09-85CF-CECB89F35A55}" destId="{C32B08D4-20CF-480D-95E7-F9133FE2C49E}" srcOrd="0" destOrd="0" presId="urn:microsoft.com/office/officeart/2008/layout/HorizontalMultiLevelHierarchy"/>
    <dgm:cxn modelId="{79C1B255-42A8-44B3-BD24-E8C30A0E530D}" type="presOf" srcId="{FC9F84A2-76C1-4D08-BA50-09C92957540B}" destId="{ABE2C614-67D1-4F01-A6F1-CD461254675D}" srcOrd="0" destOrd="0" presId="urn:microsoft.com/office/officeart/2008/layout/HorizontalMultiLevelHierarchy"/>
    <dgm:cxn modelId="{262A1CF3-C2CD-4BDB-A444-A09444F47FF8}" srcId="{7F7EA2F6-3398-482B-8B1C-7873FF58B5FE}" destId="{E8C06B64-C093-434E-95A2-0DD6E0F32DDA}" srcOrd="4" destOrd="0" parTransId="{6FF6CFAB-2E67-4028-A1CE-EB76627439D2}" sibTransId="{16AD08E1-C97A-429E-8092-3363CC49188B}"/>
    <dgm:cxn modelId="{2F4B9703-5BD4-4523-82A2-98634973728B}" type="presOf" srcId="{A1489735-5DFE-4192-83BF-8D6B97583617}" destId="{A3185664-3815-4401-8ED9-BA1CA1EE8380}" srcOrd="0" destOrd="0" presId="urn:microsoft.com/office/officeart/2008/layout/HorizontalMultiLevelHierarchy"/>
    <dgm:cxn modelId="{3CB7E6C0-1A78-45F7-B282-69BEE3C6DAD5}" type="presOf" srcId="{7BEBA328-E6B3-44F7-A05A-7125FE323FFC}" destId="{4D3EB574-0BAD-4708-A944-E707F4947C7B}" srcOrd="0" destOrd="0" presId="urn:microsoft.com/office/officeart/2008/layout/HorizontalMultiLevelHierarchy"/>
    <dgm:cxn modelId="{2A92D31B-FD4A-4775-BDA8-1CF88BE65C88}" srcId="{7F7EA2F6-3398-482B-8B1C-7873FF58B5FE}" destId="{4DBF1F89-C44F-4F09-85CF-CECB89F35A55}" srcOrd="0" destOrd="0" parTransId="{5B9184CB-A30F-4868-9D13-CE58F03B21B9}" sibTransId="{69DB7FF7-42EE-41A3-B70D-7C9F25168DBE}"/>
    <dgm:cxn modelId="{1857EE08-0A09-4707-9F10-5443741C5666}" type="presOf" srcId="{9109B0D0-FFA6-4912-87D8-0305FB356F85}" destId="{0205FFF7-B237-446A-9526-88910FAA16B6}" srcOrd="1" destOrd="0" presId="urn:microsoft.com/office/officeart/2008/layout/HorizontalMultiLevelHierarchy"/>
    <dgm:cxn modelId="{CE584151-0B76-4A00-A40E-56378D5EE624}" srcId="{7F7EA2F6-3398-482B-8B1C-7873FF58B5FE}" destId="{679206DE-8CB9-413B-A71A-1172EED5698A}" srcOrd="3" destOrd="0" parTransId="{FC9F84A2-76C1-4D08-BA50-09C92957540B}" sibTransId="{F2A42D93-78F8-4CB0-BF96-8FE6A3D9A7E9}"/>
    <dgm:cxn modelId="{C1C74C9C-7624-4C1F-A2E1-77F424668FA9}" srcId="{7F7EA2F6-3398-482B-8B1C-7873FF58B5FE}" destId="{B77AF17E-5C38-43DF-9339-8C542D94F884}" srcOrd="5" destOrd="0" parTransId="{1802B683-E393-4A38-8E9E-07303E0829BA}" sibTransId="{3E953C7B-8D73-415D-8FCB-3C00E3D0A342}"/>
    <dgm:cxn modelId="{16FDDB77-9690-485C-BEC3-6C83AD61366B}" type="presOf" srcId="{5B9184CB-A30F-4868-9D13-CE58F03B21B9}" destId="{AD8D98EE-C9E6-4D4E-A6FF-B3B82C515D1F}" srcOrd="1" destOrd="0" presId="urn:microsoft.com/office/officeart/2008/layout/HorizontalMultiLevelHierarchy"/>
    <dgm:cxn modelId="{F4D4476B-D85C-4829-9027-AFBA87D387B3}" srcId="{7F7EA2F6-3398-482B-8B1C-7873FF58B5FE}" destId="{A1489735-5DFE-4192-83BF-8D6B97583617}" srcOrd="6" destOrd="0" parTransId="{9109B0D0-FFA6-4912-87D8-0305FB356F85}" sibTransId="{4B62FB23-433E-4F09-865A-3CF2C641FC58}"/>
    <dgm:cxn modelId="{1B31532B-5C9D-4685-B1DD-22126B1C36DD}" srcId="{7F7EA2F6-3398-482B-8B1C-7873FF58B5FE}" destId="{0C2A402D-62E4-425D-A93A-94B47F1AD455}" srcOrd="8" destOrd="0" parTransId="{5749EC56-362C-4A64-811C-699921524E90}" sibTransId="{A92C60A8-9AA9-4C53-A96D-FE40F0D4C400}"/>
    <dgm:cxn modelId="{55F9F2A9-2275-406B-9433-836C436248AD}" srcId="{7F7EA2F6-3398-482B-8B1C-7873FF58B5FE}" destId="{16C30094-C577-4202-9F34-0865EE6529D4}" srcOrd="1" destOrd="0" parTransId="{AB6F5A6E-DE8A-4018-993A-B374726265CF}" sibTransId="{3EE96434-5909-44D2-A3B2-54C8BD02DD9A}"/>
    <dgm:cxn modelId="{13564CBB-83FF-46DD-AD58-3467A9C3A1A2}" type="presOf" srcId="{5749EC56-362C-4A64-811C-699921524E90}" destId="{FC47E4B2-F1B7-4C68-918E-46CF10B79D0C}" srcOrd="1" destOrd="0" presId="urn:microsoft.com/office/officeart/2008/layout/HorizontalMultiLevelHierarchy"/>
    <dgm:cxn modelId="{9045A18E-8109-4803-ACCD-3CD092362738}" type="presParOf" srcId="{6EDF95D8-6CAD-411C-AAE6-9099269BE59C}" destId="{90B3F138-0508-46AE-8723-94E2E8BB23C9}" srcOrd="0" destOrd="0" presId="urn:microsoft.com/office/officeart/2008/layout/HorizontalMultiLevelHierarchy"/>
    <dgm:cxn modelId="{67BE2A8E-FE81-4BAB-BFB1-3BF2B340F339}" type="presParOf" srcId="{90B3F138-0508-46AE-8723-94E2E8BB23C9}" destId="{498CC9AD-C89B-420F-AD91-2A752B564708}" srcOrd="0" destOrd="0" presId="urn:microsoft.com/office/officeart/2008/layout/HorizontalMultiLevelHierarchy"/>
    <dgm:cxn modelId="{0EBA6063-D23D-4EB2-A355-83BF64DC8168}" type="presParOf" srcId="{90B3F138-0508-46AE-8723-94E2E8BB23C9}" destId="{9F4C390D-CADE-4539-A624-2FB0B5D699B8}" srcOrd="1" destOrd="0" presId="urn:microsoft.com/office/officeart/2008/layout/HorizontalMultiLevelHierarchy"/>
    <dgm:cxn modelId="{9ADFF36C-A7A4-4F9C-B7F4-F079CB0BD434}" type="presParOf" srcId="{9F4C390D-CADE-4539-A624-2FB0B5D699B8}" destId="{F1D4D1B0-BB35-45C7-A936-9A693EA23E68}" srcOrd="0" destOrd="0" presId="urn:microsoft.com/office/officeart/2008/layout/HorizontalMultiLevelHierarchy"/>
    <dgm:cxn modelId="{CEC47B3A-39F2-415B-99E6-9BFF9D3ED2CC}" type="presParOf" srcId="{F1D4D1B0-BB35-45C7-A936-9A693EA23E68}" destId="{AD8D98EE-C9E6-4D4E-A6FF-B3B82C515D1F}" srcOrd="0" destOrd="0" presId="urn:microsoft.com/office/officeart/2008/layout/HorizontalMultiLevelHierarchy"/>
    <dgm:cxn modelId="{E40FECAF-2145-49B9-AE05-41190E71E8C4}" type="presParOf" srcId="{9F4C390D-CADE-4539-A624-2FB0B5D699B8}" destId="{32392262-D9D6-4576-A521-FA53BF8B26F0}" srcOrd="1" destOrd="0" presId="urn:microsoft.com/office/officeart/2008/layout/HorizontalMultiLevelHierarchy"/>
    <dgm:cxn modelId="{0F993CA7-3980-4BB6-BE7D-FAF725E36B48}" type="presParOf" srcId="{32392262-D9D6-4576-A521-FA53BF8B26F0}" destId="{C32B08D4-20CF-480D-95E7-F9133FE2C49E}" srcOrd="0" destOrd="0" presId="urn:microsoft.com/office/officeart/2008/layout/HorizontalMultiLevelHierarchy"/>
    <dgm:cxn modelId="{D0C58753-4119-4C90-B30C-4D15B0F4E9F8}" type="presParOf" srcId="{32392262-D9D6-4576-A521-FA53BF8B26F0}" destId="{AC5C1FC3-E1F8-4B79-B1BB-D11A359163C3}" srcOrd="1" destOrd="0" presId="urn:microsoft.com/office/officeart/2008/layout/HorizontalMultiLevelHierarchy"/>
    <dgm:cxn modelId="{92394798-4C49-49BF-8FD1-AF9267B1836E}" type="presParOf" srcId="{9F4C390D-CADE-4539-A624-2FB0B5D699B8}" destId="{0BC3C3F1-702A-4F19-AC54-96CDDF7EE6A1}" srcOrd="2" destOrd="0" presId="urn:microsoft.com/office/officeart/2008/layout/HorizontalMultiLevelHierarchy"/>
    <dgm:cxn modelId="{3DCE6D35-604E-46DF-A5CD-6000B40797F5}" type="presParOf" srcId="{0BC3C3F1-702A-4F19-AC54-96CDDF7EE6A1}" destId="{863D97DA-A327-481F-88C1-A76058170E4E}" srcOrd="0" destOrd="0" presId="urn:microsoft.com/office/officeart/2008/layout/HorizontalMultiLevelHierarchy"/>
    <dgm:cxn modelId="{9DBC3364-2F43-40B3-AE56-5CA30CBCC1D3}" type="presParOf" srcId="{9F4C390D-CADE-4539-A624-2FB0B5D699B8}" destId="{E49D015E-6856-4FB8-B916-34128F902D94}" srcOrd="3" destOrd="0" presId="urn:microsoft.com/office/officeart/2008/layout/HorizontalMultiLevelHierarchy"/>
    <dgm:cxn modelId="{E6E74EA3-B82D-49BF-B666-7A7E3AF68196}" type="presParOf" srcId="{E49D015E-6856-4FB8-B916-34128F902D94}" destId="{65EB3986-D486-422A-914B-67D5B5F3B273}" srcOrd="0" destOrd="0" presId="urn:microsoft.com/office/officeart/2008/layout/HorizontalMultiLevelHierarchy"/>
    <dgm:cxn modelId="{F00D1360-0D90-4239-9F2E-728B8AAF1726}" type="presParOf" srcId="{E49D015E-6856-4FB8-B916-34128F902D94}" destId="{223DD0E4-DF97-4974-96A9-466F4CE1F601}" srcOrd="1" destOrd="0" presId="urn:microsoft.com/office/officeart/2008/layout/HorizontalMultiLevelHierarchy"/>
    <dgm:cxn modelId="{AE2DCE7C-37D2-4488-8048-5A153AE40F03}" type="presParOf" srcId="{9F4C390D-CADE-4539-A624-2FB0B5D699B8}" destId="{39C15D5A-DB46-4497-8F50-CDC7DDC3D196}" srcOrd="4" destOrd="0" presId="urn:microsoft.com/office/officeart/2008/layout/HorizontalMultiLevelHierarchy"/>
    <dgm:cxn modelId="{DAA458C4-E071-4815-B5EB-0D2EEF8912F9}" type="presParOf" srcId="{39C15D5A-DB46-4497-8F50-CDC7DDC3D196}" destId="{4B6D7F06-54BB-47B1-94BF-8C0AB1E65F60}" srcOrd="0" destOrd="0" presId="urn:microsoft.com/office/officeart/2008/layout/HorizontalMultiLevelHierarchy"/>
    <dgm:cxn modelId="{4809D76B-749D-4ED3-AACA-1806FD261B1D}" type="presParOf" srcId="{9F4C390D-CADE-4539-A624-2FB0B5D699B8}" destId="{B872C668-CC72-4AC7-839D-67FD576BB84C}" srcOrd="5" destOrd="0" presId="urn:microsoft.com/office/officeart/2008/layout/HorizontalMultiLevelHierarchy"/>
    <dgm:cxn modelId="{5F23E931-1E83-4A3F-A098-40BACD0564A7}" type="presParOf" srcId="{B872C668-CC72-4AC7-839D-67FD576BB84C}" destId="{63F2D02B-7F2F-480A-A230-D75196E00BE7}" srcOrd="0" destOrd="0" presId="urn:microsoft.com/office/officeart/2008/layout/HorizontalMultiLevelHierarchy"/>
    <dgm:cxn modelId="{AE23FFE1-38C4-4835-A114-BAC2A537E605}" type="presParOf" srcId="{B872C668-CC72-4AC7-839D-67FD576BB84C}" destId="{B2DEDC4C-F043-4139-943B-1DE9801AEBD6}" srcOrd="1" destOrd="0" presId="urn:microsoft.com/office/officeart/2008/layout/HorizontalMultiLevelHierarchy"/>
    <dgm:cxn modelId="{F376E1E2-ADE4-4522-AB29-AABB4D82C98A}" type="presParOf" srcId="{9F4C390D-CADE-4539-A624-2FB0B5D699B8}" destId="{ABE2C614-67D1-4F01-A6F1-CD461254675D}" srcOrd="6" destOrd="0" presId="urn:microsoft.com/office/officeart/2008/layout/HorizontalMultiLevelHierarchy"/>
    <dgm:cxn modelId="{F8437D95-61A0-44F2-929A-449B2E22F038}" type="presParOf" srcId="{ABE2C614-67D1-4F01-A6F1-CD461254675D}" destId="{00CF0E33-335B-42CC-BF1B-2C929F150C4B}" srcOrd="0" destOrd="0" presId="urn:microsoft.com/office/officeart/2008/layout/HorizontalMultiLevelHierarchy"/>
    <dgm:cxn modelId="{8FA993D8-9871-4214-8421-58CBE48874E5}" type="presParOf" srcId="{9F4C390D-CADE-4539-A624-2FB0B5D699B8}" destId="{CFA453D5-A2A3-4FE9-B5F6-044474D43224}" srcOrd="7" destOrd="0" presId="urn:microsoft.com/office/officeart/2008/layout/HorizontalMultiLevelHierarchy"/>
    <dgm:cxn modelId="{2815CB8D-5668-441C-911D-119F5EBAA5A7}" type="presParOf" srcId="{CFA453D5-A2A3-4FE9-B5F6-044474D43224}" destId="{ADF04664-0AE1-43B3-91E9-8AF1F392B91A}" srcOrd="0" destOrd="0" presId="urn:microsoft.com/office/officeart/2008/layout/HorizontalMultiLevelHierarchy"/>
    <dgm:cxn modelId="{2F816ECB-0A43-41C1-B08E-7B22587E8FF8}" type="presParOf" srcId="{CFA453D5-A2A3-4FE9-B5F6-044474D43224}" destId="{446DD71D-3533-4FB6-B82D-EF15E460189B}" srcOrd="1" destOrd="0" presId="urn:microsoft.com/office/officeart/2008/layout/HorizontalMultiLevelHierarchy"/>
    <dgm:cxn modelId="{01145BEA-8DEE-4E35-89E8-E6D2C5093D8D}" type="presParOf" srcId="{9F4C390D-CADE-4539-A624-2FB0B5D699B8}" destId="{BD1F43E6-4931-4F2B-B1D7-0C4A5C7E9F4E}" srcOrd="8" destOrd="0" presId="urn:microsoft.com/office/officeart/2008/layout/HorizontalMultiLevelHierarchy"/>
    <dgm:cxn modelId="{16EE7D4A-0876-4CF7-837C-B6268F9D5058}" type="presParOf" srcId="{BD1F43E6-4931-4F2B-B1D7-0C4A5C7E9F4E}" destId="{3FEE790D-224B-4EC7-A1FC-B791C79C1474}" srcOrd="0" destOrd="0" presId="urn:microsoft.com/office/officeart/2008/layout/HorizontalMultiLevelHierarchy"/>
    <dgm:cxn modelId="{F65D411B-5FF8-432A-A687-39ECC90B2D14}" type="presParOf" srcId="{9F4C390D-CADE-4539-A624-2FB0B5D699B8}" destId="{907B0A36-87FA-4EC3-8174-CC491022DB98}" srcOrd="9" destOrd="0" presId="urn:microsoft.com/office/officeart/2008/layout/HorizontalMultiLevelHierarchy"/>
    <dgm:cxn modelId="{3C652D85-7029-4621-9AA4-6F38FE014ADA}" type="presParOf" srcId="{907B0A36-87FA-4EC3-8174-CC491022DB98}" destId="{8DB34ECF-B12C-4F4E-8582-17FB48887EFE}" srcOrd="0" destOrd="0" presId="urn:microsoft.com/office/officeart/2008/layout/HorizontalMultiLevelHierarchy"/>
    <dgm:cxn modelId="{8350D1F3-5304-497B-8695-D8AB35828ABB}" type="presParOf" srcId="{907B0A36-87FA-4EC3-8174-CC491022DB98}" destId="{60558A74-42B4-4563-9D2D-D687A8573ABC}" srcOrd="1" destOrd="0" presId="urn:microsoft.com/office/officeart/2008/layout/HorizontalMultiLevelHierarchy"/>
    <dgm:cxn modelId="{2F22E737-9778-4F8C-A233-29CA54998BD6}" type="presParOf" srcId="{9F4C390D-CADE-4539-A624-2FB0B5D699B8}" destId="{5332E39C-9886-43F9-9A8F-5A1AC9562058}" srcOrd="10" destOrd="0" presId="urn:microsoft.com/office/officeart/2008/layout/HorizontalMultiLevelHierarchy"/>
    <dgm:cxn modelId="{6BC62539-BE56-42FF-9087-831DB224F7FC}" type="presParOf" srcId="{5332E39C-9886-43F9-9A8F-5A1AC9562058}" destId="{DAE2F9B1-14F9-406F-8E32-C4F3228476F1}" srcOrd="0" destOrd="0" presId="urn:microsoft.com/office/officeart/2008/layout/HorizontalMultiLevelHierarchy"/>
    <dgm:cxn modelId="{4A0792B1-D05B-4C38-95D9-D4715678F511}" type="presParOf" srcId="{9F4C390D-CADE-4539-A624-2FB0B5D699B8}" destId="{0EBA33DD-3F06-403E-8A01-BAC1D8513353}" srcOrd="11" destOrd="0" presId="urn:microsoft.com/office/officeart/2008/layout/HorizontalMultiLevelHierarchy"/>
    <dgm:cxn modelId="{13363DD8-A454-4396-A7D5-125B0D85D62E}" type="presParOf" srcId="{0EBA33DD-3F06-403E-8A01-BAC1D8513353}" destId="{AB23CDF0-96C6-4249-B491-7C37D7539EC2}" srcOrd="0" destOrd="0" presId="urn:microsoft.com/office/officeart/2008/layout/HorizontalMultiLevelHierarchy"/>
    <dgm:cxn modelId="{CD972737-E36D-4E47-969D-FE7E58F70C9D}" type="presParOf" srcId="{0EBA33DD-3F06-403E-8A01-BAC1D8513353}" destId="{5AF9F48C-E7E9-4AF1-9D95-E9483F8D79E4}" srcOrd="1" destOrd="0" presId="urn:microsoft.com/office/officeart/2008/layout/HorizontalMultiLevelHierarchy"/>
    <dgm:cxn modelId="{6065D42B-9CBE-4848-AA01-FA1B6E921450}" type="presParOf" srcId="{9F4C390D-CADE-4539-A624-2FB0B5D699B8}" destId="{1C914006-1A62-407C-A361-B1054CDFD926}" srcOrd="12" destOrd="0" presId="urn:microsoft.com/office/officeart/2008/layout/HorizontalMultiLevelHierarchy"/>
    <dgm:cxn modelId="{DBEE53EE-7743-43D8-9560-1B46C1726697}" type="presParOf" srcId="{1C914006-1A62-407C-A361-B1054CDFD926}" destId="{0205FFF7-B237-446A-9526-88910FAA16B6}" srcOrd="0" destOrd="0" presId="urn:microsoft.com/office/officeart/2008/layout/HorizontalMultiLevelHierarchy"/>
    <dgm:cxn modelId="{0187E8EB-E575-4420-A84F-AE8C9E8F7B12}" type="presParOf" srcId="{9F4C390D-CADE-4539-A624-2FB0B5D699B8}" destId="{C8B60476-F36D-4CDC-B15E-3FFDEB6BF93F}" srcOrd="13" destOrd="0" presId="urn:microsoft.com/office/officeart/2008/layout/HorizontalMultiLevelHierarchy"/>
    <dgm:cxn modelId="{12ACC1C0-056B-46AD-A969-1739685C2871}" type="presParOf" srcId="{C8B60476-F36D-4CDC-B15E-3FFDEB6BF93F}" destId="{A3185664-3815-4401-8ED9-BA1CA1EE8380}" srcOrd="0" destOrd="0" presId="urn:microsoft.com/office/officeart/2008/layout/HorizontalMultiLevelHierarchy"/>
    <dgm:cxn modelId="{3E68121B-9C9D-4831-8141-54EC5A3A2CCA}" type="presParOf" srcId="{C8B60476-F36D-4CDC-B15E-3FFDEB6BF93F}" destId="{84C38DD0-705A-4FA5-8EBD-7B6908F3C080}" srcOrd="1" destOrd="0" presId="urn:microsoft.com/office/officeart/2008/layout/HorizontalMultiLevelHierarchy"/>
    <dgm:cxn modelId="{23EADF21-F3C4-4186-A894-DB50DE3BC19E}" type="presParOf" srcId="{9F4C390D-CADE-4539-A624-2FB0B5D699B8}" destId="{E112DDB2-B85C-4AFB-9F46-61C8816BC857}" srcOrd="14" destOrd="0" presId="urn:microsoft.com/office/officeart/2008/layout/HorizontalMultiLevelHierarchy"/>
    <dgm:cxn modelId="{A59EF05D-5770-4AD4-A1A0-59FA3EAC6F82}" type="presParOf" srcId="{E112DDB2-B85C-4AFB-9F46-61C8816BC857}" destId="{03E3520C-7DD1-4354-A387-049FAAD13301}" srcOrd="0" destOrd="0" presId="urn:microsoft.com/office/officeart/2008/layout/HorizontalMultiLevelHierarchy"/>
    <dgm:cxn modelId="{CDA62F40-ACC2-4568-9DEB-0AC29D023FBB}" type="presParOf" srcId="{9F4C390D-CADE-4539-A624-2FB0B5D699B8}" destId="{882A35A0-61B5-4F71-9387-5451584DC266}" srcOrd="15" destOrd="0" presId="urn:microsoft.com/office/officeart/2008/layout/HorizontalMultiLevelHierarchy"/>
    <dgm:cxn modelId="{EDDDE5B9-46A3-470A-8C47-4CE732597F22}" type="presParOf" srcId="{882A35A0-61B5-4F71-9387-5451584DC266}" destId="{F6C17CA5-E78D-49B2-A058-5F667C95DBAA}" srcOrd="0" destOrd="0" presId="urn:microsoft.com/office/officeart/2008/layout/HorizontalMultiLevelHierarchy"/>
    <dgm:cxn modelId="{9C2402E8-BAC7-44C6-9AAB-82F8E3605353}" type="presParOf" srcId="{882A35A0-61B5-4F71-9387-5451584DC266}" destId="{554A7355-7503-43BB-AC4D-5482A8CB2495}" srcOrd="1" destOrd="0" presId="urn:microsoft.com/office/officeart/2008/layout/HorizontalMultiLevelHierarchy"/>
    <dgm:cxn modelId="{CA5A707A-BAF0-41A6-9F97-64DF059076D4}" type="presParOf" srcId="{9F4C390D-CADE-4539-A624-2FB0B5D699B8}" destId="{AB8A517F-72D7-406D-8540-EA3F55620F0B}" srcOrd="16" destOrd="0" presId="urn:microsoft.com/office/officeart/2008/layout/HorizontalMultiLevelHierarchy"/>
    <dgm:cxn modelId="{F0FA1EED-1DAF-486F-9B8E-F30274C9ABD5}" type="presParOf" srcId="{AB8A517F-72D7-406D-8540-EA3F55620F0B}" destId="{FC47E4B2-F1B7-4C68-918E-46CF10B79D0C}" srcOrd="0" destOrd="0" presId="urn:microsoft.com/office/officeart/2008/layout/HorizontalMultiLevelHierarchy"/>
    <dgm:cxn modelId="{5D40B80A-4634-4841-B3C9-6C76A92C64FC}" type="presParOf" srcId="{9F4C390D-CADE-4539-A624-2FB0B5D699B8}" destId="{22F37EE0-39F2-4B69-B942-72B101D30458}" srcOrd="17" destOrd="0" presId="urn:microsoft.com/office/officeart/2008/layout/HorizontalMultiLevelHierarchy"/>
    <dgm:cxn modelId="{D04654AB-1597-46F6-B5C4-9C51F76EFAF6}" type="presParOf" srcId="{22F37EE0-39F2-4B69-B942-72B101D30458}" destId="{2BDFF0C3-EFE1-4A12-847E-FA80123AEF63}" srcOrd="0" destOrd="0" presId="urn:microsoft.com/office/officeart/2008/layout/HorizontalMultiLevelHierarchy"/>
    <dgm:cxn modelId="{D4985AE1-BBDF-47D8-AC6F-FFE3446BD163}" type="presParOf" srcId="{22F37EE0-39F2-4B69-B942-72B101D30458}" destId="{742F883A-BD13-44C6-938B-216E79179EC9}" srcOrd="1" destOrd="0" presId="urn:microsoft.com/office/officeart/2008/layout/HorizontalMultiLevelHierarchy"/>
    <dgm:cxn modelId="{48116DDC-4969-4A46-8C76-026F0BCE7674}" type="presParOf" srcId="{9F4C390D-CADE-4539-A624-2FB0B5D699B8}" destId="{F7A8225D-FD93-4CE4-A403-147E4BD2D0C1}" srcOrd="18" destOrd="0" presId="urn:microsoft.com/office/officeart/2008/layout/HorizontalMultiLevelHierarchy"/>
    <dgm:cxn modelId="{945F8B87-3471-4B23-8F89-5A28348D39D0}" type="presParOf" srcId="{F7A8225D-FD93-4CE4-A403-147E4BD2D0C1}" destId="{EAE06E3B-898A-40BA-83C4-92626524A47A}" srcOrd="0" destOrd="0" presId="urn:microsoft.com/office/officeart/2008/layout/HorizontalMultiLevelHierarchy"/>
    <dgm:cxn modelId="{193FF68D-5E06-4380-9E03-9D2235D9A90B}" type="presParOf" srcId="{9F4C390D-CADE-4539-A624-2FB0B5D699B8}" destId="{7D4F76BA-9C02-4057-BB6F-F26FF8CF5D0E}" srcOrd="19" destOrd="0" presId="urn:microsoft.com/office/officeart/2008/layout/HorizontalMultiLevelHierarchy"/>
    <dgm:cxn modelId="{F693A655-32FA-4E6C-A5CB-613E584E9A4D}" type="presParOf" srcId="{7D4F76BA-9C02-4057-BB6F-F26FF8CF5D0E}" destId="{4D3EB574-0BAD-4708-A944-E707F4947C7B}" srcOrd="0" destOrd="0" presId="urn:microsoft.com/office/officeart/2008/layout/HorizontalMultiLevelHierarchy"/>
    <dgm:cxn modelId="{61A649BB-F353-4695-9E42-F83EE9E48B1D}" type="presParOf" srcId="{7D4F76BA-9C02-4057-BB6F-F26FF8CF5D0E}" destId="{B562015D-3960-4B2A-B128-6A1A6D9C334C}" srcOrd="1" destOrd="0" presId="urn:microsoft.com/office/officeart/2008/layout/HorizontalMultiLevelHierarchy"/>
    <dgm:cxn modelId="{E7C8FBD7-8F08-4FE0-ADE8-35C95D47F8B1}" type="presParOf" srcId="{9F4C390D-CADE-4539-A624-2FB0B5D699B8}" destId="{966F81A0-4C9C-4D28-ADC0-1DFB2C40E4B6}" srcOrd="20" destOrd="0" presId="urn:microsoft.com/office/officeart/2008/layout/HorizontalMultiLevelHierarchy"/>
    <dgm:cxn modelId="{247D16A7-23B5-4BB5-80D3-36EB29A677B3}" type="presParOf" srcId="{966F81A0-4C9C-4D28-ADC0-1DFB2C40E4B6}" destId="{35025074-C0E2-4276-BA97-B76DC4ABDE90}" srcOrd="0" destOrd="0" presId="urn:microsoft.com/office/officeart/2008/layout/HorizontalMultiLevelHierarchy"/>
    <dgm:cxn modelId="{A887B3DF-D0AF-4154-8D54-63D00674739F}" type="presParOf" srcId="{9F4C390D-CADE-4539-A624-2FB0B5D699B8}" destId="{326BEF2C-2C28-4FB7-95F6-BAB33E9207C5}" srcOrd="21" destOrd="0" presId="urn:microsoft.com/office/officeart/2008/layout/HorizontalMultiLevelHierarchy"/>
    <dgm:cxn modelId="{ACA657B5-4B2A-428F-9987-C58A60D92908}" type="presParOf" srcId="{326BEF2C-2C28-4FB7-95F6-BAB33E9207C5}" destId="{18936254-FEAE-4AB5-9038-2718187DFA80}" srcOrd="0" destOrd="0" presId="urn:microsoft.com/office/officeart/2008/layout/HorizontalMultiLevelHierarchy"/>
    <dgm:cxn modelId="{00F4331C-53BB-4941-BDF2-AB8D9FA9B3EF}" type="presParOf" srcId="{326BEF2C-2C28-4FB7-95F6-BAB33E9207C5}" destId="{DEF3C321-20BC-4FA7-BDDE-C3475957905F}" srcOrd="1" destOrd="0" presId="urn:microsoft.com/office/officeart/2008/layout/HorizontalMultiLevelHierarchy"/>
    <dgm:cxn modelId="{18E4783D-8189-48AF-B800-382B74FB8781}" type="presParOf" srcId="{9F4C390D-CADE-4539-A624-2FB0B5D699B8}" destId="{BCE5B979-184A-4B75-9AD3-6CEB0AE0E7FC}" srcOrd="22" destOrd="0" presId="urn:microsoft.com/office/officeart/2008/layout/HorizontalMultiLevelHierarchy"/>
    <dgm:cxn modelId="{C947D155-5ABD-4065-A754-932F1F83191A}" type="presParOf" srcId="{BCE5B979-184A-4B75-9AD3-6CEB0AE0E7FC}" destId="{11E9B082-8481-4D3C-87AE-520D79B427ED}" srcOrd="0" destOrd="0" presId="urn:microsoft.com/office/officeart/2008/layout/HorizontalMultiLevelHierarchy"/>
    <dgm:cxn modelId="{1BC28282-3D91-42BD-994E-C74D569D45DC}" type="presParOf" srcId="{9F4C390D-CADE-4539-A624-2FB0B5D699B8}" destId="{3E486B4C-B644-4DD0-AE20-27110632A25E}" srcOrd="23" destOrd="0" presId="urn:microsoft.com/office/officeart/2008/layout/HorizontalMultiLevelHierarchy"/>
    <dgm:cxn modelId="{E93A0046-BA73-45B6-BF07-E8B14B196281}" type="presParOf" srcId="{3E486B4C-B644-4DD0-AE20-27110632A25E}" destId="{A78593D8-9AF4-475E-B6EE-44F5EC7C6D4D}" srcOrd="0" destOrd="0" presId="urn:microsoft.com/office/officeart/2008/layout/HorizontalMultiLevelHierarchy"/>
    <dgm:cxn modelId="{E738B730-0158-4868-BCB3-B38FD4A5AC93}" type="presParOf" srcId="{3E486B4C-B644-4DD0-AE20-27110632A25E}" destId="{5695551B-1044-42D4-A48F-3D04B813DC7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778D74-2654-41CC-86B8-43DF81C4D42A}">
      <dsp:nvSpPr>
        <dsp:cNvPr id="0" name=""/>
        <dsp:cNvSpPr/>
      </dsp:nvSpPr>
      <dsp:spPr>
        <a:xfrm>
          <a:off x="0" y="287335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9FB6C-BC2A-4290-9DF3-DB185E99E843}">
      <dsp:nvSpPr>
        <dsp:cNvPr id="0" name=""/>
        <dsp:cNvSpPr/>
      </dsp:nvSpPr>
      <dsp:spPr>
        <a:xfrm>
          <a:off x="342038" y="95455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Иоганн Фридрих Гербарт (1776-1841)</a:t>
          </a:r>
          <a:endParaRPr lang="ru-RU" sz="1300" kern="1200" dirty="0"/>
        </a:p>
      </dsp:txBody>
      <dsp:txXfrm>
        <a:off x="360772" y="114189"/>
        <a:ext cx="4751064" cy="346292"/>
      </dsp:txXfrm>
    </dsp:sp>
    <dsp:sp modelId="{C190F4E7-D3BB-4ACB-85CB-6F2645164AE2}">
      <dsp:nvSpPr>
        <dsp:cNvPr id="0" name=""/>
        <dsp:cNvSpPr/>
      </dsp:nvSpPr>
      <dsp:spPr>
        <a:xfrm>
          <a:off x="0" y="87701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DF8D24-EB9A-4D5C-8E7F-E7F3A7108FF7}">
      <dsp:nvSpPr>
        <dsp:cNvPr id="0" name=""/>
        <dsp:cNvSpPr/>
      </dsp:nvSpPr>
      <dsp:spPr>
        <a:xfrm>
          <a:off x="342038" y="68513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И.Г.Песталоцци (746-1827)</a:t>
          </a:r>
          <a:endParaRPr lang="ru-RU" sz="1300" kern="1200" dirty="0"/>
        </a:p>
      </dsp:txBody>
      <dsp:txXfrm>
        <a:off x="360772" y="703870"/>
        <a:ext cx="4751064" cy="346292"/>
      </dsp:txXfrm>
    </dsp:sp>
    <dsp:sp modelId="{75275896-19A9-4FEC-8AFD-35870E1D3823}">
      <dsp:nvSpPr>
        <dsp:cNvPr id="0" name=""/>
        <dsp:cNvSpPr/>
      </dsp:nvSpPr>
      <dsp:spPr>
        <a:xfrm>
          <a:off x="0" y="146669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3FE9A9-6995-4A20-B29F-B23558D1CD58}">
      <dsp:nvSpPr>
        <dsp:cNvPr id="0" name=""/>
        <dsp:cNvSpPr/>
      </dsp:nvSpPr>
      <dsp:spPr>
        <a:xfrm>
          <a:off x="342038" y="127481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А.Дистерверг (1790-1816)</a:t>
          </a:r>
          <a:endParaRPr lang="ru-RU" sz="1300" kern="1200" dirty="0"/>
        </a:p>
      </dsp:txBody>
      <dsp:txXfrm>
        <a:off x="360772" y="1293550"/>
        <a:ext cx="4751064" cy="346292"/>
      </dsp:txXfrm>
    </dsp:sp>
    <dsp:sp modelId="{05D0A23B-B131-46FB-81E6-8642EB2CF97E}">
      <dsp:nvSpPr>
        <dsp:cNvPr id="0" name=""/>
        <dsp:cNvSpPr/>
      </dsp:nvSpPr>
      <dsp:spPr>
        <a:xfrm>
          <a:off x="0" y="205637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BAF27-6C94-4D2C-A97F-C50B3445E2EB}">
      <dsp:nvSpPr>
        <dsp:cNvPr id="0" name=""/>
        <dsp:cNvSpPr/>
      </dsp:nvSpPr>
      <dsp:spPr>
        <a:xfrm>
          <a:off x="342038" y="186449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К.Д.Ушинский (1824-1870) </a:t>
          </a:r>
          <a:endParaRPr lang="ru-RU" sz="1300" kern="1200" dirty="0"/>
        </a:p>
      </dsp:txBody>
      <dsp:txXfrm>
        <a:off x="360772" y="1883230"/>
        <a:ext cx="4751064" cy="346292"/>
      </dsp:txXfrm>
    </dsp:sp>
    <dsp:sp modelId="{E4701BF6-25E3-43A1-AAB7-7380DE7CED46}">
      <dsp:nvSpPr>
        <dsp:cNvPr id="0" name=""/>
        <dsp:cNvSpPr/>
      </dsp:nvSpPr>
      <dsp:spPr>
        <a:xfrm>
          <a:off x="0" y="264605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FD3D-A13C-47F9-9E62-92C642F062E8}">
      <dsp:nvSpPr>
        <dsp:cNvPr id="0" name=""/>
        <dsp:cNvSpPr/>
      </dsp:nvSpPr>
      <dsp:spPr>
        <a:xfrm>
          <a:off x="342038" y="245417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Д.Дьюи (1859-1952)</a:t>
          </a:r>
          <a:endParaRPr lang="ru-RU" sz="1300" kern="1200" dirty="0"/>
        </a:p>
      </dsp:txBody>
      <dsp:txXfrm>
        <a:off x="360772" y="2472910"/>
        <a:ext cx="4751064" cy="346292"/>
      </dsp:txXfrm>
    </dsp:sp>
    <dsp:sp modelId="{46580B0A-46B9-4E78-A3F2-4033835B5F11}">
      <dsp:nvSpPr>
        <dsp:cNvPr id="0" name=""/>
        <dsp:cNvSpPr/>
      </dsp:nvSpPr>
      <dsp:spPr>
        <a:xfrm>
          <a:off x="0" y="323573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82BCFC-A94E-4535-AB54-4F003236911A}">
      <dsp:nvSpPr>
        <dsp:cNvPr id="0" name=""/>
        <dsp:cNvSpPr/>
      </dsp:nvSpPr>
      <dsp:spPr>
        <a:xfrm>
          <a:off x="342038" y="304385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Г.Кершенштейнер (1854-1932)</a:t>
          </a:r>
          <a:endParaRPr lang="ru-RU" sz="1300" kern="1200" dirty="0"/>
        </a:p>
      </dsp:txBody>
      <dsp:txXfrm>
        <a:off x="360772" y="3062590"/>
        <a:ext cx="4751064" cy="346292"/>
      </dsp:txXfrm>
    </dsp:sp>
    <dsp:sp modelId="{A66764FA-D2C5-4CF6-A587-8981DA7F4E4D}">
      <dsp:nvSpPr>
        <dsp:cNvPr id="0" name=""/>
        <dsp:cNvSpPr/>
      </dsp:nvSpPr>
      <dsp:spPr>
        <a:xfrm>
          <a:off x="0" y="3825416"/>
          <a:ext cx="684076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E7EA7-754F-4F70-BFB2-4E7337398809}">
      <dsp:nvSpPr>
        <dsp:cNvPr id="0" name=""/>
        <dsp:cNvSpPr/>
      </dsp:nvSpPr>
      <dsp:spPr>
        <a:xfrm>
          <a:off x="342038" y="3633536"/>
          <a:ext cx="478853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В.Лай (1862-1926) және т.б.</a:t>
          </a:r>
          <a:endParaRPr lang="ru-RU" sz="1300" kern="1200" dirty="0"/>
        </a:p>
      </dsp:txBody>
      <dsp:txXfrm>
        <a:off x="360772" y="3652270"/>
        <a:ext cx="4751064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837AC-EE76-4F4C-94EE-51CE98E294B5}">
      <dsp:nvSpPr>
        <dsp:cNvPr id="0" name=""/>
        <dsp:cNvSpPr/>
      </dsp:nvSpPr>
      <dsp:spPr>
        <a:xfrm>
          <a:off x="3398953" y="2673523"/>
          <a:ext cx="483571" cy="2303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785" y="0"/>
              </a:lnTo>
              <a:lnTo>
                <a:pt x="241785" y="2303596"/>
              </a:lnTo>
              <a:lnTo>
                <a:pt x="483571" y="2303596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581894" y="3766476"/>
        <a:ext cx="117690" cy="117690"/>
      </dsp:txXfrm>
    </dsp:sp>
    <dsp:sp modelId="{EB32FB3D-CA4F-45B9-8792-705F2C4F3CDC}">
      <dsp:nvSpPr>
        <dsp:cNvPr id="0" name=""/>
        <dsp:cNvSpPr/>
      </dsp:nvSpPr>
      <dsp:spPr>
        <a:xfrm>
          <a:off x="3398953" y="2673523"/>
          <a:ext cx="483571" cy="1382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785" y="0"/>
              </a:lnTo>
              <a:lnTo>
                <a:pt x="241785" y="1382158"/>
              </a:lnTo>
              <a:lnTo>
                <a:pt x="483571" y="138215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04131" y="3327994"/>
        <a:ext cx="73215" cy="73215"/>
      </dsp:txXfrm>
    </dsp:sp>
    <dsp:sp modelId="{5CFE3347-4EC6-4CC7-B380-8AE81ADE562B}">
      <dsp:nvSpPr>
        <dsp:cNvPr id="0" name=""/>
        <dsp:cNvSpPr/>
      </dsp:nvSpPr>
      <dsp:spPr>
        <a:xfrm>
          <a:off x="3398953" y="2673523"/>
          <a:ext cx="483571" cy="460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785" y="0"/>
              </a:lnTo>
              <a:lnTo>
                <a:pt x="241785" y="460719"/>
              </a:lnTo>
              <a:lnTo>
                <a:pt x="483571" y="460719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24041" y="2887185"/>
        <a:ext cx="33395" cy="33395"/>
      </dsp:txXfrm>
    </dsp:sp>
    <dsp:sp modelId="{E6AF882A-57E1-47CE-A029-043B39C29BD5}">
      <dsp:nvSpPr>
        <dsp:cNvPr id="0" name=""/>
        <dsp:cNvSpPr/>
      </dsp:nvSpPr>
      <dsp:spPr>
        <a:xfrm>
          <a:off x="3398953" y="2212804"/>
          <a:ext cx="483571" cy="460719"/>
        </a:xfrm>
        <a:custGeom>
          <a:avLst/>
          <a:gdLst/>
          <a:ahLst/>
          <a:cxnLst/>
          <a:rect l="0" t="0" r="0" b="0"/>
          <a:pathLst>
            <a:path>
              <a:moveTo>
                <a:pt x="0" y="460719"/>
              </a:moveTo>
              <a:lnTo>
                <a:pt x="241785" y="460719"/>
              </a:lnTo>
              <a:lnTo>
                <a:pt x="241785" y="0"/>
              </a:lnTo>
              <a:lnTo>
                <a:pt x="483571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24041" y="2426466"/>
        <a:ext cx="33395" cy="33395"/>
      </dsp:txXfrm>
    </dsp:sp>
    <dsp:sp modelId="{ADF64A8D-34E0-4299-ABE7-6F6A57AD7DC9}">
      <dsp:nvSpPr>
        <dsp:cNvPr id="0" name=""/>
        <dsp:cNvSpPr/>
      </dsp:nvSpPr>
      <dsp:spPr>
        <a:xfrm>
          <a:off x="3398953" y="1291365"/>
          <a:ext cx="483571" cy="1382158"/>
        </a:xfrm>
        <a:custGeom>
          <a:avLst/>
          <a:gdLst/>
          <a:ahLst/>
          <a:cxnLst/>
          <a:rect l="0" t="0" r="0" b="0"/>
          <a:pathLst>
            <a:path>
              <a:moveTo>
                <a:pt x="0" y="1382158"/>
              </a:moveTo>
              <a:lnTo>
                <a:pt x="241785" y="1382158"/>
              </a:lnTo>
              <a:lnTo>
                <a:pt x="241785" y="0"/>
              </a:lnTo>
              <a:lnTo>
                <a:pt x="483571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04131" y="1945836"/>
        <a:ext cx="73215" cy="73215"/>
      </dsp:txXfrm>
    </dsp:sp>
    <dsp:sp modelId="{3381FB76-50D3-4576-8DC7-F617898D874B}">
      <dsp:nvSpPr>
        <dsp:cNvPr id="0" name=""/>
        <dsp:cNvSpPr/>
      </dsp:nvSpPr>
      <dsp:spPr>
        <a:xfrm>
          <a:off x="3398953" y="369926"/>
          <a:ext cx="483571" cy="2303596"/>
        </a:xfrm>
        <a:custGeom>
          <a:avLst/>
          <a:gdLst/>
          <a:ahLst/>
          <a:cxnLst/>
          <a:rect l="0" t="0" r="0" b="0"/>
          <a:pathLst>
            <a:path>
              <a:moveTo>
                <a:pt x="0" y="2303596"/>
              </a:moveTo>
              <a:lnTo>
                <a:pt x="241785" y="2303596"/>
              </a:lnTo>
              <a:lnTo>
                <a:pt x="241785" y="0"/>
              </a:lnTo>
              <a:lnTo>
                <a:pt x="483571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581894" y="1462879"/>
        <a:ext cx="117690" cy="117690"/>
      </dsp:txXfrm>
    </dsp:sp>
    <dsp:sp modelId="{0DB720A9-1D5E-4A2B-A2D7-B0846CE12AF4}">
      <dsp:nvSpPr>
        <dsp:cNvPr id="0" name=""/>
        <dsp:cNvSpPr/>
      </dsp:nvSpPr>
      <dsp:spPr>
        <a:xfrm rot="16200000">
          <a:off x="659701" y="1874142"/>
          <a:ext cx="3879742" cy="1598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itchFamily="18" charset="0"/>
              <a:cs typeface="Times New Roman" pitchFamily="18" charset="0"/>
            </a:rPr>
            <a:t>XIX-XX ғғ.  отандық дидактиканың дамуы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9701" y="1874142"/>
        <a:ext cx="3879742" cy="1598762"/>
      </dsp:txXfrm>
    </dsp:sp>
    <dsp:sp modelId="{D0145973-8539-4770-98A5-7EA377711A59}">
      <dsp:nvSpPr>
        <dsp:cNvPr id="0" name=""/>
        <dsp:cNvSpPr/>
      </dsp:nvSpPr>
      <dsp:spPr>
        <a:xfrm>
          <a:off x="3882524" y="1351"/>
          <a:ext cx="2922534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900" kern="1200" dirty="0" smtClean="0">
              <a:latin typeface="Times New Roman" pitchFamily="18" charset="0"/>
              <a:cs typeface="Times New Roman" pitchFamily="18" charset="0"/>
            </a:rPr>
            <a:t>П.Ф.Каптерев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1351"/>
        <a:ext cx="2922534" cy="737151"/>
      </dsp:txXfrm>
    </dsp:sp>
    <dsp:sp modelId="{CE1EFA51-E807-4E48-8D71-85B2A03DA64E}">
      <dsp:nvSpPr>
        <dsp:cNvPr id="0" name=""/>
        <dsp:cNvSpPr/>
      </dsp:nvSpPr>
      <dsp:spPr>
        <a:xfrm>
          <a:off x="3882524" y="922789"/>
          <a:ext cx="3066541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900" kern="1200" dirty="0" smtClean="0">
              <a:latin typeface="Times New Roman" pitchFamily="18" charset="0"/>
              <a:cs typeface="Times New Roman" pitchFamily="18" charset="0"/>
            </a:rPr>
            <a:t>С.Т.Шацкий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922789"/>
        <a:ext cx="3066541" cy="737151"/>
      </dsp:txXfrm>
    </dsp:sp>
    <dsp:sp modelId="{BEBCC9FF-BDF3-42C7-963C-4C09659A12F9}">
      <dsp:nvSpPr>
        <dsp:cNvPr id="0" name=""/>
        <dsp:cNvSpPr/>
      </dsp:nvSpPr>
      <dsp:spPr>
        <a:xfrm>
          <a:off x="3882524" y="1844228"/>
          <a:ext cx="3066565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 П.П. Блонский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1844228"/>
        <a:ext cx="3066565" cy="737151"/>
      </dsp:txXfrm>
    </dsp:sp>
    <dsp:sp modelId="{43F0DEED-D9A0-433F-8BA6-EA8E66980F7A}">
      <dsp:nvSpPr>
        <dsp:cNvPr id="0" name=""/>
        <dsp:cNvSpPr/>
      </dsp:nvSpPr>
      <dsp:spPr>
        <a:xfrm>
          <a:off x="3882524" y="2765667"/>
          <a:ext cx="2993933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 А.К. Гастев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2765667"/>
        <a:ext cx="2993933" cy="737151"/>
      </dsp:txXfrm>
    </dsp:sp>
    <dsp:sp modelId="{838AEACB-CBB0-4307-962E-89C5F39433FE}">
      <dsp:nvSpPr>
        <dsp:cNvPr id="0" name=""/>
        <dsp:cNvSpPr/>
      </dsp:nvSpPr>
      <dsp:spPr>
        <a:xfrm>
          <a:off x="3882524" y="3687106"/>
          <a:ext cx="2995190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 А.П. Пинкевич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3687106"/>
        <a:ext cx="2995190" cy="737151"/>
      </dsp:txXfrm>
    </dsp:sp>
    <dsp:sp modelId="{B83B80FD-38D1-4839-987B-A021FF458176}">
      <dsp:nvSpPr>
        <dsp:cNvPr id="0" name=""/>
        <dsp:cNvSpPr/>
      </dsp:nvSpPr>
      <dsp:spPr>
        <a:xfrm>
          <a:off x="3882524" y="4608544"/>
          <a:ext cx="2851159" cy="737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М.М. Пистрак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2524" y="4608544"/>
        <a:ext cx="2851159" cy="737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291E2-B728-4C72-BD2B-ACCAF98BD8B5}">
      <dsp:nvSpPr>
        <dsp:cNvPr id="0" name=""/>
        <dsp:cNvSpPr/>
      </dsp:nvSpPr>
      <dsp:spPr>
        <a:xfrm>
          <a:off x="2" y="0"/>
          <a:ext cx="8928987" cy="498700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0816A-3802-4F21-94F5-705B2250E760}">
      <dsp:nvSpPr>
        <dsp:cNvPr id="0" name=""/>
        <dsp:cNvSpPr/>
      </dsp:nvSpPr>
      <dsp:spPr>
        <a:xfrm>
          <a:off x="1614" y="1080115"/>
          <a:ext cx="1466750" cy="2826775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Дидактикалық зерттеудің әдіснамасын, оқыту әдістері мен дидактиканың басқа өзекті мәселелерінің дамуына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215" y="1151716"/>
        <a:ext cx="1323548" cy="2683573"/>
      </dsp:txXfrm>
    </dsp:sp>
    <dsp:sp modelId="{A907E787-993E-404B-B606-553D0982F5D9}">
      <dsp:nvSpPr>
        <dsp:cNvPr id="0" name=""/>
        <dsp:cNvSpPr/>
      </dsp:nvSpPr>
      <dsp:spPr>
        <a:xfrm>
          <a:off x="1637527" y="1496102"/>
          <a:ext cx="1014975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1200" kern="1200" dirty="0" smtClean="0">
              <a:latin typeface="Times New Roman" pitchFamily="18" charset="0"/>
              <a:cs typeface="Times New Roman" pitchFamily="18" charset="0"/>
            </a:rPr>
            <a:t>В.С. Ильин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7074" y="1545649"/>
        <a:ext cx="915881" cy="1895708"/>
      </dsp:txXfrm>
    </dsp:sp>
    <dsp:sp modelId="{DFC1977F-CE06-4D89-BE78-F2E2ADF23AB4}">
      <dsp:nvSpPr>
        <dsp:cNvPr id="0" name=""/>
        <dsp:cNvSpPr/>
      </dsp:nvSpPr>
      <dsp:spPr>
        <a:xfrm>
          <a:off x="2821665" y="1496102"/>
          <a:ext cx="1129819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В.И.Загвязинский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76818" y="1551255"/>
        <a:ext cx="1019513" cy="1884496"/>
      </dsp:txXfrm>
    </dsp:sp>
    <dsp:sp modelId="{6B5346AA-2C93-4AD2-9898-73D86B0E234E}">
      <dsp:nvSpPr>
        <dsp:cNvPr id="0" name=""/>
        <dsp:cNvSpPr/>
      </dsp:nvSpPr>
      <dsp:spPr>
        <a:xfrm>
          <a:off x="4120647" y="1496102"/>
          <a:ext cx="1014975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В.В. Краевский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0194" y="1545649"/>
        <a:ext cx="915881" cy="1895708"/>
      </dsp:txXfrm>
    </dsp:sp>
    <dsp:sp modelId="{FADDE561-A6E6-40B4-BE84-120AA2342615}">
      <dsp:nvSpPr>
        <dsp:cNvPr id="0" name=""/>
        <dsp:cNvSpPr/>
      </dsp:nvSpPr>
      <dsp:spPr>
        <a:xfrm>
          <a:off x="5304785" y="1496102"/>
          <a:ext cx="1014975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 И.Я. Лернер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332" y="1545649"/>
        <a:ext cx="915881" cy="1895708"/>
      </dsp:txXfrm>
    </dsp:sp>
    <dsp:sp modelId="{ECC7D0AC-19B3-415B-8784-9B1B8F01CD95}">
      <dsp:nvSpPr>
        <dsp:cNvPr id="0" name=""/>
        <dsp:cNvSpPr/>
      </dsp:nvSpPr>
      <dsp:spPr>
        <a:xfrm>
          <a:off x="6488923" y="1496102"/>
          <a:ext cx="1014975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М.М. Махмутов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38470" y="1545649"/>
        <a:ext cx="915881" cy="1895708"/>
      </dsp:txXfrm>
    </dsp:sp>
    <dsp:sp modelId="{284B51FE-B1ED-46E8-8199-A1CA105345A1}">
      <dsp:nvSpPr>
        <dsp:cNvPr id="0" name=""/>
        <dsp:cNvSpPr/>
      </dsp:nvSpPr>
      <dsp:spPr>
        <a:xfrm>
          <a:off x="7673061" y="1496102"/>
          <a:ext cx="1254316" cy="1994802"/>
        </a:xfrm>
        <a:prstGeom prst="roundRect">
          <a:avLst/>
        </a:prstGeom>
        <a:solidFill>
          <a:schemeClr val="lt1"/>
        </a:solidFill>
        <a:ln w="425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itchFamily="18" charset="0"/>
              <a:cs typeface="Times New Roman" pitchFamily="18" charset="0"/>
            </a:rPr>
            <a:t>П.И. Пидкасистый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734292" y="1557333"/>
        <a:ext cx="1131854" cy="18723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BD4286-B848-41BC-9694-8E43C66B8AD7}">
      <dsp:nvSpPr>
        <dsp:cNvPr id="0" name=""/>
        <dsp:cNvSpPr/>
      </dsp:nvSpPr>
      <dsp:spPr>
        <a:xfrm>
          <a:off x="1864892" y="746744"/>
          <a:ext cx="5128679" cy="5128679"/>
        </a:xfrm>
        <a:prstGeom prst="blockArc">
          <a:avLst>
            <a:gd name="adj1" fmla="val 12597968"/>
            <a:gd name="adj2" fmla="val 16271058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1E456-3FF6-4C3C-B543-BFF7191E5182}">
      <dsp:nvSpPr>
        <dsp:cNvPr id="0" name=""/>
        <dsp:cNvSpPr/>
      </dsp:nvSpPr>
      <dsp:spPr>
        <a:xfrm>
          <a:off x="1864152" y="748028"/>
          <a:ext cx="5128679" cy="5128679"/>
        </a:xfrm>
        <a:prstGeom prst="blockArc">
          <a:avLst>
            <a:gd name="adj1" fmla="val 9000000"/>
            <a:gd name="adj2" fmla="val 12600000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C7CB9-CE9B-4CD9-8CD0-EE7D429599BB}">
      <dsp:nvSpPr>
        <dsp:cNvPr id="0" name=""/>
        <dsp:cNvSpPr/>
      </dsp:nvSpPr>
      <dsp:spPr>
        <a:xfrm>
          <a:off x="1864152" y="748028"/>
          <a:ext cx="5128679" cy="5128679"/>
        </a:xfrm>
        <a:prstGeom prst="blockArc">
          <a:avLst>
            <a:gd name="adj1" fmla="val 5400000"/>
            <a:gd name="adj2" fmla="val 9000000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3CA20-4A90-40E5-9921-7541C7C477E9}">
      <dsp:nvSpPr>
        <dsp:cNvPr id="0" name=""/>
        <dsp:cNvSpPr/>
      </dsp:nvSpPr>
      <dsp:spPr>
        <a:xfrm>
          <a:off x="1864152" y="748028"/>
          <a:ext cx="5128679" cy="5128679"/>
        </a:xfrm>
        <a:prstGeom prst="blockArc">
          <a:avLst>
            <a:gd name="adj1" fmla="val 1800000"/>
            <a:gd name="adj2" fmla="val 5400000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CED37-F82D-4556-B720-CF0D62DCA59C}">
      <dsp:nvSpPr>
        <dsp:cNvPr id="0" name=""/>
        <dsp:cNvSpPr/>
      </dsp:nvSpPr>
      <dsp:spPr>
        <a:xfrm>
          <a:off x="1864152" y="748028"/>
          <a:ext cx="5128679" cy="5128679"/>
        </a:xfrm>
        <a:prstGeom prst="blockArc">
          <a:avLst>
            <a:gd name="adj1" fmla="val 19800000"/>
            <a:gd name="adj2" fmla="val 1800000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2C150-072B-4478-8AC3-D84C5C729773}">
      <dsp:nvSpPr>
        <dsp:cNvPr id="0" name=""/>
        <dsp:cNvSpPr/>
      </dsp:nvSpPr>
      <dsp:spPr>
        <a:xfrm>
          <a:off x="1863393" y="746713"/>
          <a:ext cx="5128679" cy="5128679"/>
        </a:xfrm>
        <a:prstGeom prst="blockArc">
          <a:avLst>
            <a:gd name="adj1" fmla="val 16273115"/>
            <a:gd name="adj2" fmla="val 19802082"/>
            <a:gd name="adj3" fmla="val 45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74EDC-855B-429A-94FD-AFD5F1AB6903}">
      <dsp:nvSpPr>
        <dsp:cNvPr id="0" name=""/>
        <dsp:cNvSpPr/>
      </dsp:nvSpPr>
      <dsp:spPr>
        <a:xfrm>
          <a:off x="3278122" y="2161998"/>
          <a:ext cx="2300739" cy="23007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Дидактиканың философиялық-әдіснамалық заңдылықтары, өзіндік ерекшеліктері туралы мұра қалдырған ғұламалар: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15057" y="2498933"/>
        <a:ext cx="1626869" cy="1626869"/>
      </dsp:txXfrm>
    </dsp:sp>
    <dsp:sp modelId="{F61C00E5-901A-474C-A09A-5EDC46DEEA8F}">
      <dsp:nvSpPr>
        <dsp:cNvPr id="0" name=""/>
        <dsp:cNvSpPr/>
      </dsp:nvSpPr>
      <dsp:spPr>
        <a:xfrm>
          <a:off x="3675776" y="0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Әбу-Насыр Әл - Фараби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11631" y="235855"/>
        <a:ext cx="1138807" cy="1138807"/>
      </dsp:txXfrm>
    </dsp:sp>
    <dsp:sp modelId="{9584E4A9-8D06-4674-B938-D370BE4D270C}">
      <dsp:nvSpPr>
        <dsp:cNvPr id="0" name=""/>
        <dsp:cNvSpPr/>
      </dsp:nvSpPr>
      <dsp:spPr>
        <a:xfrm>
          <a:off x="5793805" y="1253928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 Ибн-Сина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29660" y="1489783"/>
        <a:ext cx="1138807" cy="1138807"/>
      </dsp:txXfrm>
    </dsp:sp>
    <dsp:sp modelId="{850D223F-26D5-477F-8652-49CD2031F70F}">
      <dsp:nvSpPr>
        <dsp:cNvPr id="0" name=""/>
        <dsp:cNvSpPr/>
      </dsp:nvSpPr>
      <dsp:spPr>
        <a:xfrm>
          <a:off x="5793805" y="3760289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Қожа-Ахмет Иассауи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29660" y="3996144"/>
        <a:ext cx="1138807" cy="1138807"/>
      </dsp:txXfrm>
    </dsp:sp>
    <dsp:sp modelId="{4E293EFF-E037-4238-8942-D1646FADF46A}">
      <dsp:nvSpPr>
        <dsp:cNvPr id="0" name=""/>
        <dsp:cNvSpPr/>
      </dsp:nvSpPr>
      <dsp:spPr>
        <a:xfrm>
          <a:off x="3623233" y="5013470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Әл-Хорезми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59088" y="5249325"/>
        <a:ext cx="1138807" cy="1138807"/>
      </dsp:txXfrm>
    </dsp:sp>
    <dsp:sp modelId="{AE1162D4-938A-43D1-9206-EFE42171EE66}">
      <dsp:nvSpPr>
        <dsp:cNvPr id="0" name=""/>
        <dsp:cNvSpPr/>
      </dsp:nvSpPr>
      <dsp:spPr>
        <a:xfrm>
          <a:off x="1452660" y="3760289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 Махмут Қашқари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8515" y="3996144"/>
        <a:ext cx="1138807" cy="1138807"/>
      </dsp:txXfrm>
    </dsp:sp>
    <dsp:sp modelId="{EB061A27-2396-40B3-B941-F1315CB72068}">
      <dsp:nvSpPr>
        <dsp:cNvPr id="0" name=""/>
        <dsp:cNvSpPr/>
      </dsp:nvSpPr>
      <dsp:spPr>
        <a:xfrm>
          <a:off x="1452660" y="1253928"/>
          <a:ext cx="1610517" cy="1610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Жүсіп Баласағұни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8515" y="1489783"/>
        <a:ext cx="1138807" cy="11388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5B979-184A-4B75-9AD3-6CEB0AE0E7FC}">
      <dsp:nvSpPr>
        <dsp:cNvPr id="0" name=""/>
        <dsp:cNvSpPr/>
      </dsp:nvSpPr>
      <dsp:spPr>
        <a:xfrm>
          <a:off x="4365442" y="2925551"/>
          <a:ext cx="259948" cy="2724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974" y="0"/>
              </a:lnTo>
              <a:lnTo>
                <a:pt x="129974" y="2724312"/>
              </a:lnTo>
              <a:lnTo>
                <a:pt x="259948" y="27243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27000" y="4219290"/>
        <a:ext cx="136834" cy="136834"/>
      </dsp:txXfrm>
    </dsp:sp>
    <dsp:sp modelId="{966F81A0-4C9C-4D28-ADC0-1DFB2C40E4B6}">
      <dsp:nvSpPr>
        <dsp:cNvPr id="0" name=""/>
        <dsp:cNvSpPr/>
      </dsp:nvSpPr>
      <dsp:spPr>
        <a:xfrm>
          <a:off x="4365442" y="2925551"/>
          <a:ext cx="259948" cy="2228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974" y="0"/>
              </a:lnTo>
              <a:lnTo>
                <a:pt x="129974" y="2228983"/>
              </a:lnTo>
              <a:lnTo>
                <a:pt x="259948" y="2228983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439315" y="3983940"/>
        <a:ext cx="112204" cy="112204"/>
      </dsp:txXfrm>
    </dsp:sp>
    <dsp:sp modelId="{F7A8225D-FD93-4CE4-A403-147E4BD2D0C1}">
      <dsp:nvSpPr>
        <dsp:cNvPr id="0" name=""/>
        <dsp:cNvSpPr/>
      </dsp:nvSpPr>
      <dsp:spPr>
        <a:xfrm>
          <a:off x="4365442" y="2925551"/>
          <a:ext cx="259948" cy="1733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974" y="0"/>
              </a:lnTo>
              <a:lnTo>
                <a:pt x="129974" y="1733653"/>
              </a:lnTo>
              <a:lnTo>
                <a:pt x="259948" y="1733653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451591" y="3748552"/>
        <a:ext cx="87651" cy="87651"/>
      </dsp:txXfrm>
    </dsp:sp>
    <dsp:sp modelId="{AB8A517F-72D7-406D-8540-EA3F55620F0B}">
      <dsp:nvSpPr>
        <dsp:cNvPr id="0" name=""/>
        <dsp:cNvSpPr/>
      </dsp:nvSpPr>
      <dsp:spPr>
        <a:xfrm>
          <a:off x="4365442" y="2925551"/>
          <a:ext cx="243065" cy="1251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1532" y="0"/>
              </a:lnTo>
              <a:lnTo>
                <a:pt x="121532" y="1251475"/>
              </a:lnTo>
              <a:lnTo>
                <a:pt x="243065" y="125147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55103" y="3519417"/>
        <a:ext cx="63743" cy="63743"/>
      </dsp:txXfrm>
    </dsp:sp>
    <dsp:sp modelId="{E112DDB2-B85C-4AFB-9F46-61C8816BC857}">
      <dsp:nvSpPr>
        <dsp:cNvPr id="0" name=""/>
        <dsp:cNvSpPr/>
      </dsp:nvSpPr>
      <dsp:spPr>
        <a:xfrm>
          <a:off x="4365442" y="2925551"/>
          <a:ext cx="259948" cy="742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974" y="0"/>
              </a:lnTo>
              <a:lnTo>
                <a:pt x="129974" y="742994"/>
              </a:lnTo>
              <a:lnTo>
                <a:pt x="259948" y="74299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75738" y="3277369"/>
        <a:ext cx="39357" cy="39357"/>
      </dsp:txXfrm>
    </dsp:sp>
    <dsp:sp modelId="{1C914006-1A62-407C-A361-B1054CDFD926}">
      <dsp:nvSpPr>
        <dsp:cNvPr id="0" name=""/>
        <dsp:cNvSpPr/>
      </dsp:nvSpPr>
      <dsp:spPr>
        <a:xfrm>
          <a:off x="4365442" y="2925551"/>
          <a:ext cx="259948" cy="247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974" y="0"/>
              </a:lnTo>
              <a:lnTo>
                <a:pt x="129974" y="247664"/>
              </a:lnTo>
              <a:lnTo>
                <a:pt x="259948" y="24766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86441" y="3040407"/>
        <a:ext cx="17952" cy="17952"/>
      </dsp:txXfrm>
    </dsp:sp>
    <dsp:sp modelId="{5332E39C-9886-43F9-9A8F-5A1AC9562058}">
      <dsp:nvSpPr>
        <dsp:cNvPr id="0" name=""/>
        <dsp:cNvSpPr/>
      </dsp:nvSpPr>
      <dsp:spPr>
        <a:xfrm>
          <a:off x="4365442" y="2677886"/>
          <a:ext cx="259948" cy="247664"/>
        </a:xfrm>
        <a:custGeom>
          <a:avLst/>
          <a:gdLst/>
          <a:ahLst/>
          <a:cxnLst/>
          <a:rect l="0" t="0" r="0" b="0"/>
          <a:pathLst>
            <a:path>
              <a:moveTo>
                <a:pt x="0" y="247664"/>
              </a:moveTo>
              <a:lnTo>
                <a:pt x="129974" y="247664"/>
              </a:lnTo>
              <a:lnTo>
                <a:pt x="129974" y="0"/>
              </a:lnTo>
              <a:lnTo>
                <a:pt x="25994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86441" y="2792743"/>
        <a:ext cx="17952" cy="17952"/>
      </dsp:txXfrm>
    </dsp:sp>
    <dsp:sp modelId="{BD1F43E6-4931-4F2B-B1D7-0C4A5C7E9F4E}">
      <dsp:nvSpPr>
        <dsp:cNvPr id="0" name=""/>
        <dsp:cNvSpPr/>
      </dsp:nvSpPr>
      <dsp:spPr>
        <a:xfrm>
          <a:off x="4365442" y="2156070"/>
          <a:ext cx="212378" cy="769480"/>
        </a:xfrm>
        <a:custGeom>
          <a:avLst/>
          <a:gdLst/>
          <a:ahLst/>
          <a:cxnLst/>
          <a:rect l="0" t="0" r="0" b="0"/>
          <a:pathLst>
            <a:path>
              <a:moveTo>
                <a:pt x="0" y="769480"/>
              </a:moveTo>
              <a:lnTo>
                <a:pt x="106189" y="769480"/>
              </a:lnTo>
              <a:lnTo>
                <a:pt x="106189" y="0"/>
              </a:lnTo>
              <a:lnTo>
                <a:pt x="21237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51675" y="2520854"/>
        <a:ext cx="39912" cy="39912"/>
      </dsp:txXfrm>
    </dsp:sp>
    <dsp:sp modelId="{ABE2C614-67D1-4F01-A6F1-CD461254675D}">
      <dsp:nvSpPr>
        <dsp:cNvPr id="0" name=""/>
        <dsp:cNvSpPr/>
      </dsp:nvSpPr>
      <dsp:spPr>
        <a:xfrm>
          <a:off x="4365442" y="1687227"/>
          <a:ext cx="259948" cy="1238323"/>
        </a:xfrm>
        <a:custGeom>
          <a:avLst/>
          <a:gdLst/>
          <a:ahLst/>
          <a:cxnLst/>
          <a:rect l="0" t="0" r="0" b="0"/>
          <a:pathLst>
            <a:path>
              <a:moveTo>
                <a:pt x="0" y="1238323"/>
              </a:moveTo>
              <a:lnTo>
                <a:pt x="129974" y="1238323"/>
              </a:lnTo>
              <a:lnTo>
                <a:pt x="129974" y="0"/>
              </a:lnTo>
              <a:lnTo>
                <a:pt x="25994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63784" y="2274756"/>
        <a:ext cx="63265" cy="63265"/>
      </dsp:txXfrm>
    </dsp:sp>
    <dsp:sp modelId="{39C15D5A-DB46-4497-8F50-CDC7DDC3D196}">
      <dsp:nvSpPr>
        <dsp:cNvPr id="0" name=""/>
        <dsp:cNvSpPr/>
      </dsp:nvSpPr>
      <dsp:spPr>
        <a:xfrm>
          <a:off x="4365442" y="1191897"/>
          <a:ext cx="259948" cy="1733653"/>
        </a:xfrm>
        <a:custGeom>
          <a:avLst/>
          <a:gdLst/>
          <a:ahLst/>
          <a:cxnLst/>
          <a:rect l="0" t="0" r="0" b="0"/>
          <a:pathLst>
            <a:path>
              <a:moveTo>
                <a:pt x="0" y="1733653"/>
              </a:moveTo>
              <a:lnTo>
                <a:pt x="129974" y="1733653"/>
              </a:lnTo>
              <a:lnTo>
                <a:pt x="129974" y="0"/>
              </a:lnTo>
              <a:lnTo>
                <a:pt x="25994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451591" y="2014898"/>
        <a:ext cx="87651" cy="87651"/>
      </dsp:txXfrm>
    </dsp:sp>
    <dsp:sp modelId="{0BC3C3F1-702A-4F19-AC54-96CDDF7EE6A1}">
      <dsp:nvSpPr>
        <dsp:cNvPr id="0" name=""/>
        <dsp:cNvSpPr/>
      </dsp:nvSpPr>
      <dsp:spPr>
        <a:xfrm>
          <a:off x="4365442" y="696568"/>
          <a:ext cx="259948" cy="2228983"/>
        </a:xfrm>
        <a:custGeom>
          <a:avLst/>
          <a:gdLst/>
          <a:ahLst/>
          <a:cxnLst/>
          <a:rect l="0" t="0" r="0" b="0"/>
          <a:pathLst>
            <a:path>
              <a:moveTo>
                <a:pt x="0" y="2228983"/>
              </a:moveTo>
              <a:lnTo>
                <a:pt x="129974" y="2228983"/>
              </a:lnTo>
              <a:lnTo>
                <a:pt x="129974" y="0"/>
              </a:lnTo>
              <a:lnTo>
                <a:pt x="25994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439315" y="1754957"/>
        <a:ext cx="112204" cy="112204"/>
      </dsp:txXfrm>
    </dsp:sp>
    <dsp:sp modelId="{F1D4D1B0-BB35-45C7-A936-9A693EA23E68}">
      <dsp:nvSpPr>
        <dsp:cNvPr id="0" name=""/>
        <dsp:cNvSpPr/>
      </dsp:nvSpPr>
      <dsp:spPr>
        <a:xfrm>
          <a:off x="4365442" y="223350"/>
          <a:ext cx="212378" cy="2702201"/>
        </a:xfrm>
        <a:custGeom>
          <a:avLst/>
          <a:gdLst/>
          <a:ahLst/>
          <a:cxnLst/>
          <a:rect l="0" t="0" r="0" b="0"/>
          <a:pathLst>
            <a:path>
              <a:moveTo>
                <a:pt x="0" y="2702201"/>
              </a:moveTo>
              <a:lnTo>
                <a:pt x="106189" y="2702201"/>
              </a:lnTo>
              <a:lnTo>
                <a:pt x="106189" y="0"/>
              </a:lnTo>
              <a:lnTo>
                <a:pt x="212378" y="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03868" y="1506687"/>
        <a:ext cx="135526" cy="135526"/>
      </dsp:txXfrm>
    </dsp:sp>
    <dsp:sp modelId="{498CC9AD-C89B-420F-AD91-2A752B564708}">
      <dsp:nvSpPr>
        <dsp:cNvPr id="0" name=""/>
        <dsp:cNvSpPr/>
      </dsp:nvSpPr>
      <dsp:spPr>
        <a:xfrm rot="16200000">
          <a:off x="1450822" y="2019361"/>
          <a:ext cx="4016862" cy="1812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Times New Roman" pitchFamily="18" charset="0"/>
              <a:cs typeface="Times New Roman" pitchFamily="18" charset="0"/>
            </a:rPr>
            <a:t>ХХ ғасырдың басында білім беру мен оқыту үдерісін жетілдіру, оқулықтар даярлау, білім мазмұнын іріктеу, оқушылардың таным әрекетін арттыру мәселелерін тереңінен зерттеп, дидактиканы одан әрі дамытуға  қазақ зиялылары</a:t>
          </a:r>
          <a:endParaRPr lang="ru-RU" sz="17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50822" y="2019361"/>
        <a:ext cx="4016862" cy="1812379"/>
      </dsp:txXfrm>
    </dsp:sp>
    <dsp:sp modelId="{C32B08D4-20CF-480D-95E7-F9133FE2C49E}">
      <dsp:nvSpPr>
        <dsp:cNvPr id="0" name=""/>
        <dsp:cNvSpPr/>
      </dsp:nvSpPr>
      <dsp:spPr>
        <a:xfrm>
          <a:off x="4577821" y="25218"/>
          <a:ext cx="4774872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А. Байтұрсынов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77821" y="25218"/>
        <a:ext cx="4774872" cy="396263"/>
      </dsp:txXfrm>
    </dsp:sp>
    <dsp:sp modelId="{65EB3986-D486-422A-914B-67D5B5F3B273}">
      <dsp:nvSpPr>
        <dsp:cNvPr id="0" name=""/>
        <dsp:cNvSpPr/>
      </dsp:nvSpPr>
      <dsp:spPr>
        <a:xfrm>
          <a:off x="4625391" y="498436"/>
          <a:ext cx="4696419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М. Жұмабаев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498436"/>
        <a:ext cx="4696419" cy="396263"/>
      </dsp:txXfrm>
    </dsp:sp>
    <dsp:sp modelId="{63F2D02B-7F2F-480A-A230-D75196E00BE7}">
      <dsp:nvSpPr>
        <dsp:cNvPr id="0" name=""/>
        <dsp:cNvSpPr/>
      </dsp:nvSpPr>
      <dsp:spPr>
        <a:xfrm>
          <a:off x="4625391" y="993766"/>
          <a:ext cx="4742963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М. Дулатов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993766"/>
        <a:ext cx="4742963" cy="396263"/>
      </dsp:txXfrm>
    </dsp:sp>
    <dsp:sp modelId="{ADF04664-0AE1-43B3-91E9-8AF1F392B91A}">
      <dsp:nvSpPr>
        <dsp:cNvPr id="0" name=""/>
        <dsp:cNvSpPr/>
      </dsp:nvSpPr>
      <dsp:spPr>
        <a:xfrm>
          <a:off x="4625391" y="1489095"/>
          <a:ext cx="4689687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Ж. Аймауытов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1489095"/>
        <a:ext cx="4689687" cy="396263"/>
      </dsp:txXfrm>
    </dsp:sp>
    <dsp:sp modelId="{8DB34ECF-B12C-4F4E-8582-17FB48887EFE}">
      <dsp:nvSpPr>
        <dsp:cNvPr id="0" name=""/>
        <dsp:cNvSpPr/>
      </dsp:nvSpPr>
      <dsp:spPr>
        <a:xfrm>
          <a:off x="4577821" y="1957939"/>
          <a:ext cx="4774872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Х. Досмұхамедов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77821" y="1957939"/>
        <a:ext cx="4774872" cy="396263"/>
      </dsp:txXfrm>
    </dsp:sp>
    <dsp:sp modelId="{AB23CDF0-96C6-4249-B491-7C37D7539EC2}">
      <dsp:nvSpPr>
        <dsp:cNvPr id="0" name=""/>
        <dsp:cNvSpPr/>
      </dsp:nvSpPr>
      <dsp:spPr>
        <a:xfrm>
          <a:off x="4625391" y="2479754"/>
          <a:ext cx="4716046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А. Байтұрсынұлы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2479754"/>
        <a:ext cx="4716046" cy="396263"/>
      </dsp:txXfrm>
    </dsp:sp>
    <dsp:sp modelId="{A3185664-3815-4401-8ED9-BA1CA1EE8380}">
      <dsp:nvSpPr>
        <dsp:cNvPr id="0" name=""/>
        <dsp:cNvSpPr/>
      </dsp:nvSpPr>
      <dsp:spPr>
        <a:xfrm>
          <a:off x="4625391" y="2975084"/>
          <a:ext cx="4654282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М. Дулатұлы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2975084"/>
        <a:ext cx="4654282" cy="396263"/>
      </dsp:txXfrm>
    </dsp:sp>
    <dsp:sp modelId="{F6C17CA5-E78D-49B2-A058-5F667C95DBAA}">
      <dsp:nvSpPr>
        <dsp:cNvPr id="0" name=""/>
        <dsp:cNvSpPr/>
      </dsp:nvSpPr>
      <dsp:spPr>
        <a:xfrm>
          <a:off x="4625391" y="3470414"/>
          <a:ext cx="4637606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К. Жәленұлы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3470414"/>
        <a:ext cx="4637606" cy="396263"/>
      </dsp:txXfrm>
    </dsp:sp>
    <dsp:sp modelId="{2BDFF0C3-EFE1-4A12-847E-FA80123AEF63}">
      <dsp:nvSpPr>
        <dsp:cNvPr id="0" name=""/>
        <dsp:cNvSpPr/>
      </dsp:nvSpPr>
      <dsp:spPr>
        <a:xfrm>
          <a:off x="4608508" y="3978895"/>
          <a:ext cx="4669242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С. Қожанұлы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08508" y="3978895"/>
        <a:ext cx="4669242" cy="396263"/>
      </dsp:txXfrm>
    </dsp:sp>
    <dsp:sp modelId="{4D3EB574-0BAD-4708-A944-E707F4947C7B}">
      <dsp:nvSpPr>
        <dsp:cNvPr id="0" name=""/>
        <dsp:cNvSpPr/>
      </dsp:nvSpPr>
      <dsp:spPr>
        <a:xfrm>
          <a:off x="4625391" y="4461073"/>
          <a:ext cx="4612105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 Ә. Қасымұлы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4461073"/>
        <a:ext cx="4612105" cy="396263"/>
      </dsp:txXfrm>
    </dsp:sp>
    <dsp:sp modelId="{18936254-FEAE-4AB5-9038-2718187DFA80}">
      <dsp:nvSpPr>
        <dsp:cNvPr id="0" name=""/>
        <dsp:cNvSpPr/>
      </dsp:nvSpPr>
      <dsp:spPr>
        <a:xfrm>
          <a:off x="4625391" y="4956402"/>
          <a:ext cx="4612105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Т. Шонанұлы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4956402"/>
        <a:ext cx="4612105" cy="396263"/>
      </dsp:txXfrm>
    </dsp:sp>
    <dsp:sp modelId="{A78593D8-9AF4-475E-B6EE-44F5EC7C6D4D}">
      <dsp:nvSpPr>
        <dsp:cNvPr id="0" name=""/>
        <dsp:cNvSpPr/>
      </dsp:nvSpPr>
      <dsp:spPr>
        <a:xfrm>
          <a:off x="4625391" y="5451732"/>
          <a:ext cx="4571150" cy="396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Е. Омарұлы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5391" y="5451732"/>
        <a:ext cx="4571150" cy="396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b="1" dirty="0"/>
              <a:t>Педагогика және дидактика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3933056"/>
            <a:ext cx="6400800" cy="762000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п.ғ.д</a:t>
            </a:r>
            <a:r>
              <a:rPr lang="kk-KZ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профессор Шалғынбаева Қ.Қ.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02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халқының дүниетанымын қалыптастыру, ағарту, сауат ашу, білім беру, мәдениетке үйрету, өзге елдердің озық мәдениетінен үйрену туралы құнды пікірлері айтқан ұлы ақын, ойшылдары: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. Құнанбаев, Ш. Құдайбердиев, этнограф–ғалым Ш. Уәлиханов, ағартушылар Ы. Алтынсарин, С. Көбеев,    С.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Торайғыров.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891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744709"/>
              </p:ext>
            </p:extLst>
          </p:nvPr>
        </p:nvGraphicFramePr>
        <p:xfrm>
          <a:off x="-1764704" y="530225"/>
          <a:ext cx="11953328" cy="5851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133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3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Дидактика» термині грек тілінен шыққан, яғни «didaktikos»-үйренуші, ал «didasko»-зерттеуші</a:t>
            </a:r>
            <a:r>
              <a:rPr lang="kk-KZ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7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79912" y="1988840"/>
            <a:ext cx="172819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Дидактика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95736" y="3573016"/>
            <a:ext cx="20162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</a:t>
            </a:r>
            <a:r>
              <a:rPr lang="kk-KZ" dirty="0" smtClean="0"/>
              <a:t>ілім беру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4048" y="3610209"/>
            <a:ext cx="17057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оқыту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3419872" y="2852936"/>
            <a:ext cx="100811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>
            <a:off x="4644008" y="2852936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1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Ең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алғаш рет оны ғылымға неміс педагогы В. Ратке (1571-1635) кіргізген және өзінің дәріс курсына «Дидактикадан қысқаша ғана есеп нәтижесі немесе Ратихияның оқыту шеберлігі» деп атаған. Осындай мағынаны ұлы чех педагогы Ян Амос Коменский де қолданған. Ол 1657 ж Амстердамда өзінің «Ұлы дидактика» атты белгілі еңбегін бастырып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шығ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рды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20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/>
              <a:t>Әлемдік дидактиканың дамуына </a:t>
            </a:r>
            <a:r>
              <a:rPr lang="kk-KZ" dirty="0" smtClean="0"/>
              <a:t>үлес қосқан ғалымдар:</a:t>
            </a:r>
          </a:p>
          <a:p>
            <a:pPr algn="ctr"/>
            <a:endParaRPr lang="kk-KZ" dirty="0"/>
          </a:p>
          <a:p>
            <a:pPr algn="ctr"/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13036624"/>
              </p:ext>
            </p:extLst>
          </p:nvPr>
        </p:nvGraphicFramePr>
        <p:xfrm>
          <a:off x="1115616" y="1628800"/>
          <a:ext cx="684076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932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734044"/>
              </p:ext>
            </p:extLst>
          </p:nvPr>
        </p:nvGraphicFramePr>
        <p:xfrm>
          <a:off x="503238" y="530225"/>
          <a:ext cx="8749282" cy="5347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96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141628"/>
              </p:ext>
            </p:extLst>
          </p:nvPr>
        </p:nvGraphicFramePr>
        <p:xfrm>
          <a:off x="107504" y="530225"/>
          <a:ext cx="8928992" cy="4987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1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дмин\Desktop\slide_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0225"/>
            <a:ext cx="8424936" cy="563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92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52980720"/>
              </p:ext>
            </p:extLst>
          </p:nvPr>
        </p:nvGraphicFramePr>
        <p:xfrm>
          <a:off x="107504" y="116632"/>
          <a:ext cx="8856984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727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155</TotalTime>
  <Words>337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Педагогика және дидактика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және дидактика</dc:title>
  <dc:creator>админ</dc:creator>
  <cp:lastModifiedBy>админ</cp:lastModifiedBy>
  <cp:revision>9</cp:revision>
  <dcterms:created xsi:type="dcterms:W3CDTF">2018-09-09T03:45:16Z</dcterms:created>
  <dcterms:modified xsi:type="dcterms:W3CDTF">2018-09-09T06:25:42Z</dcterms:modified>
</cp:coreProperties>
</file>