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90" r:id="rId5"/>
    <p:sldId id="280" r:id="rId6"/>
    <p:sldId id="259" r:id="rId7"/>
    <p:sldId id="281" r:id="rId8"/>
    <p:sldId id="260" r:id="rId9"/>
    <p:sldId id="261" r:id="rId10"/>
    <p:sldId id="284" r:id="rId11"/>
    <p:sldId id="262" r:id="rId12"/>
    <p:sldId id="263" r:id="rId13"/>
    <p:sldId id="282" r:id="rId14"/>
    <p:sldId id="265" r:id="rId15"/>
    <p:sldId id="267" r:id="rId16"/>
    <p:sldId id="285" r:id="rId17"/>
    <p:sldId id="287" r:id="rId18"/>
    <p:sldId id="268" r:id="rId19"/>
    <p:sldId id="269" r:id="rId20"/>
    <p:sldId id="286" r:id="rId21"/>
    <p:sldId id="270" r:id="rId22"/>
    <p:sldId id="271" r:id="rId23"/>
    <p:sldId id="291" r:id="rId24"/>
    <p:sldId id="272" r:id="rId25"/>
    <p:sldId id="288" r:id="rId26"/>
    <p:sldId id="273" r:id="rId27"/>
    <p:sldId id="274" r:id="rId28"/>
    <p:sldId id="283" r:id="rId29"/>
    <p:sldId id="275" r:id="rId30"/>
    <p:sldId id="276" r:id="rId31"/>
    <p:sldId id="289" r:id="rId32"/>
    <p:sldId id="277" r:id="rId33"/>
    <p:sldId id="278" r:id="rId34"/>
    <p:sldId id="279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B5CD55-3D97-4243-AF24-6E4D669879F3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A724E-3BC0-483F-8793-BDF812B928D9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DEEAC376-3160-4D47-A063-4D7D4269FF2D}" type="parTrans" cxnId="{CEF58E99-0A87-40CE-A88F-674A5C3FF14D}">
      <dgm:prSet/>
      <dgm:spPr/>
      <dgm:t>
        <a:bodyPr/>
        <a:lstStyle/>
        <a:p>
          <a:endParaRPr lang="ru-RU"/>
        </a:p>
      </dgm:t>
    </dgm:pt>
    <dgm:pt modelId="{FC87F61B-891C-4AF6-A18A-20BCABEEDFE1}" type="sibTrans" cxnId="{CEF58E99-0A87-40CE-A88F-674A5C3FF14D}">
      <dgm:prSet/>
      <dgm:spPr/>
      <dgm:t>
        <a:bodyPr/>
        <a:lstStyle/>
        <a:p>
          <a:endParaRPr lang="ru-RU"/>
        </a:p>
      </dgm:t>
    </dgm:pt>
    <dgm:pt modelId="{8B6D66C9-3A64-4520-9989-DE9975F4BAF3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27EF38F2-6114-4A9B-A79E-C9C8D2A83D55}" type="parTrans" cxnId="{66C9975E-704D-44B6-B2EE-12E04AF292B5}">
      <dgm:prSet/>
      <dgm:spPr/>
      <dgm:t>
        <a:bodyPr/>
        <a:lstStyle/>
        <a:p>
          <a:endParaRPr lang="ru-RU"/>
        </a:p>
      </dgm:t>
    </dgm:pt>
    <dgm:pt modelId="{A5E20782-C963-48EF-B1D4-239AC234ADA3}" type="sibTrans" cxnId="{66C9975E-704D-44B6-B2EE-12E04AF292B5}">
      <dgm:prSet/>
      <dgm:spPr/>
      <dgm:t>
        <a:bodyPr/>
        <a:lstStyle/>
        <a:p>
          <a:endParaRPr lang="ru-RU"/>
        </a:p>
      </dgm:t>
    </dgm:pt>
    <dgm:pt modelId="{357D57D9-C432-4A53-9EFB-8C022FCCB284}">
      <dgm:prSet phldrT="[Текст]"/>
      <dgm:spPr/>
      <dgm:t>
        <a:bodyPr/>
        <a:lstStyle/>
        <a:p>
          <a:r>
            <a:rPr lang="ru-RU" dirty="0" smtClean="0"/>
            <a:t>Большого скачка</a:t>
          </a:r>
          <a:endParaRPr lang="ru-RU" dirty="0"/>
        </a:p>
      </dgm:t>
    </dgm:pt>
    <dgm:pt modelId="{94965414-81DB-47D9-B572-03117A8535DD}" type="parTrans" cxnId="{9EE97617-520E-4DC0-9B6C-29DCF6C77B3B}">
      <dgm:prSet/>
      <dgm:spPr/>
      <dgm:t>
        <a:bodyPr/>
        <a:lstStyle/>
        <a:p>
          <a:endParaRPr lang="ru-RU"/>
        </a:p>
      </dgm:t>
    </dgm:pt>
    <dgm:pt modelId="{3E9438EB-C8C8-4BCE-80B3-EA5F8FA18978}" type="sibTrans" cxnId="{9EE97617-520E-4DC0-9B6C-29DCF6C77B3B}">
      <dgm:prSet/>
      <dgm:spPr/>
      <dgm:t>
        <a:bodyPr/>
        <a:lstStyle/>
        <a:p>
          <a:endParaRPr lang="ru-RU"/>
        </a:p>
      </dgm:t>
    </dgm:pt>
    <dgm:pt modelId="{196B4B9D-EBF1-4A3B-B56E-516C7BE9219E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08AD9AD1-62C8-4E62-9637-546181CF0D4D}" type="parTrans" cxnId="{35D014C0-FEC5-4C83-8809-8C744F6DDC68}">
      <dgm:prSet/>
      <dgm:spPr/>
      <dgm:t>
        <a:bodyPr/>
        <a:lstStyle/>
        <a:p>
          <a:endParaRPr lang="ru-RU"/>
        </a:p>
      </dgm:t>
    </dgm:pt>
    <dgm:pt modelId="{59FAF618-7380-446A-982E-B949932FF855}" type="sibTrans" cxnId="{35D014C0-FEC5-4C83-8809-8C744F6DDC68}">
      <dgm:prSet/>
      <dgm:spPr/>
      <dgm:t>
        <a:bodyPr/>
        <a:lstStyle/>
        <a:p>
          <a:endParaRPr lang="ru-RU"/>
        </a:p>
      </dgm:t>
    </dgm:pt>
    <dgm:pt modelId="{0C06B405-CB83-4458-9F8A-F79A668BB523}">
      <dgm:prSet phldrT="[Текст]"/>
      <dgm:spPr/>
      <dgm:t>
        <a:bodyPr/>
        <a:lstStyle/>
        <a:p>
          <a:r>
            <a:rPr lang="ru-RU" dirty="0" smtClean="0"/>
            <a:t>Народной коммуны</a:t>
          </a:r>
          <a:endParaRPr lang="ru-RU" dirty="0"/>
        </a:p>
      </dgm:t>
    </dgm:pt>
    <dgm:pt modelId="{74202DB8-1AA2-4CAF-97CB-7F7AD8073A70}" type="parTrans" cxnId="{85BF2FB4-DD4B-4835-8F85-5EE8E3F357D0}">
      <dgm:prSet/>
      <dgm:spPr/>
      <dgm:t>
        <a:bodyPr/>
        <a:lstStyle/>
        <a:p>
          <a:endParaRPr lang="ru-RU"/>
        </a:p>
      </dgm:t>
    </dgm:pt>
    <dgm:pt modelId="{DC367657-1DDF-4DD2-9391-6FB347BD1EBF}" type="sibTrans" cxnId="{85BF2FB4-DD4B-4835-8F85-5EE8E3F357D0}">
      <dgm:prSet/>
      <dgm:spPr/>
      <dgm:t>
        <a:bodyPr/>
        <a:lstStyle/>
        <a:p>
          <a:endParaRPr lang="ru-RU"/>
        </a:p>
      </dgm:t>
    </dgm:pt>
    <dgm:pt modelId="{614383C2-9EAF-42DA-BA1F-48839147A8DB}">
      <dgm:prSet phldrT="[Текст]"/>
      <dgm:spPr/>
      <dgm:t>
        <a:bodyPr/>
        <a:lstStyle/>
        <a:p>
          <a:r>
            <a:rPr lang="kk-KZ" dirty="0" smtClean="0"/>
            <a:t>Халық коммунасы</a:t>
          </a:r>
          <a:endParaRPr lang="ru-RU" dirty="0"/>
        </a:p>
      </dgm:t>
    </dgm:pt>
    <dgm:pt modelId="{DE06983D-546F-40FB-9DEB-882A0934AF1F}" type="parTrans" cxnId="{53ACEE38-6249-4BD2-AC62-B03334D62783}">
      <dgm:prSet/>
      <dgm:spPr/>
      <dgm:t>
        <a:bodyPr/>
        <a:lstStyle/>
        <a:p>
          <a:endParaRPr lang="ru-RU"/>
        </a:p>
      </dgm:t>
    </dgm:pt>
    <dgm:pt modelId="{3992AD39-F57D-4DA7-AE89-EAF0A82DB861}" type="sibTrans" cxnId="{53ACEE38-6249-4BD2-AC62-B03334D62783}">
      <dgm:prSet/>
      <dgm:spPr/>
      <dgm:t>
        <a:bodyPr/>
        <a:lstStyle/>
        <a:p>
          <a:endParaRPr lang="ru-RU"/>
        </a:p>
      </dgm:t>
    </dgm:pt>
    <dgm:pt modelId="{157E6ADC-415D-454E-8DEB-FEF3A2D630AC}">
      <dgm:prSet phldrT="[Текст]"/>
      <dgm:spPr/>
      <dgm:t>
        <a:bodyPr/>
        <a:lstStyle/>
        <a:p>
          <a:r>
            <a:rPr lang="ru-RU" dirty="0" err="1" smtClean="0"/>
            <a:t>Басты</a:t>
          </a:r>
          <a:r>
            <a:rPr lang="ru-RU" dirty="0" smtClean="0"/>
            <a:t> </a:t>
          </a:r>
          <a:r>
            <a:rPr lang="ru-RU" dirty="0" err="1" smtClean="0"/>
            <a:t>жол</a:t>
          </a:r>
          <a:endParaRPr lang="ru-RU" dirty="0"/>
        </a:p>
      </dgm:t>
    </dgm:pt>
    <dgm:pt modelId="{9B395783-CE5A-47D7-8E77-79966F08E4BF}" type="sibTrans" cxnId="{CB48D842-AF94-489B-939C-BDFD3F4B8713}">
      <dgm:prSet/>
      <dgm:spPr/>
      <dgm:t>
        <a:bodyPr/>
        <a:lstStyle/>
        <a:p>
          <a:endParaRPr lang="ru-RU"/>
        </a:p>
      </dgm:t>
    </dgm:pt>
    <dgm:pt modelId="{A25D879A-013D-4E32-8311-BA870CD41EA0}" type="parTrans" cxnId="{CB48D842-AF94-489B-939C-BDFD3F4B8713}">
      <dgm:prSet/>
      <dgm:spPr/>
      <dgm:t>
        <a:bodyPr/>
        <a:lstStyle/>
        <a:p>
          <a:endParaRPr lang="ru-RU"/>
        </a:p>
      </dgm:t>
    </dgm:pt>
    <dgm:pt modelId="{25503F02-39B1-4CC1-A737-45DF80231342}">
      <dgm:prSet phldrT="[Текст]"/>
      <dgm:spPr/>
      <dgm:t>
        <a:bodyPr/>
        <a:lstStyle/>
        <a:p>
          <a:r>
            <a:rPr lang="ru-RU" dirty="0" err="1" smtClean="0"/>
            <a:t>Генаральной</a:t>
          </a:r>
          <a:r>
            <a:rPr lang="ru-RU" dirty="0" smtClean="0"/>
            <a:t> линии</a:t>
          </a:r>
          <a:endParaRPr lang="ru-RU" dirty="0"/>
        </a:p>
      </dgm:t>
    </dgm:pt>
    <dgm:pt modelId="{27BAE059-E57D-4693-B6AD-D5788ABDD154}" type="sibTrans" cxnId="{FEC18526-370A-41E1-A0A9-0E64C7FB3509}">
      <dgm:prSet/>
      <dgm:spPr/>
      <dgm:t>
        <a:bodyPr/>
        <a:lstStyle/>
        <a:p>
          <a:endParaRPr lang="ru-RU"/>
        </a:p>
      </dgm:t>
    </dgm:pt>
    <dgm:pt modelId="{CCFA53A5-2260-4D7E-A8A2-688996606C69}" type="parTrans" cxnId="{FEC18526-370A-41E1-A0A9-0E64C7FB3509}">
      <dgm:prSet/>
      <dgm:spPr/>
      <dgm:t>
        <a:bodyPr/>
        <a:lstStyle/>
        <a:p>
          <a:endParaRPr lang="ru-RU"/>
        </a:p>
      </dgm:t>
    </dgm:pt>
    <dgm:pt modelId="{512AF3E1-FF2F-4C98-A352-2B6A7A12A1A4}">
      <dgm:prSet phldrT="[Текст]"/>
      <dgm:spPr/>
      <dgm:t>
        <a:bodyPr/>
        <a:lstStyle/>
        <a:p>
          <a:r>
            <a:rPr lang="kk-KZ" dirty="0" smtClean="0"/>
            <a:t>Үлкен секіріс</a:t>
          </a:r>
          <a:endParaRPr lang="ru-RU" dirty="0"/>
        </a:p>
      </dgm:t>
    </dgm:pt>
    <dgm:pt modelId="{0798E6B5-6880-4845-ACE5-7CF39A47DB5F}" type="parTrans" cxnId="{C3DBF917-F18F-4310-899E-263E17044350}">
      <dgm:prSet/>
      <dgm:spPr/>
    </dgm:pt>
    <dgm:pt modelId="{7E04E95C-1CF6-4161-8869-6278DA457735}" type="sibTrans" cxnId="{C3DBF917-F18F-4310-899E-263E17044350}">
      <dgm:prSet/>
      <dgm:spPr/>
    </dgm:pt>
    <dgm:pt modelId="{B4C5A07B-E8D8-4635-B8EA-712FFA1EA6ED}" type="pres">
      <dgm:prSet presAssocID="{EAB5CD55-3D97-4243-AF24-6E4D669879F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409E67-5C90-4C71-9E71-828009452224}" type="pres">
      <dgm:prSet presAssocID="{B29A724E-3BC0-483F-8793-BDF812B928D9}" presName="composite" presStyleCnt="0"/>
      <dgm:spPr/>
    </dgm:pt>
    <dgm:pt modelId="{EB4954D1-4C2D-46FA-ACEC-96477BA1461B}" type="pres">
      <dgm:prSet presAssocID="{B29A724E-3BC0-483F-8793-BDF812B928D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71961-1BDC-49B6-AA7E-117906FF1D2E}" type="pres">
      <dgm:prSet presAssocID="{B29A724E-3BC0-483F-8793-BDF812B928D9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BCE95-364A-41D6-93E4-E34FE4828FF0}" type="pres">
      <dgm:prSet presAssocID="{FC87F61B-891C-4AF6-A18A-20BCABEEDFE1}" presName="sp" presStyleCnt="0"/>
      <dgm:spPr/>
    </dgm:pt>
    <dgm:pt modelId="{A509C515-46CC-41C8-AEFF-5C915B6A93D6}" type="pres">
      <dgm:prSet presAssocID="{8B6D66C9-3A64-4520-9989-DE9975F4BAF3}" presName="composite" presStyleCnt="0"/>
      <dgm:spPr/>
    </dgm:pt>
    <dgm:pt modelId="{34C378FB-7771-405D-A566-5D8A20B7392B}" type="pres">
      <dgm:prSet presAssocID="{8B6D66C9-3A64-4520-9989-DE9975F4BAF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21E0D-E372-4124-9E72-2BC352AFAEC8}" type="pres">
      <dgm:prSet presAssocID="{8B6D66C9-3A64-4520-9989-DE9975F4BAF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B4142-40D3-4377-8303-454A562E63AC}" type="pres">
      <dgm:prSet presAssocID="{A5E20782-C963-48EF-B1D4-239AC234ADA3}" presName="sp" presStyleCnt="0"/>
      <dgm:spPr/>
    </dgm:pt>
    <dgm:pt modelId="{8F973003-D1F4-46A0-A6F8-19B344A152B2}" type="pres">
      <dgm:prSet presAssocID="{196B4B9D-EBF1-4A3B-B56E-516C7BE9219E}" presName="composite" presStyleCnt="0"/>
      <dgm:spPr/>
    </dgm:pt>
    <dgm:pt modelId="{B505D511-B77A-40B3-AC7D-4EA51A2EEB80}" type="pres">
      <dgm:prSet presAssocID="{196B4B9D-EBF1-4A3B-B56E-516C7BE9219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899CE2-5693-4895-8AFD-C8B8A5E280A1}" type="pres">
      <dgm:prSet presAssocID="{196B4B9D-EBF1-4A3B-B56E-516C7BE9219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D014C0-FEC5-4C83-8809-8C744F6DDC68}" srcId="{EAB5CD55-3D97-4243-AF24-6E4D669879F3}" destId="{196B4B9D-EBF1-4A3B-B56E-516C7BE9219E}" srcOrd="2" destOrd="0" parTransId="{08AD9AD1-62C8-4E62-9637-546181CF0D4D}" sibTransId="{59FAF618-7380-446A-982E-B949932FF855}"/>
    <dgm:cxn modelId="{85BF2FB4-DD4B-4835-8F85-5EE8E3F357D0}" srcId="{196B4B9D-EBF1-4A3B-B56E-516C7BE9219E}" destId="{0C06B405-CB83-4458-9F8A-F79A668BB523}" srcOrd="0" destOrd="0" parTransId="{74202DB8-1AA2-4CAF-97CB-7F7AD8073A70}" sibTransId="{DC367657-1DDF-4DD2-9391-6FB347BD1EBF}"/>
    <dgm:cxn modelId="{C3DBF917-F18F-4310-899E-263E17044350}" srcId="{8B6D66C9-3A64-4520-9989-DE9975F4BAF3}" destId="{512AF3E1-FF2F-4C98-A352-2B6A7A12A1A4}" srcOrd="1" destOrd="0" parTransId="{0798E6B5-6880-4845-ACE5-7CF39A47DB5F}" sibTransId="{7E04E95C-1CF6-4161-8869-6278DA457735}"/>
    <dgm:cxn modelId="{DA0895CE-1823-49C1-815A-624BCD362C57}" type="presOf" srcId="{8B6D66C9-3A64-4520-9989-DE9975F4BAF3}" destId="{34C378FB-7771-405D-A566-5D8A20B7392B}" srcOrd="0" destOrd="0" presId="urn:microsoft.com/office/officeart/2005/8/layout/chevron2"/>
    <dgm:cxn modelId="{F9E5CB98-A4B4-419F-97DB-E61FFAA5A296}" type="presOf" srcId="{614383C2-9EAF-42DA-BA1F-48839147A8DB}" destId="{AC899CE2-5693-4895-8AFD-C8B8A5E280A1}" srcOrd="0" destOrd="1" presId="urn:microsoft.com/office/officeart/2005/8/layout/chevron2"/>
    <dgm:cxn modelId="{CED97F88-BFB4-4465-8151-C9A44BF054EC}" type="presOf" srcId="{157E6ADC-415D-454E-8DEB-FEF3A2D630AC}" destId="{A9371961-1BDC-49B6-AA7E-117906FF1D2E}" srcOrd="0" destOrd="1" presId="urn:microsoft.com/office/officeart/2005/8/layout/chevron2"/>
    <dgm:cxn modelId="{AAE8CF29-3E0A-4BEF-BD1C-3FC02547EA1A}" type="presOf" srcId="{357D57D9-C432-4A53-9EFB-8C022FCCB284}" destId="{25C21E0D-E372-4124-9E72-2BC352AFAEC8}" srcOrd="0" destOrd="0" presId="urn:microsoft.com/office/officeart/2005/8/layout/chevron2"/>
    <dgm:cxn modelId="{88705C14-0E0C-4FE5-BB72-77F62174BC12}" type="presOf" srcId="{EAB5CD55-3D97-4243-AF24-6E4D669879F3}" destId="{B4C5A07B-E8D8-4635-B8EA-712FFA1EA6ED}" srcOrd="0" destOrd="0" presId="urn:microsoft.com/office/officeart/2005/8/layout/chevron2"/>
    <dgm:cxn modelId="{9EE97617-520E-4DC0-9B6C-29DCF6C77B3B}" srcId="{8B6D66C9-3A64-4520-9989-DE9975F4BAF3}" destId="{357D57D9-C432-4A53-9EFB-8C022FCCB284}" srcOrd="0" destOrd="0" parTransId="{94965414-81DB-47D9-B572-03117A8535DD}" sibTransId="{3E9438EB-C8C8-4BCE-80B3-EA5F8FA18978}"/>
    <dgm:cxn modelId="{6576ADE2-9B25-4157-857D-143D80533F4B}" type="presOf" srcId="{0C06B405-CB83-4458-9F8A-F79A668BB523}" destId="{AC899CE2-5693-4895-8AFD-C8B8A5E280A1}" srcOrd="0" destOrd="0" presId="urn:microsoft.com/office/officeart/2005/8/layout/chevron2"/>
    <dgm:cxn modelId="{FEC18526-370A-41E1-A0A9-0E64C7FB3509}" srcId="{B29A724E-3BC0-483F-8793-BDF812B928D9}" destId="{25503F02-39B1-4CC1-A737-45DF80231342}" srcOrd="0" destOrd="0" parTransId="{CCFA53A5-2260-4D7E-A8A2-688996606C69}" sibTransId="{27BAE059-E57D-4693-B6AD-D5788ABDD154}"/>
    <dgm:cxn modelId="{CEF58E99-0A87-40CE-A88F-674A5C3FF14D}" srcId="{EAB5CD55-3D97-4243-AF24-6E4D669879F3}" destId="{B29A724E-3BC0-483F-8793-BDF812B928D9}" srcOrd="0" destOrd="0" parTransId="{DEEAC376-3160-4D47-A063-4D7D4269FF2D}" sibTransId="{FC87F61B-891C-4AF6-A18A-20BCABEEDFE1}"/>
    <dgm:cxn modelId="{CB48D842-AF94-489B-939C-BDFD3F4B8713}" srcId="{B29A724E-3BC0-483F-8793-BDF812B928D9}" destId="{157E6ADC-415D-454E-8DEB-FEF3A2D630AC}" srcOrd="1" destOrd="0" parTransId="{A25D879A-013D-4E32-8311-BA870CD41EA0}" sibTransId="{9B395783-CE5A-47D7-8E77-79966F08E4BF}"/>
    <dgm:cxn modelId="{E0AFA00C-6431-45F6-9C3B-ABAE0EE54F77}" type="presOf" srcId="{B29A724E-3BC0-483F-8793-BDF812B928D9}" destId="{EB4954D1-4C2D-46FA-ACEC-96477BA1461B}" srcOrd="0" destOrd="0" presId="urn:microsoft.com/office/officeart/2005/8/layout/chevron2"/>
    <dgm:cxn modelId="{7A901628-4967-4920-9E99-598E3FFD2A5C}" type="presOf" srcId="{512AF3E1-FF2F-4C98-A352-2B6A7A12A1A4}" destId="{25C21E0D-E372-4124-9E72-2BC352AFAEC8}" srcOrd="0" destOrd="1" presId="urn:microsoft.com/office/officeart/2005/8/layout/chevron2"/>
    <dgm:cxn modelId="{E34B17D5-30D1-4371-8940-6C6ED0158961}" type="presOf" srcId="{196B4B9D-EBF1-4A3B-B56E-516C7BE9219E}" destId="{B505D511-B77A-40B3-AC7D-4EA51A2EEB80}" srcOrd="0" destOrd="0" presId="urn:microsoft.com/office/officeart/2005/8/layout/chevron2"/>
    <dgm:cxn modelId="{53ACEE38-6249-4BD2-AC62-B03334D62783}" srcId="{196B4B9D-EBF1-4A3B-B56E-516C7BE9219E}" destId="{614383C2-9EAF-42DA-BA1F-48839147A8DB}" srcOrd="1" destOrd="0" parTransId="{DE06983D-546F-40FB-9DEB-882A0934AF1F}" sibTransId="{3992AD39-F57D-4DA7-AE89-EAF0A82DB861}"/>
    <dgm:cxn modelId="{F3E97018-1724-4D33-A60C-724D571DF5A2}" type="presOf" srcId="{25503F02-39B1-4CC1-A737-45DF80231342}" destId="{A9371961-1BDC-49B6-AA7E-117906FF1D2E}" srcOrd="0" destOrd="0" presId="urn:microsoft.com/office/officeart/2005/8/layout/chevron2"/>
    <dgm:cxn modelId="{66C9975E-704D-44B6-B2EE-12E04AF292B5}" srcId="{EAB5CD55-3D97-4243-AF24-6E4D669879F3}" destId="{8B6D66C9-3A64-4520-9989-DE9975F4BAF3}" srcOrd="1" destOrd="0" parTransId="{27EF38F2-6114-4A9B-A79E-C9C8D2A83D55}" sibTransId="{A5E20782-C963-48EF-B1D4-239AC234ADA3}"/>
    <dgm:cxn modelId="{F294CBC5-B75F-4BCE-80B1-B7149D51089F}" type="presParOf" srcId="{B4C5A07B-E8D8-4635-B8EA-712FFA1EA6ED}" destId="{26409E67-5C90-4C71-9E71-828009452224}" srcOrd="0" destOrd="0" presId="urn:microsoft.com/office/officeart/2005/8/layout/chevron2"/>
    <dgm:cxn modelId="{9EF24543-9F25-4805-81BD-9CE03B538A23}" type="presParOf" srcId="{26409E67-5C90-4C71-9E71-828009452224}" destId="{EB4954D1-4C2D-46FA-ACEC-96477BA1461B}" srcOrd="0" destOrd="0" presId="urn:microsoft.com/office/officeart/2005/8/layout/chevron2"/>
    <dgm:cxn modelId="{9E5109CA-8D6E-40D6-BC24-5A53C6E6A3FF}" type="presParOf" srcId="{26409E67-5C90-4C71-9E71-828009452224}" destId="{A9371961-1BDC-49B6-AA7E-117906FF1D2E}" srcOrd="1" destOrd="0" presId="urn:microsoft.com/office/officeart/2005/8/layout/chevron2"/>
    <dgm:cxn modelId="{9ACE516E-C867-48C5-A94E-311697A6A7EA}" type="presParOf" srcId="{B4C5A07B-E8D8-4635-B8EA-712FFA1EA6ED}" destId="{BFABCE95-364A-41D6-93E4-E34FE4828FF0}" srcOrd="1" destOrd="0" presId="urn:microsoft.com/office/officeart/2005/8/layout/chevron2"/>
    <dgm:cxn modelId="{71C1A357-6752-45C6-A0A6-5160F205E5F1}" type="presParOf" srcId="{B4C5A07B-E8D8-4635-B8EA-712FFA1EA6ED}" destId="{A509C515-46CC-41C8-AEFF-5C915B6A93D6}" srcOrd="2" destOrd="0" presId="urn:microsoft.com/office/officeart/2005/8/layout/chevron2"/>
    <dgm:cxn modelId="{D9F4911D-6261-46DB-9B71-E586D0FE2525}" type="presParOf" srcId="{A509C515-46CC-41C8-AEFF-5C915B6A93D6}" destId="{34C378FB-7771-405D-A566-5D8A20B7392B}" srcOrd="0" destOrd="0" presId="urn:microsoft.com/office/officeart/2005/8/layout/chevron2"/>
    <dgm:cxn modelId="{25700BF0-8F93-4153-8D5D-E08F40D8EF9C}" type="presParOf" srcId="{A509C515-46CC-41C8-AEFF-5C915B6A93D6}" destId="{25C21E0D-E372-4124-9E72-2BC352AFAEC8}" srcOrd="1" destOrd="0" presId="urn:microsoft.com/office/officeart/2005/8/layout/chevron2"/>
    <dgm:cxn modelId="{AA744436-31F4-45B9-ABE9-9AE3223EC945}" type="presParOf" srcId="{B4C5A07B-E8D8-4635-B8EA-712FFA1EA6ED}" destId="{FA2B4142-40D3-4377-8303-454A562E63AC}" srcOrd="3" destOrd="0" presId="urn:microsoft.com/office/officeart/2005/8/layout/chevron2"/>
    <dgm:cxn modelId="{F6FF9061-4547-4DF6-9A87-747A7DB79409}" type="presParOf" srcId="{B4C5A07B-E8D8-4635-B8EA-712FFA1EA6ED}" destId="{8F973003-D1F4-46A0-A6F8-19B344A152B2}" srcOrd="4" destOrd="0" presId="urn:microsoft.com/office/officeart/2005/8/layout/chevron2"/>
    <dgm:cxn modelId="{7DDF5B0C-CF6E-49DE-8812-197511F6866C}" type="presParOf" srcId="{8F973003-D1F4-46A0-A6F8-19B344A152B2}" destId="{B505D511-B77A-40B3-AC7D-4EA51A2EEB80}" srcOrd="0" destOrd="0" presId="urn:microsoft.com/office/officeart/2005/8/layout/chevron2"/>
    <dgm:cxn modelId="{FDCF06DD-8C4C-470C-A0B0-7870E132F229}" type="presParOf" srcId="{8F973003-D1F4-46A0-A6F8-19B344A152B2}" destId="{AC899CE2-5693-4895-8AFD-C8B8A5E28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661E36-6D64-46F0-9A4D-335E7873A53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269FD9-EEE9-41E4-B32A-4008510538F0}">
      <dgm:prSet phldrT="[Текст]"/>
      <dgm:spPr/>
      <dgm:t>
        <a:bodyPr/>
        <a:lstStyle/>
        <a:p>
          <a:r>
            <a:rPr lang="ru-RU" dirty="0" smtClean="0"/>
            <a:t>Китайское руководство было недовольно</a:t>
          </a:r>
          <a:endParaRPr lang="ru-RU" dirty="0"/>
        </a:p>
      </dgm:t>
    </dgm:pt>
    <dgm:pt modelId="{9C6A1292-EA0A-4D4D-A696-0A0B4AE07449}" type="parTrans" cxnId="{988523E5-C51B-41F9-B667-EDE1F8B78F22}">
      <dgm:prSet/>
      <dgm:spPr/>
      <dgm:t>
        <a:bodyPr/>
        <a:lstStyle/>
        <a:p>
          <a:endParaRPr lang="ru-RU"/>
        </a:p>
      </dgm:t>
    </dgm:pt>
    <dgm:pt modelId="{D2DEF170-C7B5-4A67-953D-2ADCEE804B48}" type="sibTrans" cxnId="{988523E5-C51B-41F9-B667-EDE1F8B78F22}">
      <dgm:prSet/>
      <dgm:spPr/>
      <dgm:t>
        <a:bodyPr/>
        <a:lstStyle/>
        <a:p>
          <a:endParaRPr lang="ru-RU"/>
        </a:p>
      </dgm:t>
    </dgm:pt>
    <dgm:pt modelId="{F5B6DA29-C0A8-4A73-BF53-2E9D4A347B0A}">
      <dgm:prSet phldrT="[Текст]"/>
      <dgm:spPr/>
      <dgm:t>
        <a:bodyPr/>
        <a:lstStyle/>
        <a:p>
          <a:r>
            <a:rPr lang="ru-RU" dirty="0" smtClean="0"/>
            <a:t>Н.С. Хрущев посетил США  перед визитом в Китай </a:t>
          </a:r>
          <a:endParaRPr lang="ru-RU" dirty="0"/>
        </a:p>
      </dgm:t>
    </dgm:pt>
    <dgm:pt modelId="{C235B16A-8581-4D8A-88F6-7FFA72200194}" type="parTrans" cxnId="{F5945E7D-952B-43B2-AFAF-97F4A4CB3704}">
      <dgm:prSet/>
      <dgm:spPr/>
      <dgm:t>
        <a:bodyPr/>
        <a:lstStyle/>
        <a:p>
          <a:endParaRPr lang="ru-RU"/>
        </a:p>
      </dgm:t>
    </dgm:pt>
    <dgm:pt modelId="{2156CB1F-1A1E-4A26-BCAA-F69E5B756C5A}" type="sibTrans" cxnId="{F5945E7D-952B-43B2-AFAF-97F4A4CB3704}">
      <dgm:prSet/>
      <dgm:spPr/>
      <dgm:t>
        <a:bodyPr/>
        <a:lstStyle/>
        <a:p>
          <a:endParaRPr lang="ru-RU"/>
        </a:p>
      </dgm:t>
    </dgm:pt>
    <dgm:pt modelId="{73801FD0-FC13-4442-8F67-CEE0AB94B73D}">
      <dgm:prSet phldrT="[Текст]"/>
      <dgm:spPr/>
      <dgm:t>
        <a:bodyPr/>
        <a:lstStyle/>
        <a:p>
          <a:r>
            <a:rPr lang="ru-RU" dirty="0" err="1" smtClean="0"/>
            <a:t>Совесткое</a:t>
          </a:r>
          <a:r>
            <a:rPr lang="ru-RU" dirty="0" smtClean="0"/>
            <a:t> руководство  отказалось от своего обещания помочь Китаю в производстве атомной бомбе и поставить ему современные подводные лодки</a:t>
          </a:r>
          <a:endParaRPr lang="ru-RU" dirty="0"/>
        </a:p>
      </dgm:t>
    </dgm:pt>
    <dgm:pt modelId="{C0AFCFF2-2F5F-4532-AB04-6BD1E7866D03}" type="parTrans" cxnId="{303EB9C0-A747-4BC7-97AD-CF3FF7E99BDD}">
      <dgm:prSet/>
      <dgm:spPr/>
      <dgm:t>
        <a:bodyPr/>
        <a:lstStyle/>
        <a:p>
          <a:endParaRPr lang="ru-RU"/>
        </a:p>
      </dgm:t>
    </dgm:pt>
    <dgm:pt modelId="{57A8BF88-EC2E-42A1-8097-534CC384E302}" type="sibTrans" cxnId="{303EB9C0-A747-4BC7-97AD-CF3FF7E99BDD}">
      <dgm:prSet/>
      <dgm:spPr/>
      <dgm:t>
        <a:bodyPr/>
        <a:lstStyle/>
        <a:p>
          <a:endParaRPr lang="ru-RU"/>
        </a:p>
      </dgm:t>
    </dgm:pt>
    <dgm:pt modelId="{04880405-6860-47ED-9845-8E206576A08B}">
      <dgm:prSet phldrT="[Текст]"/>
      <dgm:spPr/>
      <dgm:t>
        <a:bodyPr/>
        <a:lstStyle/>
        <a:p>
          <a:r>
            <a:rPr lang="ru-RU" dirty="0" smtClean="0"/>
            <a:t>1960 года советское руководство решило прекратить экономическую и технологическую помощь КНР и отозвать из Китая всех советских советников</a:t>
          </a:r>
          <a:endParaRPr lang="ru-RU" dirty="0"/>
        </a:p>
      </dgm:t>
    </dgm:pt>
    <dgm:pt modelId="{72A78379-8AB6-4852-BD60-DA75FE6EF17B}" type="parTrans" cxnId="{B77102E9-B8C3-46F7-B6A2-4DA2A39565BB}">
      <dgm:prSet/>
      <dgm:spPr/>
      <dgm:t>
        <a:bodyPr/>
        <a:lstStyle/>
        <a:p>
          <a:endParaRPr lang="ru-RU"/>
        </a:p>
      </dgm:t>
    </dgm:pt>
    <dgm:pt modelId="{828247A2-1AD1-4476-BC03-B876F3FF70D2}" type="sibTrans" cxnId="{B77102E9-B8C3-46F7-B6A2-4DA2A39565BB}">
      <dgm:prSet/>
      <dgm:spPr/>
      <dgm:t>
        <a:bodyPr/>
        <a:lstStyle/>
        <a:p>
          <a:endParaRPr lang="ru-RU"/>
        </a:p>
      </dgm:t>
    </dgm:pt>
    <dgm:pt modelId="{E93ED011-220B-4548-9705-FCCA21EB4210}">
      <dgm:prSet phldrT="[Текст]"/>
      <dgm:spPr/>
      <dgm:t>
        <a:bodyPr/>
        <a:lstStyle/>
        <a:p>
          <a:r>
            <a:rPr lang="ru-RU" dirty="0" smtClean="0"/>
            <a:t>Пекин все более претендовал на роль лидера революционных антиимпериалистических сил</a:t>
          </a:r>
          <a:endParaRPr lang="ru-RU" dirty="0"/>
        </a:p>
      </dgm:t>
    </dgm:pt>
    <dgm:pt modelId="{EB26BA61-FB33-4364-9462-131ADEEF2237}" type="parTrans" cxnId="{926D9826-FB84-4369-B9F9-5088CC0B275C}">
      <dgm:prSet/>
      <dgm:spPr/>
      <dgm:t>
        <a:bodyPr/>
        <a:lstStyle/>
        <a:p>
          <a:endParaRPr lang="ru-RU"/>
        </a:p>
      </dgm:t>
    </dgm:pt>
    <dgm:pt modelId="{296D36BD-CB36-4846-9CC7-C3582A809D5E}" type="sibTrans" cxnId="{926D9826-FB84-4369-B9F9-5088CC0B275C}">
      <dgm:prSet/>
      <dgm:spPr/>
      <dgm:t>
        <a:bodyPr/>
        <a:lstStyle/>
        <a:p>
          <a:endParaRPr lang="ru-RU"/>
        </a:p>
      </dgm:t>
    </dgm:pt>
    <dgm:pt modelId="{F9ACC2BE-201B-44AC-820A-E817BACC84AE}">
      <dgm:prSet phldrT="[Текст]"/>
      <dgm:spPr/>
      <dgm:t>
        <a:bodyPr/>
        <a:lstStyle/>
        <a:p>
          <a:r>
            <a:rPr lang="ru-RU" dirty="0" err="1" smtClean="0"/>
            <a:t>Обвиная</a:t>
          </a:r>
          <a:r>
            <a:rPr lang="ru-RU" dirty="0" smtClean="0"/>
            <a:t> Москву в </a:t>
          </a:r>
          <a:r>
            <a:rPr lang="ru-RU" dirty="0" err="1" smtClean="0"/>
            <a:t>ревизинизме</a:t>
          </a:r>
          <a:r>
            <a:rPr lang="ru-RU" dirty="0" smtClean="0"/>
            <a:t> и наращивая полемику</a:t>
          </a:r>
          <a:endParaRPr lang="ru-RU" dirty="0"/>
        </a:p>
      </dgm:t>
    </dgm:pt>
    <dgm:pt modelId="{0835472E-0E9B-43EC-9A62-E689D9962067}" type="parTrans" cxnId="{CA2D189A-752F-4569-9037-0EF611F95EEC}">
      <dgm:prSet/>
      <dgm:spPr/>
      <dgm:t>
        <a:bodyPr/>
        <a:lstStyle/>
        <a:p>
          <a:endParaRPr lang="ru-RU"/>
        </a:p>
      </dgm:t>
    </dgm:pt>
    <dgm:pt modelId="{F2C916BD-53B1-4EA3-B606-4DD5C0195A7E}" type="sibTrans" cxnId="{CA2D189A-752F-4569-9037-0EF611F95EEC}">
      <dgm:prSet/>
      <dgm:spPr/>
      <dgm:t>
        <a:bodyPr/>
        <a:lstStyle/>
        <a:p>
          <a:endParaRPr lang="ru-RU"/>
        </a:p>
      </dgm:t>
    </dgm:pt>
    <dgm:pt modelId="{B0FC971F-4448-42DE-A6B8-8511CC2924F2}" type="pres">
      <dgm:prSet presAssocID="{3D661E36-6D64-46F0-9A4D-335E7873A53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CA8D2B-62D9-4F67-BF9A-16EF1F9DF2ED}" type="pres">
      <dgm:prSet presAssocID="{A2269FD9-EEE9-41E4-B32A-4008510538F0}" presName="root1" presStyleCnt="0"/>
      <dgm:spPr/>
    </dgm:pt>
    <dgm:pt modelId="{FB3F379E-A05C-452C-8D2D-D03FD8E9BDA4}" type="pres">
      <dgm:prSet presAssocID="{A2269FD9-EEE9-41E4-B32A-4008510538F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FDA47B-D47B-4DE5-B009-648FB4588C45}" type="pres">
      <dgm:prSet presAssocID="{A2269FD9-EEE9-41E4-B32A-4008510538F0}" presName="level2hierChild" presStyleCnt="0"/>
      <dgm:spPr/>
    </dgm:pt>
    <dgm:pt modelId="{D853CB18-57BB-4A3C-A681-1D29D0818167}" type="pres">
      <dgm:prSet presAssocID="{C235B16A-8581-4D8A-88F6-7FFA72200194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1AE65E04-A710-4EA0-BFB8-ECAF8E6F5B62}" type="pres">
      <dgm:prSet presAssocID="{C235B16A-8581-4D8A-88F6-7FFA72200194}" presName="connTx" presStyleLbl="parChTrans1D2" presStyleIdx="0" presStyleCnt="2"/>
      <dgm:spPr/>
      <dgm:t>
        <a:bodyPr/>
        <a:lstStyle/>
        <a:p>
          <a:endParaRPr lang="ru-RU"/>
        </a:p>
      </dgm:t>
    </dgm:pt>
    <dgm:pt modelId="{0932B09A-A666-4D4D-8C16-E7B2EFDB89B9}" type="pres">
      <dgm:prSet presAssocID="{F5B6DA29-C0A8-4A73-BF53-2E9D4A347B0A}" presName="root2" presStyleCnt="0"/>
      <dgm:spPr/>
    </dgm:pt>
    <dgm:pt modelId="{8066F5CD-9374-43BF-AE4E-61F38466A679}" type="pres">
      <dgm:prSet presAssocID="{F5B6DA29-C0A8-4A73-BF53-2E9D4A347B0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9D2363-56AE-46AB-836D-E62925A9DFC0}" type="pres">
      <dgm:prSet presAssocID="{F5B6DA29-C0A8-4A73-BF53-2E9D4A347B0A}" presName="level3hierChild" presStyleCnt="0"/>
      <dgm:spPr/>
    </dgm:pt>
    <dgm:pt modelId="{889E630A-1C25-4119-A7B2-7509A5F75342}" type="pres">
      <dgm:prSet presAssocID="{C0AFCFF2-2F5F-4532-AB04-6BD1E7866D03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383B4AAF-3784-4814-9457-4D48E948003E}" type="pres">
      <dgm:prSet presAssocID="{C0AFCFF2-2F5F-4532-AB04-6BD1E7866D03}" presName="connTx" presStyleLbl="parChTrans1D3" presStyleIdx="0" presStyleCnt="3"/>
      <dgm:spPr/>
      <dgm:t>
        <a:bodyPr/>
        <a:lstStyle/>
        <a:p>
          <a:endParaRPr lang="ru-RU"/>
        </a:p>
      </dgm:t>
    </dgm:pt>
    <dgm:pt modelId="{691A6575-8856-46AC-A72B-1443CBE42935}" type="pres">
      <dgm:prSet presAssocID="{73801FD0-FC13-4442-8F67-CEE0AB94B73D}" presName="root2" presStyleCnt="0"/>
      <dgm:spPr/>
    </dgm:pt>
    <dgm:pt modelId="{A4789A50-419B-420C-8D26-166196D99BE5}" type="pres">
      <dgm:prSet presAssocID="{73801FD0-FC13-4442-8F67-CEE0AB94B73D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2B098E-D056-4F6C-ACEE-680975C3CCB8}" type="pres">
      <dgm:prSet presAssocID="{73801FD0-FC13-4442-8F67-CEE0AB94B73D}" presName="level3hierChild" presStyleCnt="0"/>
      <dgm:spPr/>
    </dgm:pt>
    <dgm:pt modelId="{55039798-F593-4237-8BEA-3A9A4A8352AC}" type="pres">
      <dgm:prSet presAssocID="{72A78379-8AB6-4852-BD60-DA75FE6EF17B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E27C0447-994B-43C0-A767-9A4D70A97CFE}" type="pres">
      <dgm:prSet presAssocID="{72A78379-8AB6-4852-BD60-DA75FE6EF17B}" presName="connTx" presStyleLbl="parChTrans1D3" presStyleIdx="1" presStyleCnt="3"/>
      <dgm:spPr/>
      <dgm:t>
        <a:bodyPr/>
        <a:lstStyle/>
        <a:p>
          <a:endParaRPr lang="ru-RU"/>
        </a:p>
      </dgm:t>
    </dgm:pt>
    <dgm:pt modelId="{13A69B37-4F98-47B2-BBC5-837F09459A25}" type="pres">
      <dgm:prSet presAssocID="{04880405-6860-47ED-9845-8E206576A08B}" presName="root2" presStyleCnt="0"/>
      <dgm:spPr/>
    </dgm:pt>
    <dgm:pt modelId="{90B646A6-573F-43F1-9F50-8F0A3BB890A8}" type="pres">
      <dgm:prSet presAssocID="{04880405-6860-47ED-9845-8E206576A08B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9E6454-E7C2-4CDD-9C91-5E076BDD863D}" type="pres">
      <dgm:prSet presAssocID="{04880405-6860-47ED-9845-8E206576A08B}" presName="level3hierChild" presStyleCnt="0"/>
      <dgm:spPr/>
    </dgm:pt>
    <dgm:pt modelId="{A09D6121-4B98-41A3-8E86-B0FE842BF5D7}" type="pres">
      <dgm:prSet presAssocID="{EB26BA61-FB33-4364-9462-131ADEEF223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D27C3B35-9438-413F-A0FE-7A2CE49BFE5A}" type="pres">
      <dgm:prSet presAssocID="{EB26BA61-FB33-4364-9462-131ADEEF223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EA194DB8-4A5D-4667-AE89-1EF8310A1645}" type="pres">
      <dgm:prSet presAssocID="{E93ED011-220B-4548-9705-FCCA21EB4210}" presName="root2" presStyleCnt="0"/>
      <dgm:spPr/>
    </dgm:pt>
    <dgm:pt modelId="{9455B14E-C4C3-48DA-B703-C014A6EA7C6E}" type="pres">
      <dgm:prSet presAssocID="{E93ED011-220B-4548-9705-FCCA21EB421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233CFB-CC72-4F63-BC5B-538F0CADF2CF}" type="pres">
      <dgm:prSet presAssocID="{E93ED011-220B-4548-9705-FCCA21EB4210}" presName="level3hierChild" presStyleCnt="0"/>
      <dgm:spPr/>
    </dgm:pt>
    <dgm:pt modelId="{E9F0DFE4-5517-48C9-B7F5-509EBBA0DD4A}" type="pres">
      <dgm:prSet presAssocID="{0835472E-0E9B-43EC-9A62-E689D9962067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1167A360-E810-4329-ABB5-221C76E4615E}" type="pres">
      <dgm:prSet presAssocID="{0835472E-0E9B-43EC-9A62-E689D9962067}" presName="connTx" presStyleLbl="parChTrans1D3" presStyleIdx="2" presStyleCnt="3"/>
      <dgm:spPr/>
      <dgm:t>
        <a:bodyPr/>
        <a:lstStyle/>
        <a:p>
          <a:endParaRPr lang="ru-RU"/>
        </a:p>
      </dgm:t>
    </dgm:pt>
    <dgm:pt modelId="{43649237-BB05-45DE-88CD-EA378B989312}" type="pres">
      <dgm:prSet presAssocID="{F9ACC2BE-201B-44AC-820A-E817BACC84AE}" presName="root2" presStyleCnt="0"/>
      <dgm:spPr/>
    </dgm:pt>
    <dgm:pt modelId="{47E43244-9395-4CDA-98E8-7E6FDA8488C6}" type="pres">
      <dgm:prSet presAssocID="{F9ACC2BE-201B-44AC-820A-E817BACC84AE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65E9B7-2FC3-4AE7-A436-8B700115AE7E}" type="pres">
      <dgm:prSet presAssocID="{F9ACC2BE-201B-44AC-820A-E817BACC84AE}" presName="level3hierChild" presStyleCnt="0"/>
      <dgm:spPr/>
    </dgm:pt>
  </dgm:ptLst>
  <dgm:cxnLst>
    <dgm:cxn modelId="{07ECC92F-3937-46AE-A31D-EDC4EA3192E5}" type="presOf" srcId="{EB26BA61-FB33-4364-9462-131ADEEF2237}" destId="{D27C3B35-9438-413F-A0FE-7A2CE49BFE5A}" srcOrd="1" destOrd="0" presId="urn:microsoft.com/office/officeart/2005/8/layout/hierarchy2"/>
    <dgm:cxn modelId="{F5945E7D-952B-43B2-AFAF-97F4A4CB3704}" srcId="{A2269FD9-EEE9-41E4-B32A-4008510538F0}" destId="{F5B6DA29-C0A8-4A73-BF53-2E9D4A347B0A}" srcOrd="0" destOrd="0" parTransId="{C235B16A-8581-4D8A-88F6-7FFA72200194}" sibTransId="{2156CB1F-1A1E-4A26-BCAA-F69E5B756C5A}"/>
    <dgm:cxn modelId="{988523E5-C51B-41F9-B667-EDE1F8B78F22}" srcId="{3D661E36-6D64-46F0-9A4D-335E7873A53D}" destId="{A2269FD9-EEE9-41E4-B32A-4008510538F0}" srcOrd="0" destOrd="0" parTransId="{9C6A1292-EA0A-4D4D-A696-0A0B4AE07449}" sibTransId="{D2DEF170-C7B5-4A67-953D-2ADCEE804B48}"/>
    <dgm:cxn modelId="{AC888759-A626-45CE-BE9D-719039BC246A}" type="presOf" srcId="{EB26BA61-FB33-4364-9462-131ADEEF2237}" destId="{A09D6121-4B98-41A3-8E86-B0FE842BF5D7}" srcOrd="0" destOrd="0" presId="urn:microsoft.com/office/officeart/2005/8/layout/hierarchy2"/>
    <dgm:cxn modelId="{23D6B2CC-6BE0-4596-8483-095372CF21F6}" type="presOf" srcId="{72A78379-8AB6-4852-BD60-DA75FE6EF17B}" destId="{E27C0447-994B-43C0-A767-9A4D70A97CFE}" srcOrd="1" destOrd="0" presId="urn:microsoft.com/office/officeart/2005/8/layout/hierarchy2"/>
    <dgm:cxn modelId="{1EB7B992-E3F9-43C5-8F93-5912A3235134}" type="presOf" srcId="{0835472E-0E9B-43EC-9A62-E689D9962067}" destId="{E9F0DFE4-5517-48C9-B7F5-509EBBA0DD4A}" srcOrd="0" destOrd="0" presId="urn:microsoft.com/office/officeart/2005/8/layout/hierarchy2"/>
    <dgm:cxn modelId="{B89221D3-5EC8-4336-B017-DDC33D718AB7}" type="presOf" srcId="{72A78379-8AB6-4852-BD60-DA75FE6EF17B}" destId="{55039798-F593-4237-8BEA-3A9A4A8352AC}" srcOrd="0" destOrd="0" presId="urn:microsoft.com/office/officeart/2005/8/layout/hierarchy2"/>
    <dgm:cxn modelId="{0FA4666A-4336-4BBC-911A-0FB01E14546C}" type="presOf" srcId="{E93ED011-220B-4548-9705-FCCA21EB4210}" destId="{9455B14E-C4C3-48DA-B703-C014A6EA7C6E}" srcOrd="0" destOrd="0" presId="urn:microsoft.com/office/officeart/2005/8/layout/hierarchy2"/>
    <dgm:cxn modelId="{57E9E1E9-8C00-4C63-86E2-35641623DFE9}" type="presOf" srcId="{3D661E36-6D64-46F0-9A4D-335E7873A53D}" destId="{B0FC971F-4448-42DE-A6B8-8511CC2924F2}" srcOrd="0" destOrd="0" presId="urn:microsoft.com/office/officeart/2005/8/layout/hierarchy2"/>
    <dgm:cxn modelId="{926D9826-FB84-4369-B9F9-5088CC0B275C}" srcId="{A2269FD9-EEE9-41E4-B32A-4008510538F0}" destId="{E93ED011-220B-4548-9705-FCCA21EB4210}" srcOrd="1" destOrd="0" parTransId="{EB26BA61-FB33-4364-9462-131ADEEF2237}" sibTransId="{296D36BD-CB36-4846-9CC7-C3582A809D5E}"/>
    <dgm:cxn modelId="{69844A5D-5640-4030-BE26-6D1D7F85C459}" type="presOf" srcId="{F9ACC2BE-201B-44AC-820A-E817BACC84AE}" destId="{47E43244-9395-4CDA-98E8-7E6FDA8488C6}" srcOrd="0" destOrd="0" presId="urn:microsoft.com/office/officeart/2005/8/layout/hierarchy2"/>
    <dgm:cxn modelId="{F53B6150-C6AB-4386-8112-262F022428BF}" type="presOf" srcId="{A2269FD9-EEE9-41E4-B32A-4008510538F0}" destId="{FB3F379E-A05C-452C-8D2D-D03FD8E9BDA4}" srcOrd="0" destOrd="0" presId="urn:microsoft.com/office/officeart/2005/8/layout/hierarchy2"/>
    <dgm:cxn modelId="{B9465F88-73DC-42CE-9B13-AF906B7716C2}" type="presOf" srcId="{04880405-6860-47ED-9845-8E206576A08B}" destId="{90B646A6-573F-43F1-9F50-8F0A3BB890A8}" srcOrd="0" destOrd="0" presId="urn:microsoft.com/office/officeart/2005/8/layout/hierarchy2"/>
    <dgm:cxn modelId="{303EB9C0-A747-4BC7-97AD-CF3FF7E99BDD}" srcId="{F5B6DA29-C0A8-4A73-BF53-2E9D4A347B0A}" destId="{73801FD0-FC13-4442-8F67-CEE0AB94B73D}" srcOrd="0" destOrd="0" parTransId="{C0AFCFF2-2F5F-4532-AB04-6BD1E7866D03}" sibTransId="{57A8BF88-EC2E-42A1-8097-534CC384E302}"/>
    <dgm:cxn modelId="{A8F62951-4563-437E-B565-BE2832087C49}" type="presOf" srcId="{C0AFCFF2-2F5F-4532-AB04-6BD1E7866D03}" destId="{889E630A-1C25-4119-A7B2-7509A5F75342}" srcOrd="0" destOrd="0" presId="urn:microsoft.com/office/officeart/2005/8/layout/hierarchy2"/>
    <dgm:cxn modelId="{CA2D189A-752F-4569-9037-0EF611F95EEC}" srcId="{E93ED011-220B-4548-9705-FCCA21EB4210}" destId="{F9ACC2BE-201B-44AC-820A-E817BACC84AE}" srcOrd="0" destOrd="0" parTransId="{0835472E-0E9B-43EC-9A62-E689D9962067}" sibTransId="{F2C916BD-53B1-4EA3-B606-4DD5C0195A7E}"/>
    <dgm:cxn modelId="{AF401176-6D80-4338-A942-2670E306DA95}" type="presOf" srcId="{73801FD0-FC13-4442-8F67-CEE0AB94B73D}" destId="{A4789A50-419B-420C-8D26-166196D99BE5}" srcOrd="0" destOrd="0" presId="urn:microsoft.com/office/officeart/2005/8/layout/hierarchy2"/>
    <dgm:cxn modelId="{09C1AF51-2F8B-402F-9049-E00AD2141A6D}" type="presOf" srcId="{C235B16A-8581-4D8A-88F6-7FFA72200194}" destId="{D853CB18-57BB-4A3C-A681-1D29D0818167}" srcOrd="0" destOrd="0" presId="urn:microsoft.com/office/officeart/2005/8/layout/hierarchy2"/>
    <dgm:cxn modelId="{A0CE9BAB-0D5A-4C25-90C7-3240465FADCD}" type="presOf" srcId="{0835472E-0E9B-43EC-9A62-E689D9962067}" destId="{1167A360-E810-4329-ABB5-221C76E4615E}" srcOrd="1" destOrd="0" presId="urn:microsoft.com/office/officeart/2005/8/layout/hierarchy2"/>
    <dgm:cxn modelId="{B77102E9-B8C3-46F7-B6A2-4DA2A39565BB}" srcId="{F5B6DA29-C0A8-4A73-BF53-2E9D4A347B0A}" destId="{04880405-6860-47ED-9845-8E206576A08B}" srcOrd="1" destOrd="0" parTransId="{72A78379-8AB6-4852-BD60-DA75FE6EF17B}" sibTransId="{828247A2-1AD1-4476-BC03-B876F3FF70D2}"/>
    <dgm:cxn modelId="{735E55F1-C324-420A-877C-FB7A9D129920}" type="presOf" srcId="{C0AFCFF2-2F5F-4532-AB04-6BD1E7866D03}" destId="{383B4AAF-3784-4814-9457-4D48E948003E}" srcOrd="1" destOrd="0" presId="urn:microsoft.com/office/officeart/2005/8/layout/hierarchy2"/>
    <dgm:cxn modelId="{0D31E51E-0296-4B22-9155-C1C90896FADD}" type="presOf" srcId="{C235B16A-8581-4D8A-88F6-7FFA72200194}" destId="{1AE65E04-A710-4EA0-BFB8-ECAF8E6F5B62}" srcOrd="1" destOrd="0" presId="urn:microsoft.com/office/officeart/2005/8/layout/hierarchy2"/>
    <dgm:cxn modelId="{DB40A822-7DA7-4476-955D-6C38B6908D55}" type="presOf" srcId="{F5B6DA29-C0A8-4A73-BF53-2E9D4A347B0A}" destId="{8066F5CD-9374-43BF-AE4E-61F38466A679}" srcOrd="0" destOrd="0" presId="urn:microsoft.com/office/officeart/2005/8/layout/hierarchy2"/>
    <dgm:cxn modelId="{11B37789-32CD-4C2F-A67A-FCE47FF9824D}" type="presParOf" srcId="{B0FC971F-4448-42DE-A6B8-8511CC2924F2}" destId="{07CA8D2B-62D9-4F67-BF9A-16EF1F9DF2ED}" srcOrd="0" destOrd="0" presId="urn:microsoft.com/office/officeart/2005/8/layout/hierarchy2"/>
    <dgm:cxn modelId="{6D0D488B-88E4-4DB7-8EFD-0EC860B96364}" type="presParOf" srcId="{07CA8D2B-62D9-4F67-BF9A-16EF1F9DF2ED}" destId="{FB3F379E-A05C-452C-8D2D-D03FD8E9BDA4}" srcOrd="0" destOrd="0" presId="urn:microsoft.com/office/officeart/2005/8/layout/hierarchy2"/>
    <dgm:cxn modelId="{7DFD17AB-4F9C-45A4-B741-E11DF4284F7F}" type="presParOf" srcId="{07CA8D2B-62D9-4F67-BF9A-16EF1F9DF2ED}" destId="{82FDA47B-D47B-4DE5-B009-648FB4588C45}" srcOrd="1" destOrd="0" presId="urn:microsoft.com/office/officeart/2005/8/layout/hierarchy2"/>
    <dgm:cxn modelId="{87416834-75F2-451F-B67C-ED0DBFC409EF}" type="presParOf" srcId="{82FDA47B-D47B-4DE5-B009-648FB4588C45}" destId="{D853CB18-57BB-4A3C-A681-1D29D0818167}" srcOrd="0" destOrd="0" presId="urn:microsoft.com/office/officeart/2005/8/layout/hierarchy2"/>
    <dgm:cxn modelId="{765A7120-7791-477E-B599-2838E4D1C3A0}" type="presParOf" srcId="{D853CB18-57BB-4A3C-A681-1D29D0818167}" destId="{1AE65E04-A710-4EA0-BFB8-ECAF8E6F5B62}" srcOrd="0" destOrd="0" presId="urn:microsoft.com/office/officeart/2005/8/layout/hierarchy2"/>
    <dgm:cxn modelId="{9BE90989-19F3-42DA-9A22-D5D5F32390E0}" type="presParOf" srcId="{82FDA47B-D47B-4DE5-B009-648FB4588C45}" destId="{0932B09A-A666-4D4D-8C16-E7B2EFDB89B9}" srcOrd="1" destOrd="0" presId="urn:microsoft.com/office/officeart/2005/8/layout/hierarchy2"/>
    <dgm:cxn modelId="{96EAE3C2-6759-4161-8735-8E41180F3FEC}" type="presParOf" srcId="{0932B09A-A666-4D4D-8C16-E7B2EFDB89B9}" destId="{8066F5CD-9374-43BF-AE4E-61F38466A679}" srcOrd="0" destOrd="0" presId="urn:microsoft.com/office/officeart/2005/8/layout/hierarchy2"/>
    <dgm:cxn modelId="{CFB363CE-86B5-40EF-9F25-982B41DCCBDF}" type="presParOf" srcId="{0932B09A-A666-4D4D-8C16-E7B2EFDB89B9}" destId="{539D2363-56AE-46AB-836D-E62925A9DFC0}" srcOrd="1" destOrd="0" presId="urn:microsoft.com/office/officeart/2005/8/layout/hierarchy2"/>
    <dgm:cxn modelId="{1A84084E-261E-44DA-9D14-890EB4C11047}" type="presParOf" srcId="{539D2363-56AE-46AB-836D-E62925A9DFC0}" destId="{889E630A-1C25-4119-A7B2-7509A5F75342}" srcOrd="0" destOrd="0" presId="urn:microsoft.com/office/officeart/2005/8/layout/hierarchy2"/>
    <dgm:cxn modelId="{EF2B6F2D-06C8-4710-8DFE-6A463E11F97A}" type="presParOf" srcId="{889E630A-1C25-4119-A7B2-7509A5F75342}" destId="{383B4AAF-3784-4814-9457-4D48E948003E}" srcOrd="0" destOrd="0" presId="urn:microsoft.com/office/officeart/2005/8/layout/hierarchy2"/>
    <dgm:cxn modelId="{864ABB91-16F6-4E0D-B694-24DE8F3A7F01}" type="presParOf" srcId="{539D2363-56AE-46AB-836D-E62925A9DFC0}" destId="{691A6575-8856-46AC-A72B-1443CBE42935}" srcOrd="1" destOrd="0" presId="urn:microsoft.com/office/officeart/2005/8/layout/hierarchy2"/>
    <dgm:cxn modelId="{911FD4C7-CB10-423C-ACF4-A30361947C53}" type="presParOf" srcId="{691A6575-8856-46AC-A72B-1443CBE42935}" destId="{A4789A50-419B-420C-8D26-166196D99BE5}" srcOrd="0" destOrd="0" presId="urn:microsoft.com/office/officeart/2005/8/layout/hierarchy2"/>
    <dgm:cxn modelId="{F566B384-82AF-4F67-9DF3-8A8A7D589CA1}" type="presParOf" srcId="{691A6575-8856-46AC-A72B-1443CBE42935}" destId="{8F2B098E-D056-4F6C-ACEE-680975C3CCB8}" srcOrd="1" destOrd="0" presId="urn:microsoft.com/office/officeart/2005/8/layout/hierarchy2"/>
    <dgm:cxn modelId="{801D7F61-E42D-40A8-BA0F-ED96DE7F3192}" type="presParOf" srcId="{539D2363-56AE-46AB-836D-E62925A9DFC0}" destId="{55039798-F593-4237-8BEA-3A9A4A8352AC}" srcOrd="2" destOrd="0" presId="urn:microsoft.com/office/officeart/2005/8/layout/hierarchy2"/>
    <dgm:cxn modelId="{3A6B5F1C-7449-4132-9279-0201FB95CAEE}" type="presParOf" srcId="{55039798-F593-4237-8BEA-3A9A4A8352AC}" destId="{E27C0447-994B-43C0-A767-9A4D70A97CFE}" srcOrd="0" destOrd="0" presId="urn:microsoft.com/office/officeart/2005/8/layout/hierarchy2"/>
    <dgm:cxn modelId="{75C600FE-91F1-4932-BB5B-90A64E7A19C9}" type="presParOf" srcId="{539D2363-56AE-46AB-836D-E62925A9DFC0}" destId="{13A69B37-4F98-47B2-BBC5-837F09459A25}" srcOrd="3" destOrd="0" presId="urn:microsoft.com/office/officeart/2005/8/layout/hierarchy2"/>
    <dgm:cxn modelId="{3E133972-0C6C-4008-B70F-9D4E3F85C046}" type="presParOf" srcId="{13A69B37-4F98-47B2-BBC5-837F09459A25}" destId="{90B646A6-573F-43F1-9F50-8F0A3BB890A8}" srcOrd="0" destOrd="0" presId="urn:microsoft.com/office/officeart/2005/8/layout/hierarchy2"/>
    <dgm:cxn modelId="{DDF4165F-167F-4036-88FD-E2A5E9588D4C}" type="presParOf" srcId="{13A69B37-4F98-47B2-BBC5-837F09459A25}" destId="{D09E6454-E7C2-4CDD-9C91-5E076BDD863D}" srcOrd="1" destOrd="0" presId="urn:microsoft.com/office/officeart/2005/8/layout/hierarchy2"/>
    <dgm:cxn modelId="{44D63CC2-ECFD-4D54-A82C-948E55CC0CAF}" type="presParOf" srcId="{82FDA47B-D47B-4DE5-B009-648FB4588C45}" destId="{A09D6121-4B98-41A3-8E86-B0FE842BF5D7}" srcOrd="2" destOrd="0" presId="urn:microsoft.com/office/officeart/2005/8/layout/hierarchy2"/>
    <dgm:cxn modelId="{8B823374-323F-40CD-BF5F-FCA9EA00A9D7}" type="presParOf" srcId="{A09D6121-4B98-41A3-8E86-B0FE842BF5D7}" destId="{D27C3B35-9438-413F-A0FE-7A2CE49BFE5A}" srcOrd="0" destOrd="0" presId="urn:microsoft.com/office/officeart/2005/8/layout/hierarchy2"/>
    <dgm:cxn modelId="{2664D8AE-D4E3-4688-B905-8DD8DB9D6AB2}" type="presParOf" srcId="{82FDA47B-D47B-4DE5-B009-648FB4588C45}" destId="{EA194DB8-4A5D-4667-AE89-1EF8310A1645}" srcOrd="3" destOrd="0" presId="urn:microsoft.com/office/officeart/2005/8/layout/hierarchy2"/>
    <dgm:cxn modelId="{7A382F51-A8C7-4CA4-B26F-BD8B142E333C}" type="presParOf" srcId="{EA194DB8-4A5D-4667-AE89-1EF8310A1645}" destId="{9455B14E-C4C3-48DA-B703-C014A6EA7C6E}" srcOrd="0" destOrd="0" presId="urn:microsoft.com/office/officeart/2005/8/layout/hierarchy2"/>
    <dgm:cxn modelId="{AB3427A6-6C2B-4D3A-B1F4-3DDC62F767E9}" type="presParOf" srcId="{EA194DB8-4A5D-4667-AE89-1EF8310A1645}" destId="{4F233CFB-CC72-4F63-BC5B-538F0CADF2CF}" srcOrd="1" destOrd="0" presId="urn:microsoft.com/office/officeart/2005/8/layout/hierarchy2"/>
    <dgm:cxn modelId="{02BFBC95-B498-4B22-9634-2C80FE2B918B}" type="presParOf" srcId="{4F233CFB-CC72-4F63-BC5B-538F0CADF2CF}" destId="{E9F0DFE4-5517-48C9-B7F5-509EBBA0DD4A}" srcOrd="0" destOrd="0" presId="urn:microsoft.com/office/officeart/2005/8/layout/hierarchy2"/>
    <dgm:cxn modelId="{C734E2F1-4657-4FC4-B839-F75A52BBB7C9}" type="presParOf" srcId="{E9F0DFE4-5517-48C9-B7F5-509EBBA0DD4A}" destId="{1167A360-E810-4329-ABB5-221C76E4615E}" srcOrd="0" destOrd="0" presId="urn:microsoft.com/office/officeart/2005/8/layout/hierarchy2"/>
    <dgm:cxn modelId="{244E1567-F2BB-4034-A191-D546992C97DB}" type="presParOf" srcId="{4F233CFB-CC72-4F63-BC5B-538F0CADF2CF}" destId="{43649237-BB05-45DE-88CD-EA378B989312}" srcOrd="1" destOrd="0" presId="urn:microsoft.com/office/officeart/2005/8/layout/hierarchy2"/>
    <dgm:cxn modelId="{8A0F369B-C6AE-4CA6-B472-2CA92F5254FD}" type="presParOf" srcId="{43649237-BB05-45DE-88CD-EA378B989312}" destId="{47E43244-9395-4CDA-98E8-7E6FDA8488C6}" srcOrd="0" destOrd="0" presId="urn:microsoft.com/office/officeart/2005/8/layout/hierarchy2"/>
    <dgm:cxn modelId="{394E8D43-319C-4459-A171-8B64086FECED}" type="presParOf" srcId="{43649237-BB05-45DE-88CD-EA378B989312}" destId="{F865E9B7-2FC3-4AE7-A436-8B700115AE7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7A1888-8D33-4F5B-80B0-F025EC7D80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0BE20E9-3A08-4F25-A1EA-91A7A8A56EEB}">
      <dgm:prSet phldrT="[Текст]"/>
      <dgm:spPr/>
      <dgm:t>
        <a:bodyPr/>
        <a:lstStyle/>
        <a:p>
          <a:r>
            <a:rPr lang="ru-RU" dirty="0" smtClean="0"/>
            <a:t>Осуществил успешно испытание атомного оружия, вступил в клуб ядерных держав</a:t>
          </a:r>
          <a:endParaRPr lang="ru-RU" dirty="0"/>
        </a:p>
      </dgm:t>
    </dgm:pt>
    <dgm:pt modelId="{A93A12CB-7918-46F4-A3B9-C4A882CFE315}" type="parTrans" cxnId="{334F31E3-231B-492B-B6EF-7BF24DBFA54D}">
      <dgm:prSet/>
      <dgm:spPr/>
    </dgm:pt>
    <dgm:pt modelId="{627101BA-DC4C-4755-8A40-B7C6ACE59735}" type="sibTrans" cxnId="{334F31E3-231B-492B-B6EF-7BF24DBFA54D}">
      <dgm:prSet/>
      <dgm:spPr/>
    </dgm:pt>
    <dgm:pt modelId="{283EB0E8-6229-4966-B2CD-379AF9A46B41}">
      <dgm:prSet phldrT="[Текст]"/>
      <dgm:spPr/>
      <dgm:t>
        <a:bodyPr/>
        <a:lstStyle/>
        <a:p>
          <a:r>
            <a:rPr lang="ru-RU" dirty="0" smtClean="0"/>
            <a:t>Отказалась </a:t>
          </a:r>
          <a:r>
            <a:rPr lang="ru-RU" dirty="0" err="1" smtClean="0"/>
            <a:t>присоедениться</a:t>
          </a:r>
          <a:r>
            <a:rPr lang="ru-RU" dirty="0" smtClean="0"/>
            <a:t> к договору о запрещении испытаний ядерного оружия в трех средах 1963 г.</a:t>
          </a:r>
          <a:endParaRPr lang="ru-RU" dirty="0"/>
        </a:p>
      </dgm:t>
    </dgm:pt>
    <dgm:pt modelId="{AF5E78C8-5891-4BEF-B21E-5D12D801E263}" type="parTrans" cxnId="{96618052-70A9-48AF-935A-02F21F47C8CB}">
      <dgm:prSet/>
      <dgm:spPr/>
    </dgm:pt>
    <dgm:pt modelId="{F1F2ECF9-D0F0-4E3F-BFEF-3F188EC7CCA5}" type="sibTrans" cxnId="{96618052-70A9-48AF-935A-02F21F47C8CB}">
      <dgm:prSet/>
      <dgm:spPr/>
    </dgm:pt>
    <dgm:pt modelId="{E8E0DEB7-6552-4FEA-91FC-77D8FC68C46C}">
      <dgm:prSet phldrT="[Текст]"/>
      <dgm:spPr/>
      <dgm:t>
        <a:bodyPr/>
        <a:lstStyle/>
        <a:p>
          <a:r>
            <a:rPr lang="ru-RU" dirty="0" smtClean="0"/>
            <a:t>Договору о </a:t>
          </a:r>
          <a:r>
            <a:rPr lang="ru-RU" dirty="0" err="1" smtClean="0"/>
            <a:t>нераспространений</a:t>
          </a:r>
          <a:r>
            <a:rPr lang="ru-RU" dirty="0" smtClean="0"/>
            <a:t> ядерного оружия 1968 г.</a:t>
          </a:r>
          <a:endParaRPr lang="ru-RU" dirty="0"/>
        </a:p>
      </dgm:t>
    </dgm:pt>
    <dgm:pt modelId="{73F9AAF5-A83B-4FC6-B479-2283A80A1B8A}" type="parTrans" cxnId="{E020E45E-C823-470B-9684-F120B205D50E}">
      <dgm:prSet/>
      <dgm:spPr/>
    </dgm:pt>
    <dgm:pt modelId="{0CB735F2-EB7A-4324-B7C3-1031377E441C}" type="sibTrans" cxnId="{E020E45E-C823-470B-9684-F120B205D50E}">
      <dgm:prSet/>
      <dgm:spPr/>
    </dgm:pt>
    <dgm:pt modelId="{6A038039-E592-48A4-9067-31C90711DA15}" type="pres">
      <dgm:prSet presAssocID="{347A1888-8D33-4F5B-80B0-F025EC7D8019}" presName="CompostProcess" presStyleCnt="0">
        <dgm:presLayoutVars>
          <dgm:dir/>
          <dgm:resizeHandles val="exact"/>
        </dgm:presLayoutVars>
      </dgm:prSet>
      <dgm:spPr/>
    </dgm:pt>
    <dgm:pt modelId="{ABFF0A0C-565B-44A5-BB72-D835B2E142A2}" type="pres">
      <dgm:prSet presAssocID="{347A1888-8D33-4F5B-80B0-F025EC7D8019}" presName="arrow" presStyleLbl="bgShp" presStyleIdx="0" presStyleCnt="1"/>
      <dgm:spPr/>
    </dgm:pt>
    <dgm:pt modelId="{5D0CB8D8-75DF-4981-A620-56D86AF2750A}" type="pres">
      <dgm:prSet presAssocID="{347A1888-8D33-4F5B-80B0-F025EC7D8019}" presName="linearProcess" presStyleCnt="0"/>
      <dgm:spPr/>
    </dgm:pt>
    <dgm:pt modelId="{4EB337BF-EA4B-40F7-8147-29CFC4EA8E36}" type="pres">
      <dgm:prSet presAssocID="{10BE20E9-3A08-4F25-A1EA-91A7A8A56EE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5131A0-7E26-478F-B86F-BFC63779446C}" type="pres">
      <dgm:prSet presAssocID="{627101BA-DC4C-4755-8A40-B7C6ACE59735}" presName="sibTrans" presStyleCnt="0"/>
      <dgm:spPr/>
    </dgm:pt>
    <dgm:pt modelId="{7A2629A1-DF4E-4696-AC05-F8A2AE23499C}" type="pres">
      <dgm:prSet presAssocID="{283EB0E8-6229-4966-B2CD-379AF9A46B4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CC58B-9D53-48E3-8A71-B3746ED0FE40}" type="pres">
      <dgm:prSet presAssocID="{F1F2ECF9-D0F0-4E3F-BFEF-3F188EC7CCA5}" presName="sibTrans" presStyleCnt="0"/>
      <dgm:spPr/>
    </dgm:pt>
    <dgm:pt modelId="{FA939B6D-92A8-404E-B07B-AFFE6D248A67}" type="pres">
      <dgm:prSet presAssocID="{E8E0DEB7-6552-4FEA-91FC-77D8FC68C46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20E45E-C823-470B-9684-F120B205D50E}" srcId="{347A1888-8D33-4F5B-80B0-F025EC7D8019}" destId="{E8E0DEB7-6552-4FEA-91FC-77D8FC68C46C}" srcOrd="2" destOrd="0" parTransId="{73F9AAF5-A83B-4FC6-B479-2283A80A1B8A}" sibTransId="{0CB735F2-EB7A-4324-B7C3-1031377E441C}"/>
    <dgm:cxn modelId="{2F51796F-C3D4-4D1E-96D9-77F165DD144F}" type="presOf" srcId="{347A1888-8D33-4F5B-80B0-F025EC7D8019}" destId="{6A038039-E592-48A4-9067-31C90711DA15}" srcOrd="0" destOrd="0" presId="urn:microsoft.com/office/officeart/2005/8/layout/hProcess9"/>
    <dgm:cxn modelId="{1C3EBAF8-8825-4212-B865-D1888C96D138}" type="presOf" srcId="{E8E0DEB7-6552-4FEA-91FC-77D8FC68C46C}" destId="{FA939B6D-92A8-404E-B07B-AFFE6D248A67}" srcOrd="0" destOrd="0" presId="urn:microsoft.com/office/officeart/2005/8/layout/hProcess9"/>
    <dgm:cxn modelId="{DD85FF78-EBE5-4ADE-8E70-3C4E50AD6F46}" type="presOf" srcId="{283EB0E8-6229-4966-B2CD-379AF9A46B41}" destId="{7A2629A1-DF4E-4696-AC05-F8A2AE23499C}" srcOrd="0" destOrd="0" presId="urn:microsoft.com/office/officeart/2005/8/layout/hProcess9"/>
    <dgm:cxn modelId="{334F31E3-231B-492B-B6EF-7BF24DBFA54D}" srcId="{347A1888-8D33-4F5B-80B0-F025EC7D8019}" destId="{10BE20E9-3A08-4F25-A1EA-91A7A8A56EEB}" srcOrd="0" destOrd="0" parTransId="{A93A12CB-7918-46F4-A3B9-C4A882CFE315}" sibTransId="{627101BA-DC4C-4755-8A40-B7C6ACE59735}"/>
    <dgm:cxn modelId="{96618052-70A9-48AF-935A-02F21F47C8CB}" srcId="{347A1888-8D33-4F5B-80B0-F025EC7D8019}" destId="{283EB0E8-6229-4966-B2CD-379AF9A46B41}" srcOrd="1" destOrd="0" parTransId="{AF5E78C8-5891-4BEF-B21E-5D12D801E263}" sibTransId="{F1F2ECF9-D0F0-4E3F-BFEF-3F188EC7CCA5}"/>
    <dgm:cxn modelId="{0B6652BD-20EC-4230-8E6B-33C53DF8B9DE}" type="presOf" srcId="{10BE20E9-3A08-4F25-A1EA-91A7A8A56EEB}" destId="{4EB337BF-EA4B-40F7-8147-29CFC4EA8E36}" srcOrd="0" destOrd="0" presId="urn:microsoft.com/office/officeart/2005/8/layout/hProcess9"/>
    <dgm:cxn modelId="{30B36A40-3D5C-4D38-B67A-905E926F7F7B}" type="presParOf" srcId="{6A038039-E592-48A4-9067-31C90711DA15}" destId="{ABFF0A0C-565B-44A5-BB72-D835B2E142A2}" srcOrd="0" destOrd="0" presId="urn:microsoft.com/office/officeart/2005/8/layout/hProcess9"/>
    <dgm:cxn modelId="{537DCEB9-060D-40CE-A810-CDF530773CE0}" type="presParOf" srcId="{6A038039-E592-48A4-9067-31C90711DA15}" destId="{5D0CB8D8-75DF-4981-A620-56D86AF2750A}" srcOrd="1" destOrd="0" presId="urn:microsoft.com/office/officeart/2005/8/layout/hProcess9"/>
    <dgm:cxn modelId="{F14B38A9-0F8D-442B-954A-407A46D49F43}" type="presParOf" srcId="{5D0CB8D8-75DF-4981-A620-56D86AF2750A}" destId="{4EB337BF-EA4B-40F7-8147-29CFC4EA8E36}" srcOrd="0" destOrd="0" presId="urn:microsoft.com/office/officeart/2005/8/layout/hProcess9"/>
    <dgm:cxn modelId="{A9E8D638-1E9E-42C4-BF11-B0B0B333EB14}" type="presParOf" srcId="{5D0CB8D8-75DF-4981-A620-56D86AF2750A}" destId="{185131A0-7E26-478F-B86F-BFC63779446C}" srcOrd="1" destOrd="0" presId="urn:microsoft.com/office/officeart/2005/8/layout/hProcess9"/>
    <dgm:cxn modelId="{0A7011C5-FF33-4A6F-B474-012667290035}" type="presParOf" srcId="{5D0CB8D8-75DF-4981-A620-56D86AF2750A}" destId="{7A2629A1-DF4E-4696-AC05-F8A2AE23499C}" srcOrd="2" destOrd="0" presId="urn:microsoft.com/office/officeart/2005/8/layout/hProcess9"/>
    <dgm:cxn modelId="{6A323844-D16F-4C19-B85B-3A6E932FDBC7}" type="presParOf" srcId="{5D0CB8D8-75DF-4981-A620-56D86AF2750A}" destId="{822CC58B-9D53-48E3-8A71-B3746ED0FE40}" srcOrd="3" destOrd="0" presId="urn:microsoft.com/office/officeart/2005/8/layout/hProcess9"/>
    <dgm:cxn modelId="{B73B2035-30E7-40D1-978F-38D8987A153E}" type="presParOf" srcId="{5D0CB8D8-75DF-4981-A620-56D86AF2750A}" destId="{FA939B6D-92A8-404E-B07B-AFFE6D248A6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954D1-4C2D-46FA-ACEC-96477BA1461B}">
      <dsp:nvSpPr>
        <dsp:cNvPr id="0" name=""/>
        <dsp:cNvSpPr/>
      </dsp:nvSpPr>
      <dsp:spPr>
        <a:xfrm rot="5400000">
          <a:off x="-235643" y="235987"/>
          <a:ext cx="1570955" cy="1099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1">
              <a:hueOff val="0"/>
              <a:satOff val="0"/>
              <a:lumOff val="0"/>
              <a:alphaOff val="0"/>
              <a:satMod val="11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550177"/>
        <a:ext cx="1099668" cy="471287"/>
      </dsp:txXfrm>
    </dsp:sp>
    <dsp:sp modelId="{A9371961-1BDC-49B6-AA7E-117906FF1D2E}">
      <dsp:nvSpPr>
        <dsp:cNvPr id="0" name=""/>
        <dsp:cNvSpPr/>
      </dsp:nvSpPr>
      <dsp:spPr>
        <a:xfrm rot="5400000">
          <a:off x="4154073" y="-3054060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err="1" smtClean="0"/>
            <a:t>Генаральной</a:t>
          </a:r>
          <a:r>
            <a:rPr lang="ru-RU" sz="3100" kern="1200" dirty="0" smtClean="0"/>
            <a:t> линии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err="1" smtClean="0"/>
            <a:t>Басты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жол</a:t>
          </a:r>
          <a:endParaRPr lang="ru-RU" sz="3100" kern="1200" dirty="0"/>
        </a:p>
      </dsp:txBody>
      <dsp:txXfrm rot="-5400000">
        <a:off x="1099668" y="50192"/>
        <a:ext cx="7080084" cy="921426"/>
      </dsp:txXfrm>
    </dsp:sp>
    <dsp:sp modelId="{34C378FB-7771-405D-A566-5D8A20B7392B}">
      <dsp:nvSpPr>
        <dsp:cNvPr id="0" name=""/>
        <dsp:cNvSpPr/>
      </dsp:nvSpPr>
      <dsp:spPr>
        <a:xfrm rot="5400000">
          <a:off x="-235643" y="1612340"/>
          <a:ext cx="1570955" cy="1099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1">
              <a:hueOff val="0"/>
              <a:satOff val="0"/>
              <a:lumOff val="0"/>
              <a:alphaOff val="0"/>
              <a:satMod val="11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1926530"/>
        <a:ext cx="1099668" cy="471287"/>
      </dsp:txXfrm>
    </dsp:sp>
    <dsp:sp modelId="{25C21E0D-E372-4124-9E72-2BC352AFAEC8}">
      <dsp:nvSpPr>
        <dsp:cNvPr id="0" name=""/>
        <dsp:cNvSpPr/>
      </dsp:nvSpPr>
      <dsp:spPr>
        <a:xfrm rot="5400000">
          <a:off x="4154073" y="-1677707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Большого скачка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100" kern="1200" dirty="0" smtClean="0"/>
            <a:t>Үлкен секіріс</a:t>
          </a:r>
          <a:endParaRPr lang="ru-RU" sz="3100" kern="1200" dirty="0"/>
        </a:p>
      </dsp:txBody>
      <dsp:txXfrm rot="-5400000">
        <a:off x="1099668" y="1426545"/>
        <a:ext cx="7080084" cy="921426"/>
      </dsp:txXfrm>
    </dsp:sp>
    <dsp:sp modelId="{B505D511-B77A-40B3-AC7D-4EA51A2EEB80}">
      <dsp:nvSpPr>
        <dsp:cNvPr id="0" name=""/>
        <dsp:cNvSpPr/>
      </dsp:nvSpPr>
      <dsp:spPr>
        <a:xfrm rot="5400000">
          <a:off x="-235643" y="2988693"/>
          <a:ext cx="1570955" cy="1099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1">
              <a:hueOff val="0"/>
              <a:satOff val="0"/>
              <a:lumOff val="0"/>
              <a:alphaOff val="0"/>
              <a:satMod val="11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3302883"/>
        <a:ext cx="1099668" cy="471287"/>
      </dsp:txXfrm>
    </dsp:sp>
    <dsp:sp modelId="{AC899CE2-5693-4895-8AFD-C8B8A5E280A1}">
      <dsp:nvSpPr>
        <dsp:cNvPr id="0" name=""/>
        <dsp:cNvSpPr/>
      </dsp:nvSpPr>
      <dsp:spPr>
        <a:xfrm rot="5400000">
          <a:off x="4154073" y="-301355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Народной коммуны</a:t>
          </a:r>
          <a:endParaRPr lang="ru-RU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100" kern="1200" dirty="0" smtClean="0"/>
            <a:t>Халық коммунасы</a:t>
          </a:r>
          <a:endParaRPr lang="ru-RU" sz="3100" kern="1200" dirty="0"/>
        </a:p>
      </dsp:txBody>
      <dsp:txXfrm rot="-5400000">
        <a:off x="1099668" y="2802897"/>
        <a:ext cx="7080084" cy="9214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F379E-A05C-452C-8D2D-D03FD8E9BDA4}">
      <dsp:nvSpPr>
        <dsp:cNvPr id="0" name=""/>
        <dsp:cNvSpPr/>
      </dsp:nvSpPr>
      <dsp:spPr>
        <a:xfrm>
          <a:off x="6667" y="1932443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Китайское руководство было недовольно</a:t>
          </a:r>
          <a:endParaRPr lang="ru-RU" sz="1100" kern="1200" dirty="0"/>
        </a:p>
      </dsp:txBody>
      <dsp:txXfrm>
        <a:off x="38331" y="1964107"/>
        <a:ext cx="2098847" cy="1017759"/>
      </dsp:txXfrm>
    </dsp:sp>
    <dsp:sp modelId="{D853CB18-57BB-4A3C-A681-1D29D0818167}">
      <dsp:nvSpPr>
        <dsp:cNvPr id="0" name=""/>
        <dsp:cNvSpPr/>
      </dsp:nvSpPr>
      <dsp:spPr>
        <a:xfrm rot="18770822">
          <a:off x="1965384" y="1984268"/>
          <a:ext cx="1271786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1271786" y="2250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9482" y="1974974"/>
        <a:ext cx="63589" cy="63589"/>
      </dsp:txXfrm>
    </dsp:sp>
    <dsp:sp modelId="{8066F5CD-9374-43BF-AE4E-61F38466A679}">
      <dsp:nvSpPr>
        <dsp:cNvPr id="0" name=""/>
        <dsp:cNvSpPr/>
      </dsp:nvSpPr>
      <dsp:spPr>
        <a:xfrm>
          <a:off x="3033712" y="1000005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Н.С. Хрущев посетил США  перед визитом в Китай </a:t>
          </a:r>
          <a:endParaRPr lang="ru-RU" sz="1100" kern="1200" dirty="0"/>
        </a:p>
      </dsp:txBody>
      <dsp:txXfrm>
        <a:off x="3065376" y="1031669"/>
        <a:ext cx="2098847" cy="1017759"/>
      </dsp:txXfrm>
    </dsp:sp>
    <dsp:sp modelId="{889E630A-1C25-4119-A7B2-7509A5F75342}">
      <dsp:nvSpPr>
        <dsp:cNvPr id="0" name=""/>
        <dsp:cNvSpPr/>
      </dsp:nvSpPr>
      <dsp:spPr>
        <a:xfrm rot="19457599">
          <a:off x="5095777" y="1207237"/>
          <a:ext cx="1065090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1065090" y="225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01695" y="1203109"/>
        <a:ext cx="53254" cy="53254"/>
      </dsp:txXfrm>
    </dsp:sp>
    <dsp:sp modelId="{A4789A50-419B-420C-8D26-166196D99BE5}">
      <dsp:nvSpPr>
        <dsp:cNvPr id="0" name=""/>
        <dsp:cNvSpPr/>
      </dsp:nvSpPr>
      <dsp:spPr>
        <a:xfrm>
          <a:off x="6060757" y="378380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Совесткое</a:t>
          </a:r>
          <a:r>
            <a:rPr lang="ru-RU" sz="1100" kern="1200" dirty="0" smtClean="0"/>
            <a:t> руководство  отказалось от своего обещания помочь Китаю в производстве атомной бомбе и поставить ему современные подводные лодки</a:t>
          </a:r>
          <a:endParaRPr lang="ru-RU" sz="1100" kern="1200" dirty="0"/>
        </a:p>
      </dsp:txBody>
      <dsp:txXfrm>
        <a:off x="6092421" y="410044"/>
        <a:ext cx="2098847" cy="1017759"/>
      </dsp:txXfrm>
    </dsp:sp>
    <dsp:sp modelId="{55039798-F593-4237-8BEA-3A9A4A8352AC}">
      <dsp:nvSpPr>
        <dsp:cNvPr id="0" name=""/>
        <dsp:cNvSpPr/>
      </dsp:nvSpPr>
      <dsp:spPr>
        <a:xfrm rot="2142401">
          <a:off x="5095777" y="1828862"/>
          <a:ext cx="1065090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1065090" y="225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01695" y="1824735"/>
        <a:ext cx="53254" cy="53254"/>
      </dsp:txXfrm>
    </dsp:sp>
    <dsp:sp modelId="{90B646A6-573F-43F1-9F50-8F0A3BB890A8}">
      <dsp:nvSpPr>
        <dsp:cNvPr id="0" name=""/>
        <dsp:cNvSpPr/>
      </dsp:nvSpPr>
      <dsp:spPr>
        <a:xfrm>
          <a:off x="6060757" y="1621631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1960 года советское руководство решило прекратить экономическую и технологическую помощь КНР и отозвать из Китая всех советских советников</a:t>
          </a:r>
          <a:endParaRPr lang="ru-RU" sz="1100" kern="1200" dirty="0"/>
        </a:p>
      </dsp:txBody>
      <dsp:txXfrm>
        <a:off x="6092421" y="1653295"/>
        <a:ext cx="2098847" cy="1017759"/>
      </dsp:txXfrm>
    </dsp:sp>
    <dsp:sp modelId="{A09D6121-4B98-41A3-8E86-B0FE842BF5D7}">
      <dsp:nvSpPr>
        <dsp:cNvPr id="0" name=""/>
        <dsp:cNvSpPr/>
      </dsp:nvSpPr>
      <dsp:spPr>
        <a:xfrm rot="2829178">
          <a:off x="1965384" y="2916706"/>
          <a:ext cx="1271786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1271786" y="2250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9482" y="2907411"/>
        <a:ext cx="63589" cy="63589"/>
      </dsp:txXfrm>
    </dsp:sp>
    <dsp:sp modelId="{9455B14E-C4C3-48DA-B703-C014A6EA7C6E}">
      <dsp:nvSpPr>
        <dsp:cNvPr id="0" name=""/>
        <dsp:cNvSpPr/>
      </dsp:nvSpPr>
      <dsp:spPr>
        <a:xfrm>
          <a:off x="3033712" y="2864881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Пекин все более претендовал на роль лидера революционных антиимпериалистических сил</a:t>
          </a:r>
          <a:endParaRPr lang="ru-RU" sz="1100" kern="1200" dirty="0"/>
        </a:p>
      </dsp:txBody>
      <dsp:txXfrm>
        <a:off x="3065376" y="2896545"/>
        <a:ext cx="2098847" cy="1017759"/>
      </dsp:txXfrm>
    </dsp:sp>
    <dsp:sp modelId="{E9F0DFE4-5517-48C9-B7F5-509EBBA0DD4A}">
      <dsp:nvSpPr>
        <dsp:cNvPr id="0" name=""/>
        <dsp:cNvSpPr/>
      </dsp:nvSpPr>
      <dsp:spPr>
        <a:xfrm>
          <a:off x="5195887" y="3382925"/>
          <a:ext cx="864870" cy="45000"/>
        </a:xfrm>
        <a:custGeom>
          <a:avLst/>
          <a:gdLst/>
          <a:ahLst/>
          <a:cxnLst/>
          <a:rect l="0" t="0" r="0" b="0"/>
          <a:pathLst>
            <a:path>
              <a:moveTo>
                <a:pt x="0" y="22500"/>
              </a:moveTo>
              <a:lnTo>
                <a:pt x="864870" y="225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06700" y="3383803"/>
        <a:ext cx="43243" cy="43243"/>
      </dsp:txXfrm>
    </dsp:sp>
    <dsp:sp modelId="{47E43244-9395-4CDA-98E8-7E6FDA8488C6}">
      <dsp:nvSpPr>
        <dsp:cNvPr id="0" name=""/>
        <dsp:cNvSpPr/>
      </dsp:nvSpPr>
      <dsp:spPr>
        <a:xfrm>
          <a:off x="6060757" y="2864881"/>
          <a:ext cx="2162175" cy="1081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Обвиная</a:t>
          </a:r>
          <a:r>
            <a:rPr lang="ru-RU" sz="1100" kern="1200" dirty="0" smtClean="0"/>
            <a:t> Москву в </a:t>
          </a:r>
          <a:r>
            <a:rPr lang="ru-RU" sz="1100" kern="1200" dirty="0" err="1" smtClean="0"/>
            <a:t>ревизинизме</a:t>
          </a:r>
          <a:r>
            <a:rPr lang="ru-RU" sz="1100" kern="1200" dirty="0" smtClean="0"/>
            <a:t> и наращивая полемику</a:t>
          </a:r>
          <a:endParaRPr lang="ru-RU" sz="1100" kern="1200" dirty="0"/>
        </a:p>
      </dsp:txBody>
      <dsp:txXfrm>
        <a:off x="6092421" y="2896545"/>
        <a:ext cx="2098847" cy="10177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F0A0C-565B-44A5-BB72-D835B2E142A2}">
      <dsp:nvSpPr>
        <dsp:cNvPr id="0" name=""/>
        <dsp:cNvSpPr/>
      </dsp:nvSpPr>
      <dsp:spPr>
        <a:xfrm>
          <a:off x="617219" y="0"/>
          <a:ext cx="6995160" cy="432435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B337BF-EA4B-40F7-8147-29CFC4EA8E36}">
      <dsp:nvSpPr>
        <dsp:cNvPr id="0" name=""/>
        <dsp:cNvSpPr/>
      </dsp:nvSpPr>
      <dsp:spPr>
        <a:xfrm>
          <a:off x="8840" y="1297304"/>
          <a:ext cx="2648902" cy="17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Осуществил успешно испытание атомного оружия, вступил в клуб ядерных держав</a:t>
          </a:r>
          <a:endParaRPr lang="ru-RU" sz="1600" kern="1200" dirty="0"/>
        </a:p>
      </dsp:txBody>
      <dsp:txXfrm>
        <a:off x="93279" y="1381743"/>
        <a:ext cx="2480024" cy="1560862"/>
      </dsp:txXfrm>
    </dsp:sp>
    <dsp:sp modelId="{7A2629A1-DF4E-4696-AC05-F8A2AE23499C}">
      <dsp:nvSpPr>
        <dsp:cNvPr id="0" name=""/>
        <dsp:cNvSpPr/>
      </dsp:nvSpPr>
      <dsp:spPr>
        <a:xfrm>
          <a:off x="2790348" y="1297304"/>
          <a:ext cx="2648902" cy="17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Отказалась </a:t>
          </a:r>
          <a:r>
            <a:rPr lang="ru-RU" sz="1600" kern="1200" dirty="0" err="1" smtClean="0"/>
            <a:t>присоедениться</a:t>
          </a:r>
          <a:r>
            <a:rPr lang="ru-RU" sz="1600" kern="1200" dirty="0" smtClean="0"/>
            <a:t> к договору о запрещении испытаний ядерного оружия в трех средах 1963 г.</a:t>
          </a:r>
          <a:endParaRPr lang="ru-RU" sz="1600" kern="1200" dirty="0"/>
        </a:p>
      </dsp:txBody>
      <dsp:txXfrm>
        <a:off x="2874787" y="1381743"/>
        <a:ext cx="2480024" cy="1560862"/>
      </dsp:txXfrm>
    </dsp:sp>
    <dsp:sp modelId="{FA939B6D-92A8-404E-B07B-AFFE6D248A67}">
      <dsp:nvSpPr>
        <dsp:cNvPr id="0" name=""/>
        <dsp:cNvSpPr/>
      </dsp:nvSpPr>
      <dsp:spPr>
        <a:xfrm>
          <a:off x="5571857" y="1297304"/>
          <a:ext cx="2648902" cy="17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Договору о </a:t>
          </a:r>
          <a:r>
            <a:rPr lang="ru-RU" sz="1600" kern="1200" dirty="0" err="1" smtClean="0"/>
            <a:t>нераспространений</a:t>
          </a:r>
          <a:r>
            <a:rPr lang="ru-RU" sz="1600" kern="1200" dirty="0" smtClean="0"/>
            <a:t> ядерного оружия 1968 г.</a:t>
          </a:r>
          <a:endParaRPr lang="ru-RU" sz="1600" kern="1200" dirty="0"/>
        </a:p>
      </dsp:txBody>
      <dsp:txXfrm>
        <a:off x="5656296" y="1381743"/>
        <a:ext cx="2480024" cy="1560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A%D1%80%D0%B0%D1%81%D0%BD%D1%8B%D0%B5_%D0%BA%D1%85%D0%BC%D0%B5%D1%80%D1%8B" TargetMode="External"/><Relationship Id="rId2" Type="http://schemas.openxmlformats.org/officeDocument/2006/relationships/hyperlink" Target="http://ru.wikipedia.org/wiki/%D0%9A%D0%B0%D0%BC%D0%B1%D0%BE%D0%B4%D0%B6%D0%B0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tionary.org/wiki/%D0%BF%D1%80%D0%BE%D1%82%D0%B8%D0%B2%D0%BE%D0%B1%D0%BE%D1%80%D1%81%D1%82%D0%B2%D0%BE" TargetMode="External"/><Relationship Id="rId2" Type="http://schemas.openxmlformats.org/officeDocument/2006/relationships/hyperlink" Target="https://ru.wiktionary.org/wiki/%D0%BF%D1%80%D0%BE%D1%82%D0%B8%D0%B2%D0%BE%D1%81%D1%82%D0%BE%D1%8F%D0%BD%D0%B8%D0%B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tionary.org/wiki/%D1%81%D1%82%D0%BE%D0%BB%D0%BA%D0%BD%D0%BE%D0%B2%D0%B5%D0%BD%D0%B8%D0%B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60-70 жж. США-дағы халықаралық конфронтация және ұлы державалар жоспарындағы Корей түбегі.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№ </a:t>
            </a:r>
            <a:r>
              <a:rPr lang="ru-RU" smtClean="0"/>
              <a:t>5 лекция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по запросу &quot;советско-китайское отношение 1960-1970 гг.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929718" cy="5929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Но, опасаясь конфликта с КНР, советское руководство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согласилось вступить с Китаем в консультации об уточнении линии прохождения государственной границы. Эти консультации застопорились летом 1964 г., после того как в беседе с иностранными журналистами Мао Цзэдун заявил о возможности предъявить Советскому Союзу «счет» за территории к востоку от Байкала, которые, по его мнению, были незаконно захвачены Российской империей. Хотя официально КНР не выдвинула территориальных претензий к СССР, в советских стратегических планах возник вопрос об укреплении границ с Китаем. Численность советских войск на Дальнем Востоке стала увеличиваться.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Со своей стороны, китайское руководство убедилось в невозможности сотрудничества с СССР в деле создания «единого антиимпериалистического фронта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Последняя попытка КПК вернуться к сотрудничеству с СССР на антиамериканской основе была предпринята во время визита в Москву премьера Госсовета КНР Чжоу Эньлая после отстранения от власти Н. С. Хрущева в октябре 1964 г. Но поскольку новое советское руководство намеревалось продолжать линию на избежание войны с США, китайский зондаж успеха не имел. Отказ КПК направить делегацию для участия в XXIII съезде КПСС в 1966 г. означал формальный разрыв отношений между двумя компартиями. В дополнение к мерам по укреплению советско-китайской границы в январе 1966 г. СССР заключил новый Договор о дружбе, сотрудничестве и взаимопомощи с Монголией.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октябре 1964г.Китай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Выдвинутая Китаем «теория трех миров»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давала обоснование новой политики. </a:t>
            </a:r>
          </a:p>
          <a:p>
            <a:r>
              <a:rPr lang="ru-RU" dirty="0" smtClean="0"/>
              <a:t>В соответствии с ней все государства мира делились на </a:t>
            </a:r>
            <a:r>
              <a:rPr lang="ru-RU" b="1" dirty="0" smtClean="0"/>
              <a:t>три группы </a:t>
            </a:r>
            <a:r>
              <a:rPr lang="ru-RU" dirty="0" smtClean="0"/>
              <a:t>– </a:t>
            </a:r>
          </a:p>
          <a:p>
            <a:r>
              <a:rPr lang="ru-RU" b="1" dirty="0" smtClean="0"/>
              <a:t>малые </a:t>
            </a:r>
            <a:r>
              <a:rPr lang="ru-RU" dirty="0" smtClean="0"/>
              <a:t>и </a:t>
            </a:r>
          </a:p>
          <a:p>
            <a:r>
              <a:rPr lang="ru-RU" b="1" dirty="0" smtClean="0"/>
              <a:t>средние развитые страны </a:t>
            </a:r>
            <a:r>
              <a:rPr lang="ru-RU" dirty="0" smtClean="0"/>
              <a:t>(западноевропейские государства и основная часть стран «социалистического лагеря») и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«третий мир» развивающихся ст</a:t>
            </a:r>
            <a:r>
              <a:rPr lang="ru-RU" dirty="0" smtClean="0"/>
              <a:t>ран. </a:t>
            </a:r>
            <a:r>
              <a:rPr lang="ru-RU" b="1" dirty="0" smtClean="0"/>
              <a:t>Руководители Китая провозгласили себя лидером «третьего мира» </a:t>
            </a:r>
            <a:r>
              <a:rPr lang="ru-RU" dirty="0" smtClean="0"/>
              <a:t>в борьбе за победу идей национального освобождения и развития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Кульминацией советско-китайской конфронтации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стал пограничный вооруженный конфликт в марте 1969 г., на реке Уссури за остров </a:t>
            </a:r>
            <a:r>
              <a:rPr lang="ru-RU" dirty="0" err="1" smtClean="0"/>
              <a:t>Даманский</a:t>
            </a:r>
            <a:r>
              <a:rPr lang="ru-RU" dirty="0" smtClean="0"/>
              <a:t>, который продолжался в течение двух недель. В течение апреля-августа 1969 пограничные конфликты вспыхивали и на других участках границы. Крупномасштабные провокации могло перерасти в реальное военное столкновение двух государств. Силовой отпор явился главной причиной, заставившей руководство Китая согласиться на проведение дипломатических и пограничных консультаций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пограничный вооруженный конфликт в марте 1969 г., на реке Уссури за остров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Даманский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Картинки по запросу &quot;советско-китайское отношение 1960-1970 гг.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285992"/>
            <a:ext cx="8001056" cy="4057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пограничный вооруженный конфликт в марте 1969 г., на реке Уссури за остров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Даманский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 descr="Картинки по запросу &quot;советско-китайское отношение 1960-1970 гг.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04864"/>
            <a:ext cx="8501122" cy="4367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Переговоры по спорным пограничным вопросам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начались в Пекине 20 октября 1969 г. Хотя и после этого советско-китайские отношения оставались враждебными, но кульминация противостояния была преодолена и угроза широкомасштабного конфликта между СССР и КНР уменьшилась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Внутриполитические изменения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произошедшие в Китае в середине 1970-х годов (смерть Мао Цзэдуна и Чжоу Эньлая, осуждение «банды четырех», приход к власти </a:t>
            </a:r>
            <a:r>
              <a:rPr lang="ru-RU" dirty="0" err="1" smtClean="0"/>
              <a:t>Хуа</a:t>
            </a:r>
            <a:r>
              <a:rPr lang="ru-RU" dirty="0" smtClean="0"/>
              <a:t> </a:t>
            </a:r>
            <a:r>
              <a:rPr lang="ru-RU" dirty="0" err="1" smtClean="0"/>
              <a:t>Гофэна</a:t>
            </a:r>
            <a:r>
              <a:rPr lang="ru-RU" dirty="0" smtClean="0"/>
              <a:t> и Дэн Сяопина) никак не отразились на внешнеполитических приоритетах КНР. Несмотря на установление дипотношений с США, Китай продолжал борьбу, как против американского империализма, так и против советского </a:t>
            </a:r>
            <a:r>
              <a:rPr lang="ru-RU" dirty="0" err="1" smtClean="0"/>
              <a:t>гегемонизма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Жоспары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 60-шы жылдардың бірінші жартысында қытай-кеңестік қарым-қатынасының күрт нашарлауы, саяси және идеологиялық қақтығысқа ұласуы.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1961 жылғы КСРО мен 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ДР арасындағы Достық, ынтымақтастық және өзара көмек келісімі Қытайдың саяси курсына қарсы әрекет ету факторы тұрғысында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Мао Цзэдун и Чжоу Эньлай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3010" name="Picture 2" descr="Картинки по запросу &quot;Мао и Чжоу Энлай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871540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Характерным примером столкновения китайской и советской «сфер влияния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 fontAlgn="t">
              <a:buNone/>
            </a:pPr>
            <a:r>
              <a:rPr lang="ru-RU" dirty="0" smtClean="0"/>
              <a:t>послужили события в </a:t>
            </a:r>
            <a:r>
              <a:rPr lang="ru-RU" u="sng" dirty="0" smtClean="0">
                <a:hlinkClick r:id="rId2" tooltip="Камбоджа"/>
              </a:rPr>
              <a:t>Камбодже</a:t>
            </a:r>
            <a:r>
              <a:rPr lang="ru-RU" dirty="0" smtClean="0"/>
              <a:t>, где в 1975 году к власти пришли </a:t>
            </a:r>
            <a:r>
              <a:rPr lang="ru-RU" u="sng" dirty="0" smtClean="0">
                <a:hlinkClick r:id="rId3" tooltip="Красные кхмеры"/>
              </a:rPr>
              <a:t>«красные кхмеры»</a:t>
            </a:r>
            <a:r>
              <a:rPr lang="ru-RU" dirty="0" smtClean="0"/>
              <a:t> во главе с Пол Потом, которых поддерживал Китай. Помимо организации социальных экспериментов внутри государства «красные кхмеры» начали устраивать пограничные провокации против Вьетнама. В ноябре 1978 г. Вьетнам заключил долговременный договор о дружбе и сотрудничестве с СССР. Вскоре после этого вьетнамская армия начала полномасштабное вторжение в Камбоджу, результатом которого стали свержение Пол Пота и приход к власти </a:t>
            </a:r>
            <a:r>
              <a:rPr lang="ru-RU" dirty="0" err="1" smtClean="0"/>
              <a:t>провьетнамского</a:t>
            </a:r>
            <a:r>
              <a:rPr lang="ru-RU" dirty="0" smtClean="0"/>
              <a:t> руководства.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Следствием китайско-вьетнамского конфликта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стало и принятие китайским руководством решения об отказе продлить советско-китайского договора 1950 года, срок действия которого истекал в 1980 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Вопрос закрепления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резко ухудшилось советско-китайские отношения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первой половине 60-х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годов и почему произошло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перерастание в политико-идеологический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конфликт?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800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8892480" cy="1661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2 Договор о и взаимопомощи СССР и дружбе, сотрудничестве КНДР (1961) как фактор противодействия политическому курсу Китая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В 1961 г. Северная Корея заключила договоры о дружбе с обоими государствами, но после советско-китайского конфликта поддержала Китай. Ориентация на Китай отчетливо просматривалась в конце 1970-х гг., но в следующем десятилетии был взят курс на сближение с СССР. Северная Корея рассматривала американское военное присутствие в южной половине Корейского полуострова как главное препятствие на пути объединения корейского народа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Договор о и взаимопомощи СССР и дружбе, сотрудничестве КНДР (1961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4034" name="AutoShape 2" descr="Картинки по запросу &quot;сотрудничестве КНДР и СССР (1961)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4035" name="Picture 3" descr="C:\Users\Astana\Desktop\6 июля 19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357430"/>
            <a:ext cx="8001056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Отношения с США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ухудшились в январе 1968 г., когда Северная Корея захватила разведывательный корабль военно-морских сил США «Пуэбло». Напряженность несколько ослабла в начале 1970-х гг., после вывода американской дивизии и начала предварительных переговоров (1971 г.). В 1972 г. Ким Ир Сен был избран президентом КНДР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1961 г. в связи с военным переворотом, совершенным в Южной Корее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 smtClean="0"/>
              <a:t>«революционерами» во главе с генералом Пак </a:t>
            </a:r>
            <a:r>
              <a:rPr lang="ru-RU" dirty="0" err="1" smtClean="0"/>
              <a:t>Чонхи</a:t>
            </a:r>
            <a:r>
              <a:rPr lang="ru-RU" dirty="0" smtClean="0"/>
              <a:t>, ситуация на Корейском полуострове снова обострилась. Установление на Юге военной диктатуры, программа действий которой еще не была ясна, делало реальной угрозу возникновения новой войны.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в конце июня 1961 г Ким </a:t>
            </a:r>
            <a:r>
              <a:rPr lang="ru-RU" sz="3200" b="1" dirty="0" err="1" smtClean="0"/>
              <a:t>Ирсен</a:t>
            </a:r>
            <a:r>
              <a:rPr lang="ru-RU" sz="3200" b="1" dirty="0" smtClean="0"/>
              <a:t> совершил официальный визит в СССР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где провел переговоры с Н. С. Хрущевым. По итогам переговоров 6 июля 1961 г. был подписан </a:t>
            </a:r>
            <a:r>
              <a:rPr lang="ru-RU" b="1" dirty="0" smtClean="0"/>
              <a:t>«Договор о дружбе, сотрудничестве и взаимной помощи между Союзом Советских Социалистических Республик и Корейской Народно-Демократической Республикой».</a:t>
            </a:r>
            <a:endParaRPr lang="ru-RU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основным положением договора стала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Несмотря на то, что название Договора указывало на его всесторонний характер, его основным положением стала договоренность о военной или иной помощи в случае, если одна из сторон подвергнется вооруженному нападению и окажется в состоянии войны (ст. 1). </a:t>
            </a:r>
          </a:p>
          <a:p>
            <a:pPr algn="just"/>
            <a:r>
              <a:rPr lang="ru-RU" dirty="0" smtClean="0"/>
              <a:t>Также стороны брали на себя обязанность не вступать в какие-либо коалиции, направленные против другой договаривающейся стороны (ст. 2). </a:t>
            </a:r>
          </a:p>
          <a:p>
            <a:pPr algn="just"/>
            <a:r>
              <a:rPr lang="ru-RU" dirty="0" smtClean="0"/>
              <a:t>Договор предусматривал взаимные консультации по вопросам безопасности (ст. 3) и</a:t>
            </a:r>
          </a:p>
          <a:p>
            <a:pPr algn="just"/>
            <a:r>
              <a:rPr lang="ru-RU" dirty="0" smtClean="0"/>
              <a:t> дальнейшее развитие культурных и экономических связей (ст. 4).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889248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Лекция № 5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Международная конфронтация в СВА в 60-е – 70-е годы и место Корейского полуострова в планах великих держав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Резкое ухудшение советско-китайских отношений в первой половине 60-х годов, их перерастание в политико-идеологический конфликт.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Договор о и взаимопомощи СССР и дружбе, сотрудничестве КНДР (1961) как фактор противодействия политическому курсу Китая.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 нового договора между СССР и КНДР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 smtClean="0"/>
              <a:t>котором главными были вопросы взаимной обороны, должно было предостеречь Южную Корею (или США) от попыток вооруженного объединения Корейского полуострова. Статья 5 Договора как раз указывала на то, что объединение Кореи должно произойти на «мирной демократической основе».</a:t>
            </a:r>
          </a:p>
          <a:p>
            <a:pPr algn="just"/>
            <a:r>
              <a:rPr lang="ru-RU" dirty="0" smtClean="0"/>
              <a:t>Таким образом, 1961 г. стал особым рубежом в истории КНДР в связи с изменением международной ситуации и новой расстановкой сил, в частности на Корейском полуострове, а также в связи с завершением первого пятилетнего плана 1957-1961 гг. IV съезд ТПК, назначенный на сентябрь 1961 г., отразил все указанные особенности и наметил путь дальнейшего развития КНДР на ближайшие семь лет. 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 нового договора между СССР и КНДР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5058" name="Picture 2" descr="Картинки по запросу &quot;Заключение нового договора между СССР и КНДР 1961 г.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8072494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Между тем в это время значительно накалилась международная обстановка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поставив на повестку дня вопрос обороноспособности КНДР. </a:t>
            </a:r>
          </a:p>
          <a:p>
            <a:pPr algn="just"/>
            <a:r>
              <a:rPr lang="ru-RU" dirty="0" smtClean="0"/>
              <a:t>В 1962 г. разразился «</a:t>
            </a:r>
            <a:r>
              <a:rPr lang="ru-RU" dirty="0" err="1" smtClean="0"/>
              <a:t>карибский</a:t>
            </a:r>
            <a:r>
              <a:rPr lang="ru-RU" dirty="0" smtClean="0"/>
              <a:t> кризис», поставивший мир на грань новой мировой войны. </a:t>
            </a:r>
          </a:p>
          <a:p>
            <a:pPr algn="just"/>
            <a:r>
              <a:rPr lang="ru-RU" dirty="0" smtClean="0"/>
              <a:t>С 1961-1962 гг. США начали ограниченные военные действия во Вьетнаме. В то же время просчеты в экономической политике Н. С. Хрущева привели к ухудшению экономического положения в СССР, а значит и к снижению степени надежности защиты КНДР со стороны Советского Союза.</a:t>
            </a:r>
          </a:p>
          <a:p>
            <a:pPr algn="just"/>
            <a:r>
              <a:rPr lang="ru-RU" dirty="0" smtClean="0"/>
              <a:t>С трибуны очередного пленума ЦК ТПК Северная Корея объявила о новом курсе в развитии обороны и экономики.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1965 г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 связи с полномасштабным вступлением США в войну во Вьетнаме, ситуация в Восточной Азии стала еще более напряженной: с одной стороны, началась отправка южнокорейских войск во Вьетнам, а с другой — значительно увеличилась американская военная помощь Республике Корея.</a:t>
            </a:r>
          </a:p>
          <a:p>
            <a:pPr algn="just"/>
            <a:r>
              <a:rPr lang="ru-RU" dirty="0" smtClean="0"/>
              <a:t>В 1965 г. Советский Союз решил поддержать северокорейский курс на укрепление обороны и выделил для этих целей кредит. Сумма кредита и условия его погашения в доступной литературе, изданной в 1980-е годы, не обозначаются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1971-1972 гг.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ознаменовались значительными успехами в </a:t>
            </a:r>
            <a:r>
              <a:rPr lang="ru-RU" dirty="0" err="1" smtClean="0"/>
              <a:t>межкорейском</a:t>
            </a:r>
            <a:r>
              <a:rPr lang="ru-RU" dirty="0" smtClean="0"/>
              <a:t> диалоге. 20 сентября 1971 г. впервые за всю историю Кореи в </a:t>
            </a:r>
            <a:r>
              <a:rPr lang="ru-RU" dirty="0" err="1" smtClean="0"/>
              <a:t>Пханмунчжоме</a:t>
            </a:r>
            <a:r>
              <a:rPr lang="ru-RU" dirty="0" smtClean="0"/>
              <a:t>, пограничном пункте на демаркационной линии, начались переговоры по линии Красного Креста.</a:t>
            </a:r>
          </a:p>
          <a:p>
            <a:r>
              <a:rPr lang="ru-RU" dirty="0" smtClean="0"/>
              <a:t> 4 июля 1972 г. было принято Совместное заявление Юга и Севера, открывавшее новые перспективы на пути объединения Кореи.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Вопрос закрепления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Почему Договор </a:t>
            </a:r>
            <a:r>
              <a:rPr lang="ru-RU" dirty="0"/>
              <a:t>о и взаимопомощи СССР и дружбе, сотрудничестве КНДР (1961) </a:t>
            </a:r>
            <a:r>
              <a:rPr lang="ru-RU" dirty="0" smtClean="0"/>
              <a:t>считается как фактором </a:t>
            </a:r>
            <a:r>
              <a:rPr lang="ru-RU" dirty="0"/>
              <a:t>противодействия политическому курсу </a:t>
            </a:r>
            <a:r>
              <a:rPr lang="ru-RU" dirty="0" smtClean="0"/>
              <a:t>Китая?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8716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Блиц вопрос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каком году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руководсво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КПК выдвинуло курс «трех красных знамен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»?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1962 г. во время вооруженного конфликта между КНР и Индией советское правительство заняло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какую позицию отказавшись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поддержки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Китая?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какого года заметно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возросла напряженность на советско-китайской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границе?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0416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Блиц вопрос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В дополнение к мерам по укреплению советско-китайской границы в январе 1966 г. СССР заключил новый Договор о дружбе, сотрудничестве и взаимопомощи с </a:t>
            </a:r>
            <a:r>
              <a:rPr lang="ru-RU" dirty="0" smtClean="0"/>
              <a:t>каким государством? </a:t>
            </a:r>
          </a:p>
          <a:p>
            <a:pPr algn="just"/>
            <a:r>
              <a:rPr lang="ru-RU" dirty="0" smtClean="0"/>
              <a:t>Китай в каком году осуществил </a:t>
            </a:r>
            <a:r>
              <a:rPr lang="ru-RU" dirty="0"/>
              <a:t>успешно испытание атомного оружия, вступил в клуб ядерных </a:t>
            </a:r>
            <a:r>
              <a:rPr lang="ru-RU" dirty="0" smtClean="0"/>
              <a:t>держав?</a:t>
            </a:r>
          </a:p>
          <a:p>
            <a:pPr algn="just"/>
            <a:r>
              <a:rPr lang="ru-RU" dirty="0"/>
              <a:t>Кульминацией советско-китайской </a:t>
            </a:r>
            <a:r>
              <a:rPr lang="ru-RU" dirty="0" smtClean="0"/>
              <a:t>конфронтации стал </a:t>
            </a:r>
            <a:r>
              <a:rPr lang="ru-RU" dirty="0"/>
              <a:t>пограничный вооруженный конфликт в марте 1969 г., на реке Уссури </a:t>
            </a:r>
            <a:r>
              <a:rPr lang="ru-RU" dirty="0" smtClean="0"/>
              <a:t>за какой остров, </a:t>
            </a:r>
            <a:r>
              <a:rPr lang="ru-RU" dirty="0"/>
              <a:t>который продолжался в течение двух </a:t>
            </a:r>
            <a:r>
              <a:rPr lang="ru-RU" dirty="0" smtClean="0"/>
              <a:t>недель?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835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Блиц вопрос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ru-RU" dirty="0" smtClean="0"/>
              <a:t>Когда был </a:t>
            </a:r>
            <a:r>
              <a:rPr lang="ru-RU" dirty="0"/>
              <a:t>подписан «Договор о дружбе, сотрудничестве и взаимной помощи между Союзом Советских Социалистических Республик и Корейской Народно-Демократической Республикой</a:t>
            </a:r>
            <a:r>
              <a:rPr lang="ru-RU" dirty="0" smtClean="0"/>
              <a:t>»?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696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Групповая работа применение теории на практике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/>
          </a:p>
          <a:p>
            <a:pPr marL="109728" indent="0" algn="ctr">
              <a:buNone/>
            </a:pPr>
            <a:r>
              <a:rPr lang="ru-RU" b="1" smtClean="0"/>
              <a:t>сформулируйте </a:t>
            </a:r>
            <a:r>
              <a:rPr lang="ru-RU" b="1" dirty="0"/>
              <a:t>общие выводы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47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Основопологающие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концепции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Конфронтация</a:t>
            </a:r>
            <a:r>
              <a:rPr lang="ru-RU" dirty="0" smtClean="0"/>
              <a:t> -жёсткое </a:t>
            </a:r>
            <a:r>
              <a:rPr lang="ru-RU" b="1" dirty="0" smtClean="0">
                <a:hlinkClick r:id="rId2" tooltip="противостояние"/>
              </a:rPr>
              <a:t>противостояние</a:t>
            </a:r>
            <a:r>
              <a:rPr lang="ru-RU" b="1" dirty="0" smtClean="0"/>
              <a:t>, </a:t>
            </a:r>
            <a:r>
              <a:rPr lang="ru-RU" b="1" dirty="0" smtClean="0">
                <a:hlinkClick r:id="rId3" tooltip="противоборство"/>
              </a:rPr>
              <a:t>противоборство</a:t>
            </a:r>
            <a:r>
              <a:rPr lang="ru-RU" b="1" dirty="0" smtClean="0"/>
              <a:t>, </a:t>
            </a:r>
            <a:r>
              <a:rPr lang="ru-RU" b="1" dirty="0" smtClean="0">
                <a:hlinkClick r:id="rId4" tooltip="столкновение"/>
              </a:rPr>
              <a:t>столкновение</a:t>
            </a:r>
            <a:r>
              <a:rPr lang="ru-RU" b="1" dirty="0" smtClean="0"/>
              <a:t> </a:t>
            </a:r>
            <a:r>
              <a:rPr lang="ru-RU" dirty="0" smtClean="0"/>
              <a:t>взглядов, принципов, социальных систем и т. п</a:t>
            </a:r>
            <a:r>
              <a:rPr lang="ru-RU" dirty="0" smtClean="0"/>
              <a:t>.</a:t>
            </a:r>
          </a:p>
          <a:p>
            <a:r>
              <a:rPr lang="ru-RU" b="1" dirty="0"/>
              <a:t>Китайско-индийский </a:t>
            </a:r>
            <a:r>
              <a:rPr lang="ru-RU" b="1" dirty="0" smtClean="0"/>
              <a:t>конфликт-</a:t>
            </a:r>
            <a:r>
              <a:rPr lang="ru-RU" dirty="0" smtClean="0"/>
              <a:t>высокогорный</a:t>
            </a:r>
            <a:r>
              <a:rPr lang="ru-RU" b="1" dirty="0" smtClean="0"/>
              <a:t> </a:t>
            </a:r>
            <a:r>
              <a:rPr lang="ru-RU" dirty="0"/>
              <a:t>пограничный конфликт между КНР и Индией осенью 1962 года. </a:t>
            </a:r>
          </a:p>
          <a:p>
            <a:r>
              <a:rPr lang="ru-RU" b="1" dirty="0"/>
              <a:t>Карибский </a:t>
            </a:r>
            <a:r>
              <a:rPr lang="ru-RU" b="1" dirty="0" smtClean="0"/>
              <a:t>кризис- </a:t>
            </a:r>
            <a:r>
              <a:rPr lang="ru-RU" dirty="0"/>
              <a:t>(также Кубинский ракетный кризис, англ. </a:t>
            </a:r>
            <a:r>
              <a:rPr lang="ru-RU" dirty="0" err="1"/>
              <a:t>Cuban</a:t>
            </a:r>
            <a:r>
              <a:rPr lang="ru-RU" dirty="0"/>
              <a:t> </a:t>
            </a:r>
            <a:r>
              <a:rPr lang="ru-RU" dirty="0" err="1"/>
              <a:t>missile</a:t>
            </a:r>
            <a:r>
              <a:rPr lang="ru-RU" dirty="0"/>
              <a:t> </a:t>
            </a:r>
            <a:r>
              <a:rPr lang="ru-RU" dirty="0" err="1"/>
              <a:t>crisis</a:t>
            </a:r>
            <a:r>
              <a:rPr lang="ru-RU" dirty="0"/>
              <a:t>; Октябрьский кризис, исп. </a:t>
            </a:r>
            <a:r>
              <a:rPr lang="ru-RU" dirty="0" err="1"/>
              <a:t>Crisis</a:t>
            </a:r>
            <a:r>
              <a:rPr lang="ru-RU" dirty="0"/>
              <a:t> </a:t>
            </a:r>
            <a:r>
              <a:rPr lang="ru-RU" dirty="0" err="1"/>
              <a:t>de</a:t>
            </a:r>
            <a:r>
              <a:rPr lang="ru-RU" dirty="0"/>
              <a:t> </a:t>
            </a:r>
            <a:r>
              <a:rPr lang="ru-RU" dirty="0" err="1"/>
              <a:t>Octubre</a:t>
            </a:r>
            <a:r>
              <a:rPr lang="ru-RU" dirty="0"/>
              <a:t>) — чрезвычайно напряжённое политическое, дипломатическое и военное противостояние между Советским Союзом и Соединёнными Штатами в октябре 1962 года, которое было вызвано размещением в 1961 году Соединёнными Штатами в Турции (стране — участнице НАТО) ракет средней дальности «Юпитер», которые беспрепятственно (в силу малого подлётного времени) могли достигнуть городов в западной части Советского Союза, включая Москву и главные промышленные центры СССР, что лишало СССР возможности нанести равноценный ответный удар.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1958 г.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Руководсво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КПК выдвинуло курс «трех красных знамен»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Между СССР и Китаем существовало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несколько групп противоречий, связанных прежде всего с нежеланием Китая играть роль младшего партнера СССР. </a:t>
            </a:r>
          </a:p>
          <a:p>
            <a:pPr algn="just"/>
            <a:r>
              <a:rPr lang="ru-RU" dirty="0" smtClean="0"/>
              <a:t>Лидер КНР Мао Цзэдун пытался воспользоваться смертью Сталина и колебаниями международных позиций СССР, чтобы выдвинуть КНР на лидерские позиции, или, как минимум, добиться укрепления международного положения своей страны за счет СССР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1959 г. Разногласия между Пекином и Москвой стали еще более открытыми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Нарастание советско-китайских противоречий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стало изливаться во внешнеполитическую сферу. </a:t>
            </a:r>
          </a:p>
          <a:p>
            <a:pPr algn="just"/>
            <a:r>
              <a:rPr lang="ru-RU" dirty="0" smtClean="0"/>
              <a:t>В 1962 г. во время вооруженного конфликта между КНР и Индией советское правительство заняло нейтральную позицию, отказавшись от поддержки Китая. Китайско-индийский конфликт почти совпал с Карибским кризисом. В этой ситуации китайская сторона впервые позволила себе открыто критиковать внешнюю политику Москвы в печати, назвав размещение советских ракет на Кубе авантюризмом, а их вывод по договоренности с США - капитулянтством. Полемика развернулась в 1963 г., в год подписания Договора о запрещении испытаний ядерного оружия. В советской и китайской прессе стали публиковаться острые высказывания ЦК КПСС и ЦК КПК обменялись резкими посланиями.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1962 г. заметно возросла напряженность на советско-китайской границе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где участились случаи ее незаконного перехода со стороны КНР. Но самым главным было другое: руководство КНР заявило, что считает неравноправными договоры Китая с царской Россией. Но как: раз в этих договорах определялась большая часть линии границы между двумя странами. Заявление Пекина подразумевало возможность ее непризнания. В СССР позицию КНР восприняли как посягательство на территории Советского Союза, что заставляло думать об угрозе для них со стороны Китая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371</TotalTime>
  <Words>1923</Words>
  <Application>Microsoft Office PowerPoint</Application>
  <PresentationFormat>Экран (4:3)</PresentationFormat>
  <Paragraphs>115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Городская</vt:lpstr>
      <vt:lpstr>60-70 жж. США-дағы халықаралық конфронтация және ұлы державалар жоспарындағы Корей түбегі.  </vt:lpstr>
      <vt:lpstr>Жоспары</vt:lpstr>
      <vt:lpstr>Лекция № 5  Международная конфронтация в СВА в 60-е – 70-е годы и место Корейского полуострова в планах великих держав  </vt:lpstr>
      <vt:lpstr>Основопологающие концепции</vt:lpstr>
      <vt:lpstr>В 1958 г. Руководсво КПК выдвинуло курс «трех красных знамен»</vt:lpstr>
      <vt:lpstr>Между СССР и Китаем существовало</vt:lpstr>
      <vt:lpstr>В 1959 г. Разногласия между Пекином и Москвой стали еще более открытыми</vt:lpstr>
      <vt:lpstr>Нарастание советско-китайских противоречий</vt:lpstr>
      <vt:lpstr>с 1962 г. заметно возросла напряженность на советско-китайской границе</vt:lpstr>
      <vt:lpstr>Презентация PowerPoint</vt:lpstr>
      <vt:lpstr>Но, опасаясь конфликта с КНР, советское руководство</vt:lpstr>
      <vt:lpstr>Со своей стороны, китайское руководство убедилось в невозможности сотрудничества с СССР в деле создания «единого антиимпериалистического фронта».</vt:lpstr>
      <vt:lpstr>В октябре 1964г.Китай </vt:lpstr>
      <vt:lpstr>Выдвинутая Китаем «теория трех миров»</vt:lpstr>
      <vt:lpstr>Кульминацией советско-китайской конфронтации</vt:lpstr>
      <vt:lpstr>пограничный вооруженный конфликт в марте 1969 г., на реке Уссури за остров Даманский</vt:lpstr>
      <vt:lpstr>пограничный вооруженный конфликт в марте 1969 г., на реке Уссури за остров Даманский</vt:lpstr>
      <vt:lpstr>Переговоры по спорным пограничным вопросам</vt:lpstr>
      <vt:lpstr>Внутриполитические изменения</vt:lpstr>
      <vt:lpstr>Мао Цзэдун и Чжоу Эньлай</vt:lpstr>
      <vt:lpstr>Характерным примером столкновения китайской и советской «сфер влияния»</vt:lpstr>
      <vt:lpstr>Следствием китайско-вьетнамского конфликта</vt:lpstr>
      <vt:lpstr>Вопрос закрепления</vt:lpstr>
      <vt:lpstr>2 Договор о и взаимопомощи СССР и дружбе, сотрудничестве КНДР (1961) как фактор противодействия политическому курсу Китая. </vt:lpstr>
      <vt:lpstr>Договор о и взаимопомощи СССР и дружбе, сотрудничестве КНДР (1961)</vt:lpstr>
      <vt:lpstr>Отношения с США</vt:lpstr>
      <vt:lpstr>В 1961 г. в связи с военным переворотом, совершенным в Южной Корее</vt:lpstr>
      <vt:lpstr>в конце июня 1961 г Ким Ирсен совершил официальный визит в СССР</vt:lpstr>
      <vt:lpstr>основным положением договора стала</vt:lpstr>
      <vt:lpstr>Заключение нового договора между СССР и КНДР</vt:lpstr>
      <vt:lpstr>Заключение нового договора между СССР и КНДР</vt:lpstr>
      <vt:lpstr>Между тем в это время значительно накалилась международная обстановка</vt:lpstr>
      <vt:lpstr>В 1965 г</vt:lpstr>
      <vt:lpstr>1971-1972 гг.</vt:lpstr>
      <vt:lpstr>Вопрос закрепления</vt:lpstr>
      <vt:lpstr>Блиц вопрос</vt:lpstr>
      <vt:lpstr>Блиц вопрос</vt:lpstr>
      <vt:lpstr>Блиц вопрос</vt:lpstr>
      <vt:lpstr>Групповая работа применение теории на практике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60-70 жж. США-дағы халықаралық конфронтация және ұлы державалар жоспарындағы Корей түбегі.</dc:title>
  <dc:creator>Astana</dc:creator>
  <cp:lastModifiedBy>Lenova</cp:lastModifiedBy>
  <cp:revision>23</cp:revision>
  <dcterms:created xsi:type="dcterms:W3CDTF">2021-02-14T16:00:36Z</dcterms:created>
  <dcterms:modified xsi:type="dcterms:W3CDTF">2022-10-03T15:43:18Z</dcterms:modified>
</cp:coreProperties>
</file>