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2"/>
  </p:notesMasterIdLst>
  <p:handoutMasterIdLst>
    <p:handoutMasterId r:id="rId13"/>
  </p:handoutMasterIdLst>
  <p:sldIdLst>
    <p:sldId id="267" r:id="rId5"/>
    <p:sldId id="278" r:id="rId6"/>
    <p:sldId id="283" r:id="rId7"/>
    <p:sldId id="284" r:id="rId8"/>
    <p:sldId id="285" r:id="rId9"/>
    <p:sldId id="292" r:id="rId10"/>
    <p:sldId id="291" r:id="rId11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6%D0%B0%D0%B4%D0%BD%D1%8B%D0%B9_%D0%B0%D0%BB%D0%B3%D0%BE%D1%80%D0%B8%D1%82%D0%BC_%D0%A0%D0%B0%D0%B4%D0%BE_%E2%80%94_%D0%AD%D0%B4%D0%BC%D0%BE%D0%BD%D0%B4%D1%81%D0%B0" TargetMode="External"/><Relationship Id="rId2" Type="http://schemas.openxmlformats.org/officeDocument/2006/relationships/hyperlink" Target="http://ru.wikipedia.org/wiki/%D0%90%D0%BB%D0%B3%D0%BE%D1%80%D0%B8%D1%82%D0%BC_%D0%9A%D1%80%D0%B0%D1%81%D0%BA%D0%B0%D0%BB%D0%B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№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/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692944"/>
          </a:xfrm>
        </p:spPr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477788" y="1340768"/>
            <a:ext cx="11161240" cy="5112568"/>
          </a:xfrm>
        </p:spPr>
        <p:txBody>
          <a:bodyPr rtlCol="0">
            <a:no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ағылш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Greedy algorithm)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кезеңінде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локальді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қабылдауға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негізделетін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Сонымен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ұйғарады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максимальды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ұтыс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қағида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градиентті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тәріздес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танымал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қаңқа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туралы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шарттары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ерекшелік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тән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қағидасы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екіншіден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қосалқы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08968"/>
          </a:xfrm>
        </p:spPr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қағидасы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93812" y="1628800"/>
            <a:ext cx="10945216" cy="4680520"/>
          </a:xfrm>
        </p:spPr>
        <p:txBody>
          <a:bodyPr rtlCol="0">
            <a:noAutofit/>
          </a:bodyPr>
          <a:lstStyle/>
          <a:p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локальді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глобальді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берсе,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оптимизацилық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есепке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қағидасын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Әдеттегі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оптималдылықтың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схемаға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алдымен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кедергі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жасамайды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екендігі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дәлелденеді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үйлесімді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шешімнен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жаман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қосалқы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есепке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ұқсас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екендігі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көрсетіледі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пікір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индукция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бітеді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0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Хаффман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минималды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префиксті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кодтау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0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2" tooltip="Алгоритм Краскала"/>
              </a:rPr>
              <a:t>Краскал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графадағы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минималды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салмақтың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орманын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0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Прима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графадағы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минималды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салмақтың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орманын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жалпылау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" tooltip="Жадный алгоритм Радо — Эдмондса"/>
              </a:rPr>
              <a:t>Радо 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3" tooltip="Жадный алгоритм Радо — Эдмондса"/>
              </a:rPr>
              <a:t>Эдмондс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052984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алгоритмдердің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бермейтін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860" y="1700808"/>
            <a:ext cx="9844083" cy="43697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NP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класына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жататын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қатары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бермейді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Оларға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келесілер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жатады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Коммивояжер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есебі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0"/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Графты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минималды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суреттеу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есебі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0"/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Графты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қосалқы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графқа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есебі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Максималды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кликті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есебі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Кестені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құрумен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Дегенмен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жаман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жақын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шешім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береді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9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максимальды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ұтыс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қағида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градиентті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тәріздес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танымал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оптимальді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қаңқа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туралы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есеп.Қолданылу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шарттары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ерекшелік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тән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сараң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таңдау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қағидасы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екіншіден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қосалқы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оптималдылық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103</TotalTime>
  <Words>311</Words>
  <Application>Microsoft Office PowerPoint</Application>
  <PresentationFormat>Произвольный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Книга 16 х 9</vt:lpstr>
      <vt:lpstr>ЛЕКЦИЯ №13</vt:lpstr>
      <vt:lpstr>Лекция №13.</vt:lpstr>
      <vt:lpstr>Сараң алгоритмдер</vt:lpstr>
      <vt:lpstr>Сараң таңдау қағидасы</vt:lpstr>
      <vt:lpstr>Басқа сараң алгоритмдер</vt:lpstr>
      <vt:lpstr>Сараң алгоритмдердің оптималды шешім бермейтін есептер 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7</cp:revision>
  <dcterms:created xsi:type="dcterms:W3CDTF">2022-11-05T06:31:34Z</dcterms:created>
  <dcterms:modified xsi:type="dcterms:W3CDTF">2022-11-05T09:19:06Z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