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23" r:id="rId4"/>
    <p:sldId id="311" r:id="rId5"/>
    <p:sldId id="324" r:id="rId6"/>
    <p:sldId id="356" r:id="rId7"/>
    <p:sldId id="357" r:id="rId8"/>
    <p:sldId id="358" r:id="rId9"/>
    <p:sldId id="351" r:id="rId10"/>
    <p:sldId id="361" r:id="rId11"/>
    <p:sldId id="360" r:id="rId12"/>
    <p:sldId id="362" r:id="rId13"/>
    <p:sldId id="25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99FF"/>
    <a:srgbClr val="CC33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5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3D272-DE9F-4721-B672-F1994C487D49}" type="doc">
      <dgm:prSet loTypeId="urn:microsoft.com/office/officeart/2005/8/layout/cycle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A0EFFEE9-7BD9-4E2A-9A04-E294DF4C0CC9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Балалар араасындағы түсінушілік пен қолдау</a:t>
          </a:r>
          <a:endParaRPr lang="ru-KZ" sz="2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736A7-0D64-4B06-8491-089DBA3EBFF8}" type="parTrans" cxnId="{B1269DAF-4B5A-470A-B170-DF381F456D3D}">
      <dgm:prSet/>
      <dgm:spPr/>
      <dgm:t>
        <a:bodyPr/>
        <a:lstStyle/>
        <a:p>
          <a:endParaRPr lang="ru-KZ"/>
        </a:p>
      </dgm:t>
    </dgm:pt>
    <dgm:pt modelId="{A65E86E4-9B8B-410A-A171-16AD5E5B7C34}" type="sibTrans" cxnId="{B1269DAF-4B5A-470A-B170-DF381F456D3D}">
      <dgm:prSet/>
      <dgm:spPr>
        <a:solidFill>
          <a:srgbClr val="0099FF"/>
        </a:solidFill>
      </dgm:spPr>
      <dgm:t>
        <a:bodyPr/>
        <a:lstStyle/>
        <a:p>
          <a:endParaRPr lang="ru-KZ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D7CD6A-9D19-4A5A-BE07-E203DC3E99A6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Әлеуметтік бейімделу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0A0A9C-477B-40F7-B136-84605D858554}" type="parTrans" cxnId="{D1512917-C192-4681-8D33-4862D4E45B62}">
      <dgm:prSet/>
      <dgm:spPr/>
      <dgm:t>
        <a:bodyPr/>
        <a:lstStyle/>
        <a:p>
          <a:endParaRPr lang="ru-KZ"/>
        </a:p>
      </dgm:t>
    </dgm:pt>
    <dgm:pt modelId="{1B0BE80D-10A9-4E62-8400-E2E9FEB311F2}" type="sibTrans" cxnId="{D1512917-C192-4681-8D33-4862D4E45B62}">
      <dgm:prSet/>
      <dgm:spPr/>
      <dgm:t>
        <a:bodyPr/>
        <a:lstStyle/>
        <a:p>
          <a:endParaRPr lang="ru-KZ"/>
        </a:p>
      </dgm:t>
    </dgm:pt>
    <dgm:pt modelId="{A663B8B8-DB93-4D4A-96FB-CA116ED219D3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Тең мүмкіндіктер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F55073-D912-4210-A64B-B13ECE9E9E91}" type="parTrans" cxnId="{C8B27F86-BAC0-438B-A332-3C3DEC1773D3}">
      <dgm:prSet/>
      <dgm:spPr/>
      <dgm:t>
        <a:bodyPr/>
        <a:lstStyle/>
        <a:p>
          <a:endParaRPr lang="ru-KZ"/>
        </a:p>
      </dgm:t>
    </dgm:pt>
    <dgm:pt modelId="{94C0BD9C-FEF8-4063-B632-CD2D609220ED}" type="sibTrans" cxnId="{C8B27F86-BAC0-438B-A332-3C3DEC1773D3}">
      <dgm:prSet/>
      <dgm:spPr/>
      <dgm:t>
        <a:bodyPr/>
        <a:lstStyle/>
        <a:p>
          <a:endParaRPr lang="ru-KZ"/>
        </a:p>
      </dgm:t>
    </dgm:pt>
    <dgm:pt modelId="{20B6DC27-24DF-4817-B597-A4DF112EDF06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Қоғамдық сана сезімнің дамуы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EA69F-919C-4ACE-ABA3-E154DFE67B32}" type="parTrans" cxnId="{D60D3288-423B-4F04-9E8F-749BE618799A}">
      <dgm:prSet/>
      <dgm:spPr/>
      <dgm:t>
        <a:bodyPr/>
        <a:lstStyle/>
        <a:p>
          <a:endParaRPr lang="ru-KZ"/>
        </a:p>
      </dgm:t>
    </dgm:pt>
    <dgm:pt modelId="{75D422BB-9AEA-4174-8650-3C44DB2BFEA8}" type="sibTrans" cxnId="{D60D3288-423B-4F04-9E8F-749BE618799A}">
      <dgm:prSet/>
      <dgm:spPr/>
      <dgm:t>
        <a:bodyPr/>
        <a:lstStyle/>
        <a:p>
          <a:endParaRPr lang="ru-KZ"/>
        </a:p>
      </dgm:t>
    </dgm:pt>
    <dgm:pt modelId="{00A33A8A-E683-424F-A16D-936EA01DB98F}" type="pres">
      <dgm:prSet presAssocID="{52C3D272-DE9F-4721-B672-F1994C487D49}" presName="Name0" presStyleCnt="0">
        <dgm:presLayoutVars>
          <dgm:dir/>
          <dgm:resizeHandles val="exact"/>
        </dgm:presLayoutVars>
      </dgm:prSet>
      <dgm:spPr/>
    </dgm:pt>
    <dgm:pt modelId="{C697D8A1-068E-48F4-8CB8-9041BE77E72A}" type="pres">
      <dgm:prSet presAssocID="{52C3D272-DE9F-4721-B672-F1994C487D49}" presName="cycle" presStyleCnt="0"/>
      <dgm:spPr/>
    </dgm:pt>
    <dgm:pt modelId="{01B80854-80D5-4B0C-AA42-135202AEED30}" type="pres">
      <dgm:prSet presAssocID="{A0EFFEE9-7BD9-4E2A-9A04-E294DF4C0CC9}" presName="nodeFirstNode" presStyleLbl="node1" presStyleIdx="0" presStyleCnt="4">
        <dgm:presLayoutVars>
          <dgm:bulletEnabled val="1"/>
        </dgm:presLayoutVars>
      </dgm:prSet>
      <dgm:spPr/>
    </dgm:pt>
    <dgm:pt modelId="{F266000B-6AEE-4A51-8EE8-1CF2D38B1636}" type="pres">
      <dgm:prSet presAssocID="{A65E86E4-9B8B-410A-A171-16AD5E5B7C34}" presName="sibTransFirstNode" presStyleLbl="bgShp" presStyleIdx="0" presStyleCnt="1" custScaleX="116932"/>
      <dgm:spPr/>
    </dgm:pt>
    <dgm:pt modelId="{F0183EF6-BC7E-48AA-B89D-894D24626B73}" type="pres">
      <dgm:prSet presAssocID="{96D7CD6A-9D19-4A5A-BE07-E203DC3E99A6}" presName="nodeFollowingNodes" presStyleLbl="node1" presStyleIdx="1" presStyleCnt="4" custScaleX="108652">
        <dgm:presLayoutVars>
          <dgm:bulletEnabled val="1"/>
        </dgm:presLayoutVars>
      </dgm:prSet>
      <dgm:spPr/>
    </dgm:pt>
    <dgm:pt modelId="{40B33C97-F5D3-40B5-B94E-4C7C16BA98EE}" type="pres">
      <dgm:prSet presAssocID="{A663B8B8-DB93-4D4A-96FB-CA116ED219D3}" presName="nodeFollowingNodes" presStyleLbl="node1" presStyleIdx="2" presStyleCnt="4" custRadScaleRad="106690" custRadScaleInc="8340">
        <dgm:presLayoutVars>
          <dgm:bulletEnabled val="1"/>
        </dgm:presLayoutVars>
      </dgm:prSet>
      <dgm:spPr/>
    </dgm:pt>
    <dgm:pt modelId="{A1E56FB9-E1EB-4E19-926B-5884D057A3BD}" type="pres">
      <dgm:prSet presAssocID="{20B6DC27-24DF-4817-B597-A4DF112EDF06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3FF02A00-ABE3-440C-851E-96C9A8811F96}" type="presOf" srcId="{A0EFFEE9-7BD9-4E2A-9A04-E294DF4C0CC9}" destId="{01B80854-80D5-4B0C-AA42-135202AEED30}" srcOrd="0" destOrd="0" presId="urn:microsoft.com/office/officeart/2005/8/layout/cycle3"/>
    <dgm:cxn modelId="{D1512917-C192-4681-8D33-4862D4E45B62}" srcId="{52C3D272-DE9F-4721-B672-F1994C487D49}" destId="{96D7CD6A-9D19-4A5A-BE07-E203DC3E99A6}" srcOrd="1" destOrd="0" parTransId="{890A0A9C-477B-40F7-B136-84605D858554}" sibTransId="{1B0BE80D-10A9-4E62-8400-E2E9FEB311F2}"/>
    <dgm:cxn modelId="{B5F0F320-85B3-4DAD-A812-DC65B25A22A5}" type="presOf" srcId="{52C3D272-DE9F-4721-B672-F1994C487D49}" destId="{00A33A8A-E683-424F-A16D-936EA01DB98F}" srcOrd="0" destOrd="0" presId="urn:microsoft.com/office/officeart/2005/8/layout/cycle3"/>
    <dgm:cxn modelId="{C103635B-FACB-4BE5-9D38-69AF82CAF1F3}" type="presOf" srcId="{96D7CD6A-9D19-4A5A-BE07-E203DC3E99A6}" destId="{F0183EF6-BC7E-48AA-B89D-894D24626B73}" srcOrd="0" destOrd="0" presId="urn:microsoft.com/office/officeart/2005/8/layout/cycle3"/>
    <dgm:cxn modelId="{F93B0054-D1D7-4302-BAC7-45EB0599617A}" type="presOf" srcId="{A65E86E4-9B8B-410A-A171-16AD5E5B7C34}" destId="{F266000B-6AEE-4A51-8EE8-1CF2D38B1636}" srcOrd="0" destOrd="0" presId="urn:microsoft.com/office/officeart/2005/8/layout/cycle3"/>
    <dgm:cxn modelId="{C8B27F86-BAC0-438B-A332-3C3DEC1773D3}" srcId="{52C3D272-DE9F-4721-B672-F1994C487D49}" destId="{A663B8B8-DB93-4D4A-96FB-CA116ED219D3}" srcOrd="2" destOrd="0" parTransId="{F6F55073-D912-4210-A64B-B13ECE9E9E91}" sibTransId="{94C0BD9C-FEF8-4063-B632-CD2D609220ED}"/>
    <dgm:cxn modelId="{D60D3288-423B-4F04-9E8F-749BE618799A}" srcId="{52C3D272-DE9F-4721-B672-F1994C487D49}" destId="{20B6DC27-24DF-4817-B597-A4DF112EDF06}" srcOrd="3" destOrd="0" parTransId="{2DEEA69F-919C-4ACE-ABA3-E154DFE67B32}" sibTransId="{75D422BB-9AEA-4174-8650-3C44DB2BFEA8}"/>
    <dgm:cxn modelId="{58C8F5A0-19D0-4895-9A1C-85838A0A7165}" type="presOf" srcId="{A663B8B8-DB93-4D4A-96FB-CA116ED219D3}" destId="{40B33C97-F5D3-40B5-B94E-4C7C16BA98EE}" srcOrd="0" destOrd="0" presId="urn:microsoft.com/office/officeart/2005/8/layout/cycle3"/>
    <dgm:cxn modelId="{273355A6-79EB-4CD5-B001-646FDCCDCA87}" type="presOf" srcId="{20B6DC27-24DF-4817-B597-A4DF112EDF06}" destId="{A1E56FB9-E1EB-4E19-926B-5884D057A3BD}" srcOrd="0" destOrd="0" presId="urn:microsoft.com/office/officeart/2005/8/layout/cycle3"/>
    <dgm:cxn modelId="{B1269DAF-4B5A-470A-B170-DF381F456D3D}" srcId="{52C3D272-DE9F-4721-B672-F1994C487D49}" destId="{A0EFFEE9-7BD9-4E2A-9A04-E294DF4C0CC9}" srcOrd="0" destOrd="0" parTransId="{D6D736A7-0D64-4B06-8491-089DBA3EBFF8}" sibTransId="{A65E86E4-9B8B-410A-A171-16AD5E5B7C34}"/>
    <dgm:cxn modelId="{63984AB8-11B4-4F85-B94F-4D8B80F417A5}" type="presParOf" srcId="{00A33A8A-E683-424F-A16D-936EA01DB98F}" destId="{C697D8A1-068E-48F4-8CB8-9041BE77E72A}" srcOrd="0" destOrd="0" presId="urn:microsoft.com/office/officeart/2005/8/layout/cycle3"/>
    <dgm:cxn modelId="{91791F01-BE01-44A0-8C05-4B381C8182E2}" type="presParOf" srcId="{C697D8A1-068E-48F4-8CB8-9041BE77E72A}" destId="{01B80854-80D5-4B0C-AA42-135202AEED30}" srcOrd="0" destOrd="0" presId="urn:microsoft.com/office/officeart/2005/8/layout/cycle3"/>
    <dgm:cxn modelId="{274934F0-8D73-4B12-A170-71272706B19D}" type="presParOf" srcId="{C697D8A1-068E-48F4-8CB8-9041BE77E72A}" destId="{F266000B-6AEE-4A51-8EE8-1CF2D38B1636}" srcOrd="1" destOrd="0" presId="urn:microsoft.com/office/officeart/2005/8/layout/cycle3"/>
    <dgm:cxn modelId="{B89549AC-F0C9-4BCF-8833-6A068AC4DD42}" type="presParOf" srcId="{C697D8A1-068E-48F4-8CB8-9041BE77E72A}" destId="{F0183EF6-BC7E-48AA-B89D-894D24626B73}" srcOrd="2" destOrd="0" presId="urn:microsoft.com/office/officeart/2005/8/layout/cycle3"/>
    <dgm:cxn modelId="{8254E2CC-42F4-48ED-BC6B-94CB38F0A690}" type="presParOf" srcId="{C697D8A1-068E-48F4-8CB8-9041BE77E72A}" destId="{40B33C97-F5D3-40B5-B94E-4C7C16BA98EE}" srcOrd="3" destOrd="0" presId="urn:microsoft.com/office/officeart/2005/8/layout/cycle3"/>
    <dgm:cxn modelId="{1924834B-A7F3-4799-AA5E-DCE67B7A0A01}" type="presParOf" srcId="{C697D8A1-068E-48F4-8CB8-9041BE77E72A}" destId="{A1E56FB9-E1EB-4E19-926B-5884D057A3BD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C3F52E-DAEE-42BF-8FEE-6DD39365D33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553F2974-E7D4-432C-BBA1-1673FE4CFBF6}">
      <dgm:prSet phldrT="[Текст]"/>
      <dgm:spPr>
        <a:solidFill>
          <a:srgbClr val="FF33CC"/>
        </a:solidFill>
      </dgm:spPr>
      <dgm:t>
        <a:bodyPr/>
        <a:lstStyle/>
        <a:p>
          <a:r>
            <a:rPr lang="kk-KZ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Стратегиялар</a:t>
          </a:r>
          <a:endParaRPr lang="ru-KZ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5C9AB7-C1A6-4932-8132-2F20CDB27124}" type="parTrans" cxnId="{9110FD67-C4D1-4E92-B80C-538A9A6872EB}">
      <dgm:prSet/>
      <dgm:spPr/>
      <dgm:t>
        <a:bodyPr/>
        <a:lstStyle/>
        <a:p>
          <a:endParaRPr lang="ru-KZ"/>
        </a:p>
      </dgm:t>
    </dgm:pt>
    <dgm:pt modelId="{1DF8BF01-97DB-4BFC-B658-8E632FDFBAFF}" type="sibTrans" cxnId="{9110FD67-C4D1-4E92-B80C-538A9A6872EB}">
      <dgm:prSet/>
      <dgm:spPr/>
      <dgm:t>
        <a:bodyPr/>
        <a:lstStyle/>
        <a:p>
          <a:endParaRPr lang="ru-KZ"/>
        </a:p>
      </dgm:t>
    </dgm:pt>
    <dgm:pt modelId="{332C31DA-DF81-463B-8B3B-EAC42EE41D2A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kk-KZ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Оқытушыларды даярлау</a:t>
          </a:r>
          <a:endParaRPr lang="ru-KZ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A378C5-40D1-4516-AE30-162EE7D37585}" type="parTrans" cxnId="{0256E512-B378-4771-8479-6C4D934D7DB4}">
      <dgm:prSet/>
      <dgm:spPr>
        <a:ln w="28575"/>
      </dgm:spPr>
      <dgm:t>
        <a:bodyPr/>
        <a:lstStyle/>
        <a:p>
          <a:endParaRPr lang="ru-KZ"/>
        </a:p>
      </dgm:t>
    </dgm:pt>
    <dgm:pt modelId="{27DB5B36-37EE-4364-AF6E-33B8EB59C7EA}" type="sibTrans" cxnId="{0256E512-B378-4771-8479-6C4D934D7DB4}">
      <dgm:prSet/>
      <dgm:spPr/>
      <dgm:t>
        <a:bodyPr/>
        <a:lstStyle/>
        <a:p>
          <a:endParaRPr lang="ru-KZ"/>
        </a:p>
      </dgm:t>
    </dgm:pt>
    <dgm:pt modelId="{797E4943-D72E-4E8A-86AD-9943C670DC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 материалдарын бейімдеу</a:t>
          </a:r>
          <a:endParaRPr lang="ru-KZ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C3137C-F32A-48EE-8921-929D8BC23DF0}" type="parTrans" cxnId="{3DDA0BFB-AB76-4CC0-9244-EF4245FB7221}">
      <dgm:prSet/>
      <dgm:spPr>
        <a:ln w="28575"/>
      </dgm:spPr>
      <dgm:t>
        <a:bodyPr/>
        <a:lstStyle/>
        <a:p>
          <a:endParaRPr lang="ru-KZ"/>
        </a:p>
      </dgm:t>
    </dgm:pt>
    <dgm:pt modelId="{19F7E744-CF3A-446D-84AB-30BE825B3327}" type="sibTrans" cxnId="{3DDA0BFB-AB76-4CC0-9244-EF4245FB7221}">
      <dgm:prSet/>
      <dgm:spPr/>
      <dgm:t>
        <a:bodyPr/>
        <a:lstStyle/>
        <a:p>
          <a:endParaRPr lang="ru-KZ"/>
        </a:p>
      </dgm:t>
    </dgm:pt>
    <dgm:pt modelId="{BEEC74A3-C199-40C7-9156-113847B6F553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kk-KZ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Қоғамдық белсенділік</a:t>
          </a:r>
          <a:endParaRPr lang="ru-KZ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9A8910-090A-4D41-A120-153FF4F231F6}" type="parTrans" cxnId="{B76C4596-BC19-4C59-9339-B9B66C62551B}">
      <dgm:prSet/>
      <dgm:spPr>
        <a:ln w="28575"/>
      </dgm:spPr>
      <dgm:t>
        <a:bodyPr/>
        <a:lstStyle/>
        <a:p>
          <a:endParaRPr lang="ru-KZ"/>
        </a:p>
      </dgm:t>
    </dgm:pt>
    <dgm:pt modelId="{206F1FA3-44F4-4668-BBEB-AD483E26FCAD}" type="sibTrans" cxnId="{B76C4596-BC19-4C59-9339-B9B66C62551B}">
      <dgm:prSet/>
      <dgm:spPr/>
      <dgm:t>
        <a:bodyPr/>
        <a:lstStyle/>
        <a:p>
          <a:endParaRPr lang="ru-KZ"/>
        </a:p>
      </dgm:t>
    </dgm:pt>
    <dgm:pt modelId="{D1708775-54E4-4CC6-A33E-BDF209316F04}" type="pres">
      <dgm:prSet presAssocID="{4BC3F52E-DAEE-42BF-8FEE-6DD39365D33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BB1AF84-86EE-4EA0-A2F7-4781B8C590CA}" type="pres">
      <dgm:prSet presAssocID="{553F2974-E7D4-432C-BBA1-1673FE4CFBF6}" presName="root1" presStyleCnt="0"/>
      <dgm:spPr/>
    </dgm:pt>
    <dgm:pt modelId="{7E13A5B1-339D-4F1E-8130-4A0E58DC32B5}" type="pres">
      <dgm:prSet presAssocID="{553F2974-E7D4-432C-BBA1-1673FE4CFBF6}" presName="LevelOneTextNode" presStyleLbl="node0" presStyleIdx="0" presStyleCnt="1">
        <dgm:presLayoutVars>
          <dgm:chPref val="3"/>
        </dgm:presLayoutVars>
      </dgm:prSet>
      <dgm:spPr/>
    </dgm:pt>
    <dgm:pt modelId="{77B34F05-3459-4AD0-9250-6CD79D949701}" type="pres">
      <dgm:prSet presAssocID="{553F2974-E7D4-432C-BBA1-1673FE4CFBF6}" presName="level2hierChild" presStyleCnt="0"/>
      <dgm:spPr/>
    </dgm:pt>
    <dgm:pt modelId="{4B2F2EC6-090C-4DE8-9432-9D1A5E41CAB4}" type="pres">
      <dgm:prSet presAssocID="{A1A378C5-40D1-4516-AE30-162EE7D37585}" presName="conn2-1" presStyleLbl="parChTrans1D2" presStyleIdx="0" presStyleCnt="3"/>
      <dgm:spPr/>
    </dgm:pt>
    <dgm:pt modelId="{BAD0C71C-07DE-448C-9A03-931B7064E1D3}" type="pres">
      <dgm:prSet presAssocID="{A1A378C5-40D1-4516-AE30-162EE7D37585}" presName="connTx" presStyleLbl="parChTrans1D2" presStyleIdx="0" presStyleCnt="3"/>
      <dgm:spPr/>
    </dgm:pt>
    <dgm:pt modelId="{D33FE545-8F5E-410D-9A8A-24C2D6EFC1E0}" type="pres">
      <dgm:prSet presAssocID="{332C31DA-DF81-463B-8B3B-EAC42EE41D2A}" presName="root2" presStyleCnt="0"/>
      <dgm:spPr/>
    </dgm:pt>
    <dgm:pt modelId="{D2EA5576-DF57-471C-87A4-131F183E157F}" type="pres">
      <dgm:prSet presAssocID="{332C31DA-DF81-463B-8B3B-EAC42EE41D2A}" presName="LevelTwoTextNode" presStyleLbl="node2" presStyleIdx="0" presStyleCnt="3">
        <dgm:presLayoutVars>
          <dgm:chPref val="3"/>
        </dgm:presLayoutVars>
      </dgm:prSet>
      <dgm:spPr/>
    </dgm:pt>
    <dgm:pt modelId="{782115C2-6CF3-4234-84DC-C46D6C5B6C31}" type="pres">
      <dgm:prSet presAssocID="{332C31DA-DF81-463B-8B3B-EAC42EE41D2A}" presName="level3hierChild" presStyleCnt="0"/>
      <dgm:spPr/>
    </dgm:pt>
    <dgm:pt modelId="{30E204EF-C88F-4C8F-8AB5-58D384670269}" type="pres">
      <dgm:prSet presAssocID="{7FC3137C-F32A-48EE-8921-929D8BC23DF0}" presName="conn2-1" presStyleLbl="parChTrans1D2" presStyleIdx="1" presStyleCnt="3"/>
      <dgm:spPr/>
    </dgm:pt>
    <dgm:pt modelId="{2C8EBAA3-B5E4-4C21-BAAA-CE4E6A7BFFCE}" type="pres">
      <dgm:prSet presAssocID="{7FC3137C-F32A-48EE-8921-929D8BC23DF0}" presName="connTx" presStyleLbl="parChTrans1D2" presStyleIdx="1" presStyleCnt="3"/>
      <dgm:spPr/>
    </dgm:pt>
    <dgm:pt modelId="{99F61A5C-55F8-499C-BE4B-0D30864277A2}" type="pres">
      <dgm:prSet presAssocID="{797E4943-D72E-4E8A-86AD-9943C670DCE0}" presName="root2" presStyleCnt="0"/>
      <dgm:spPr/>
    </dgm:pt>
    <dgm:pt modelId="{C6AF6C53-D13D-4C2D-B375-BCBEAB1BCE5F}" type="pres">
      <dgm:prSet presAssocID="{797E4943-D72E-4E8A-86AD-9943C670DCE0}" presName="LevelTwoTextNode" presStyleLbl="node2" presStyleIdx="1" presStyleCnt="3">
        <dgm:presLayoutVars>
          <dgm:chPref val="3"/>
        </dgm:presLayoutVars>
      </dgm:prSet>
      <dgm:spPr/>
    </dgm:pt>
    <dgm:pt modelId="{B4D760AC-9533-4286-B18A-CB1FBF1522D1}" type="pres">
      <dgm:prSet presAssocID="{797E4943-D72E-4E8A-86AD-9943C670DCE0}" presName="level3hierChild" presStyleCnt="0"/>
      <dgm:spPr/>
    </dgm:pt>
    <dgm:pt modelId="{926A5838-3BEC-406D-BD29-246F6775300F}" type="pres">
      <dgm:prSet presAssocID="{1D9A8910-090A-4D41-A120-153FF4F231F6}" presName="conn2-1" presStyleLbl="parChTrans1D2" presStyleIdx="2" presStyleCnt="3"/>
      <dgm:spPr/>
    </dgm:pt>
    <dgm:pt modelId="{E02E6A6E-9E2E-479E-B068-B73D2FA275AC}" type="pres">
      <dgm:prSet presAssocID="{1D9A8910-090A-4D41-A120-153FF4F231F6}" presName="connTx" presStyleLbl="parChTrans1D2" presStyleIdx="2" presStyleCnt="3"/>
      <dgm:spPr/>
    </dgm:pt>
    <dgm:pt modelId="{83B9E269-7C18-4100-ABAA-03337EC337BD}" type="pres">
      <dgm:prSet presAssocID="{BEEC74A3-C199-40C7-9156-113847B6F553}" presName="root2" presStyleCnt="0"/>
      <dgm:spPr/>
    </dgm:pt>
    <dgm:pt modelId="{433ABBEB-37F9-4B78-A121-6CE226C0504F}" type="pres">
      <dgm:prSet presAssocID="{BEEC74A3-C199-40C7-9156-113847B6F553}" presName="LevelTwoTextNode" presStyleLbl="node2" presStyleIdx="2" presStyleCnt="3">
        <dgm:presLayoutVars>
          <dgm:chPref val="3"/>
        </dgm:presLayoutVars>
      </dgm:prSet>
      <dgm:spPr/>
    </dgm:pt>
    <dgm:pt modelId="{54E11A58-08F1-47EA-978F-257E9BB1E8B8}" type="pres">
      <dgm:prSet presAssocID="{BEEC74A3-C199-40C7-9156-113847B6F553}" presName="level3hierChild" presStyleCnt="0"/>
      <dgm:spPr/>
    </dgm:pt>
  </dgm:ptLst>
  <dgm:cxnLst>
    <dgm:cxn modelId="{366E880F-D15F-4859-8013-BA3D7FFA3750}" type="presOf" srcId="{7FC3137C-F32A-48EE-8921-929D8BC23DF0}" destId="{2C8EBAA3-B5E4-4C21-BAAA-CE4E6A7BFFCE}" srcOrd="1" destOrd="0" presId="urn:microsoft.com/office/officeart/2005/8/layout/hierarchy2"/>
    <dgm:cxn modelId="{0256E512-B378-4771-8479-6C4D934D7DB4}" srcId="{553F2974-E7D4-432C-BBA1-1673FE4CFBF6}" destId="{332C31DA-DF81-463B-8B3B-EAC42EE41D2A}" srcOrd="0" destOrd="0" parTransId="{A1A378C5-40D1-4516-AE30-162EE7D37585}" sibTransId="{27DB5B36-37EE-4364-AF6E-33B8EB59C7EA}"/>
    <dgm:cxn modelId="{5981F512-8A4C-4F14-B7BD-E599833CF343}" type="presOf" srcId="{4BC3F52E-DAEE-42BF-8FEE-6DD39365D33E}" destId="{D1708775-54E4-4CC6-A33E-BDF209316F04}" srcOrd="0" destOrd="0" presId="urn:microsoft.com/office/officeart/2005/8/layout/hierarchy2"/>
    <dgm:cxn modelId="{9153E714-BCA2-4A60-A502-C7DA0E00381E}" type="presOf" srcId="{797E4943-D72E-4E8A-86AD-9943C670DCE0}" destId="{C6AF6C53-D13D-4C2D-B375-BCBEAB1BCE5F}" srcOrd="0" destOrd="0" presId="urn:microsoft.com/office/officeart/2005/8/layout/hierarchy2"/>
    <dgm:cxn modelId="{54E22121-99C5-4D30-91EF-AE69E57EAF28}" type="presOf" srcId="{1D9A8910-090A-4D41-A120-153FF4F231F6}" destId="{926A5838-3BEC-406D-BD29-246F6775300F}" srcOrd="0" destOrd="0" presId="urn:microsoft.com/office/officeart/2005/8/layout/hierarchy2"/>
    <dgm:cxn modelId="{20BB2D44-E63A-4C60-A35C-2FEB97C3B836}" type="presOf" srcId="{A1A378C5-40D1-4516-AE30-162EE7D37585}" destId="{4B2F2EC6-090C-4DE8-9432-9D1A5E41CAB4}" srcOrd="0" destOrd="0" presId="urn:microsoft.com/office/officeart/2005/8/layout/hierarchy2"/>
    <dgm:cxn modelId="{00BFF244-F6A9-4F75-9E09-7D9C41C1C249}" type="presOf" srcId="{1D9A8910-090A-4D41-A120-153FF4F231F6}" destId="{E02E6A6E-9E2E-479E-B068-B73D2FA275AC}" srcOrd="1" destOrd="0" presId="urn:microsoft.com/office/officeart/2005/8/layout/hierarchy2"/>
    <dgm:cxn modelId="{9110FD67-C4D1-4E92-B80C-538A9A6872EB}" srcId="{4BC3F52E-DAEE-42BF-8FEE-6DD39365D33E}" destId="{553F2974-E7D4-432C-BBA1-1673FE4CFBF6}" srcOrd="0" destOrd="0" parTransId="{AF5C9AB7-C1A6-4932-8132-2F20CDB27124}" sibTransId="{1DF8BF01-97DB-4BFC-B658-8E632FDFBAFF}"/>
    <dgm:cxn modelId="{50A6DC7D-1184-4F6A-8635-46163C41788F}" type="presOf" srcId="{7FC3137C-F32A-48EE-8921-929D8BC23DF0}" destId="{30E204EF-C88F-4C8F-8AB5-58D384670269}" srcOrd="0" destOrd="0" presId="urn:microsoft.com/office/officeart/2005/8/layout/hierarchy2"/>
    <dgm:cxn modelId="{B76C4596-BC19-4C59-9339-B9B66C62551B}" srcId="{553F2974-E7D4-432C-BBA1-1673FE4CFBF6}" destId="{BEEC74A3-C199-40C7-9156-113847B6F553}" srcOrd="2" destOrd="0" parTransId="{1D9A8910-090A-4D41-A120-153FF4F231F6}" sibTransId="{206F1FA3-44F4-4668-BBEB-AD483E26FCAD}"/>
    <dgm:cxn modelId="{4F0DB8A7-4641-4775-9928-98CCC102DE0C}" type="presOf" srcId="{332C31DA-DF81-463B-8B3B-EAC42EE41D2A}" destId="{D2EA5576-DF57-471C-87A4-131F183E157F}" srcOrd="0" destOrd="0" presId="urn:microsoft.com/office/officeart/2005/8/layout/hierarchy2"/>
    <dgm:cxn modelId="{855847B9-FBFD-4811-B4BD-6E7DAE219067}" type="presOf" srcId="{BEEC74A3-C199-40C7-9156-113847B6F553}" destId="{433ABBEB-37F9-4B78-A121-6CE226C0504F}" srcOrd="0" destOrd="0" presId="urn:microsoft.com/office/officeart/2005/8/layout/hierarchy2"/>
    <dgm:cxn modelId="{8A9C96C9-F6F4-43BF-B5B5-208B3A43E850}" type="presOf" srcId="{A1A378C5-40D1-4516-AE30-162EE7D37585}" destId="{BAD0C71C-07DE-448C-9A03-931B7064E1D3}" srcOrd="1" destOrd="0" presId="urn:microsoft.com/office/officeart/2005/8/layout/hierarchy2"/>
    <dgm:cxn modelId="{777A76F1-86BA-4588-AB8A-9FBF9192AD29}" type="presOf" srcId="{553F2974-E7D4-432C-BBA1-1673FE4CFBF6}" destId="{7E13A5B1-339D-4F1E-8130-4A0E58DC32B5}" srcOrd="0" destOrd="0" presId="urn:microsoft.com/office/officeart/2005/8/layout/hierarchy2"/>
    <dgm:cxn modelId="{3DDA0BFB-AB76-4CC0-9244-EF4245FB7221}" srcId="{553F2974-E7D4-432C-BBA1-1673FE4CFBF6}" destId="{797E4943-D72E-4E8A-86AD-9943C670DCE0}" srcOrd="1" destOrd="0" parTransId="{7FC3137C-F32A-48EE-8921-929D8BC23DF0}" sibTransId="{19F7E744-CF3A-446D-84AB-30BE825B3327}"/>
    <dgm:cxn modelId="{7F0461F5-E26D-4527-BA26-E17D94389D44}" type="presParOf" srcId="{D1708775-54E4-4CC6-A33E-BDF209316F04}" destId="{FBB1AF84-86EE-4EA0-A2F7-4781B8C590CA}" srcOrd="0" destOrd="0" presId="urn:microsoft.com/office/officeart/2005/8/layout/hierarchy2"/>
    <dgm:cxn modelId="{5B51C797-9562-41E3-A76E-C561FE656B50}" type="presParOf" srcId="{FBB1AF84-86EE-4EA0-A2F7-4781B8C590CA}" destId="{7E13A5B1-339D-4F1E-8130-4A0E58DC32B5}" srcOrd="0" destOrd="0" presId="urn:microsoft.com/office/officeart/2005/8/layout/hierarchy2"/>
    <dgm:cxn modelId="{212BD443-CBE7-4C95-BEE0-E89C940A77EA}" type="presParOf" srcId="{FBB1AF84-86EE-4EA0-A2F7-4781B8C590CA}" destId="{77B34F05-3459-4AD0-9250-6CD79D949701}" srcOrd="1" destOrd="0" presId="urn:microsoft.com/office/officeart/2005/8/layout/hierarchy2"/>
    <dgm:cxn modelId="{D783C718-17DB-4209-9DDA-4BF3236235DF}" type="presParOf" srcId="{77B34F05-3459-4AD0-9250-6CD79D949701}" destId="{4B2F2EC6-090C-4DE8-9432-9D1A5E41CAB4}" srcOrd="0" destOrd="0" presId="urn:microsoft.com/office/officeart/2005/8/layout/hierarchy2"/>
    <dgm:cxn modelId="{36E2647C-28CC-4125-A8F3-726EDDE33307}" type="presParOf" srcId="{4B2F2EC6-090C-4DE8-9432-9D1A5E41CAB4}" destId="{BAD0C71C-07DE-448C-9A03-931B7064E1D3}" srcOrd="0" destOrd="0" presId="urn:microsoft.com/office/officeart/2005/8/layout/hierarchy2"/>
    <dgm:cxn modelId="{8C2A4058-854A-4D23-8DAE-54A1302E6980}" type="presParOf" srcId="{77B34F05-3459-4AD0-9250-6CD79D949701}" destId="{D33FE545-8F5E-410D-9A8A-24C2D6EFC1E0}" srcOrd="1" destOrd="0" presId="urn:microsoft.com/office/officeart/2005/8/layout/hierarchy2"/>
    <dgm:cxn modelId="{4E9A3525-DFA4-4BB5-8B07-A49B0E268913}" type="presParOf" srcId="{D33FE545-8F5E-410D-9A8A-24C2D6EFC1E0}" destId="{D2EA5576-DF57-471C-87A4-131F183E157F}" srcOrd="0" destOrd="0" presId="urn:microsoft.com/office/officeart/2005/8/layout/hierarchy2"/>
    <dgm:cxn modelId="{CF00E304-57A4-439D-8C95-6BED9C28B89E}" type="presParOf" srcId="{D33FE545-8F5E-410D-9A8A-24C2D6EFC1E0}" destId="{782115C2-6CF3-4234-84DC-C46D6C5B6C31}" srcOrd="1" destOrd="0" presId="urn:microsoft.com/office/officeart/2005/8/layout/hierarchy2"/>
    <dgm:cxn modelId="{DF265DAF-E15C-4CB2-BB61-2633DCB84A87}" type="presParOf" srcId="{77B34F05-3459-4AD0-9250-6CD79D949701}" destId="{30E204EF-C88F-4C8F-8AB5-58D384670269}" srcOrd="2" destOrd="0" presId="urn:microsoft.com/office/officeart/2005/8/layout/hierarchy2"/>
    <dgm:cxn modelId="{D8024FE9-6789-41BF-99F7-CA9B49F3A61E}" type="presParOf" srcId="{30E204EF-C88F-4C8F-8AB5-58D384670269}" destId="{2C8EBAA3-B5E4-4C21-BAAA-CE4E6A7BFFCE}" srcOrd="0" destOrd="0" presId="urn:microsoft.com/office/officeart/2005/8/layout/hierarchy2"/>
    <dgm:cxn modelId="{06A93878-3424-4EF3-B5EB-95D1AF4D9FC9}" type="presParOf" srcId="{77B34F05-3459-4AD0-9250-6CD79D949701}" destId="{99F61A5C-55F8-499C-BE4B-0D30864277A2}" srcOrd="3" destOrd="0" presId="urn:microsoft.com/office/officeart/2005/8/layout/hierarchy2"/>
    <dgm:cxn modelId="{8A5DBDF2-641E-48A3-AE2D-81C0061022D5}" type="presParOf" srcId="{99F61A5C-55F8-499C-BE4B-0D30864277A2}" destId="{C6AF6C53-D13D-4C2D-B375-BCBEAB1BCE5F}" srcOrd="0" destOrd="0" presId="urn:microsoft.com/office/officeart/2005/8/layout/hierarchy2"/>
    <dgm:cxn modelId="{F0585AE4-5D40-4F4B-8450-76A39694F238}" type="presParOf" srcId="{99F61A5C-55F8-499C-BE4B-0D30864277A2}" destId="{B4D760AC-9533-4286-B18A-CB1FBF1522D1}" srcOrd="1" destOrd="0" presId="urn:microsoft.com/office/officeart/2005/8/layout/hierarchy2"/>
    <dgm:cxn modelId="{A679E1E9-0D66-4D32-8251-FC14D3B4A3D5}" type="presParOf" srcId="{77B34F05-3459-4AD0-9250-6CD79D949701}" destId="{926A5838-3BEC-406D-BD29-246F6775300F}" srcOrd="4" destOrd="0" presId="urn:microsoft.com/office/officeart/2005/8/layout/hierarchy2"/>
    <dgm:cxn modelId="{8ED35243-EA23-446F-A524-62B462486D9C}" type="presParOf" srcId="{926A5838-3BEC-406D-BD29-246F6775300F}" destId="{E02E6A6E-9E2E-479E-B068-B73D2FA275AC}" srcOrd="0" destOrd="0" presId="urn:microsoft.com/office/officeart/2005/8/layout/hierarchy2"/>
    <dgm:cxn modelId="{5079CA6C-1516-4EA3-B210-8EC7384DB8DC}" type="presParOf" srcId="{77B34F05-3459-4AD0-9250-6CD79D949701}" destId="{83B9E269-7C18-4100-ABAA-03337EC337BD}" srcOrd="5" destOrd="0" presId="urn:microsoft.com/office/officeart/2005/8/layout/hierarchy2"/>
    <dgm:cxn modelId="{C133D347-3879-4DB0-8B55-82458E590F27}" type="presParOf" srcId="{83B9E269-7C18-4100-ABAA-03337EC337BD}" destId="{433ABBEB-37F9-4B78-A121-6CE226C0504F}" srcOrd="0" destOrd="0" presId="urn:microsoft.com/office/officeart/2005/8/layout/hierarchy2"/>
    <dgm:cxn modelId="{D3DA2646-1FE0-4735-9EF4-4A9CD1BF1817}" type="presParOf" srcId="{83B9E269-7C18-4100-ABAA-03337EC337BD}" destId="{54E11A58-08F1-47EA-978F-257E9BB1E8B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6000B-6AEE-4A51-8EE8-1CF2D38B1636}">
      <dsp:nvSpPr>
        <dsp:cNvPr id="0" name=""/>
        <dsp:cNvSpPr/>
      </dsp:nvSpPr>
      <dsp:spPr>
        <a:xfrm>
          <a:off x="963582" y="-125479"/>
          <a:ext cx="6053869" cy="5177256"/>
        </a:xfrm>
        <a:prstGeom prst="circularArrow">
          <a:avLst>
            <a:gd name="adj1" fmla="val 4668"/>
            <a:gd name="adj2" fmla="val 272909"/>
            <a:gd name="adj3" fmla="val 12888704"/>
            <a:gd name="adj4" fmla="val 17991876"/>
            <a:gd name="adj5" fmla="val 4847"/>
          </a:avLst>
        </a:prstGeom>
        <a:solidFill>
          <a:srgbClr val="00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80854-80D5-4B0C-AA42-135202AEED30}">
      <dsp:nvSpPr>
        <dsp:cNvPr id="0" name=""/>
        <dsp:cNvSpPr/>
      </dsp:nvSpPr>
      <dsp:spPr>
        <a:xfrm>
          <a:off x="2291892" y="1042"/>
          <a:ext cx="3397249" cy="1698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Балалар араасындағы түсінушілік пен қолдау</a:t>
          </a:r>
          <a:endParaRPr lang="ru-KZ" sz="2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74812" y="83962"/>
        <a:ext cx="3231409" cy="1532784"/>
      </dsp:txXfrm>
    </dsp:sp>
    <dsp:sp modelId="{F0183EF6-BC7E-48AA-B89D-894D24626B73}">
      <dsp:nvSpPr>
        <dsp:cNvPr id="0" name=""/>
        <dsp:cNvSpPr/>
      </dsp:nvSpPr>
      <dsp:spPr>
        <a:xfrm>
          <a:off x="4003906" y="1860021"/>
          <a:ext cx="3691180" cy="169862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Әлеуметтік бейімделу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86826" y="1942941"/>
        <a:ext cx="3525340" cy="1532784"/>
      </dsp:txXfrm>
    </dsp:sp>
    <dsp:sp modelId="{40B33C97-F5D3-40B5-B94E-4C7C16BA98EE}">
      <dsp:nvSpPr>
        <dsp:cNvPr id="0" name=""/>
        <dsp:cNvSpPr/>
      </dsp:nvSpPr>
      <dsp:spPr>
        <a:xfrm>
          <a:off x="2084411" y="3720042"/>
          <a:ext cx="3397249" cy="1698624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Тең мүмкіндіктер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7331" y="3802962"/>
        <a:ext cx="3231409" cy="1532784"/>
      </dsp:txXfrm>
    </dsp:sp>
    <dsp:sp modelId="{A1E56FB9-E1EB-4E19-926B-5884D057A3BD}">
      <dsp:nvSpPr>
        <dsp:cNvPr id="0" name=""/>
        <dsp:cNvSpPr/>
      </dsp:nvSpPr>
      <dsp:spPr>
        <a:xfrm>
          <a:off x="432913" y="1860021"/>
          <a:ext cx="3397249" cy="1698624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Қоғамдық сана сезімнің дамуы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833" y="1942941"/>
        <a:ext cx="3231409" cy="1532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3A5B1-339D-4F1E-8130-4A0E58DC32B5}">
      <dsp:nvSpPr>
        <dsp:cNvPr id="0" name=""/>
        <dsp:cNvSpPr/>
      </dsp:nvSpPr>
      <dsp:spPr>
        <a:xfrm>
          <a:off x="1694" y="2112130"/>
          <a:ext cx="3094221" cy="1547110"/>
        </a:xfrm>
        <a:prstGeom prst="roundRect">
          <a:avLst>
            <a:gd name="adj" fmla="val 10000"/>
          </a:avLst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Стратегиялар</a:t>
          </a:r>
          <a:endParaRPr lang="ru-KZ" sz="3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007" y="2157443"/>
        <a:ext cx="3003595" cy="1456484"/>
      </dsp:txXfrm>
    </dsp:sp>
    <dsp:sp modelId="{4B2F2EC6-090C-4DE8-9432-9D1A5E41CAB4}">
      <dsp:nvSpPr>
        <dsp:cNvPr id="0" name=""/>
        <dsp:cNvSpPr/>
      </dsp:nvSpPr>
      <dsp:spPr>
        <a:xfrm rot="18289469">
          <a:off x="2631092" y="1971971"/>
          <a:ext cx="2167336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2167336" y="24125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700" kern="1200"/>
        </a:p>
      </dsp:txBody>
      <dsp:txXfrm>
        <a:off x="3660577" y="1941913"/>
        <a:ext cx="108366" cy="108366"/>
      </dsp:txXfrm>
    </dsp:sp>
    <dsp:sp modelId="{D2EA5576-DF57-471C-87A4-131F183E157F}">
      <dsp:nvSpPr>
        <dsp:cNvPr id="0" name=""/>
        <dsp:cNvSpPr/>
      </dsp:nvSpPr>
      <dsp:spPr>
        <a:xfrm>
          <a:off x="4333604" y="332952"/>
          <a:ext cx="3094221" cy="1547110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Оқытушыларды даярлау</a:t>
          </a:r>
          <a:endParaRPr lang="ru-KZ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8917" y="378265"/>
        <a:ext cx="3003595" cy="1456484"/>
      </dsp:txXfrm>
    </dsp:sp>
    <dsp:sp modelId="{30E204EF-C88F-4C8F-8AB5-58D384670269}">
      <dsp:nvSpPr>
        <dsp:cNvPr id="0" name=""/>
        <dsp:cNvSpPr/>
      </dsp:nvSpPr>
      <dsp:spPr>
        <a:xfrm>
          <a:off x="3095916" y="2861560"/>
          <a:ext cx="1237688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1237688" y="24125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500" kern="1200"/>
        </a:p>
      </dsp:txBody>
      <dsp:txXfrm>
        <a:off x="3683818" y="2854743"/>
        <a:ext cx="61884" cy="61884"/>
      </dsp:txXfrm>
    </dsp:sp>
    <dsp:sp modelId="{C6AF6C53-D13D-4C2D-B375-BCBEAB1BCE5F}">
      <dsp:nvSpPr>
        <dsp:cNvPr id="0" name=""/>
        <dsp:cNvSpPr/>
      </dsp:nvSpPr>
      <dsp:spPr>
        <a:xfrm>
          <a:off x="4333604" y="2112130"/>
          <a:ext cx="3094221" cy="1547110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 материалдарын бейімдеу</a:t>
          </a:r>
          <a:endParaRPr lang="ru-KZ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8917" y="2157443"/>
        <a:ext cx="3003595" cy="1456484"/>
      </dsp:txXfrm>
    </dsp:sp>
    <dsp:sp modelId="{926A5838-3BEC-406D-BD29-246F6775300F}">
      <dsp:nvSpPr>
        <dsp:cNvPr id="0" name=""/>
        <dsp:cNvSpPr/>
      </dsp:nvSpPr>
      <dsp:spPr>
        <a:xfrm rot="3310531">
          <a:off x="2631092" y="3751148"/>
          <a:ext cx="2167336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2167336" y="24125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700" kern="1200"/>
        </a:p>
      </dsp:txBody>
      <dsp:txXfrm>
        <a:off x="3660577" y="3721091"/>
        <a:ext cx="108366" cy="108366"/>
      </dsp:txXfrm>
    </dsp:sp>
    <dsp:sp modelId="{433ABBEB-37F9-4B78-A121-6CE226C0504F}">
      <dsp:nvSpPr>
        <dsp:cNvPr id="0" name=""/>
        <dsp:cNvSpPr/>
      </dsp:nvSpPr>
      <dsp:spPr>
        <a:xfrm>
          <a:off x="4333604" y="3891308"/>
          <a:ext cx="3094221" cy="154711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Қоғамдық белсенділік</a:t>
          </a:r>
          <a:endParaRPr lang="ru-KZ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8917" y="3936621"/>
        <a:ext cx="3003595" cy="1456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77851" y="2937526"/>
            <a:ext cx="9123263" cy="24896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2-Д</a:t>
            </a:r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ӘРІС</a:t>
            </a:r>
            <a:endParaRPr lang="ru-K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мектептерінде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жағдайында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басшылыққа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алынатын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құжаттар</a:t>
            </a:r>
            <a:r>
              <a:rPr lang="ru-RU" sz="28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F312CE9-C874-79E0-EBE7-C1D75B762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630" y="1129686"/>
            <a:ext cx="9833032" cy="408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226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4B140C-867F-C9AF-434A-3C98BC03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48" y="289242"/>
            <a:ext cx="9439878" cy="66954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стратегиялары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EF365446-9601-4176-BDAD-C1DECCBFA6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312630"/>
              </p:ext>
            </p:extLst>
          </p:nvPr>
        </p:nvGraphicFramePr>
        <p:xfrm>
          <a:off x="1255946" y="782400"/>
          <a:ext cx="7429521" cy="577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F788C46-1DA7-4577-BEA6-72A61FCECB2F}"/>
              </a:ext>
            </a:extLst>
          </p:cNvPr>
          <p:cNvSpPr txBox="1"/>
          <p:nvPr/>
        </p:nvSpPr>
        <p:spPr>
          <a:xfrm>
            <a:off x="8802165" y="1640568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KZ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70BA52B-0340-4AAE-8E2D-E3C64DEE6614}"/>
              </a:ext>
            </a:extLst>
          </p:cNvPr>
          <p:cNvSpPr txBox="1"/>
          <p:nvPr/>
        </p:nvSpPr>
        <p:spPr>
          <a:xfrm>
            <a:off x="8305085" y="4423229"/>
            <a:ext cx="373982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Ата-аналар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мүшелерінің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тақырыбында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семинарлар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насихат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шараларын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6A57C0B-767E-D071-0D06-600D238364E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8750498" y="871168"/>
            <a:ext cx="308457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Инклюзивті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принциптері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бойынша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арнайы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тренингтер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өткізу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Арнайы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саласындағы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педагогтардың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біліктілігін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арттыру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313781E-1F5B-CA14-DBA8-A10F4412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0498" y="2534640"/>
            <a:ext cx="2796116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материалдарын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түрлі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форматта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визуалды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аудиалды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тактильді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Оқушылардың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әртүрлі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қажеттіліктеріне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сәйкес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жоспарларын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бейімдеу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75289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4B140C-867F-C9AF-434A-3C98BC03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48" y="289242"/>
            <a:ext cx="9439878" cy="669547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удиторияға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сұрақтар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4257C47B-44FE-D689-CCE2-0747249F9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804" y="1720840"/>
            <a:ext cx="1004526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Сіздер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инклюзивті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дегеніміз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екенін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қалай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түсінесіздер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қағидаттары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Сіздердің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пікіріңізше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инклюзивті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жүйесінде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қиындықтар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туындайтын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себептер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Мысалы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оқытушылар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мектептердің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дайындығы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қаржылық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ресурстар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немесе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қоғамның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түсінігі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Сіздер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инклюзивті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беруді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дамыту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үшін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нақты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шараларды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ұсынасыздар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Мысалы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материалдарын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немесе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оқыту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әдістерін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өзгерту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білім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ортасын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реттеу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немесе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ата-аналар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қоғамның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қатысуы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303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6472" y="2665501"/>
            <a:ext cx="5947247" cy="2625247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Қазақстанда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инклюзивті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білім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беруді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дамыту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және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ерекше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қажеттіліктері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бар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балаларға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білім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алу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мүмкіндіктерін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арттыру</a:t>
            </a:r>
            <a:r>
              <a:rPr lang="ru-RU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.</a:t>
            </a:r>
            <a:endParaRPr lang="en-US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1045001" y="2143477"/>
            <a:ext cx="3696376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ru-RU" sz="3600" b="0" i="0" dirty="0" err="1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Мақсаты</a:t>
            </a:r>
            <a:r>
              <a:rPr lang="ru-RU" sz="3600" b="0" i="0" dirty="0">
                <a:solidFill>
                  <a:srgbClr val="FFFFFF"/>
                </a:solidFill>
                <a:effectLst/>
                <a:latin typeface="Roboto" panose="02000000000000000000" pitchFamily="2" charset="0"/>
              </a:rPr>
              <a:t>: </a:t>
            </a:r>
            <a:endParaRPr lang="ru-RU" sz="3600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B95D-8C09-DE24-39F9-8657558EA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9071C6-44FC-74E8-E08F-60D46180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26B29D-6A3B-5742-FCE4-7AEE447D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02217F-A08A-BE07-2497-CE5F7650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5D36B2-44CA-041F-F0B7-C5DEAC6E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45D4CF0-BCF8-A47F-DDCC-C63EE34C0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982BEE1-E9B0-8A08-425F-964F8571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DE3E8A1-1ADD-937A-90E7-C4C26FB49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5B81036-B91D-083D-0276-D8A42542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8BD86CA-D182-AC56-6F84-D6B6CEA07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E22C35BE-04A1-13CA-F5D0-2D6247B59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99B2EA-6137-B3A4-DD9D-E422A6B86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C02CFA4-7C0A-DB87-78C7-35A0DFE78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8FB3F99-77B5-DF80-1E91-6CAE50959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2CE93A75-1D6A-5601-D3A6-F2657D015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9E7BD88-4B2B-72E0-60CF-ABE67C181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0A3BFE44-3B82-F790-14F7-1D4DAE53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76A261E-A213-4BC0-0D07-C667094A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5BE4CCB8-006F-5B6C-061B-E6FFB2DB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3111588-E34A-82DE-3CED-B5CD4487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6BE7E12-219C-E041-DA40-864A1F0D7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8958868-3911-8400-BC06-9A038CEA4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22FFC618-A344-C1EF-D117-428E04EFC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08F59FA-7C34-1EC2-12C9-D08474ED8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1F831F62-6762-364C-3110-20B47A074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9FC084F3-148A-F673-E836-813010269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9CB56FB-8650-1B24-1133-4A600A13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77A1773-04DD-8E92-8E40-22FD35B12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9349DD5-75DD-45E2-2E4F-96BBA996D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DB05FF76-519C-1C6E-9F13-F5630F81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1788426-569C-C69A-8045-637A177F4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9D1F248E-979D-7E52-E32E-96633C819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45526868-FEB2-212F-FBD4-C102EF64D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F00597E-F590-D39B-3E05-B44566553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1C1F8419-7F1B-9D6B-9D7E-89EF5B491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FBDD76FF-706A-2663-41B9-F6491381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0875EC1-A0E5-3D82-2A0A-005D2BC71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EA76ACE7-1776-78EF-7DF5-C3E3F299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43350E49-1E78-DCB3-C395-50E9283E3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BCB87F4-1A90-5318-B5DF-D330CB9ED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9BF6676-2BD6-02B9-E03A-A53E6C334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C96CB253-22AB-CA28-10AF-FD4AE60C8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637720D2-290D-3208-9BDF-D1DCF81AA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1B5023FE-7A31-8E59-5133-383421B7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716" y="1248029"/>
            <a:ext cx="5500858" cy="5112567"/>
          </a:xfrm>
        </p:spPr>
        <p:txBody>
          <a:bodyPr anchor="ctr">
            <a:normAutofit/>
          </a:bodyPr>
          <a:lstStyle/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беру 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қажеттіліктері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балалармен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бірдей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ортада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мүмкіндіктері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шектелмейді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керісінше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оларға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күнделікті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өміріне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толықтай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беру 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тек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ортаға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бейімдеп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өздерін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сезінуін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6EEDA70C-FC23-966F-0D9D-A86BA7BDAB11}"/>
              </a:ext>
            </a:extLst>
          </p:cNvPr>
          <p:cNvSpPr/>
          <p:nvPr/>
        </p:nvSpPr>
        <p:spPr>
          <a:xfrm>
            <a:off x="1328380" y="248765"/>
            <a:ext cx="9259635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E7F5239-7AA0-7A52-86A9-A2955A15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508" y="289241"/>
            <a:ext cx="9975272" cy="6695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ВАКУУМДЫҚ ТЕХНИКАСЫНЫҢ ДАМУ ТАРИХЫ</a:t>
            </a:r>
          </a:p>
        </p:txBody>
      </p:sp>
      <p:sp>
        <p:nvSpPr>
          <p:cNvPr id="54" name="Скругленный прямоугольник 4">
            <a:extLst>
              <a:ext uri="{FF2B5EF4-FFF2-40B4-BE49-F238E27FC236}">
                <a16:creationId xmlns:a16="http://schemas.microsoft.com/office/drawing/2014/main" id="{63647FF7-A2BC-4E58-AF37-5B0FCF773F98}"/>
              </a:ext>
            </a:extLst>
          </p:cNvPr>
          <p:cNvSpPr/>
          <p:nvPr/>
        </p:nvSpPr>
        <p:spPr>
          <a:xfrm>
            <a:off x="1290220" y="248765"/>
            <a:ext cx="10133300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64FEFF4-B1D0-4A53-A124-477B24611299}"/>
              </a:ext>
            </a:extLst>
          </p:cNvPr>
          <p:cNvSpPr txBox="1"/>
          <p:nvPr/>
        </p:nvSpPr>
        <p:spPr>
          <a:xfrm>
            <a:off x="1328380" y="301609"/>
            <a:ext cx="103166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Инклюзивті</a:t>
            </a:r>
            <a:r>
              <a:rPr lang="ru-RU" sz="32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32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білім</a:t>
            </a:r>
            <a:r>
              <a:rPr lang="ru-RU" sz="32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беру </a:t>
            </a:r>
            <a:r>
              <a:rPr lang="ru-RU" sz="3200" b="0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ұғымы</a:t>
            </a:r>
            <a:endParaRPr lang="ru-KZ" sz="3200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42880B-AFD2-ECD3-5967-1439B38F6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077" y="1358058"/>
            <a:ext cx="4205365" cy="420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1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422F1F77-43F6-4E7F-B5CC-D4277C4FBB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2931900"/>
              </p:ext>
            </p:extLst>
          </p:nvPr>
        </p:nvGraphicFramePr>
        <p:xfrm>
          <a:off x="1818203" y="9561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78C71B44-3E97-47CD-0616-1F9CB90903F9}"/>
              </a:ext>
            </a:extLst>
          </p:cNvPr>
          <p:cNvSpPr/>
          <p:nvPr/>
        </p:nvSpPr>
        <p:spPr>
          <a:xfrm>
            <a:off x="1276302" y="276680"/>
            <a:ext cx="9294031" cy="629744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110DB87E-5E05-7F32-74E8-663B5619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02" y="220793"/>
            <a:ext cx="9211802" cy="78495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артықшылықтары</a:t>
            </a:r>
            <a:endParaRPr lang="ru-KZ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011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C48C8E44-C9D2-412C-97AA-DDC37D8F5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862" y="3997562"/>
            <a:ext cx="10656390" cy="2430354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Дискриминациясыз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қажеттіліктері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қоғамдағы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ортада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дискриминациясыз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дәрежеде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дискриминациялық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саясаттан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алшақ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болуға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ұмтылады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әрқайсысын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қабылдап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құқылы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алуға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қағидалары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66ABE4-6C50-52A6-C96B-4E37243CC5DB}"/>
              </a:ext>
            </a:extLst>
          </p:cNvPr>
          <p:cNvSpPr txBox="1"/>
          <p:nvPr/>
        </p:nvSpPr>
        <p:spPr>
          <a:xfrm>
            <a:off x="3613390" y="1073203"/>
            <a:ext cx="76937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Теңдік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құқығын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дәрежеде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жатыр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дегеніміз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потенциалын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дамытуына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ешбір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бала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саналып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шеттетілмеуі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интеллектуалдық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алынып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барлығы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155B8A7-A08E-EEA5-5FC6-F65DB8DBC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03" y="1131052"/>
            <a:ext cx="2624944" cy="26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76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Инклюзивті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қағидалары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E5AE70-D6BC-144C-71CE-AF1940933831}"/>
              </a:ext>
            </a:extLst>
          </p:cNvPr>
          <p:cNvSpPr txBox="1"/>
          <p:nvPr/>
        </p:nvSpPr>
        <p:spPr>
          <a:xfrm>
            <a:off x="872977" y="1096671"/>
            <a:ext cx="1092724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3. </a:t>
            </a:r>
            <a:r>
              <a:rPr lang="ru-RU" b="1" dirty="0" err="1"/>
              <a:t>Әлеуметтік</a:t>
            </a:r>
            <a:r>
              <a:rPr lang="ru-RU" b="1" dirty="0"/>
              <a:t> </a:t>
            </a:r>
            <a:r>
              <a:rPr lang="ru-RU" b="1" dirty="0" err="1"/>
              <a:t>ортаға</a:t>
            </a:r>
            <a:r>
              <a:rPr lang="ru-RU" b="1" dirty="0"/>
              <a:t> </a:t>
            </a:r>
            <a:r>
              <a:rPr lang="ru-RU" b="1" dirty="0" err="1"/>
              <a:t>бейімделу</a:t>
            </a:r>
            <a:endParaRPr lang="ru-RU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Инклюзивті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балалардың</a:t>
            </a:r>
            <a:r>
              <a:rPr lang="ru-RU" dirty="0"/>
              <a:t> </a:t>
            </a:r>
            <a:r>
              <a:rPr lang="ru-RU" dirty="0" err="1"/>
              <a:t>қоғамда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орнын</a:t>
            </a:r>
            <a:r>
              <a:rPr lang="ru-RU" dirty="0"/>
              <a:t> </a:t>
            </a:r>
            <a:r>
              <a:rPr lang="ru-RU" dirty="0" err="1"/>
              <a:t>табуға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ортаға</a:t>
            </a:r>
            <a:r>
              <a:rPr lang="ru-RU" dirty="0"/>
              <a:t> </a:t>
            </a:r>
            <a:r>
              <a:rPr lang="ru-RU" dirty="0" err="1"/>
              <a:t>бейімделуіне</a:t>
            </a:r>
            <a:r>
              <a:rPr lang="ru-RU" dirty="0"/>
              <a:t> </a:t>
            </a:r>
            <a:r>
              <a:rPr lang="ru-RU" dirty="0" err="1"/>
              <a:t>көмектеседі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қағида</a:t>
            </a:r>
            <a:r>
              <a:rPr lang="ru-RU" dirty="0"/>
              <a:t> </a:t>
            </a:r>
            <a:r>
              <a:rPr lang="ru-RU" dirty="0" err="1"/>
              <a:t>оқушылардың</a:t>
            </a:r>
            <a:r>
              <a:rPr lang="ru-RU" dirty="0"/>
              <a:t> </a:t>
            </a:r>
            <a:r>
              <a:rPr lang="ru-RU" dirty="0" err="1"/>
              <a:t>топпен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</a:t>
            </a:r>
            <a:r>
              <a:rPr lang="ru-RU" dirty="0"/>
              <a:t>,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түсіністікке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, </a:t>
            </a:r>
            <a:r>
              <a:rPr lang="ru-RU" dirty="0" err="1"/>
              <a:t>бірігіп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дағдыларын</a:t>
            </a:r>
            <a:r>
              <a:rPr lang="ru-RU" dirty="0"/>
              <a:t> </a:t>
            </a:r>
            <a:r>
              <a:rPr lang="ru-RU" dirty="0" err="1"/>
              <a:t>дамытуға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ортада</a:t>
            </a:r>
            <a:r>
              <a:rPr lang="ru-RU" dirty="0"/>
              <a:t> </a:t>
            </a:r>
            <a:r>
              <a:rPr lang="ru-RU" dirty="0" err="1"/>
              <a:t>бейімделу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қажеттіліктері</a:t>
            </a:r>
            <a:r>
              <a:rPr lang="ru-RU" dirty="0"/>
              <a:t> бар </a:t>
            </a:r>
            <a:r>
              <a:rPr lang="ru-RU" dirty="0" err="1"/>
              <a:t>балалар</a:t>
            </a:r>
            <a:r>
              <a:rPr lang="ru-RU" dirty="0"/>
              <a:t> </a:t>
            </a:r>
            <a:r>
              <a:rPr lang="ru-RU" dirty="0" err="1"/>
              <a:t>өздерін</a:t>
            </a:r>
            <a:r>
              <a:rPr lang="ru-RU" dirty="0"/>
              <a:t>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толыққанды</a:t>
            </a:r>
            <a:r>
              <a:rPr lang="ru-RU" dirty="0"/>
              <a:t> </a:t>
            </a:r>
            <a:r>
              <a:rPr lang="ru-RU" dirty="0" err="1"/>
              <a:t>мүшесі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сезіне</a:t>
            </a:r>
            <a:r>
              <a:rPr lang="ru-RU" dirty="0"/>
              <a:t> </a:t>
            </a:r>
            <a:r>
              <a:rPr lang="ru-RU" dirty="0" err="1"/>
              <a:t>бастайды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сенімін</a:t>
            </a:r>
            <a:r>
              <a:rPr lang="ru-RU" dirty="0"/>
              <a:t> </a:t>
            </a:r>
            <a:r>
              <a:rPr lang="ru-RU" dirty="0" err="1"/>
              <a:t>арттырып</a:t>
            </a:r>
            <a:r>
              <a:rPr lang="ru-RU" dirty="0"/>
              <a:t>,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</a:p>
          <a:p>
            <a:r>
              <a:rPr lang="ru-RU" b="1" dirty="0"/>
              <a:t>4. Жеке </a:t>
            </a:r>
            <a:r>
              <a:rPr lang="ru-RU" b="1" dirty="0" err="1"/>
              <a:t>көзқарас</a:t>
            </a:r>
            <a:endParaRPr lang="ru-RU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Әр</a:t>
            </a:r>
            <a:r>
              <a:rPr lang="ru-RU" dirty="0"/>
              <a:t> бала </a:t>
            </a:r>
            <a:r>
              <a:rPr lang="ru-RU" dirty="0" err="1"/>
              <a:t>ерекше</a:t>
            </a:r>
            <a:r>
              <a:rPr lang="ru-RU" dirty="0"/>
              <a:t>, </a:t>
            </a:r>
            <a:r>
              <a:rPr lang="ru-RU" dirty="0" err="1"/>
              <a:t>әрқайсысының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, </a:t>
            </a:r>
            <a:r>
              <a:rPr lang="ru-RU" dirty="0" err="1"/>
              <a:t>қарқыны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қажеттіліктері</a:t>
            </a:r>
            <a:r>
              <a:rPr lang="ru-RU" dirty="0"/>
              <a:t> бар. Жеке </a:t>
            </a:r>
            <a:r>
              <a:rPr lang="ru-RU" dirty="0" err="1"/>
              <a:t>көзқарас</a:t>
            </a:r>
            <a:r>
              <a:rPr lang="ru-RU" dirty="0"/>
              <a:t> </a:t>
            </a:r>
            <a:r>
              <a:rPr lang="ru-RU" dirty="0" err="1"/>
              <a:t>қағидасы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, </a:t>
            </a:r>
            <a:r>
              <a:rPr lang="ru-RU" dirty="0" err="1"/>
              <a:t>мұғалімдер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процесін</a:t>
            </a:r>
            <a:r>
              <a:rPr lang="ru-RU" dirty="0"/>
              <a:t> </a:t>
            </a:r>
            <a:r>
              <a:rPr lang="ru-RU" dirty="0" err="1"/>
              <a:t>бейімдейді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Әр</a:t>
            </a:r>
            <a:r>
              <a:rPr lang="ru-RU" dirty="0"/>
              <a:t> бала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материалдары</a:t>
            </a:r>
            <a:r>
              <a:rPr lang="ru-RU" dirty="0"/>
              <a:t>, </a:t>
            </a:r>
            <a:r>
              <a:rPr lang="ru-RU" dirty="0" err="1"/>
              <a:t>әдістер</a:t>
            </a:r>
            <a:r>
              <a:rPr lang="ru-RU" dirty="0"/>
              <a:t> мен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қабілеттеріне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бейімделеді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балаларға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</a:p>
          <a:p>
            <a:r>
              <a:rPr lang="ru-RU" b="1" dirty="0"/>
              <a:t>5. </a:t>
            </a:r>
            <a:r>
              <a:rPr lang="ru-RU" b="1" dirty="0" err="1"/>
              <a:t>Қолдау</a:t>
            </a:r>
            <a:r>
              <a:rPr lang="ru-RU" b="1" dirty="0"/>
              <a:t> </a:t>
            </a:r>
            <a:r>
              <a:rPr lang="ru-RU" b="1" dirty="0" err="1"/>
              <a:t>көрсету</a:t>
            </a:r>
            <a:r>
              <a:rPr lang="ru-RU" b="1" dirty="0"/>
              <a:t> </a:t>
            </a:r>
            <a:r>
              <a:rPr lang="ru-RU" b="1" dirty="0" err="1"/>
              <a:t>жүйесі</a:t>
            </a:r>
            <a:endParaRPr lang="ru-RU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Инклюзивті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балаларға</a:t>
            </a:r>
            <a:r>
              <a:rPr lang="ru-RU" dirty="0"/>
              <a:t> </a:t>
            </a:r>
            <a:r>
              <a:rPr lang="ru-RU" dirty="0" err="1"/>
              <a:t>өздерінің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нәтижелерге</a:t>
            </a:r>
            <a:r>
              <a:rPr lang="ru-RU" dirty="0"/>
              <a:t> </a:t>
            </a:r>
            <a:r>
              <a:rPr lang="ru-RU" dirty="0" err="1"/>
              <a:t>жетуге</a:t>
            </a:r>
            <a:r>
              <a:rPr lang="ru-RU" dirty="0"/>
              <a:t> </a:t>
            </a:r>
            <a:r>
              <a:rPr lang="ru-RU" dirty="0" err="1"/>
              <a:t>көмектеседі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жүйесіне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педагогикалық</a:t>
            </a:r>
            <a:r>
              <a:rPr lang="ru-RU" dirty="0"/>
              <a:t> </a:t>
            </a:r>
            <a:r>
              <a:rPr lang="ru-RU" dirty="0" err="1"/>
              <a:t>қызметтер</a:t>
            </a:r>
            <a:r>
              <a:rPr lang="ru-RU" dirty="0"/>
              <a:t>, </a:t>
            </a:r>
            <a:r>
              <a:rPr lang="ru-RU" dirty="0" err="1"/>
              <a:t>психологтар</a:t>
            </a:r>
            <a:r>
              <a:rPr lang="ru-RU" dirty="0"/>
              <a:t>, </a:t>
            </a:r>
            <a:r>
              <a:rPr lang="ru-RU" dirty="0" err="1"/>
              <a:t>логопедтер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dirty="0" err="1"/>
              <a:t>қызметтері</a:t>
            </a:r>
            <a:r>
              <a:rPr lang="ru-RU" dirty="0"/>
              <a:t> </a:t>
            </a:r>
            <a:r>
              <a:rPr lang="ru-RU" dirty="0" err="1"/>
              <a:t>кіреді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мамандар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қажеттіліктерін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7034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464816" y="248766"/>
            <a:ext cx="8980982" cy="67656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алудағы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кедергілерді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5C9D05-CB77-4C32-BB99-92FA786C74A9}"/>
              </a:ext>
            </a:extLst>
          </p:cNvPr>
          <p:cNvSpPr txBox="1"/>
          <p:nvPr/>
        </p:nvSpPr>
        <p:spPr>
          <a:xfrm>
            <a:off x="5010069" y="1345472"/>
            <a:ext cx="655861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1. </a:t>
            </a:r>
            <a:r>
              <a:rPr lang="ru-RU" b="1" dirty="0" err="1"/>
              <a:t>Физикалық</a:t>
            </a:r>
            <a:r>
              <a:rPr lang="ru-RU" b="1" dirty="0"/>
              <a:t> </a:t>
            </a:r>
            <a:r>
              <a:rPr lang="ru-RU" b="1" dirty="0" err="1"/>
              <a:t>кедергілер</a:t>
            </a:r>
            <a:endParaRPr lang="ru-RU" b="1" dirty="0"/>
          </a:p>
          <a:p>
            <a:r>
              <a:rPr lang="ru-RU" b="1" dirty="0" err="1"/>
              <a:t>Физикалық</a:t>
            </a:r>
            <a:r>
              <a:rPr lang="ru-RU" b="1" dirty="0"/>
              <a:t> </a:t>
            </a:r>
            <a:r>
              <a:rPr lang="ru-RU" b="1" dirty="0" err="1"/>
              <a:t>кедергілерді</a:t>
            </a:r>
            <a:r>
              <a:rPr lang="ru-RU" b="1" dirty="0"/>
              <a:t> </a:t>
            </a:r>
            <a:r>
              <a:rPr lang="ru-RU" b="1" dirty="0" err="1"/>
              <a:t>жою</a:t>
            </a:r>
            <a:r>
              <a:rPr lang="ru-RU" dirty="0"/>
              <a:t> -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мекемелерінде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жағдайларды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Арнайы</a:t>
            </a:r>
            <a:r>
              <a:rPr lang="ru-RU" b="1" dirty="0"/>
              <a:t> </a:t>
            </a:r>
            <a:r>
              <a:rPr lang="ru-RU" b="1" dirty="0" err="1"/>
              <a:t>жолдар</a:t>
            </a:r>
            <a:r>
              <a:rPr lang="ru-RU" b="1" dirty="0"/>
              <a:t> мен </a:t>
            </a:r>
            <a:r>
              <a:rPr lang="ru-RU" b="1" dirty="0" err="1"/>
              <a:t>тұтқалар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Мектептер</a:t>
            </a:r>
            <a:r>
              <a:rPr lang="ru-RU" dirty="0"/>
              <a:t> мен </a:t>
            </a:r>
            <a:r>
              <a:rPr lang="ru-RU" dirty="0" err="1"/>
              <a:t>университеттерде</a:t>
            </a:r>
            <a:r>
              <a:rPr lang="ru-RU" dirty="0"/>
              <a:t> </a:t>
            </a:r>
            <a:r>
              <a:rPr lang="ru-RU" dirty="0" err="1"/>
              <a:t>мүгедектерге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жолдар</a:t>
            </a:r>
            <a:r>
              <a:rPr lang="ru-RU" dirty="0"/>
              <a:t>, </a:t>
            </a:r>
            <a:r>
              <a:rPr lang="ru-RU" dirty="0" err="1"/>
              <a:t>пандустар</a:t>
            </a:r>
            <a:r>
              <a:rPr lang="ru-RU" dirty="0"/>
              <a:t> мен </a:t>
            </a:r>
            <a:r>
              <a:rPr lang="ru-RU" dirty="0" err="1"/>
              <a:t>тұтқалар</a:t>
            </a:r>
            <a:r>
              <a:rPr lang="ru-RU" dirty="0"/>
              <a:t> </a:t>
            </a:r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кедергілерді</a:t>
            </a:r>
            <a:r>
              <a:rPr lang="ru-RU" dirty="0"/>
              <a:t> </a:t>
            </a:r>
            <a:r>
              <a:rPr lang="ru-RU" dirty="0" err="1"/>
              <a:t>жою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мекемелердің</a:t>
            </a:r>
            <a:r>
              <a:rPr lang="ru-RU" dirty="0"/>
              <a:t> </a:t>
            </a:r>
            <a:r>
              <a:rPr lang="ru-RU" dirty="0" err="1"/>
              <a:t>архитектуралық</a:t>
            </a:r>
            <a:r>
              <a:rPr lang="ru-RU" dirty="0"/>
              <a:t> </a:t>
            </a:r>
            <a:r>
              <a:rPr lang="ru-RU" dirty="0" err="1"/>
              <a:t>құрылымын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қарау</a:t>
            </a:r>
            <a:r>
              <a:rPr lang="ru-RU" dirty="0"/>
              <a:t>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Қол</a:t>
            </a:r>
            <a:r>
              <a:rPr lang="ru-RU" b="1" dirty="0"/>
              <a:t> </a:t>
            </a:r>
            <a:r>
              <a:rPr lang="ru-RU" b="1" dirty="0" err="1"/>
              <a:t>арбаларға</a:t>
            </a:r>
            <a:r>
              <a:rPr lang="ru-RU" b="1" dirty="0"/>
              <a:t> </a:t>
            </a:r>
            <a:r>
              <a:rPr lang="ru-RU" b="1" dirty="0" err="1"/>
              <a:t>қолайлы</a:t>
            </a:r>
            <a:r>
              <a:rPr lang="ru-RU" b="1" dirty="0"/>
              <a:t> </a:t>
            </a:r>
            <a:r>
              <a:rPr lang="ru-RU" b="1" dirty="0" err="1"/>
              <a:t>жағдайлар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орындарында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арбаларға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паркингтер</a:t>
            </a:r>
            <a:r>
              <a:rPr lang="ru-RU" dirty="0"/>
              <a:t> мен </a:t>
            </a:r>
            <a:r>
              <a:rPr lang="ru-RU" dirty="0" err="1"/>
              <a:t>дәретханалар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дәретханаларда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есіктер</a:t>
            </a:r>
            <a:r>
              <a:rPr lang="ru-RU" dirty="0"/>
              <a:t> мен </a:t>
            </a:r>
            <a:r>
              <a:rPr lang="ru-RU" dirty="0" err="1"/>
              <a:t>тұтқалар</a:t>
            </a:r>
            <a:r>
              <a:rPr lang="ru-RU" dirty="0"/>
              <a:t>, </a:t>
            </a:r>
            <a:r>
              <a:rPr lang="ru-RU" dirty="0" err="1"/>
              <a:t>отырғыштар</a:t>
            </a:r>
            <a:r>
              <a:rPr lang="ru-RU" dirty="0"/>
              <a:t> мен </a:t>
            </a:r>
            <a:r>
              <a:rPr lang="ru-RU" dirty="0" err="1"/>
              <a:t>унитаздарда</a:t>
            </a:r>
            <a:r>
              <a:rPr lang="ru-RU" dirty="0"/>
              <a:t> </a:t>
            </a:r>
            <a:r>
              <a:rPr lang="ru-RU" dirty="0" err="1"/>
              <a:t>арбада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 </a:t>
            </a:r>
            <a:r>
              <a:rPr lang="ru-RU" dirty="0" err="1"/>
              <a:t>балаларға</a:t>
            </a:r>
            <a:r>
              <a:rPr lang="ru-RU" dirty="0"/>
              <a:t> </a:t>
            </a:r>
            <a:r>
              <a:rPr lang="ru-RU" dirty="0" err="1"/>
              <a:t>ыңғайлы</a:t>
            </a:r>
            <a:r>
              <a:rPr lang="ru-RU" dirty="0"/>
              <a:t> </a:t>
            </a:r>
            <a:r>
              <a:rPr lang="ru-RU" dirty="0" err="1"/>
              <a:t>орындар</a:t>
            </a:r>
            <a:r>
              <a:rPr lang="ru-RU" dirty="0"/>
              <a:t> </a:t>
            </a:r>
            <a:r>
              <a:rPr lang="ru-RU" dirty="0" err="1"/>
              <a:t>жасалуы</a:t>
            </a:r>
            <a:r>
              <a:rPr lang="ru-RU" dirty="0"/>
              <a:t>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Оқу</a:t>
            </a:r>
            <a:r>
              <a:rPr lang="ru-RU" b="1" dirty="0"/>
              <a:t> </a:t>
            </a:r>
            <a:r>
              <a:rPr lang="ru-RU" b="1" dirty="0" err="1"/>
              <a:t>жабдықтары</a:t>
            </a:r>
            <a:r>
              <a:rPr lang="ru-RU" b="1" dirty="0"/>
              <a:t> мен </a:t>
            </a:r>
            <a:r>
              <a:rPr lang="ru-RU" b="1" dirty="0" err="1"/>
              <a:t>құралдары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кедергілерді</a:t>
            </a:r>
            <a:r>
              <a:rPr lang="ru-RU" dirty="0"/>
              <a:t> </a:t>
            </a:r>
            <a:r>
              <a:rPr lang="ru-RU" dirty="0" err="1"/>
              <a:t>жою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 мен </a:t>
            </a:r>
            <a:r>
              <a:rPr lang="ru-RU" dirty="0" err="1"/>
              <a:t>жабдықтар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биік</a:t>
            </a:r>
            <a:r>
              <a:rPr lang="ru-RU" dirty="0"/>
              <a:t> </a:t>
            </a:r>
            <a:r>
              <a:rPr lang="ru-RU" dirty="0" err="1"/>
              <a:t>үстелдер</a:t>
            </a:r>
            <a:r>
              <a:rPr lang="ru-RU" dirty="0"/>
              <a:t>, </a:t>
            </a:r>
            <a:r>
              <a:rPr lang="ru-RU" dirty="0" err="1"/>
              <a:t>ноутбуктер</a:t>
            </a:r>
            <a:r>
              <a:rPr lang="ru-RU" dirty="0"/>
              <a:t>, </a:t>
            </a:r>
            <a:r>
              <a:rPr lang="ru-RU" dirty="0" err="1"/>
              <a:t>экрандар</a:t>
            </a:r>
            <a:r>
              <a:rPr lang="ru-RU" dirty="0"/>
              <a:t>)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</a:p>
          <a:p>
            <a:pPr algn="just"/>
            <a:endParaRPr lang="ru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2C2D36-4921-58CB-EB9F-2F1B5ED71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10" y="1362144"/>
            <a:ext cx="4431745" cy="443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38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алудағы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кедергілерді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D166A-802E-5C33-C911-83080D987D99}"/>
              </a:ext>
            </a:extLst>
          </p:cNvPr>
          <p:cNvSpPr txBox="1"/>
          <p:nvPr/>
        </p:nvSpPr>
        <p:spPr>
          <a:xfrm>
            <a:off x="1295830" y="1169301"/>
            <a:ext cx="861760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Психологиялық-педагогикалық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эмоционалды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әл-ауқатын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Мамандардың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істеуі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логопедтер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қажеттіліктеріне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эмоционалды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дамуын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керек.</a:t>
            </a:r>
          </a:p>
          <a:p>
            <a:pPr>
              <a:buFont typeface="Arial" panose="020B0604020202020204" pitchFamily="34" charset="0"/>
              <a:buChar char="•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терапия: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терапия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жаттығулар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достық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Ата-аналарға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психологиялық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процессіне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орнату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әлеуметтенуін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жақсартуға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80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C2B9E26C-AD3F-4B27-B9FD-890C45AA9267}"/>
              </a:ext>
            </a:extLst>
          </p:cNvPr>
          <p:cNvSpPr txBox="1"/>
          <p:nvPr/>
        </p:nvSpPr>
        <p:spPr>
          <a:xfrm>
            <a:off x="5437067" y="1064058"/>
            <a:ext cx="6077039" cy="768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KZ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"/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4B140C-867F-C9AF-434A-3C98BC03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48" y="289242"/>
            <a:ext cx="9439878" cy="66954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ілім алудағы кедергілерді жою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15501B-12EB-13D8-C877-4B444BEB5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295" y="1998821"/>
            <a:ext cx="5526808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Физикалық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кедергілерді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жою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Пандустар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арнайы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жолдардың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суреттері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lang="ru-RU" altLang="ru-RU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Психологиялық-педагогикалық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қолдау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Психологтар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арнайы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педагогтардың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балалармен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жұмыс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істеген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сәттерінің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фотосуреттері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Кедергілерді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жою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бойынша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стратегиялар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Тренингтер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семинарлардан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көріністер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ата-аналармен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жұмыс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сәттері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26ADBAA-12FB-E791-3201-BA5E46F49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897" y="1178108"/>
            <a:ext cx="4449850" cy="447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71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4482</TotalTime>
  <Words>864</Words>
  <Application>Microsoft Office PowerPoint</Application>
  <PresentationFormat>Широкоэкранный</PresentationFormat>
  <Paragraphs>79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1. ВАКУУМДЫҚ ТЕХНИКАСЫНЫҢ ДАМУ ТАРИХЫ</vt:lpstr>
      <vt:lpstr>Инклюзивті білім берудің артықшылықтары</vt:lpstr>
      <vt:lpstr>Инклюзивті білім берудің негізгі қағидалары</vt:lpstr>
      <vt:lpstr>Инклюзивті білім берудің негізгі қағидалары</vt:lpstr>
      <vt:lpstr>Презентация PowerPoint</vt:lpstr>
      <vt:lpstr>Білім алудағы кедергілерді жою</vt:lpstr>
      <vt:lpstr>Білім алудағы кедергілерді жою</vt:lpstr>
      <vt:lpstr>Презентация PowerPoint</vt:lpstr>
      <vt:lpstr>Инклюзивті білім берудің даму стратегиялары</vt:lpstr>
      <vt:lpstr>Аудиторияға арналған сұрақтар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Бибинур Берекешова</cp:lastModifiedBy>
  <cp:revision>110</cp:revision>
  <dcterms:created xsi:type="dcterms:W3CDTF">2021-11-16T03:16:23Z</dcterms:created>
  <dcterms:modified xsi:type="dcterms:W3CDTF">2024-10-29T21:44:02Z</dcterms:modified>
</cp:coreProperties>
</file>