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0499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3.4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Бірдей бөлшектердің идеал кванттық газдары.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Бірдей бөлшектер принципі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Кванттық механикада бірдей бөлшектерді жеке таңбалау физикалық мағынаға ие емес.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Көпбөлшекті толқындық функция бөлшектерді алмастырғанда арнайы симметрияға бағынады.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Бозондар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Бүтін спинді бөлшектер үшін толқындық функция алмастыруға қатысты симметриялы.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Бір кванттық күйде кез келген санды бозон бола алады.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Фермиондар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Жартылай бүтін спинді бөлшектер үшін толқындық функция антисимметриялы.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Паули принципі бір бірбөлшектік күйді бірдей фермиондардың қатар иеленуіне тыйым салады.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Орташа толтырылу саны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Идеал кванттық газдың күй толтырылуы химиялық потенциал мен температураға тәуелді.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Таңба бозон мен фермион статистикасын ажыратады.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Күйлер тығыздығы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Макроскопиялық газда энергия деңгейлері тығыз орналасады; қосындыларды энергия бойынша интегралдарға ауыстыру үшін күйлер тығыздығы g(ε) қолданылады.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Классикалық шек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Егер орташа толтырылу өте аз болса, ±1 мүшесін елемеуге болады және екі кванттық статистика да Максвелл–Больцман таралуына өтеді.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Азғындалу критерийі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Кванттық әсерлер бөлшектердің жылулық толқын ұзындығы орташа арақашықтықпен салыстырмалы болғанда маңызды.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Макроскопиялық салдар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Ферми газында азғындалу қысымы пайда болады; бозе газында төмен температурада Бозе–Эйнштейн конденсациясы мүмкін.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Бірдей бөлшектердің симметрия қасиеті микроскопиялық толтырылу заңдарын және газдың макроскопиялық термодинамикасын түбегейлі өзгертеді.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Office PowerPoint</Application>
  <PresentationFormat>Широкоэкранный</PresentationFormat>
  <Paragraphs>64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Бірдей бөлшектердің идеал кванттық газдары.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2026-10-06T09:27:21Z</dcterms:modified>
</cp:coreProperties>
</file>