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277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3.2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Гармониялық осцилляторлардың идеал газы. Жазық ротаторлардың идеал газы.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Модельдердің рөлі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Гармониялық осциллятор молекулалық тербелістерді, ал жазық ротатор айналмалы еркіндік дәрежелерін модельдейді.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Екі модель де кванттық жылусыйымдылықты түсіндіреді.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Кванттық гармониялық осциллятор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Осциллятор энергиясы дискрет және деңгейлер арасы ħω-ға тең.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Осциллятордың статистикалық қосындысы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Бір осциллятор үшін геометриялық қатарды қосу арқылы канондық статистикалық қосынды алынады.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Орташа энергия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Нөлдік энергия және жылулық қозулар осциллятордың орташа энергиясын анықтайды.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Осцилляторлар газы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Тәуелсіз N осциллятор үшін толық статистикалық қосынды жеке осциллятор қосындыларының көбейтіндісіне тең.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Жазық ротатор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Жазық ротатордың энергиясы бұрыштық импульс квантталуына байланысты m² заңымен өзгереді.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Ротатордың статистикалық қосындысы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Канондық қосынды барлық m деңгейлері бойынша Больцман факторларының қосындысы ретінде есептеледі.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Жоғары температуралық шек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kBT энергия деңгейлері аралығынан үлкен болса, деңгейлер квазитұтас көрінеді және классикалық энергияның тең үлестірілу заңы қалпына келеді.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3.2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Осциллятор мен ротатор модельдері еркіндік дәрежелерінің температураға байланысты «қосылуын» және классикалық шекке өтуді көрсетеді.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</Words>
  <Application>Microsoft Office PowerPoint</Application>
  <PresentationFormat>Широкоэкранный</PresentationFormat>
  <Paragraphs>61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Гармониялық осцилляторлардың идеал газы. Жазық ротаторлардың идеал газы.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2026-10-06T09:26:08Z</dcterms:modified>
</cp:coreProperties>
</file>