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Plus Jakarta Sans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53"/>
  </p:normalViewPr>
  <p:slideViewPr>
    <p:cSldViewPr snapToGrid="0" snapToObjects="1">
      <p:cViewPr varScale="1">
        <p:scale>
          <a:sx n="113" d="100"/>
          <a:sy n="113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655790"/>
            <a:ext cx="457200" cy="38100"/>
          </a:xfrm>
          <a:prstGeom prst="roundRect">
            <a:avLst>
              <a:gd name="adj" fmla="val 50000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2345084"/>
            <a:ext cx="9101137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 err="1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Люминесценцияның</a:t>
            </a:r>
            <a:r>
              <a:rPr sz="3900" b="1" i="0" u="none" dirty="0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900" b="1" i="0" u="none" dirty="0" err="1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sz="3900" b="1" i="0" u="none" dirty="0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900" b="1" i="0" u="none" dirty="0" err="1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</a:t>
            </a:r>
            <a:endParaRPr sz="3900" b="1" i="0" u="none" dirty="0">
              <a:solidFill>
                <a:srgbClr val="F8FAF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674715"/>
            <a:ext cx="7239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Жарықтың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затпен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әсерлесуі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молекулалардың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айналмалы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энергетикалық</a:t>
            </a:r>
            <a:r>
              <a:rPr sz="150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деңгейлері</a:t>
            </a:r>
            <a:endParaRPr sz="1500" b="0" i="0" u="none" dirty="0">
              <a:solidFill>
                <a:srgbClr val="94A3B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4589115"/>
            <a:ext cx="136736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Спектроскопия </a:t>
            </a:r>
            <a:r>
              <a:rPr sz="1050" b="1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</a:t>
            </a:r>
            <a:endParaRPr sz="1050" b="1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21184"/>
            <a:ext cx="3476625" cy="2416859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71974" y="2821185"/>
            <a:ext cx="3476625" cy="2416858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96250" y="2821185"/>
            <a:ext cx="3486150" cy="2416858"/>
          </a:xfrm>
          <a:prstGeom prst="roundRect">
            <a:avLst>
              <a:gd name="adj" fmla="val 555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097410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097410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097410"/>
            <a:ext cx="381000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787" y="3202185"/>
            <a:ext cx="219075" cy="1714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5" y="3202185"/>
            <a:ext cx="190500" cy="1714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725" y="3202185"/>
            <a:ext cx="152400" cy="171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2943113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1.1 ЖАРЫҚТЫҢ ФИЗИКАЛЫҚ ТАБИҒАТЫ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81050"/>
            <a:ext cx="5724644" cy="3718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Жарықтың</a:t>
            </a:r>
            <a:r>
              <a:rPr sz="28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табиғаты</a:t>
            </a:r>
            <a:r>
              <a:rPr sz="28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sz="28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дуализмі</a:t>
            </a:r>
            <a:endParaRPr sz="28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5825" y="3630810"/>
            <a:ext cx="3200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Корпускулалық-толқындық</a:t>
            </a:r>
            <a:r>
              <a:rPr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дуализм</a:t>
            </a:r>
            <a:endParaRPr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825" y="4288036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Электромагниттік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толқын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бөлшектер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9625" y="3630810"/>
            <a:ext cx="220605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Максвелл</a:t>
            </a:r>
            <a:r>
              <a:rPr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теңдеулері</a:t>
            </a:r>
            <a:endParaRPr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19625" y="4278807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Шағылу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дифракция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поляризация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425" y="3630810"/>
            <a:ext cx="225811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Таралу</a:t>
            </a:r>
            <a:r>
              <a:rPr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</a:t>
            </a:r>
            <a:endParaRPr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53425" y="4236841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Вакуумдағы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= 3·10¹⁰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34075" y="2906910"/>
            <a:ext cx="5783792" cy="2217942"/>
          </a:xfrm>
          <a:prstGeom prst="roundRect">
            <a:avLst>
              <a:gd name="adj" fmla="val 6060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070645"/>
            <a:ext cx="5181600" cy="1680716"/>
          </a:xfrm>
          <a:prstGeom prst="roundRect">
            <a:avLst>
              <a:gd name="adj" fmla="val 967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03761"/>
            <a:ext cx="5181600" cy="1680716"/>
          </a:xfrm>
          <a:prstGeom prst="roundRect">
            <a:avLst>
              <a:gd name="adj" fmla="val 932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503" y="2724613"/>
            <a:ext cx="740698" cy="32572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69" y="4557287"/>
            <a:ext cx="1288105" cy="420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2523127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 МЕН БАЙЛАНЫСТАР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81050"/>
            <a:ext cx="5213800" cy="3718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Спектрлік</a:t>
            </a:r>
            <a:r>
              <a:rPr sz="28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sz="28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</a:t>
            </a:r>
            <a:endParaRPr sz="28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8400" y="3221235"/>
            <a:ext cx="307424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</a:t>
            </a:r>
            <a:r>
              <a:rPr sz="1600" b="1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бірліктерінің</a:t>
            </a:r>
            <a:r>
              <a:rPr sz="1600" b="1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байланысы</a:t>
            </a:r>
            <a:endParaRPr sz="1600" b="1" i="0" u="none" dirty="0">
              <a:solidFill>
                <a:srgbClr val="1E40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3621285"/>
            <a:ext cx="303506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Ангстрем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Å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Å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10⁻¹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10⁻⁴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мкм</a:t>
            </a:r>
            <a:endParaRPr sz="1400" b="0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3945135"/>
            <a:ext cx="3945183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Å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10⁻⁷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10⁻⁸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10⁻¹⁰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sz="1400" b="0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4268985"/>
            <a:ext cx="350782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Толқын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sz="1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см⁻¹ = (1 /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мкм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· 10⁴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4" y="2293590"/>
            <a:ext cx="224381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Тербеліс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(1.1.1)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3332261"/>
            <a:ext cx="420127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өрісінің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тербеліс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4141886"/>
            <a:ext cx="208890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Толқындық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(1.1.3)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4" y="5124852"/>
            <a:ext cx="394345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бірлігіне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сыйатын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толқындар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(см⁻¹).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42071"/>
            <a:ext cx="10972800" cy="1837281"/>
          </a:xfrm>
          <a:prstGeom prst="roundRect">
            <a:avLst>
              <a:gd name="adj" fmla="val 894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107952"/>
            <a:ext cx="5372100" cy="1299425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4107951"/>
            <a:ext cx="5372100" cy="1299425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654" y="2993349"/>
            <a:ext cx="2578692" cy="4223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39942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КВАНТТЫҚ ТЕОРИЯ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81050"/>
            <a:ext cx="5825569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Сәулелену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кванты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фотон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1597" y="2315466"/>
            <a:ext cx="382880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Фотон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Энергиясының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Формуласы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(1.1.5)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346078"/>
            <a:ext cx="171841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Планк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тұрақтысы</a:t>
            </a:r>
            <a:endParaRPr sz="16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7725" y="4722703"/>
            <a:ext cx="409201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h 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6.62·10⁻³⁴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Дж·с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фундаменталды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шама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425" y="4346078"/>
            <a:ext cx="196688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8425" y="4722703"/>
            <a:ext cx="3355086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1.2398·10³ /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өрнегімен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241202"/>
            <a:ext cx="10972800" cy="1617762"/>
          </a:xfrm>
          <a:prstGeom prst="roundRect">
            <a:avLst>
              <a:gd name="adj" fmla="val 1026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087564"/>
            <a:ext cx="3530649" cy="1003725"/>
          </a:xfrm>
          <a:prstGeom prst="roundRect">
            <a:avLst>
              <a:gd name="adj" fmla="val 1318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30749" y="4087564"/>
            <a:ext cx="3530649" cy="1003725"/>
          </a:xfrm>
          <a:prstGeom prst="roundRect">
            <a:avLst>
              <a:gd name="adj" fmla="val 1318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51899" y="4087564"/>
            <a:ext cx="3530649" cy="1003725"/>
          </a:xfrm>
          <a:prstGeom prst="roundRect">
            <a:avLst>
              <a:gd name="adj" fmla="val 1318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880" y="3037745"/>
            <a:ext cx="4373760" cy="3996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88673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ИЕРАРХИЯЛЫҚ ҚҰРЫЛЫМ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81050"/>
            <a:ext cx="4984634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Молекулалардың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725" y="2516363"/>
            <a:ext cx="407541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Аддитивтілігі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(1.1.6 &amp; 1.1.7)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287589"/>
            <a:ext cx="169899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(Eₑₗ)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681061"/>
            <a:ext cx="251620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энергиялық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8874" y="4287589"/>
            <a:ext cx="158126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(Eᵥᵢb)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8874" y="4681061"/>
            <a:ext cx="2544543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Ядролардың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тербеліс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энергиясы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0024" y="4287589"/>
            <a:ext cx="160358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Айналмалы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(Eᵣₒₜ)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0024" y="4654688"/>
            <a:ext cx="299947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254698"/>
            <a:ext cx="5334000" cy="1559080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4254698"/>
            <a:ext cx="5334000" cy="1559080"/>
          </a:xfrm>
          <a:prstGeom prst="roundRect">
            <a:avLst>
              <a:gd name="adj" fmla="val 8391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533400"/>
            <a:ext cx="134652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1-СУРЕТ НЕГІЗІНДЕ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81050"/>
            <a:ext cx="5638788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Энергиялық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деңгейлердің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диаграммасы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5824" y="4607123"/>
            <a:ext cx="261751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S₀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</a:t>
            </a:r>
            <a:endParaRPr sz="16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5824" y="5064323"/>
            <a:ext cx="343318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•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V″ (0″, 1″, 2″, 3″, 4″)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5824" y="5348563"/>
            <a:ext cx="417543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•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Айналмалы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J″ (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8317" y="4522908"/>
            <a:ext cx="261430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S₁ </a:t>
            </a:r>
            <a:r>
              <a:rPr sz="1600" b="1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Қозған</a:t>
            </a:r>
            <a:r>
              <a:rPr sz="1600" b="1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1600" b="1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</a:t>
            </a:r>
            <a:endParaRPr sz="1600" b="1" i="0" u="none" dirty="0">
              <a:solidFill>
                <a:srgbClr val="1E40A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4625" y="5050035"/>
            <a:ext cx="298966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1E3A8A"/>
                </a:solidFill>
                <a:latin typeface="Plus Jakarta Sans"/>
              </a:rPr>
              <a:t>•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V′ (0′, 1′, 2′, 3′)</a:t>
            </a:r>
            <a:endParaRPr sz="1125" b="0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24625" y="5348563"/>
            <a:ext cx="439947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1E3A8A"/>
                </a:solidFill>
                <a:latin typeface="Plus Jakarta Sans"/>
              </a:rPr>
              <a:t>•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Айналмалы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J′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жиілікті</a:t>
            </a:r>
            <a:r>
              <a:rPr sz="1400" b="0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жолақтар</a:t>
            </a:r>
            <a:endParaRPr sz="1125" b="0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3A47A2-A286-1F35-D0F2-B6A19E0E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445" y="1282898"/>
            <a:ext cx="3589866" cy="2888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77231"/>
            <a:ext cx="10972800" cy="1483071"/>
          </a:xfrm>
          <a:prstGeom prst="roundRect">
            <a:avLst>
              <a:gd name="adj" fmla="val 943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088903"/>
            <a:ext cx="5372100" cy="1211460"/>
          </a:xfrm>
          <a:prstGeom prst="roundRect">
            <a:avLst>
              <a:gd name="adj" fmla="val 1188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4088903"/>
            <a:ext cx="5372100" cy="1211460"/>
          </a:xfrm>
          <a:prstGeom prst="roundRect">
            <a:avLst>
              <a:gd name="adj" fmla="val 1188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03" y="2922123"/>
            <a:ext cx="2433107" cy="5068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2471831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ТЕРМОДИНАМИКАЛЫҚ ҮЛЕСТІРІМ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81050"/>
            <a:ext cx="7149842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Больцман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формуласы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деңгейлер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қоныстануы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725" y="2562046"/>
            <a:ext cx="280102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Больцман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Таралу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Заңы</a:t>
            </a:r>
            <a:r>
              <a:rPr sz="16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(1.1.8)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327028"/>
            <a:ext cx="292868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 &gt;&gt;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631828"/>
            <a:ext cx="3809569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Молекулалар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нөлдік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V″ = 0″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жинақталады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425" y="4327028"/>
            <a:ext cx="238366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Бөлме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температурасында</a:t>
            </a:r>
            <a:endParaRPr sz="16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8425" y="4631828"/>
            <a:ext cx="406713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Жарықты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жұту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0″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96444"/>
            <a:ext cx="3505200" cy="2698045"/>
          </a:xfrm>
          <a:prstGeom prst="roundRect">
            <a:avLst>
              <a:gd name="adj" fmla="val 75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596444"/>
            <a:ext cx="3505200" cy="2698045"/>
          </a:xfrm>
          <a:prstGeom prst="roundRect">
            <a:avLst>
              <a:gd name="adj" fmla="val 75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596444"/>
            <a:ext cx="3505200" cy="2698045"/>
          </a:xfrm>
          <a:prstGeom prst="roundRect">
            <a:avLst>
              <a:gd name="adj" fmla="val 754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58537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СӘУЛЕСІЗ ПРОЦЕСТЕР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81050"/>
            <a:ext cx="6236003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конверсия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5825" y="2898577"/>
            <a:ext cx="71526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 ҚОЗУ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3226485"/>
            <a:ext cx="191187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Plus Jakarta Sans"/>
              </a:rPr>
              <a:t>Жарық</a:t>
            </a:r>
            <a:r>
              <a:rPr sz="16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Plus Jakarta Sans"/>
              </a:rPr>
              <a:t>квантын</a:t>
            </a:r>
            <a:r>
              <a:rPr sz="16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Plus Jakarta Sans"/>
              </a:rPr>
              <a:t>жұту</a:t>
            </a:r>
            <a:endParaRPr sz="16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5825" y="3959423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S₁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күйінің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9625" y="2878585"/>
            <a:ext cx="1499065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 РЕЛАКСАЦИЯ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1981" y="3246086"/>
            <a:ext cx="217655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</a:t>
            </a:r>
            <a:endParaRPr sz="16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19625" y="3959423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энергияны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сәулесіз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жоғалту</a:t>
            </a:r>
            <a:r>
              <a:rPr sz="140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3425" y="2898577"/>
            <a:ext cx="137948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КОНВЕРСИЯ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264202"/>
            <a:ext cx="145443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конверсия</a:t>
            </a:r>
            <a:endParaRPr sz="16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53425" y="3959423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күйлер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сәулесіз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7224" y="1584275"/>
            <a:ext cx="3813175" cy="1383615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7225" y="3240285"/>
            <a:ext cx="3813174" cy="1383614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57225" y="4896294"/>
            <a:ext cx="3813174" cy="1301306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34652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2-СУРЕТ НЕГІЗІНДЕ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81050"/>
            <a:ext cx="4551759" cy="3510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Люминесценциялық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sz="2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sz="2400" b="1" i="0" u="none" dirty="0">
              <a:solidFill>
                <a:srgbClr val="0F17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5825" y="1729444"/>
            <a:ext cx="149970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Резонанстық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2131455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3374306"/>
            <a:ext cx="1196418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Спонтанды</a:t>
            </a:r>
            <a:r>
              <a:rPr sz="1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14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14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837626"/>
            <a:ext cx="2783326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сәулесіз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5074976"/>
            <a:ext cx="169347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Метастабильді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1600" b="1" i="0" u="none" dirty="0" err="1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600" b="1" i="0" u="none" dirty="0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5482258"/>
            <a:ext cx="3048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сүретін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sz="14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AF13C7D-664A-D893-E62A-6BF7A0CD2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642" y="1531698"/>
            <a:ext cx="4647214" cy="41161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62882"/>
            <a:ext cx="7620000" cy="1177974"/>
          </a:xfrm>
          <a:prstGeom prst="roundRect">
            <a:avLst>
              <a:gd name="adj" fmla="val 970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647" y="3365434"/>
            <a:ext cx="3947014" cy="5354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2083742"/>
            <a:ext cx="96500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331392"/>
            <a:ext cx="8402941" cy="48391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300" b="1" i="0" u="none" dirty="0" err="1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Люминесценцияның</a:t>
            </a:r>
            <a:r>
              <a:rPr sz="3300" b="1" i="0" u="none" dirty="0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300" b="1" i="0" u="none" dirty="0" err="1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sz="3300" b="1" i="0" u="none" dirty="0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300" b="1" i="0" u="none" dirty="0" err="1">
                <a:solidFill>
                  <a:srgbClr val="F8FAF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заңдылықтары</a:t>
            </a:r>
            <a:endParaRPr sz="3300" b="1" i="0" u="none" dirty="0">
              <a:solidFill>
                <a:srgbClr val="F8FAF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45657"/>
            <a:ext cx="1836337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sz="1350" b="0" i="0" u="none" dirty="0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sz="1350" b="0" i="0" u="none" dirty="0">
                <a:solidFill>
                  <a:srgbClr val="94A3B8"/>
                </a:solidFill>
                <a:latin typeface="Plus Jakarta Sans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7158" y="3544147"/>
            <a:ext cx="213693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</a:t>
            </a:r>
            <a:r>
              <a:rPr sz="1400" b="1" i="0" u="none" dirty="0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Іріктеу</a:t>
            </a:r>
            <a:r>
              <a:rPr sz="1400" b="1" i="0" u="none" dirty="0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i="0" u="none" dirty="0" err="1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</a:t>
            </a:r>
            <a:r>
              <a:rPr sz="1400" b="1" i="0" u="none" dirty="0">
                <a:solidFill>
                  <a:srgbClr val="60A5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(1.1.9)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440</Words>
  <Application>Microsoft Macintosh PowerPoint</Application>
  <PresentationFormat>Широкоэкранный</PresentationFormat>
  <Paragraphs>75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Plus Jakarta Sans</vt:lpstr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Жумабаева Айкөркем Жаксылыкқызы</cp:lastModifiedBy>
  <cp:revision>3</cp:revision>
  <dcterms:created xsi:type="dcterms:W3CDTF">2013-01-27T09:14:16Z</dcterms:created>
  <dcterms:modified xsi:type="dcterms:W3CDTF">2026-09-26T01:49:49Z</dcterms:modified>
  <cp:category/>
</cp:coreProperties>
</file>