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55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3.3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Біратомды идеал газ (кванттық канондық таралу әдісі). Көп атомды газдың жылусыйымдылығы.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канондық әдіс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Идеал газдың термодинамикасын энергия деңгейлері бойынша канондық статистикалық қосынды арқылы алуға болады.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Классикалық режимде кванттық санау дұрыс нормалауды береді.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Бір бөлшектің трансляциялық қосындысы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Көлемі V жәшіктегі бөлшек үшін күйлер қосындысы үздіксіз жуықтауда жылулық де Бройль толқын ұзындығымен өрнектеледі.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Жылулық толқын ұзындығы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λT кванттық толқын пакеттерінің жылулық масштабын сипаттайды.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 бірдей бөлшек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Максвелл–Больцман режимінде бөлшектердің ажыратылмайтындығы Гиббс факторымен ескеріледі.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Ішкі энергия және жылусыйымдылық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Біратомды идеал газда үш трансляциялық еркіндік дәрежесі энергия мен жылусыйымдылықты анықтайды.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Көп атомды молекула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Көп атомды газда трансляциялық қозғалысқа айналмалы және тербелмелі еркіндік дәрежелері қосылады.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Энергияның тең үлестірілуі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Классикалық шекте энергияға квадрат түрінде кіретін әрбір еркіндік дәрежесі орташа энергияға ½kBT үлес қосады.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«қатып қалу»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Температура энергия деңгейлері аралығынан төмен болса, кейбір айналмалы немесе тербелмелі күйлер қозбайды; олардың Cᵥ-ға үлесі азаяды.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3.3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Кванттық канондық әдіс идеал газдың классикалық формуласын негіздейді және көп атомды газ жылусыйымдылығының температуралық өзгерісін түсіндіреді.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</Words>
  <Application>Microsoft Office PowerPoint</Application>
  <PresentationFormat>Широкоэкранный</PresentationFormat>
  <Paragraphs>61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Біратомды идеал газ (кванттық канондық таралу әдісі). Көп атомды газдың жылусыйымдылығы.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2026-10-06T09:26:41Z</dcterms:modified>
</cp:coreProperties>
</file>