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6688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731520"/>
            <a:ext cx="6949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BFD7E5"/>
                </a:solidFill>
              </a:rPr>
              <a:t>ТЕРМОДИНАМИКА ЖӘНЕ</a:t>
            </a:r>
            <a:endParaRPr lang="en-US" sz="1900" dirty="0"/>
          </a:p>
          <a:p>
            <a:pPr marL="0" indent="0">
              <a:buNone/>
            </a:pPr>
            <a:r>
              <a:rPr lang="en-US" sz="1900" b="1" dirty="0">
                <a:solidFill>
                  <a:srgbClr val="BFD7E5"/>
                </a:solidFill>
              </a:rPr>
              <a:t>СТАТИСТИКАЛЫҚ ФИЗИКА</a:t>
            </a:r>
            <a:endParaRPr lang="en-US" sz="1900" dirty="0"/>
          </a:p>
        </p:txBody>
      </p:sp>
      <p:sp>
        <p:nvSpPr>
          <p:cNvPr id="3" name="Text 1"/>
          <p:cNvSpPr/>
          <p:nvPr/>
        </p:nvSpPr>
        <p:spPr>
          <a:xfrm>
            <a:off x="731520" y="182880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D7A94A"/>
                </a:solidFill>
              </a:rPr>
              <a:t>1.3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697480"/>
            <a:ext cx="106070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</a:rPr>
              <a:t>Физикалық шамалардың орташа мәндері. Статистикалық жүйелер ансамблі. Жүйенің статистикалық тәуелсіздігі.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749808" y="580644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9DCE8"/>
                </a:solidFill>
              </a:rPr>
              <a:t>Дәріс презентациясы • 10 слайд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2/10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Статистикалық орташа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Макроскопиялық өлшеулер микрокүйлер бойынша орташаланған шамаларға сәйкес келеді.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A шамасының ансамбльдік орташа мәні таралу функциясымен анықталады.</a:t>
            </a:r>
            <a:endParaRPr lang="en-US" sz="20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3/10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Уақыт бойынша орташа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Ұзақ уақыт бойы өлшенетін шама траектория бойынша орташаланады.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Эргодикалық болжамда уақыттық және ансамбльдік орташа мәндер тең деп қарастырылады.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4/10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Статистикалық ансамбль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Ансамбль — бірдей макроскопиялық шарттардағы жүйенің ойша алынған көптеген көшірмелері.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Әр көшірме әртүрлі микрокүйде болуы мүмкін.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5/10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Негізгі ансамбльдер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Микроканондық: E,V,N тұрақты.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Канондық: T,V,N тұрақты.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49808" y="3337560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3255264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Үлкен канондық: T,V,μ тұрақты.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749808" y="4050792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0120" y="3968496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Таңдау жүйенің ортамен алмасуына байланысты.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6/10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Орташа мәннің қасиеттері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Орташалау сызықтық: тұрақты коэффициенттер орташа таңбасының сыртына шығарылады және қосындының орташа мәні орташа мәндердің қосындысына тең.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7/10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Статистикалық тәуелсіздік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Екі ішкі жүйе әлсіз әрекеттесіп, олардың күйлері бір-біріне әсер етпесе, бірлескен ықтималдық жеке ықтималдықтардың көбейтіндісіне жіктеледі.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8/10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Тәуелсіз шамалардың корреляциясы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Статистикалық тәуелсіз A және B шамалары үшін көбейтіндінің орташа мәні орташа мәндердің көбейтіндісіне тең.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9/10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Аддитивті шамалар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Энергия, көлем, бөлшектер саны сияқты экстенсивті шамалар әлсіз байланысқан ішкі жүйелер үшін қосылады: X=X₁+X₂.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10/10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Қорытынды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Ансамбльдік әдіс макроскопиялық шамаларды ықтималдық теориясымен есептеуге мүмкіндік береді; тәуелсіздік күрделі жүйені ішкі жүйелерге жіктеуді жеңілдетеді.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318</Words>
  <Application>Microsoft Office PowerPoint</Application>
  <PresentationFormat>Широкоэкранный</PresentationFormat>
  <Paragraphs>66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Физикалық шамалардың орташа мәндері. Статистикалық жүйелер ансамблі. Жүйенің статистикалық тәуелсіздігі.</dc:title>
  <dc:subject>Термодинамика және статистикалық физика</dc:subject>
  <dc:creator>OpenAI</dc:creator>
  <cp:lastModifiedBy>local</cp:lastModifiedBy>
  <cp:revision>2</cp:revision>
  <dcterms:created xsi:type="dcterms:W3CDTF">2026-10-06T09:13:28Z</dcterms:created>
  <dcterms:modified xsi:type="dcterms:W3CDTF">2026-10-06T09:21:43Z</dcterms:modified>
</cp:coreProperties>
</file>