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41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2.2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Статистикалық энтропия анықтамасы.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Энтропияның статистикалық мағынасы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Энтропия макрокүйді жүзеге асыратын микрокүйлер саны мен ықтималдық таралуының ретсіздік дәрежесін сипаттайды.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Больцман формуласы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Тең ықтималды микрокүйлер саны Ω болғанда энтропия олардың логарифміне пропорционал.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Гиббс энтропиясы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Ықтималдықтары әртүрлі дискрет микрокүйлер үшін жалпы анықтама қолданылады.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Үздіксіз таралу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Классикалық фазалық кеңістікте энтропия таралу тығыздығы арқылы өрнектеледі; фазалық өлшемді кванттық ұяшықпен нормалау қажет.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Аддитивтілік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Тәуелсіз екі жүйе үшін ықтималдықтар көбейеді, ал логарифм қасиетінің арқасында энтропиялар қосылады: S₁₂=S₁+S₂.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Максимум принципі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Оқшауланған жүйенің тепе-тең күйі берілген шектеулерде энтропияның максимумына сәйкес келеді.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Бұл екінші бастаманың статистикалық түсіндірмесі.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Қайтымсыздық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Микродинамика қайтымды болғанымен, макроскопиялық жүйе ең ықтимал, энтропиясы жоғары макрокүйлерге қарай эволюцияланады.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Ақпараттық түсінік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−ln pᵢ сирек оқиғаның ақпарат мөлшерін сипаттайды.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Сондықтан Гиббс энтропиясы ықтималдық таралуының белгісіздік өлшемі ретінде де қарастырылады.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Статистикалық энтропия микрокүйлердің санын, ықтималдықтарды және термодинамикалық тепе-теңдікті бір ұғымда біріктіреді.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Широкоэкранный</PresentationFormat>
  <Paragraphs>62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Статистикалық энтропия анықтамасы.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2026-10-06T09:23:46Z</dcterms:modified>
</cp:coreProperties>
</file>