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1859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731520"/>
            <a:ext cx="6949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BFD7E5"/>
                </a:solidFill>
              </a:rPr>
              <a:t>ТЕРМОДИНАМИКА ЖӘНЕ</a:t>
            </a:r>
            <a:endParaRPr lang="en-US" sz="1900" dirty="0"/>
          </a:p>
          <a:p>
            <a:pPr marL="0" indent="0">
              <a:buNone/>
            </a:pPr>
            <a:r>
              <a:rPr lang="en-US" sz="1900" b="1" dirty="0">
                <a:solidFill>
                  <a:srgbClr val="BFD7E5"/>
                </a:solidFill>
              </a:rPr>
              <a:t>СТАТИСТИКАЛЫҚ ФИЗИКА</a:t>
            </a:r>
            <a:endParaRPr lang="en-US" sz="1900" dirty="0"/>
          </a:p>
        </p:txBody>
      </p:sp>
      <p:sp>
        <p:nvSpPr>
          <p:cNvPr id="3" name="Text 1"/>
          <p:cNvSpPr/>
          <p:nvPr/>
        </p:nvSpPr>
        <p:spPr>
          <a:xfrm>
            <a:off x="731520" y="182880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D7A94A"/>
                </a:solidFill>
              </a:rPr>
              <a:t>2.4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31520" y="2697480"/>
            <a:ext cx="106070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FFFFFF"/>
                </a:solidFill>
              </a:rPr>
              <a:t>Әлсіз идеалды емес біратомды газ.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749808" y="580644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9DCE8"/>
                </a:solidFill>
              </a:rPr>
              <a:t>Дәріс презентациясы • 10 слайд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2.4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2/10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Идеал еместіктің себебі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Нақты газ бөлшектері өзара әсерлеседі және олардың өлшемі нөл емес.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2624328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542032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Тығыздық аз болса, идеал газдан ауытқу әлсіз болады.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2.4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3/10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Жұптық потенциал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Әлсіз идеал емес газда толық потенциалдық энергияны бөлшектер жұбының өзара әсерлесу потенциалдарының қосындысы ретінде қарастыруға болады.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2.4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4/10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Конфигурациялық интеграл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Канондық статистикалық қосынды импульстік және конфигурациялық бөліктерге жіктеледі; әсерлесу конфигурациялық интегралда көрінеді.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2.4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5/10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Вириалдық жіктеу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Тығыздығы аз газдың күй теңдеуі тығыздық дәрежелері бойынша жіктеледі.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2.4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6/10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Екінші вириал коэффициенті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B₂(T) екі бөлшектің өзара әсерін сипаттайды және Майер функциясы арқылы потенциалмен байланысады.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2.4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7/10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Тартылу және тебілу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Қысқа қашықтықтағы тебілу тиімді көлемді арттырады; ал орта қашықтықтағы тартылу қысымды идеал газ мәнімен салыстырғанда азайта алады.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2.4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8/10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Ван-дер-Ваальс жуықтауы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Нақты газдың қарапайым моделі молекула көлемін b және тартылуды a параметрімен ескереді.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2.4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9/10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Қолданылу шегі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Вириалдық жуықтау төмен және орташа тығыздықтарда тиімді.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2624328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542032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Критикалық нүктеге жақын және өте тығыз газда жоғары ретті корреляциялар маңызды.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2.4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10/10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Қорытынды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Әлсіз идеал еместік идеал газ моделіне жүйелі түзетулер енгізеді; вириал коэффициенттері микроскопиялық потенциалды макроскопиялық күй теңдеуімен байланыстырады.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277</Words>
  <Application>Microsoft Office PowerPoint</Application>
  <PresentationFormat>Широкоэкранный</PresentationFormat>
  <Paragraphs>62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Әлсіз идеалды емес біратомды газ.</dc:title>
  <dc:subject>Термодинамика және статистикалық физика</dc:subject>
  <dc:creator>OpenAI</dc:creator>
  <cp:lastModifiedBy>local</cp:lastModifiedBy>
  <cp:revision>2</cp:revision>
  <dcterms:created xsi:type="dcterms:W3CDTF">2026-10-06T09:13:28Z</dcterms:created>
  <dcterms:modified xsi:type="dcterms:W3CDTF">2026-10-06T09:24:57Z</dcterms:modified>
</cp:coreProperties>
</file>