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1099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731520"/>
            <a:ext cx="6949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BFD7E5"/>
                </a:solidFill>
              </a:rPr>
              <a:t>ТЕРМОДИНАМИКА ЖӘНЕ</a:t>
            </a:r>
            <a:endParaRPr lang="en-US" sz="1900" dirty="0"/>
          </a:p>
          <a:p>
            <a:pPr marL="0" indent="0">
              <a:buNone/>
            </a:pPr>
            <a:r>
              <a:rPr lang="en-US" sz="1900" b="1" dirty="0">
                <a:solidFill>
                  <a:srgbClr val="BFD7E5"/>
                </a:solidFill>
              </a:rPr>
              <a:t>СТАТИСТИКАЛЫҚ ФИЗИКА</a:t>
            </a:r>
            <a:endParaRPr lang="en-US" sz="1900" dirty="0"/>
          </a:p>
        </p:txBody>
      </p:sp>
      <p:sp>
        <p:nvSpPr>
          <p:cNvPr id="3" name="Text 1"/>
          <p:cNvSpPr/>
          <p:nvPr/>
        </p:nvSpPr>
        <p:spPr>
          <a:xfrm>
            <a:off x="731520" y="182880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D7A94A"/>
                </a:solidFill>
              </a:rPr>
              <a:t>4.1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31520" y="2697480"/>
            <a:ext cx="106070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</a:rPr>
              <a:t>Ферми бөлшектердің статистикасы. Ферми–Дирак, Бозе–Эйнштейн және Максвелл–Больцман таралулары.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749808" y="580644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9DCE8"/>
                </a:solidFill>
              </a:rPr>
              <a:t>Дәріс презентациясы • 10 слайд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4.1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2/10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Үш статистиканың негізі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Таралу түрі бөлшектердің ажыратылуына және кванттық күйді толтыру ережесіне байланысты.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Фермиондар, бозондар және классикалық бөлшектер әртүрлі заңдарға бағынады.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4.1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3/10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Ферми–Дирак таралуы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Фермион күйінің орташа толтырылуы 0 мен 1 аралығында; Паули принципі автоматты түрде орындалады.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4.1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4/10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Ферми энергиясы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T=0 кезінде барлық күйлер εF-ке дейін толы, одан жоғары бос.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εF — фермиондық жүйенің негізгі энергия масштабы.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4.1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5/10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Бозе–Эйнштейн таралуы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Бозондар бір күйде көптеп орналаса алады; химиялық потенциал негізгі күй энергиясынан жоғары болмайды.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4.1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6/10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Бозе конденсациясы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Төмен температурада бозондардың макроскопиялық бөлігі негізгі кванттық күйге жиналуы мүмкін.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Бұл классикалық аналогы жоқ ұжымдық құбылыс.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4.1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7/10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Максвелл–Больцман таралуы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Классикалық сиретілген газда күйдің толтырылуы экспоненциалды заңға бағынады.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4.1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8/10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Классикалық шек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e^{(ε−μ)/kBT}≫1 болғанда FD және BE формулаларындағы ±1 еленбейді; екі таралу да MB түріне өтеді.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4.1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9/10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Салыстыру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FD: бір күйге ең көбі бір фермион.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BE: шектеу жоқ.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49808" y="3337560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60120" y="3255264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MB: кванттық ажыратылмаушылық әсері әлсіз сиретілген жүйенің жуықтауы.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4.1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10/10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Қорытынды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Кванттық статистиканы таңдау бөлшек спиніне және азғындалу дәрежесіне тәуелді; классикалық таралу — жоғары температура/төмен тығыздық шегі.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311</Words>
  <Application>Microsoft Office PowerPoint</Application>
  <PresentationFormat>Широкоэкранный</PresentationFormat>
  <Paragraphs>65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Ферми бөлшектердің статистикасы. Ферми–Дирак, Бозе–Эйнштейн және Максвелл–Больцман таралулары.</dc:title>
  <dc:subject>Термодинамика және статистикалық физика</dc:subject>
  <dc:creator>OpenAI</dc:creator>
  <cp:lastModifiedBy>local</cp:lastModifiedBy>
  <cp:revision>2</cp:revision>
  <dcterms:created xsi:type="dcterms:W3CDTF">2026-10-06T09:13:28Z</dcterms:created>
  <dcterms:modified xsi:type="dcterms:W3CDTF">2026-10-06T09:28:01Z</dcterms:modified>
</cp:coreProperties>
</file>