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2190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ТЕРМОДИНАМИКА ЖӘНЕ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СТАТИСТИКАЛЫҚ ФИЗИКА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7A94A"/>
                </a:solidFill>
              </a:rPr>
              <a:t>4.3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10607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Күшті азғындалу кезіндегі бірдей фермиондардың идеал газы.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49808" y="5806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CE8"/>
                </a:solidFill>
              </a:rPr>
              <a:t>Дәріс презентациясы • 10 слайд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2/10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Күшті азғындалу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Ферми газы үшін T≪TF болса, жылулық қозулар Ферми бетіне жақын тар энергия аймағында ғана жүреді.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Жүйе классикалық газдан түбегейлі өзгеше.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3/10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T=0 күйі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Абсолют нөлде фермиондар ең төмен күйлерден бастап Ферми энергиясына дейін барлық рұқсат етілген күйлерді толтырады.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4/10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Ферми импульсы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Үшөлшемді спин-½ газда бөлшектер концентрациясы Ферми импульсын анықтайды.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5/10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Ферми энергиясы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Релятивистік емес фермион үшін Ферми энергиясы pF арқылы анықталады.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6/10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Ферми температурасы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Ферми энергиясын температуралық масштабпен салыстыру үшін TF енгізіледі.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Күшті азғындалу шарты T/TF≪1.</a:t>
            </a:r>
            <a:endParaRPr lang="en-US" sz="20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7/10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Азғындалу қысымы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T=0 кезінде де Паули принципінен туындайтын нөлдік қысым бар.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Релятивистік емес идеал ферми газында қысым концентрацияның 5/3 дәрежесіне тәуелді.</a:t>
            </a:r>
            <a:endParaRPr lang="en-US" sz="20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8/10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Төмен температурадағы жылусыйымдылық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Тек Ферми беті маңындағы бөлшектер қозатындықтан электрондық жылусыйымдылық температураға сызықты тәуелді.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9/10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Физикалық мысалдар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Металдардағы өткізгіш электрондар, ақ ергежейлі жұлдыздардағы электрондар және нейтрондық зат фермиондық азғындалудың маңызды мысалдары.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10/10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Қорытынды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Күшті азғындалған ферми газында негізгі қасиеттерді Ферми беті анықтайды; қысым T=0-де де сақталады, ал жылусыйымдылық классикалық мәннен әлдеқайда кіші.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</Words>
  <Application>Microsoft Office PowerPoint</Application>
  <PresentationFormat>Широкоэкранный</PresentationFormat>
  <Paragraphs>63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Күшті азғындалу кезіндегі бірдей фермиондардың идеал газы.</dc:title>
  <dc:subject>Термодинамика және статистикалық физика</dc:subject>
  <dc:creator>OpenAI</dc:creator>
  <cp:lastModifiedBy>local</cp:lastModifiedBy>
  <cp:revision>2</cp:revision>
  <dcterms:created xsi:type="dcterms:W3CDTF">2026-10-06T09:13:28Z</dcterms:created>
  <dcterms:modified xsi:type="dcterms:W3CDTF">2026-10-06T09:29:05Z</dcterms:modified>
</cp:coreProperties>
</file>