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A5E1B-96F9-4F0C-95D1-63AFB4968F43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9042B6-4D19-4447-9BDD-28A0AB90CE38}">
      <dgm:prSet phldrT="[Текст]" custT="1"/>
      <dgm:spPr/>
      <dgm:t>
        <a:bodyPr/>
        <a:lstStyle/>
        <a:p>
          <a:r>
            <a: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платёжных систем (включая физическую или электронную инфраструктуру и связанные с ними процедуры и протоколы) с помощью которых </a:t>
          </a:r>
          <a:r>
            <a: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проводятся </a:t>
          </a:r>
          <a:r>
            <a: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транзакции</a:t>
          </a:r>
        </a:p>
      </dgm:t>
    </dgm:pt>
    <dgm:pt modelId="{4BA504F5-9628-4532-AB73-AC9F536BA32F}" type="parTrans" cxnId="{51F4E0B5-29CB-424B-B9AE-8F01CE1E797E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7FC67E-FEDE-4423-81C4-340397FBE385}" type="sibTrans" cxnId="{51F4E0B5-29CB-424B-B9AE-8F01CE1E797E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5E012-1EF0-426D-88CC-D71D8A2FD8B5}">
      <dgm:prSet phldrT="[Текст]"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Банкоматы</a:t>
          </a:r>
        </a:p>
      </dgm:t>
    </dgm:pt>
    <dgm:pt modelId="{EA9D4A4A-7A41-4E59-9190-330631297D8F}" type="parTrans" cxnId="{D7303617-B413-42F1-9B9E-527C3C431C00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8E4A80-819C-4DE4-91DC-1F982DD6918D}" type="sibTrans" cxnId="{D7303617-B413-42F1-9B9E-527C3C431C00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3C8357-2FDE-47BF-A92C-732B87DE532F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Платёжные киоскои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988615-0C49-4774-A87F-20D5A581DCAE}" type="parTrans" cxnId="{3CDF2021-1079-4AA4-A1CB-6E628668D547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409248-CE07-436E-A831-771BE36A6172}" type="sibTrans" cxnId="{3CDF2021-1079-4AA4-A1CB-6E628668D547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83F8B7-3326-4DE4-92DF-6CEBF337EC6D}">
      <dgm:prSet custT="1"/>
      <dgm:spPr/>
      <dgm:t>
        <a:bodyPr/>
        <a:lstStyle/>
        <a:p>
          <a:r>
            <a: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POS</a:t>
          </a:r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-терминалоы</a:t>
          </a:r>
          <a:r>
            <a: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AC9D1F54-975E-4AB4-9DEF-7CE30EF72AA4}" type="parTrans" cxnId="{D2B09C3A-2E41-4EDF-B020-CF0D02FE7274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40FDCC-6382-4F6A-9BF2-EE565166DD91}" type="sibTrans" cxnId="{D2B09C3A-2E41-4EDF-B020-CF0D02FE7274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7E1FFF-AF87-49A7-A81F-328E35F0CCD0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Карты с хранимой денежной стоимостью 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18673F-2C05-4CE7-8A13-401705124A10}" type="parTrans" cxnId="{2A9F3647-21F0-4A5D-82E6-11A0EB1E0284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EBAF14-5399-41D2-B3B0-D06A41F437E2}" type="sibTrans" cxnId="{2A9F3647-21F0-4A5D-82E6-11A0EB1E0284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B00BF-E5E0-446D-874F-F6C165C41797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Электронных кошельков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FFFC8-7C6E-4B1B-A776-5B5FF89CA77D}" type="parTrans" cxnId="{EC5ED6D9-48AC-478A-8EC7-D91799AABA0B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7D8027-8DA2-4DC8-B3F0-D6F4F8F02442}" type="sibTrans" cxnId="{EC5ED6D9-48AC-478A-8EC7-D91799AABA0B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7F8229-4926-4056-85AD-5BBEDD4945DE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транзакций на валютных рынках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AB4937-2C8A-4663-81EB-38EF465FEFAA}" type="parTrans" cxnId="{31363E1D-F4E9-4D45-BBEB-DE4365A514E2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3C9159-FDB2-47F1-844E-68D0F125CACD}" type="sibTrans" cxnId="{31363E1D-F4E9-4D45-BBEB-DE4365A514E2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15D22D-EB71-4730-88F2-E7D35F6C24D5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</a:t>
          </a:r>
          <a:r>
            <a: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фьючерсов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82D56D-F37C-49D9-95D9-20EFCADF7429}" type="parTrans" cxnId="{139370F0-1027-4A45-BB0F-3E303D7D5293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D6E5E0-1FC7-42F6-B2F9-7977446EA55D}" type="sibTrans" cxnId="{139370F0-1027-4A45-BB0F-3E303D7D5293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A01900-4453-4871-9AAE-8034796D7EAA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 деривативов</a:t>
          </a:r>
          <a:r>
            <a: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78A1B479-A720-4BA6-A71C-258847C1B904}" type="parTrans" cxnId="{423EC5C9-83C1-4747-8B64-5282B362288F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C9FB9E-9B5D-445C-BF39-145E0EF9254D}" type="sibTrans" cxnId="{423EC5C9-83C1-4747-8B64-5282B362288F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94DB1F-854C-40F5-9175-3C85FF7BA80E}">
      <dgm:prSet custT="1"/>
      <dgm:spPr/>
      <dgm:t>
        <a:bodyPr/>
        <a:lstStyle/>
        <a:p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</a:t>
          </a:r>
          <a:r>
            <a: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опционов</a:t>
          </a:r>
          <a:endParaRPr lang="en-US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669067-C438-4EBD-BEC5-C18BF1DFDD11}" type="parTrans" cxnId="{E58FE123-04B1-48EA-8144-2FCDB975EA3C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E3149E-1B77-45E2-AAE5-72924897BDE2}" type="sibTrans" cxnId="{E58FE123-04B1-48EA-8144-2FCDB975EA3C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3240B7-EF7F-418A-871F-9D63E15BD0F9}" type="pres">
      <dgm:prSet presAssocID="{A7AA5E1B-96F9-4F0C-95D1-63AFB4968F4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78525A-1C46-4027-A2C5-A375443E13EE}" type="pres">
      <dgm:prSet presAssocID="{4F9042B6-4D19-4447-9BDD-28A0AB90CE38}" presName="roof" presStyleLbl="dkBgShp" presStyleIdx="0" presStyleCnt="2"/>
      <dgm:spPr/>
      <dgm:t>
        <a:bodyPr/>
        <a:lstStyle/>
        <a:p>
          <a:endParaRPr lang="ru-RU"/>
        </a:p>
      </dgm:t>
    </dgm:pt>
    <dgm:pt modelId="{2C66D95C-F254-4F1D-A1BC-5FA6B7A49D7A}" type="pres">
      <dgm:prSet presAssocID="{4F9042B6-4D19-4447-9BDD-28A0AB90CE38}" presName="pillars" presStyleCnt="0"/>
      <dgm:spPr/>
      <dgm:t>
        <a:bodyPr/>
        <a:lstStyle/>
        <a:p>
          <a:endParaRPr lang="ru-RU"/>
        </a:p>
      </dgm:t>
    </dgm:pt>
    <dgm:pt modelId="{EB2E63D6-2A73-4728-BD78-25CC71850D74}" type="pres">
      <dgm:prSet presAssocID="{4F9042B6-4D19-4447-9BDD-28A0AB90CE38}" presName="pillar1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609D8B-7D34-4F0B-8A91-32C015502514}" type="pres">
      <dgm:prSet presAssocID="{E73C8357-2FDE-47BF-A92C-732B87DE532F}" presName="pillarX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8A788A-C644-4D7B-8A07-E811F554C062}" type="pres">
      <dgm:prSet presAssocID="{3F83F8B7-3326-4DE4-92DF-6CEBF337EC6D}" presName="pillarX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3F2B5D-97F4-4A60-A053-4A5E3CEDA474}" type="pres">
      <dgm:prSet presAssocID="{1E7E1FFF-AF87-49A7-A81F-328E35F0CCD0}" presName="pillarX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735F5-7898-4857-BF4B-AB2D02A860DE}" type="pres">
      <dgm:prSet presAssocID="{816B00BF-E5E0-446D-874F-F6C165C41797}" presName="pillarX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35C479-2882-431B-ACB9-5FE9630435B9}" type="pres">
      <dgm:prSet presAssocID="{807F8229-4926-4056-85AD-5BBEDD4945DE}" presName="pillarX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B14466-F69C-4FE1-B304-D98C6B675A13}" type="pres">
      <dgm:prSet presAssocID="{8A15D22D-EB71-4730-88F2-E7D35F6C24D5}" presName="pillarX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F5BC1-8CC8-4E4F-96F3-33757CE0AFF2}" type="pres">
      <dgm:prSet presAssocID="{07A01900-4453-4871-9AAE-8034796D7EAA}" presName="pillarX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DED3FE-51A3-442E-96B5-0B26F0C3B8F4}" type="pres">
      <dgm:prSet presAssocID="{0A94DB1F-854C-40F5-9175-3C85FF7BA80E}" presName="pillarX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1F2C8-B121-4E77-BC48-7D74A0AEA7D3}" type="pres">
      <dgm:prSet presAssocID="{4F9042B6-4D19-4447-9BDD-28A0AB90CE38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423EC5C9-83C1-4747-8B64-5282B362288F}" srcId="{4F9042B6-4D19-4447-9BDD-28A0AB90CE38}" destId="{07A01900-4453-4871-9AAE-8034796D7EAA}" srcOrd="7" destOrd="0" parTransId="{78A1B479-A720-4BA6-A71C-258847C1B904}" sibTransId="{F6C9FB9E-9B5D-445C-BF39-145E0EF9254D}"/>
    <dgm:cxn modelId="{C34FAF5B-3576-4494-9154-D8B0439C3EB8}" type="presOf" srcId="{E73C8357-2FDE-47BF-A92C-732B87DE532F}" destId="{90609D8B-7D34-4F0B-8A91-32C015502514}" srcOrd="0" destOrd="0" presId="urn:microsoft.com/office/officeart/2005/8/layout/hList3"/>
    <dgm:cxn modelId="{E58FE123-04B1-48EA-8144-2FCDB975EA3C}" srcId="{4F9042B6-4D19-4447-9BDD-28A0AB90CE38}" destId="{0A94DB1F-854C-40F5-9175-3C85FF7BA80E}" srcOrd="8" destOrd="0" parTransId="{82669067-C438-4EBD-BEC5-C18BF1DFDD11}" sibTransId="{02E3149E-1B77-45E2-AAE5-72924897BDE2}"/>
    <dgm:cxn modelId="{9CE90C55-5822-4A66-978A-E81F8EDC30EF}" type="presOf" srcId="{57E5E012-1EF0-426D-88CC-D71D8A2FD8B5}" destId="{EB2E63D6-2A73-4728-BD78-25CC71850D74}" srcOrd="0" destOrd="0" presId="urn:microsoft.com/office/officeart/2005/8/layout/hList3"/>
    <dgm:cxn modelId="{2A9F3647-21F0-4A5D-82E6-11A0EB1E0284}" srcId="{4F9042B6-4D19-4447-9BDD-28A0AB90CE38}" destId="{1E7E1FFF-AF87-49A7-A81F-328E35F0CCD0}" srcOrd="3" destOrd="0" parTransId="{7618673F-2C05-4CE7-8A13-401705124A10}" sibTransId="{F1EBAF14-5399-41D2-B3B0-D06A41F437E2}"/>
    <dgm:cxn modelId="{2D9458A5-EA8B-4DBA-A107-074AAB3DCC3D}" type="presOf" srcId="{807F8229-4926-4056-85AD-5BBEDD4945DE}" destId="{4135C479-2882-431B-ACB9-5FE9630435B9}" srcOrd="0" destOrd="0" presId="urn:microsoft.com/office/officeart/2005/8/layout/hList3"/>
    <dgm:cxn modelId="{9DB65BF3-11C3-4F89-8005-796A318DFC2D}" type="presOf" srcId="{816B00BF-E5E0-446D-874F-F6C165C41797}" destId="{84C735F5-7898-4857-BF4B-AB2D02A860DE}" srcOrd="0" destOrd="0" presId="urn:microsoft.com/office/officeart/2005/8/layout/hList3"/>
    <dgm:cxn modelId="{35C1CD48-3862-46B5-8AF9-AC3AE88541C8}" type="presOf" srcId="{A7AA5E1B-96F9-4F0C-95D1-63AFB4968F43}" destId="{C73240B7-EF7F-418A-871F-9D63E15BD0F9}" srcOrd="0" destOrd="0" presId="urn:microsoft.com/office/officeart/2005/8/layout/hList3"/>
    <dgm:cxn modelId="{D2B09C3A-2E41-4EDF-B020-CF0D02FE7274}" srcId="{4F9042B6-4D19-4447-9BDD-28A0AB90CE38}" destId="{3F83F8B7-3326-4DE4-92DF-6CEBF337EC6D}" srcOrd="2" destOrd="0" parTransId="{AC9D1F54-975E-4AB4-9DEF-7CE30EF72AA4}" sibTransId="{6340FDCC-6382-4F6A-9BF2-EE565166DD91}"/>
    <dgm:cxn modelId="{51F4E0B5-29CB-424B-B9AE-8F01CE1E797E}" srcId="{A7AA5E1B-96F9-4F0C-95D1-63AFB4968F43}" destId="{4F9042B6-4D19-4447-9BDD-28A0AB90CE38}" srcOrd="0" destOrd="0" parTransId="{4BA504F5-9628-4532-AB73-AC9F536BA32F}" sibTransId="{A37FC67E-FEDE-4423-81C4-340397FBE385}"/>
    <dgm:cxn modelId="{50606403-7844-42BF-9D21-77E335216B46}" type="presOf" srcId="{3F83F8B7-3326-4DE4-92DF-6CEBF337EC6D}" destId="{208A788A-C644-4D7B-8A07-E811F554C062}" srcOrd="0" destOrd="0" presId="urn:microsoft.com/office/officeart/2005/8/layout/hList3"/>
    <dgm:cxn modelId="{D7303617-B413-42F1-9B9E-527C3C431C00}" srcId="{4F9042B6-4D19-4447-9BDD-28A0AB90CE38}" destId="{57E5E012-1EF0-426D-88CC-D71D8A2FD8B5}" srcOrd="0" destOrd="0" parTransId="{EA9D4A4A-7A41-4E59-9190-330631297D8F}" sibTransId="{328E4A80-819C-4DE4-91DC-1F982DD6918D}"/>
    <dgm:cxn modelId="{139370F0-1027-4A45-BB0F-3E303D7D5293}" srcId="{4F9042B6-4D19-4447-9BDD-28A0AB90CE38}" destId="{8A15D22D-EB71-4730-88F2-E7D35F6C24D5}" srcOrd="6" destOrd="0" parTransId="{4182D56D-F37C-49D9-95D9-20EFCADF7429}" sibTransId="{E6D6E5E0-1FC7-42F6-B2F9-7977446EA55D}"/>
    <dgm:cxn modelId="{A664CA45-ABFA-4353-89AD-993B799F9304}" type="presOf" srcId="{1E7E1FFF-AF87-49A7-A81F-328E35F0CCD0}" destId="{B13F2B5D-97F4-4A60-A053-4A5E3CEDA474}" srcOrd="0" destOrd="0" presId="urn:microsoft.com/office/officeart/2005/8/layout/hList3"/>
    <dgm:cxn modelId="{1709B08E-97CE-4918-8CCC-97A900F51719}" type="presOf" srcId="{07A01900-4453-4871-9AAE-8034796D7EAA}" destId="{A04F5BC1-8CC8-4E4F-96F3-33757CE0AFF2}" srcOrd="0" destOrd="0" presId="urn:microsoft.com/office/officeart/2005/8/layout/hList3"/>
    <dgm:cxn modelId="{31363E1D-F4E9-4D45-BBEB-DE4365A514E2}" srcId="{4F9042B6-4D19-4447-9BDD-28A0AB90CE38}" destId="{807F8229-4926-4056-85AD-5BBEDD4945DE}" srcOrd="5" destOrd="0" parTransId="{9AAB4937-2C8A-4663-81EB-38EF465FEFAA}" sibTransId="{A33C9159-FDB2-47F1-844E-68D0F125CACD}"/>
    <dgm:cxn modelId="{F30FF702-0D11-432F-A336-2ED4F861340F}" type="presOf" srcId="{0A94DB1F-854C-40F5-9175-3C85FF7BA80E}" destId="{A8DED3FE-51A3-442E-96B5-0B26F0C3B8F4}" srcOrd="0" destOrd="0" presId="urn:microsoft.com/office/officeart/2005/8/layout/hList3"/>
    <dgm:cxn modelId="{95A691CF-6389-4D8A-8F79-738714E0B1AE}" type="presOf" srcId="{8A15D22D-EB71-4730-88F2-E7D35F6C24D5}" destId="{B7B14466-F69C-4FE1-B304-D98C6B675A13}" srcOrd="0" destOrd="0" presId="urn:microsoft.com/office/officeart/2005/8/layout/hList3"/>
    <dgm:cxn modelId="{8484EF8C-5104-4F98-AF71-BF7D1EC705D4}" type="presOf" srcId="{4F9042B6-4D19-4447-9BDD-28A0AB90CE38}" destId="{FE78525A-1C46-4027-A2C5-A375443E13EE}" srcOrd="0" destOrd="0" presId="urn:microsoft.com/office/officeart/2005/8/layout/hList3"/>
    <dgm:cxn modelId="{3CDF2021-1079-4AA4-A1CB-6E628668D547}" srcId="{4F9042B6-4D19-4447-9BDD-28A0AB90CE38}" destId="{E73C8357-2FDE-47BF-A92C-732B87DE532F}" srcOrd="1" destOrd="0" parTransId="{03988615-0C49-4774-A87F-20D5A581DCAE}" sibTransId="{87409248-CE07-436E-A831-771BE36A6172}"/>
    <dgm:cxn modelId="{EC5ED6D9-48AC-478A-8EC7-D91799AABA0B}" srcId="{4F9042B6-4D19-4447-9BDD-28A0AB90CE38}" destId="{816B00BF-E5E0-446D-874F-F6C165C41797}" srcOrd="4" destOrd="0" parTransId="{2F9FFFC8-7C6E-4B1B-A776-5B5FF89CA77D}" sibTransId="{737D8027-8DA2-4DC8-B3F0-D6F4F8F02442}"/>
    <dgm:cxn modelId="{88635D74-1AC2-4AAF-8B76-E696C31D6167}" type="presParOf" srcId="{C73240B7-EF7F-418A-871F-9D63E15BD0F9}" destId="{FE78525A-1C46-4027-A2C5-A375443E13EE}" srcOrd="0" destOrd="0" presId="urn:microsoft.com/office/officeart/2005/8/layout/hList3"/>
    <dgm:cxn modelId="{BEB5A3CB-0B01-4AEF-BBDA-3AB9D0898A97}" type="presParOf" srcId="{C73240B7-EF7F-418A-871F-9D63E15BD0F9}" destId="{2C66D95C-F254-4F1D-A1BC-5FA6B7A49D7A}" srcOrd="1" destOrd="0" presId="urn:microsoft.com/office/officeart/2005/8/layout/hList3"/>
    <dgm:cxn modelId="{38D7ABE1-489A-4B0E-ABA4-E6E864803854}" type="presParOf" srcId="{2C66D95C-F254-4F1D-A1BC-5FA6B7A49D7A}" destId="{EB2E63D6-2A73-4728-BD78-25CC71850D74}" srcOrd="0" destOrd="0" presId="urn:microsoft.com/office/officeart/2005/8/layout/hList3"/>
    <dgm:cxn modelId="{8DC1FAEA-5284-44E5-8E4A-B19E6F0C594F}" type="presParOf" srcId="{2C66D95C-F254-4F1D-A1BC-5FA6B7A49D7A}" destId="{90609D8B-7D34-4F0B-8A91-32C015502514}" srcOrd="1" destOrd="0" presId="urn:microsoft.com/office/officeart/2005/8/layout/hList3"/>
    <dgm:cxn modelId="{C2CAFF02-EC28-49A2-B56F-4047048A7F59}" type="presParOf" srcId="{2C66D95C-F254-4F1D-A1BC-5FA6B7A49D7A}" destId="{208A788A-C644-4D7B-8A07-E811F554C062}" srcOrd="2" destOrd="0" presId="urn:microsoft.com/office/officeart/2005/8/layout/hList3"/>
    <dgm:cxn modelId="{47C2D19A-A267-4DAA-AB53-DB48A1A688F0}" type="presParOf" srcId="{2C66D95C-F254-4F1D-A1BC-5FA6B7A49D7A}" destId="{B13F2B5D-97F4-4A60-A053-4A5E3CEDA474}" srcOrd="3" destOrd="0" presId="urn:microsoft.com/office/officeart/2005/8/layout/hList3"/>
    <dgm:cxn modelId="{95ABD7D5-97A9-42A9-A190-F7CE544B4AAB}" type="presParOf" srcId="{2C66D95C-F254-4F1D-A1BC-5FA6B7A49D7A}" destId="{84C735F5-7898-4857-BF4B-AB2D02A860DE}" srcOrd="4" destOrd="0" presId="urn:microsoft.com/office/officeart/2005/8/layout/hList3"/>
    <dgm:cxn modelId="{0DF34A65-4D24-4798-B4D2-B5EB275D88A1}" type="presParOf" srcId="{2C66D95C-F254-4F1D-A1BC-5FA6B7A49D7A}" destId="{4135C479-2882-431B-ACB9-5FE9630435B9}" srcOrd="5" destOrd="0" presId="urn:microsoft.com/office/officeart/2005/8/layout/hList3"/>
    <dgm:cxn modelId="{27273B01-C14A-44E3-AC1F-24476E04E9F1}" type="presParOf" srcId="{2C66D95C-F254-4F1D-A1BC-5FA6B7A49D7A}" destId="{B7B14466-F69C-4FE1-B304-D98C6B675A13}" srcOrd="6" destOrd="0" presId="urn:microsoft.com/office/officeart/2005/8/layout/hList3"/>
    <dgm:cxn modelId="{BA8ED7F6-E805-4B20-BAFA-52CAC52171FE}" type="presParOf" srcId="{2C66D95C-F254-4F1D-A1BC-5FA6B7A49D7A}" destId="{A04F5BC1-8CC8-4E4F-96F3-33757CE0AFF2}" srcOrd="7" destOrd="0" presId="urn:microsoft.com/office/officeart/2005/8/layout/hList3"/>
    <dgm:cxn modelId="{D970507B-9BA8-4BBF-9A4F-01E05DFA6F06}" type="presParOf" srcId="{2C66D95C-F254-4F1D-A1BC-5FA6B7A49D7A}" destId="{A8DED3FE-51A3-442E-96B5-0B26F0C3B8F4}" srcOrd="8" destOrd="0" presId="urn:microsoft.com/office/officeart/2005/8/layout/hList3"/>
    <dgm:cxn modelId="{97893FF5-ED18-4444-A503-9B0BBDEE2383}" type="presParOf" srcId="{C73240B7-EF7F-418A-871F-9D63E15BD0F9}" destId="{E941F2C8-B121-4E77-BC48-7D74A0AEA7D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FAAB27E-46CC-4B68-9843-55903804635A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C6E0C6-ABEE-434A-B471-FD319A39BD65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включает данную платежную систему в качестве системно значимой, значимой или иной платежной системы в реестр платежных систем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8E0ED8-055F-4DE0-A46F-C1ED6F95D17A}" type="parTrans" cxnId="{D06A05DD-CE48-45A5-93B7-5E1E70E576E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EFED9C-9F43-4B7B-BE17-2C17F9DD771F}" type="sibTrans" cxnId="{D06A05DD-CE48-45A5-93B7-5E1E70E576E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A9803F-8AF3-4B28-9535-7C34B28F0990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публикует данную информацию на своем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09AF44-90EC-4F08-8630-F3EF4B58CF53}" type="parTrans" cxnId="{2190E416-C154-49A0-8107-B97B7FCDDD0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C7B51E-07A0-45D7-87CC-389B14A02971}" type="sibTrans" cxnId="{2190E416-C154-49A0-8107-B97B7FCDDD0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EDFE06-DB9E-4F11-A32D-49AD3BA4FEC8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в письменной форме уведомляет оператора платежной системы, за исключением НБ РК, об отнесении платежной системы к системно значимой, значимой либо иной платежной системе.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AEB37A-987F-45A2-9A08-723A0C17FF80}" type="parTrans" cxnId="{A5268D1D-1508-4D86-B30E-EC250895A33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EA2044-44DE-47DD-9895-797EFFCC00AC}" type="sibTrans" cxnId="{A5268D1D-1508-4D86-B30E-EC250895A33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FEC75-2095-40C7-937E-B1AB7CAFC939}" type="pres">
      <dgm:prSet presAssocID="{CFAAB27E-46CC-4B68-9843-55903804635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CD21A4-1385-40BF-BBC3-3657E9E87FC6}" type="pres">
      <dgm:prSet presAssocID="{CFAAB27E-46CC-4B68-9843-55903804635A}" presName="arrow" presStyleLbl="bgShp" presStyleIdx="0" presStyleCnt="1"/>
      <dgm:spPr/>
      <dgm:t>
        <a:bodyPr/>
        <a:lstStyle/>
        <a:p>
          <a:endParaRPr lang="ru-RU"/>
        </a:p>
      </dgm:t>
    </dgm:pt>
    <dgm:pt modelId="{E3CCC5C4-009A-4548-9BBD-9FDC03554CFB}" type="pres">
      <dgm:prSet presAssocID="{CFAAB27E-46CC-4B68-9843-55903804635A}" presName="linearProcess" presStyleCnt="0"/>
      <dgm:spPr/>
      <dgm:t>
        <a:bodyPr/>
        <a:lstStyle/>
        <a:p>
          <a:endParaRPr lang="ru-RU"/>
        </a:p>
      </dgm:t>
    </dgm:pt>
    <dgm:pt modelId="{097FD869-FFB3-4D46-B1FE-A8543843B01F}" type="pres">
      <dgm:prSet presAssocID="{42C6E0C6-ABEE-434A-B471-FD319A39BD6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40686D-E4F9-48BD-99AA-43BAFCC99746}" type="pres">
      <dgm:prSet presAssocID="{CAEFED9C-9F43-4B7B-BE17-2C17F9DD771F}" presName="sibTrans" presStyleCnt="0"/>
      <dgm:spPr/>
      <dgm:t>
        <a:bodyPr/>
        <a:lstStyle/>
        <a:p>
          <a:endParaRPr lang="ru-RU"/>
        </a:p>
      </dgm:t>
    </dgm:pt>
    <dgm:pt modelId="{AB904F18-B883-4610-9599-395F41454863}" type="pres">
      <dgm:prSet presAssocID="{4BA9803F-8AF3-4B28-9535-7C34B28F099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2FCFEF-D4CC-4075-A779-2A98BD8B15A8}" type="pres">
      <dgm:prSet presAssocID="{23C7B51E-07A0-45D7-87CC-389B14A02971}" presName="sibTrans" presStyleCnt="0"/>
      <dgm:spPr/>
      <dgm:t>
        <a:bodyPr/>
        <a:lstStyle/>
        <a:p>
          <a:endParaRPr lang="ru-RU"/>
        </a:p>
      </dgm:t>
    </dgm:pt>
    <dgm:pt modelId="{9FC00E9E-CF5C-475D-BFAC-82C7DEEAA307}" type="pres">
      <dgm:prSet presAssocID="{3EEDFE06-DB9E-4F11-A32D-49AD3BA4FEC8}" presName="textNode" presStyleLbl="node1" presStyleIdx="2" presStyleCnt="3" custScaleX="1103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268D1D-1508-4D86-B30E-EC250895A33E}" srcId="{CFAAB27E-46CC-4B68-9843-55903804635A}" destId="{3EEDFE06-DB9E-4F11-A32D-49AD3BA4FEC8}" srcOrd="2" destOrd="0" parTransId="{09AEB37A-987F-45A2-9A08-723A0C17FF80}" sibTransId="{D8EA2044-44DE-47DD-9895-797EFFCC00AC}"/>
    <dgm:cxn modelId="{2190E416-C154-49A0-8107-B97B7FCDDD04}" srcId="{CFAAB27E-46CC-4B68-9843-55903804635A}" destId="{4BA9803F-8AF3-4B28-9535-7C34B28F0990}" srcOrd="1" destOrd="0" parTransId="{5309AF44-90EC-4F08-8630-F3EF4B58CF53}" sibTransId="{23C7B51E-07A0-45D7-87CC-389B14A02971}"/>
    <dgm:cxn modelId="{01D173F2-1672-4E2A-B6ED-B82E2C006D0C}" type="presOf" srcId="{CFAAB27E-46CC-4B68-9843-55903804635A}" destId="{E19FEC75-2095-40C7-937E-B1AB7CAFC939}" srcOrd="0" destOrd="0" presId="urn:microsoft.com/office/officeart/2005/8/layout/hProcess9"/>
    <dgm:cxn modelId="{E60F5136-941B-4732-9E4E-FA784A7BD885}" type="presOf" srcId="{42C6E0C6-ABEE-434A-B471-FD319A39BD65}" destId="{097FD869-FFB3-4D46-B1FE-A8543843B01F}" srcOrd="0" destOrd="0" presId="urn:microsoft.com/office/officeart/2005/8/layout/hProcess9"/>
    <dgm:cxn modelId="{78A53F0C-EBA2-467F-BD70-AEC87BC4DDF4}" type="presOf" srcId="{4BA9803F-8AF3-4B28-9535-7C34B28F0990}" destId="{AB904F18-B883-4610-9599-395F41454863}" srcOrd="0" destOrd="0" presId="urn:microsoft.com/office/officeart/2005/8/layout/hProcess9"/>
    <dgm:cxn modelId="{D06A05DD-CE48-45A5-93B7-5E1E70E576EF}" srcId="{CFAAB27E-46CC-4B68-9843-55903804635A}" destId="{42C6E0C6-ABEE-434A-B471-FD319A39BD65}" srcOrd="0" destOrd="0" parTransId="{EA8E0ED8-055F-4DE0-A46F-C1ED6F95D17A}" sibTransId="{CAEFED9C-9F43-4B7B-BE17-2C17F9DD771F}"/>
    <dgm:cxn modelId="{36655574-B482-4901-B5A4-D48A970C4B8C}" type="presOf" srcId="{3EEDFE06-DB9E-4F11-A32D-49AD3BA4FEC8}" destId="{9FC00E9E-CF5C-475D-BFAC-82C7DEEAA307}" srcOrd="0" destOrd="0" presId="urn:microsoft.com/office/officeart/2005/8/layout/hProcess9"/>
    <dgm:cxn modelId="{02E42684-5F1B-4730-8B5C-649DC37E3C04}" type="presParOf" srcId="{E19FEC75-2095-40C7-937E-B1AB7CAFC939}" destId="{10CD21A4-1385-40BF-BBC3-3657E9E87FC6}" srcOrd="0" destOrd="0" presId="urn:microsoft.com/office/officeart/2005/8/layout/hProcess9"/>
    <dgm:cxn modelId="{D5B56495-B116-4BDE-B7F2-D96EAE043BAE}" type="presParOf" srcId="{E19FEC75-2095-40C7-937E-B1AB7CAFC939}" destId="{E3CCC5C4-009A-4548-9BBD-9FDC03554CFB}" srcOrd="1" destOrd="0" presId="urn:microsoft.com/office/officeart/2005/8/layout/hProcess9"/>
    <dgm:cxn modelId="{BD9D582B-A61E-4AB0-B61F-C52DAE222011}" type="presParOf" srcId="{E3CCC5C4-009A-4548-9BBD-9FDC03554CFB}" destId="{097FD869-FFB3-4D46-B1FE-A8543843B01F}" srcOrd="0" destOrd="0" presId="urn:microsoft.com/office/officeart/2005/8/layout/hProcess9"/>
    <dgm:cxn modelId="{42DA028E-0779-466C-91DF-5EB2A5D4880B}" type="presParOf" srcId="{E3CCC5C4-009A-4548-9BBD-9FDC03554CFB}" destId="{AF40686D-E4F9-48BD-99AA-43BAFCC99746}" srcOrd="1" destOrd="0" presId="urn:microsoft.com/office/officeart/2005/8/layout/hProcess9"/>
    <dgm:cxn modelId="{FA236AC2-AD90-4111-A250-FE6BDD7A09B2}" type="presParOf" srcId="{E3CCC5C4-009A-4548-9BBD-9FDC03554CFB}" destId="{AB904F18-B883-4610-9599-395F41454863}" srcOrd="2" destOrd="0" presId="urn:microsoft.com/office/officeart/2005/8/layout/hProcess9"/>
    <dgm:cxn modelId="{BBCC856E-523B-4A97-86F9-322E2078E884}" type="presParOf" srcId="{E3CCC5C4-009A-4548-9BBD-9FDC03554CFB}" destId="{742FCFEF-D4CC-4075-A779-2A98BD8B15A8}" srcOrd="3" destOrd="0" presId="urn:microsoft.com/office/officeart/2005/8/layout/hProcess9"/>
    <dgm:cxn modelId="{3F44F92A-3B43-41FB-A7E3-7A6FD7E58E12}" type="presParOf" srcId="{E3CCC5C4-009A-4548-9BBD-9FDC03554CFB}" destId="{9FC00E9E-CF5C-475D-BFAC-82C7DEEAA30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868EBD2-F5F1-403B-A096-4BAA64C3DCD2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88795BD-3060-41CB-AC46-8B17F9E1F0BC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платежной системы: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270777-6240-4AC4-AC5C-E534EA7CFC79}" type="parTrans" cxnId="{14564082-936E-42EB-9027-70DA52280279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ECC057-8981-4A3F-8B86-DC81F9B0C743}" type="sibTrans" cxnId="{14564082-936E-42EB-9027-70DA52280279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C66281-298F-424D-BED6-672C65791EB6}">
      <dgm:prSet phldrT="[Текст]" custT="1"/>
      <dgm:spPr/>
      <dgm:t>
        <a:bodyPr/>
        <a:lstStyle/>
        <a:p>
          <a:pPr algn="just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устанавливает правила ПС и осуществляет контроль за их соблюдением участниками платежных систем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7F1F65-34B6-4134-9A01-4D4D08C026AC}" type="parTrans" cxnId="{6D4F31B6-A49B-4D1C-A740-5DDD534EA865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73C34C-0C97-4EC2-ACE9-1BF165FE5A50}" type="sibTrans" cxnId="{6D4F31B6-A49B-4D1C-A740-5DDD534EA865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F2A33-A131-4BAE-8D6E-CDB6A436AD8C}">
      <dgm:prSet custT="1"/>
      <dgm:spPr/>
      <dgm:t>
        <a:bodyPr/>
        <a:lstStyle/>
        <a:p>
          <a:pPr algn="just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обработку и выдачу платежных и информационных сообщений участников ПС, индивидуальное исполнение указаний или клиринг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811058-C61B-4E49-B862-119DB4BF41E0}" type="parTrans" cxnId="{5051A21B-EB69-4A3E-8C70-197C2F2AAD27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8686C2-331C-43AB-8406-D9E384E221A2}" type="sibTrans" cxnId="{5051A21B-EB69-4A3E-8C70-197C2F2AAD27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AA5BC7-9F78-4117-8D1B-4EF254562785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заключает договор с участником ПС об участии в ПС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E329B5-017F-4DBF-BB1E-66569E281FD0}" type="parTrans" cxnId="{C7372CDF-2292-4EB7-9E53-7413EBF8F099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C5D8B2-546C-4C31-9B55-6388B88B1D13}" type="sibTrans" cxnId="{C7372CDF-2292-4EB7-9E53-7413EBF8F099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35E487-CEF7-44A7-85E3-913269C197BA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определяет систему управления рисками в ПС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7630DC-95D5-45E2-8043-0AD50B88283D}" type="parTrans" cxnId="{6B8BB2A6-1874-47FD-88C1-D5CDA136CE32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ABA7AC-A37F-469D-9215-BA252739E949}" type="sibTrans" cxnId="{6B8BB2A6-1874-47FD-88C1-D5CDA136CE32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5E547D-D969-42DD-AF89-12861F791DDC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обеспечивает функционирование инфраструктуры платежной системы;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0098E-B036-4331-992F-F5F90D15AD5B}" type="parTrans" cxnId="{51C00E70-53B4-4438-A639-27D2DCFDAEE6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EACA37-EB58-4899-A3DF-AEF97A020A6E}" type="sibTrans" cxnId="{51C00E70-53B4-4438-A639-27D2DCFDAEE6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A5F591-71E3-4D6E-9AAF-A6AC13302930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обеспечивает соблюдение мер информационной безопасности и непрерывности деятельности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156E2-1FA9-421F-812D-E68ED2E1EDC6}" type="parTrans" cxnId="{2040399C-58C3-415C-92F9-A4FD98F61C87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4D2884-48C9-4A9C-918C-FA63971775EC}" type="sibTrans" cxnId="{2040399C-58C3-415C-92F9-A4FD98F61C87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EB4A87-7F2A-4D66-AB6A-7F8973FE1EBF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обеспечивает равный и открытый доступ участников ПС к оказываемым им услугам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084A65-6C06-4329-BC7C-9122A3F79572}" type="parTrans" cxnId="{D7E363C9-3EA7-4F4B-869A-4A61478E599A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7E3A1F-1B9C-4922-BB04-D2DEF6A8AC6D}" type="sibTrans" cxnId="{D7E363C9-3EA7-4F4B-869A-4A61478E599A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86F943-EE3F-4247-829D-C54FBB558C7E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утверждает внутренние документы по управлению деятельностью оператора платежной системы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908011-BE9D-49AE-8FCE-F4971C167C84}" type="parTrans" cxnId="{D003CAF4-85C6-4379-86BC-04AED122B022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E97EC7-67EA-4ECB-9D39-3A5270C69D72}" type="sibTrans" cxnId="{D003CAF4-85C6-4379-86BC-04AED122B022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153678-1A46-46C1-B0E8-4780A0E397C3}">
      <dgm:prSet custT="1"/>
      <dgm:spPr/>
      <dgm:t>
        <a:bodyPr/>
        <a:lstStyle/>
        <a:p>
          <a:pPr algn="just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выполняет иные обязанности на основании договоров, заключенных с участниками ПС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E0E517-4B76-4E67-9730-62B0456BF83C}" type="parTrans" cxnId="{83D95CDA-3164-4D0C-90EB-B94879DF8BDF}">
      <dgm:prSet custT="1"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9A1CFD-61B4-4030-AD2B-C41B798BCEE9}" type="sibTrans" cxnId="{83D95CDA-3164-4D0C-90EB-B94879DF8BDF}">
      <dgm:prSet/>
      <dgm:spPr/>
      <dgm:t>
        <a:bodyPr/>
        <a:lstStyle/>
        <a:p>
          <a:pPr algn="just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B1D5A-84E4-46B9-A41E-44947C6B06B1}" type="pres">
      <dgm:prSet presAssocID="{1868EBD2-F5F1-403B-A096-4BAA64C3DCD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688F8E-D92F-499F-9083-9A8377766CB0}" type="pres">
      <dgm:prSet presAssocID="{B88795BD-3060-41CB-AC46-8B17F9E1F0BC}" presName="root1" presStyleCnt="0"/>
      <dgm:spPr/>
      <dgm:t>
        <a:bodyPr/>
        <a:lstStyle/>
        <a:p>
          <a:endParaRPr lang="ru-RU"/>
        </a:p>
      </dgm:t>
    </dgm:pt>
    <dgm:pt modelId="{4E6804C1-515B-4143-B0AE-4C7DC0D94849}" type="pres">
      <dgm:prSet presAssocID="{B88795BD-3060-41CB-AC46-8B17F9E1F0BC}" presName="LevelOneTextNode" presStyleLbl="node0" presStyleIdx="0" presStyleCnt="1" custScaleY="1556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47EBFDA-337C-4A3C-9857-3F45EF95D332}" type="pres">
      <dgm:prSet presAssocID="{B88795BD-3060-41CB-AC46-8B17F9E1F0BC}" presName="level2hierChild" presStyleCnt="0"/>
      <dgm:spPr/>
      <dgm:t>
        <a:bodyPr/>
        <a:lstStyle/>
        <a:p>
          <a:endParaRPr lang="ru-RU"/>
        </a:p>
      </dgm:t>
    </dgm:pt>
    <dgm:pt modelId="{0837A4AB-D8B6-4EDF-BF6E-118A91F57428}" type="pres">
      <dgm:prSet presAssocID="{5D7F1F65-34B6-4134-9A01-4D4D08C026AC}" presName="conn2-1" presStyleLbl="parChTrans1D2" presStyleIdx="0" presStyleCnt="9"/>
      <dgm:spPr/>
      <dgm:t>
        <a:bodyPr/>
        <a:lstStyle/>
        <a:p>
          <a:endParaRPr lang="ru-RU"/>
        </a:p>
      </dgm:t>
    </dgm:pt>
    <dgm:pt modelId="{EAE041A7-4960-49B2-8A84-440E880B5C61}" type="pres">
      <dgm:prSet presAssocID="{5D7F1F65-34B6-4134-9A01-4D4D08C026AC}" presName="connTx" presStyleLbl="parChTrans1D2" presStyleIdx="0" presStyleCnt="9"/>
      <dgm:spPr/>
      <dgm:t>
        <a:bodyPr/>
        <a:lstStyle/>
        <a:p>
          <a:endParaRPr lang="ru-RU"/>
        </a:p>
      </dgm:t>
    </dgm:pt>
    <dgm:pt modelId="{57B3AADE-C544-4A73-BBED-DDA4EE0C0D15}" type="pres">
      <dgm:prSet presAssocID="{90C66281-298F-424D-BED6-672C65791EB6}" presName="root2" presStyleCnt="0"/>
      <dgm:spPr/>
      <dgm:t>
        <a:bodyPr/>
        <a:lstStyle/>
        <a:p>
          <a:endParaRPr lang="ru-RU"/>
        </a:p>
      </dgm:t>
    </dgm:pt>
    <dgm:pt modelId="{821013D7-85E3-4143-A97F-22727B5FF367}" type="pres">
      <dgm:prSet presAssocID="{90C66281-298F-424D-BED6-672C65791EB6}" presName="LevelTwoTextNode" presStyleLbl="node2" presStyleIdx="0" presStyleCnt="9" custScaleX="3982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80CC23-C7DE-465C-8814-F39D9A6A63BA}" type="pres">
      <dgm:prSet presAssocID="{90C66281-298F-424D-BED6-672C65791EB6}" presName="level3hierChild" presStyleCnt="0"/>
      <dgm:spPr/>
      <dgm:t>
        <a:bodyPr/>
        <a:lstStyle/>
        <a:p>
          <a:endParaRPr lang="ru-RU"/>
        </a:p>
      </dgm:t>
    </dgm:pt>
    <dgm:pt modelId="{3D66DA75-9B6B-4DAC-A4F1-5C68D0F1DA50}" type="pres">
      <dgm:prSet presAssocID="{70811058-C61B-4E49-B862-119DB4BF41E0}" presName="conn2-1" presStyleLbl="parChTrans1D2" presStyleIdx="1" presStyleCnt="9"/>
      <dgm:spPr/>
      <dgm:t>
        <a:bodyPr/>
        <a:lstStyle/>
        <a:p>
          <a:endParaRPr lang="ru-RU"/>
        </a:p>
      </dgm:t>
    </dgm:pt>
    <dgm:pt modelId="{32D0B512-1F91-43C2-AD9E-116531A80C81}" type="pres">
      <dgm:prSet presAssocID="{70811058-C61B-4E49-B862-119DB4BF41E0}" presName="connTx" presStyleLbl="parChTrans1D2" presStyleIdx="1" presStyleCnt="9"/>
      <dgm:spPr/>
      <dgm:t>
        <a:bodyPr/>
        <a:lstStyle/>
        <a:p>
          <a:endParaRPr lang="ru-RU"/>
        </a:p>
      </dgm:t>
    </dgm:pt>
    <dgm:pt modelId="{4828B93F-F9F4-47D2-9F93-9E71619A99F4}" type="pres">
      <dgm:prSet presAssocID="{EE2F2A33-A131-4BAE-8D6E-CDB6A436AD8C}" presName="root2" presStyleCnt="0"/>
      <dgm:spPr/>
      <dgm:t>
        <a:bodyPr/>
        <a:lstStyle/>
        <a:p>
          <a:endParaRPr lang="ru-RU"/>
        </a:p>
      </dgm:t>
    </dgm:pt>
    <dgm:pt modelId="{0785731B-895C-4953-A4E4-F2D76363357A}" type="pres">
      <dgm:prSet presAssocID="{EE2F2A33-A131-4BAE-8D6E-CDB6A436AD8C}" presName="LevelTwoTextNode" presStyleLbl="node2" presStyleIdx="1" presStyleCnt="9" custScaleX="479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8A7CDD-62A3-45FE-8689-B02F79DB2532}" type="pres">
      <dgm:prSet presAssocID="{EE2F2A33-A131-4BAE-8D6E-CDB6A436AD8C}" presName="level3hierChild" presStyleCnt="0"/>
      <dgm:spPr/>
      <dgm:t>
        <a:bodyPr/>
        <a:lstStyle/>
        <a:p>
          <a:endParaRPr lang="ru-RU"/>
        </a:p>
      </dgm:t>
    </dgm:pt>
    <dgm:pt modelId="{D6DFC4D0-85BE-4E5D-A273-3BAB74A09675}" type="pres">
      <dgm:prSet presAssocID="{F7E329B5-017F-4DBF-BB1E-66569E281FD0}" presName="conn2-1" presStyleLbl="parChTrans1D2" presStyleIdx="2" presStyleCnt="9"/>
      <dgm:spPr/>
      <dgm:t>
        <a:bodyPr/>
        <a:lstStyle/>
        <a:p>
          <a:endParaRPr lang="ru-RU"/>
        </a:p>
      </dgm:t>
    </dgm:pt>
    <dgm:pt modelId="{CA62557F-E35C-4E44-B9E6-C16D4DEBBE9A}" type="pres">
      <dgm:prSet presAssocID="{F7E329B5-017F-4DBF-BB1E-66569E281FD0}" presName="connTx" presStyleLbl="parChTrans1D2" presStyleIdx="2" presStyleCnt="9"/>
      <dgm:spPr/>
      <dgm:t>
        <a:bodyPr/>
        <a:lstStyle/>
        <a:p>
          <a:endParaRPr lang="ru-RU"/>
        </a:p>
      </dgm:t>
    </dgm:pt>
    <dgm:pt modelId="{146D5E88-1B0B-47CF-AE5F-7E7781A28C3D}" type="pres">
      <dgm:prSet presAssocID="{CEAA5BC7-9F78-4117-8D1B-4EF254562785}" presName="root2" presStyleCnt="0"/>
      <dgm:spPr/>
      <dgm:t>
        <a:bodyPr/>
        <a:lstStyle/>
        <a:p>
          <a:endParaRPr lang="ru-RU"/>
        </a:p>
      </dgm:t>
    </dgm:pt>
    <dgm:pt modelId="{8CDE2C33-910A-4FCE-A7E4-77A28D62655A}" type="pres">
      <dgm:prSet presAssocID="{CEAA5BC7-9F78-4117-8D1B-4EF254562785}" presName="LevelTwoTextNode" presStyleLbl="node2" presStyleIdx="2" presStyleCnt="9" custScaleX="3155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C48B00-6319-4D5A-966E-F9E492361EC0}" type="pres">
      <dgm:prSet presAssocID="{CEAA5BC7-9F78-4117-8D1B-4EF254562785}" presName="level3hierChild" presStyleCnt="0"/>
      <dgm:spPr/>
      <dgm:t>
        <a:bodyPr/>
        <a:lstStyle/>
        <a:p>
          <a:endParaRPr lang="ru-RU"/>
        </a:p>
      </dgm:t>
    </dgm:pt>
    <dgm:pt modelId="{4B0F5D15-E5C7-4F69-8A65-D440D782CAB0}" type="pres">
      <dgm:prSet presAssocID="{597630DC-95D5-45E2-8043-0AD50B88283D}" presName="conn2-1" presStyleLbl="parChTrans1D2" presStyleIdx="3" presStyleCnt="9"/>
      <dgm:spPr/>
      <dgm:t>
        <a:bodyPr/>
        <a:lstStyle/>
        <a:p>
          <a:endParaRPr lang="ru-RU"/>
        </a:p>
      </dgm:t>
    </dgm:pt>
    <dgm:pt modelId="{A59180FE-EF95-4216-B495-934674A66F5B}" type="pres">
      <dgm:prSet presAssocID="{597630DC-95D5-45E2-8043-0AD50B88283D}" presName="connTx" presStyleLbl="parChTrans1D2" presStyleIdx="3" presStyleCnt="9"/>
      <dgm:spPr/>
      <dgm:t>
        <a:bodyPr/>
        <a:lstStyle/>
        <a:p>
          <a:endParaRPr lang="ru-RU"/>
        </a:p>
      </dgm:t>
    </dgm:pt>
    <dgm:pt modelId="{017E8EAF-6B09-44A5-8152-2F9C9D1EC972}" type="pres">
      <dgm:prSet presAssocID="{9C35E487-CEF7-44A7-85E3-913269C197BA}" presName="root2" presStyleCnt="0"/>
      <dgm:spPr/>
      <dgm:t>
        <a:bodyPr/>
        <a:lstStyle/>
        <a:p>
          <a:endParaRPr lang="ru-RU"/>
        </a:p>
      </dgm:t>
    </dgm:pt>
    <dgm:pt modelId="{4C69E4DC-D980-4436-BB16-2D4A891596CE}" type="pres">
      <dgm:prSet presAssocID="{9C35E487-CEF7-44A7-85E3-913269C197BA}" presName="LevelTwoTextNode" presStyleLbl="node2" presStyleIdx="3" presStyleCnt="9" custScaleX="3154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66DFE0-75BA-4D26-A57E-A823684FD5BC}" type="pres">
      <dgm:prSet presAssocID="{9C35E487-CEF7-44A7-85E3-913269C197BA}" presName="level3hierChild" presStyleCnt="0"/>
      <dgm:spPr/>
      <dgm:t>
        <a:bodyPr/>
        <a:lstStyle/>
        <a:p>
          <a:endParaRPr lang="ru-RU"/>
        </a:p>
      </dgm:t>
    </dgm:pt>
    <dgm:pt modelId="{91C0259F-AEFD-493A-934A-13BF1BEF4BB7}" type="pres">
      <dgm:prSet presAssocID="{3370098E-B036-4331-992F-F5F90D15AD5B}" presName="conn2-1" presStyleLbl="parChTrans1D2" presStyleIdx="4" presStyleCnt="9"/>
      <dgm:spPr/>
      <dgm:t>
        <a:bodyPr/>
        <a:lstStyle/>
        <a:p>
          <a:endParaRPr lang="ru-RU"/>
        </a:p>
      </dgm:t>
    </dgm:pt>
    <dgm:pt modelId="{A129A773-7E1C-4667-83D3-D9F08D7D951F}" type="pres">
      <dgm:prSet presAssocID="{3370098E-B036-4331-992F-F5F90D15AD5B}" presName="connTx" presStyleLbl="parChTrans1D2" presStyleIdx="4" presStyleCnt="9"/>
      <dgm:spPr/>
      <dgm:t>
        <a:bodyPr/>
        <a:lstStyle/>
        <a:p>
          <a:endParaRPr lang="ru-RU"/>
        </a:p>
      </dgm:t>
    </dgm:pt>
    <dgm:pt modelId="{A6B7BD31-1C04-4DE7-A6F0-A0BFEA793550}" type="pres">
      <dgm:prSet presAssocID="{E45E547D-D969-42DD-AF89-12861F791DDC}" presName="root2" presStyleCnt="0"/>
      <dgm:spPr/>
      <dgm:t>
        <a:bodyPr/>
        <a:lstStyle/>
        <a:p>
          <a:endParaRPr lang="ru-RU"/>
        </a:p>
      </dgm:t>
    </dgm:pt>
    <dgm:pt modelId="{2036C312-3EA9-4066-AF69-7726214AAABD}" type="pres">
      <dgm:prSet presAssocID="{E45E547D-D969-42DD-AF89-12861F791DDC}" presName="LevelTwoTextNode" presStyleLbl="node2" presStyleIdx="4" presStyleCnt="9" custScaleX="3165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4DD6FD-73BA-49FD-ACCA-C680183A78E5}" type="pres">
      <dgm:prSet presAssocID="{E45E547D-D969-42DD-AF89-12861F791DDC}" presName="level3hierChild" presStyleCnt="0"/>
      <dgm:spPr/>
      <dgm:t>
        <a:bodyPr/>
        <a:lstStyle/>
        <a:p>
          <a:endParaRPr lang="ru-RU"/>
        </a:p>
      </dgm:t>
    </dgm:pt>
    <dgm:pt modelId="{1E353840-9DB1-4369-BE37-8813455FC6AC}" type="pres">
      <dgm:prSet presAssocID="{4DA156E2-1FA9-421F-812D-E68ED2E1EDC6}" presName="conn2-1" presStyleLbl="parChTrans1D2" presStyleIdx="5" presStyleCnt="9"/>
      <dgm:spPr/>
      <dgm:t>
        <a:bodyPr/>
        <a:lstStyle/>
        <a:p>
          <a:endParaRPr lang="ru-RU"/>
        </a:p>
      </dgm:t>
    </dgm:pt>
    <dgm:pt modelId="{7E36C3A0-01F1-4511-AB77-DF62BC1DF465}" type="pres">
      <dgm:prSet presAssocID="{4DA156E2-1FA9-421F-812D-E68ED2E1EDC6}" presName="connTx" presStyleLbl="parChTrans1D2" presStyleIdx="5" presStyleCnt="9"/>
      <dgm:spPr/>
      <dgm:t>
        <a:bodyPr/>
        <a:lstStyle/>
        <a:p>
          <a:endParaRPr lang="ru-RU"/>
        </a:p>
      </dgm:t>
    </dgm:pt>
    <dgm:pt modelId="{65B93160-74EF-4359-80A1-CFAD553AFBB3}" type="pres">
      <dgm:prSet presAssocID="{20A5F591-71E3-4D6E-9AAF-A6AC13302930}" presName="root2" presStyleCnt="0"/>
      <dgm:spPr/>
      <dgm:t>
        <a:bodyPr/>
        <a:lstStyle/>
        <a:p>
          <a:endParaRPr lang="ru-RU"/>
        </a:p>
      </dgm:t>
    </dgm:pt>
    <dgm:pt modelId="{9A61A0F2-47D0-4618-9841-9A9C36365CE3}" type="pres">
      <dgm:prSet presAssocID="{20A5F591-71E3-4D6E-9AAF-A6AC13302930}" presName="LevelTwoTextNode" presStyleLbl="node2" presStyleIdx="5" presStyleCnt="9" custScaleX="3179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3795F9-0D18-462E-9015-196450136AA8}" type="pres">
      <dgm:prSet presAssocID="{20A5F591-71E3-4D6E-9AAF-A6AC13302930}" presName="level3hierChild" presStyleCnt="0"/>
      <dgm:spPr/>
      <dgm:t>
        <a:bodyPr/>
        <a:lstStyle/>
        <a:p>
          <a:endParaRPr lang="ru-RU"/>
        </a:p>
      </dgm:t>
    </dgm:pt>
    <dgm:pt modelId="{6FEE5C5F-525B-42AF-874A-F549C0EAED53}" type="pres">
      <dgm:prSet presAssocID="{32084A65-6C06-4329-BC7C-9122A3F79572}" presName="conn2-1" presStyleLbl="parChTrans1D2" presStyleIdx="6" presStyleCnt="9"/>
      <dgm:spPr/>
      <dgm:t>
        <a:bodyPr/>
        <a:lstStyle/>
        <a:p>
          <a:endParaRPr lang="ru-RU"/>
        </a:p>
      </dgm:t>
    </dgm:pt>
    <dgm:pt modelId="{8583439B-4C8D-43FF-8E3A-CA0A2A7CFFDE}" type="pres">
      <dgm:prSet presAssocID="{32084A65-6C06-4329-BC7C-9122A3F79572}" presName="connTx" presStyleLbl="parChTrans1D2" presStyleIdx="6" presStyleCnt="9"/>
      <dgm:spPr/>
      <dgm:t>
        <a:bodyPr/>
        <a:lstStyle/>
        <a:p>
          <a:endParaRPr lang="ru-RU"/>
        </a:p>
      </dgm:t>
    </dgm:pt>
    <dgm:pt modelId="{2F19C13E-4022-42E6-9FE8-05F86E990E60}" type="pres">
      <dgm:prSet presAssocID="{20EB4A87-7F2A-4D66-AB6A-7F8973FE1EBF}" presName="root2" presStyleCnt="0"/>
      <dgm:spPr/>
      <dgm:t>
        <a:bodyPr/>
        <a:lstStyle/>
        <a:p>
          <a:endParaRPr lang="ru-RU"/>
        </a:p>
      </dgm:t>
    </dgm:pt>
    <dgm:pt modelId="{E6953B4E-AE3A-454F-8380-0D0965BBED83}" type="pres">
      <dgm:prSet presAssocID="{20EB4A87-7F2A-4D66-AB6A-7F8973FE1EBF}" presName="LevelTwoTextNode" presStyleLbl="node2" presStyleIdx="6" presStyleCnt="9" custScaleX="3209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773466-D7DB-4A89-8F2F-633DB5FC5A05}" type="pres">
      <dgm:prSet presAssocID="{20EB4A87-7F2A-4D66-AB6A-7F8973FE1EBF}" presName="level3hierChild" presStyleCnt="0"/>
      <dgm:spPr/>
      <dgm:t>
        <a:bodyPr/>
        <a:lstStyle/>
        <a:p>
          <a:endParaRPr lang="ru-RU"/>
        </a:p>
      </dgm:t>
    </dgm:pt>
    <dgm:pt modelId="{45D26E6B-7A85-4D39-B41D-5ECA09F9F441}" type="pres">
      <dgm:prSet presAssocID="{3A908011-BE9D-49AE-8FCE-F4971C167C84}" presName="conn2-1" presStyleLbl="parChTrans1D2" presStyleIdx="7" presStyleCnt="9"/>
      <dgm:spPr/>
      <dgm:t>
        <a:bodyPr/>
        <a:lstStyle/>
        <a:p>
          <a:endParaRPr lang="ru-RU"/>
        </a:p>
      </dgm:t>
    </dgm:pt>
    <dgm:pt modelId="{BDA70909-0B24-49F0-ADD8-E03F486F3BC1}" type="pres">
      <dgm:prSet presAssocID="{3A908011-BE9D-49AE-8FCE-F4971C167C84}" presName="connTx" presStyleLbl="parChTrans1D2" presStyleIdx="7" presStyleCnt="9"/>
      <dgm:spPr/>
      <dgm:t>
        <a:bodyPr/>
        <a:lstStyle/>
        <a:p>
          <a:endParaRPr lang="ru-RU"/>
        </a:p>
      </dgm:t>
    </dgm:pt>
    <dgm:pt modelId="{0BC7B0AA-86B9-4698-847A-5ED00548AA6F}" type="pres">
      <dgm:prSet presAssocID="{DB86F943-EE3F-4247-829D-C54FBB558C7E}" presName="root2" presStyleCnt="0"/>
      <dgm:spPr/>
      <dgm:t>
        <a:bodyPr/>
        <a:lstStyle/>
        <a:p>
          <a:endParaRPr lang="ru-RU"/>
        </a:p>
      </dgm:t>
    </dgm:pt>
    <dgm:pt modelId="{D8E05DF7-1187-47E6-8588-4B8D537C780C}" type="pres">
      <dgm:prSet presAssocID="{DB86F943-EE3F-4247-829D-C54FBB558C7E}" presName="LevelTwoTextNode" presStyleLbl="node2" presStyleIdx="7" presStyleCnt="9" custScaleX="3219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B7DD9E-8469-44BF-A2AF-3296D0A1A158}" type="pres">
      <dgm:prSet presAssocID="{DB86F943-EE3F-4247-829D-C54FBB558C7E}" presName="level3hierChild" presStyleCnt="0"/>
      <dgm:spPr/>
      <dgm:t>
        <a:bodyPr/>
        <a:lstStyle/>
        <a:p>
          <a:endParaRPr lang="ru-RU"/>
        </a:p>
      </dgm:t>
    </dgm:pt>
    <dgm:pt modelId="{833E66EA-1EB9-4A5A-B89B-F4310825049F}" type="pres">
      <dgm:prSet presAssocID="{87E0E517-4B76-4E67-9730-62B0456BF83C}" presName="conn2-1" presStyleLbl="parChTrans1D2" presStyleIdx="8" presStyleCnt="9"/>
      <dgm:spPr/>
      <dgm:t>
        <a:bodyPr/>
        <a:lstStyle/>
        <a:p>
          <a:endParaRPr lang="ru-RU"/>
        </a:p>
      </dgm:t>
    </dgm:pt>
    <dgm:pt modelId="{2348A41A-8700-40A6-8ADB-5BA225450F50}" type="pres">
      <dgm:prSet presAssocID="{87E0E517-4B76-4E67-9730-62B0456BF83C}" presName="connTx" presStyleLbl="parChTrans1D2" presStyleIdx="8" presStyleCnt="9"/>
      <dgm:spPr/>
      <dgm:t>
        <a:bodyPr/>
        <a:lstStyle/>
        <a:p>
          <a:endParaRPr lang="ru-RU"/>
        </a:p>
      </dgm:t>
    </dgm:pt>
    <dgm:pt modelId="{BE3BBEFE-A95F-4542-A7E5-96662E1BCD5B}" type="pres">
      <dgm:prSet presAssocID="{4C153678-1A46-46C1-B0E8-4780A0E397C3}" presName="root2" presStyleCnt="0"/>
      <dgm:spPr/>
      <dgm:t>
        <a:bodyPr/>
        <a:lstStyle/>
        <a:p>
          <a:endParaRPr lang="ru-RU"/>
        </a:p>
      </dgm:t>
    </dgm:pt>
    <dgm:pt modelId="{27D5CE28-7DC1-45FF-A246-1148EFE9236E}" type="pres">
      <dgm:prSet presAssocID="{4C153678-1A46-46C1-B0E8-4780A0E397C3}" presName="LevelTwoTextNode" presStyleLbl="node2" presStyleIdx="8" presStyleCnt="9" custScaleX="3197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8471B-6C62-48A0-B0F6-E2432633E7DA}" type="pres">
      <dgm:prSet presAssocID="{4C153678-1A46-46C1-B0E8-4780A0E397C3}" presName="level3hierChild" presStyleCnt="0"/>
      <dgm:spPr/>
      <dgm:t>
        <a:bodyPr/>
        <a:lstStyle/>
        <a:p>
          <a:endParaRPr lang="ru-RU"/>
        </a:p>
      </dgm:t>
    </dgm:pt>
  </dgm:ptLst>
  <dgm:cxnLst>
    <dgm:cxn modelId="{A5AC6C81-D558-4283-BF3B-10D5BCFF21F3}" type="presOf" srcId="{EE2F2A33-A131-4BAE-8D6E-CDB6A436AD8C}" destId="{0785731B-895C-4953-A4E4-F2D76363357A}" srcOrd="0" destOrd="0" presId="urn:microsoft.com/office/officeart/2008/layout/HorizontalMultiLevelHierarchy"/>
    <dgm:cxn modelId="{4A57BFFC-6E7C-49C7-A54D-ADCC31D55AC7}" type="presOf" srcId="{DB86F943-EE3F-4247-829D-C54FBB558C7E}" destId="{D8E05DF7-1187-47E6-8588-4B8D537C780C}" srcOrd="0" destOrd="0" presId="urn:microsoft.com/office/officeart/2008/layout/HorizontalMultiLevelHierarchy"/>
    <dgm:cxn modelId="{FCF41040-DD1A-435A-8566-9B023824D19E}" type="presOf" srcId="{3370098E-B036-4331-992F-F5F90D15AD5B}" destId="{A129A773-7E1C-4667-83D3-D9F08D7D951F}" srcOrd="1" destOrd="0" presId="urn:microsoft.com/office/officeart/2008/layout/HorizontalMultiLevelHierarchy"/>
    <dgm:cxn modelId="{2040399C-58C3-415C-92F9-A4FD98F61C87}" srcId="{B88795BD-3060-41CB-AC46-8B17F9E1F0BC}" destId="{20A5F591-71E3-4D6E-9AAF-A6AC13302930}" srcOrd="5" destOrd="0" parTransId="{4DA156E2-1FA9-421F-812D-E68ED2E1EDC6}" sibTransId="{B14D2884-48C9-4A9C-918C-FA63971775EC}"/>
    <dgm:cxn modelId="{5051A21B-EB69-4A3E-8C70-197C2F2AAD27}" srcId="{B88795BD-3060-41CB-AC46-8B17F9E1F0BC}" destId="{EE2F2A33-A131-4BAE-8D6E-CDB6A436AD8C}" srcOrd="1" destOrd="0" parTransId="{70811058-C61B-4E49-B862-119DB4BF41E0}" sibTransId="{8B8686C2-331C-43AB-8406-D9E384E221A2}"/>
    <dgm:cxn modelId="{4498135A-0E33-47A1-8CB7-A1212939BE43}" type="presOf" srcId="{9C35E487-CEF7-44A7-85E3-913269C197BA}" destId="{4C69E4DC-D980-4436-BB16-2D4A891596CE}" srcOrd="0" destOrd="0" presId="urn:microsoft.com/office/officeart/2008/layout/HorizontalMultiLevelHierarchy"/>
    <dgm:cxn modelId="{4C276B65-BF67-482B-AF41-3CEB2DF614E6}" type="presOf" srcId="{597630DC-95D5-45E2-8043-0AD50B88283D}" destId="{A59180FE-EF95-4216-B495-934674A66F5B}" srcOrd="1" destOrd="0" presId="urn:microsoft.com/office/officeart/2008/layout/HorizontalMultiLevelHierarchy"/>
    <dgm:cxn modelId="{6D4F31B6-A49B-4D1C-A740-5DDD534EA865}" srcId="{B88795BD-3060-41CB-AC46-8B17F9E1F0BC}" destId="{90C66281-298F-424D-BED6-672C65791EB6}" srcOrd="0" destOrd="0" parTransId="{5D7F1F65-34B6-4134-9A01-4D4D08C026AC}" sibTransId="{3173C34C-0C97-4EC2-ACE9-1BF165FE5A50}"/>
    <dgm:cxn modelId="{51C00E70-53B4-4438-A639-27D2DCFDAEE6}" srcId="{B88795BD-3060-41CB-AC46-8B17F9E1F0BC}" destId="{E45E547D-D969-42DD-AF89-12861F791DDC}" srcOrd="4" destOrd="0" parTransId="{3370098E-B036-4331-992F-F5F90D15AD5B}" sibTransId="{04EACA37-EB58-4899-A3DF-AEF97A020A6E}"/>
    <dgm:cxn modelId="{3811E715-C502-44F8-A8A2-15619D6F4DDE}" type="presOf" srcId="{70811058-C61B-4E49-B862-119DB4BF41E0}" destId="{3D66DA75-9B6B-4DAC-A4F1-5C68D0F1DA50}" srcOrd="0" destOrd="0" presId="urn:microsoft.com/office/officeart/2008/layout/HorizontalMultiLevelHierarchy"/>
    <dgm:cxn modelId="{F5293F53-6C0B-499F-AE09-6B23D3D5C95A}" type="presOf" srcId="{32084A65-6C06-4329-BC7C-9122A3F79572}" destId="{6FEE5C5F-525B-42AF-874A-F549C0EAED53}" srcOrd="0" destOrd="0" presId="urn:microsoft.com/office/officeart/2008/layout/HorizontalMultiLevelHierarchy"/>
    <dgm:cxn modelId="{94F199E5-84F3-446F-A5E3-EDF2E15273AD}" type="presOf" srcId="{87E0E517-4B76-4E67-9730-62B0456BF83C}" destId="{833E66EA-1EB9-4A5A-B89B-F4310825049F}" srcOrd="0" destOrd="0" presId="urn:microsoft.com/office/officeart/2008/layout/HorizontalMultiLevelHierarchy"/>
    <dgm:cxn modelId="{98BDE927-EC22-41AB-8A7B-FA9FFA060011}" type="presOf" srcId="{20A5F591-71E3-4D6E-9AAF-A6AC13302930}" destId="{9A61A0F2-47D0-4618-9841-9A9C36365CE3}" srcOrd="0" destOrd="0" presId="urn:microsoft.com/office/officeart/2008/layout/HorizontalMultiLevelHierarchy"/>
    <dgm:cxn modelId="{4150B6F0-43DB-43A2-8B64-DD33C5A0BF79}" type="presOf" srcId="{1868EBD2-F5F1-403B-A096-4BAA64C3DCD2}" destId="{221B1D5A-84E4-46B9-A41E-44947C6B06B1}" srcOrd="0" destOrd="0" presId="urn:microsoft.com/office/officeart/2008/layout/HorizontalMultiLevelHierarchy"/>
    <dgm:cxn modelId="{0627335D-8AE4-4666-8147-1A6019D5D255}" type="presOf" srcId="{90C66281-298F-424D-BED6-672C65791EB6}" destId="{821013D7-85E3-4143-A97F-22727B5FF367}" srcOrd="0" destOrd="0" presId="urn:microsoft.com/office/officeart/2008/layout/HorizontalMultiLevelHierarchy"/>
    <dgm:cxn modelId="{14564082-936E-42EB-9027-70DA52280279}" srcId="{1868EBD2-F5F1-403B-A096-4BAA64C3DCD2}" destId="{B88795BD-3060-41CB-AC46-8B17F9E1F0BC}" srcOrd="0" destOrd="0" parTransId="{12270777-6240-4AC4-AC5C-E534EA7CFC79}" sibTransId="{A8ECC057-8981-4A3F-8B86-DC81F9B0C743}"/>
    <dgm:cxn modelId="{01B6A916-3835-4DBE-80B0-A615044777BC}" type="presOf" srcId="{E45E547D-D969-42DD-AF89-12861F791DDC}" destId="{2036C312-3EA9-4066-AF69-7726214AAABD}" srcOrd="0" destOrd="0" presId="urn:microsoft.com/office/officeart/2008/layout/HorizontalMultiLevelHierarchy"/>
    <dgm:cxn modelId="{8AADF59B-5CFB-4105-A946-6A0B4CF103B3}" type="presOf" srcId="{4C153678-1A46-46C1-B0E8-4780A0E397C3}" destId="{27D5CE28-7DC1-45FF-A246-1148EFE9236E}" srcOrd="0" destOrd="0" presId="urn:microsoft.com/office/officeart/2008/layout/HorizontalMultiLevelHierarchy"/>
    <dgm:cxn modelId="{1B79E5B2-4FFB-4B3D-A310-EDEEB228529E}" type="presOf" srcId="{5D7F1F65-34B6-4134-9A01-4D4D08C026AC}" destId="{EAE041A7-4960-49B2-8A84-440E880B5C61}" srcOrd="1" destOrd="0" presId="urn:microsoft.com/office/officeart/2008/layout/HorizontalMultiLevelHierarchy"/>
    <dgm:cxn modelId="{D7E363C9-3EA7-4F4B-869A-4A61478E599A}" srcId="{B88795BD-3060-41CB-AC46-8B17F9E1F0BC}" destId="{20EB4A87-7F2A-4D66-AB6A-7F8973FE1EBF}" srcOrd="6" destOrd="0" parTransId="{32084A65-6C06-4329-BC7C-9122A3F79572}" sibTransId="{947E3A1F-1B9C-4922-BB04-D2DEF6A8AC6D}"/>
    <dgm:cxn modelId="{83D95CDA-3164-4D0C-90EB-B94879DF8BDF}" srcId="{B88795BD-3060-41CB-AC46-8B17F9E1F0BC}" destId="{4C153678-1A46-46C1-B0E8-4780A0E397C3}" srcOrd="8" destOrd="0" parTransId="{87E0E517-4B76-4E67-9730-62B0456BF83C}" sibTransId="{BB9A1CFD-61B4-4030-AD2B-C41B798BCEE9}"/>
    <dgm:cxn modelId="{06809A27-91AF-4480-A897-B4D3BB63C45F}" type="presOf" srcId="{20EB4A87-7F2A-4D66-AB6A-7F8973FE1EBF}" destId="{E6953B4E-AE3A-454F-8380-0D0965BBED83}" srcOrd="0" destOrd="0" presId="urn:microsoft.com/office/officeart/2008/layout/HorizontalMultiLevelHierarchy"/>
    <dgm:cxn modelId="{D003CAF4-85C6-4379-86BC-04AED122B022}" srcId="{B88795BD-3060-41CB-AC46-8B17F9E1F0BC}" destId="{DB86F943-EE3F-4247-829D-C54FBB558C7E}" srcOrd="7" destOrd="0" parTransId="{3A908011-BE9D-49AE-8FCE-F4971C167C84}" sibTransId="{8CE97EC7-67EA-4ECB-9D39-3A5270C69D72}"/>
    <dgm:cxn modelId="{05A8F97C-2306-4C70-BA42-3A65B20387A4}" type="presOf" srcId="{32084A65-6C06-4329-BC7C-9122A3F79572}" destId="{8583439B-4C8D-43FF-8E3A-CA0A2A7CFFDE}" srcOrd="1" destOrd="0" presId="urn:microsoft.com/office/officeart/2008/layout/HorizontalMultiLevelHierarchy"/>
    <dgm:cxn modelId="{551FEE7C-909E-4136-9E3B-90DEFC74D532}" type="presOf" srcId="{3A908011-BE9D-49AE-8FCE-F4971C167C84}" destId="{45D26E6B-7A85-4D39-B41D-5ECA09F9F441}" srcOrd="0" destOrd="0" presId="urn:microsoft.com/office/officeart/2008/layout/HorizontalMultiLevelHierarchy"/>
    <dgm:cxn modelId="{0EE5046A-D917-4A8A-A97C-65EB333766EF}" type="presOf" srcId="{87E0E517-4B76-4E67-9730-62B0456BF83C}" destId="{2348A41A-8700-40A6-8ADB-5BA225450F50}" srcOrd="1" destOrd="0" presId="urn:microsoft.com/office/officeart/2008/layout/HorizontalMultiLevelHierarchy"/>
    <dgm:cxn modelId="{A261E6AA-6B47-4FD5-A636-75FBFF1BB39F}" type="presOf" srcId="{3A908011-BE9D-49AE-8FCE-F4971C167C84}" destId="{BDA70909-0B24-49F0-ADD8-E03F486F3BC1}" srcOrd="1" destOrd="0" presId="urn:microsoft.com/office/officeart/2008/layout/HorizontalMultiLevelHierarchy"/>
    <dgm:cxn modelId="{F6F1B44F-CBB0-4992-AB56-BD0B8ADDBD16}" type="presOf" srcId="{CEAA5BC7-9F78-4117-8D1B-4EF254562785}" destId="{8CDE2C33-910A-4FCE-A7E4-77A28D62655A}" srcOrd="0" destOrd="0" presId="urn:microsoft.com/office/officeart/2008/layout/HorizontalMultiLevelHierarchy"/>
    <dgm:cxn modelId="{57BD8849-49AA-4192-B214-AAD61AB47C44}" type="presOf" srcId="{4DA156E2-1FA9-421F-812D-E68ED2E1EDC6}" destId="{7E36C3A0-01F1-4511-AB77-DF62BC1DF465}" srcOrd="1" destOrd="0" presId="urn:microsoft.com/office/officeart/2008/layout/HorizontalMultiLevelHierarchy"/>
    <dgm:cxn modelId="{9D93566A-3B86-411F-A858-14D982A1DD5E}" type="presOf" srcId="{B88795BD-3060-41CB-AC46-8B17F9E1F0BC}" destId="{4E6804C1-515B-4143-B0AE-4C7DC0D94849}" srcOrd="0" destOrd="0" presId="urn:microsoft.com/office/officeart/2008/layout/HorizontalMultiLevelHierarchy"/>
    <dgm:cxn modelId="{EC6A3B6F-2EF8-4AF8-89FF-922AFECBAEF9}" type="presOf" srcId="{4DA156E2-1FA9-421F-812D-E68ED2E1EDC6}" destId="{1E353840-9DB1-4369-BE37-8813455FC6AC}" srcOrd="0" destOrd="0" presId="urn:microsoft.com/office/officeart/2008/layout/HorizontalMultiLevelHierarchy"/>
    <dgm:cxn modelId="{5B637B6E-307C-408F-B9C3-3B7E80C68944}" type="presOf" srcId="{70811058-C61B-4E49-B862-119DB4BF41E0}" destId="{32D0B512-1F91-43C2-AD9E-116531A80C81}" srcOrd="1" destOrd="0" presId="urn:microsoft.com/office/officeart/2008/layout/HorizontalMultiLevelHierarchy"/>
    <dgm:cxn modelId="{74311434-BEE3-4EDA-99F2-5879866068C1}" type="presOf" srcId="{597630DC-95D5-45E2-8043-0AD50B88283D}" destId="{4B0F5D15-E5C7-4F69-8A65-D440D782CAB0}" srcOrd="0" destOrd="0" presId="urn:microsoft.com/office/officeart/2008/layout/HorizontalMultiLevelHierarchy"/>
    <dgm:cxn modelId="{244EBC92-0836-4A87-9392-7D8C0BCE7A86}" type="presOf" srcId="{5D7F1F65-34B6-4134-9A01-4D4D08C026AC}" destId="{0837A4AB-D8B6-4EDF-BF6E-118A91F57428}" srcOrd="0" destOrd="0" presId="urn:microsoft.com/office/officeart/2008/layout/HorizontalMultiLevelHierarchy"/>
    <dgm:cxn modelId="{C7372CDF-2292-4EB7-9E53-7413EBF8F099}" srcId="{B88795BD-3060-41CB-AC46-8B17F9E1F0BC}" destId="{CEAA5BC7-9F78-4117-8D1B-4EF254562785}" srcOrd="2" destOrd="0" parTransId="{F7E329B5-017F-4DBF-BB1E-66569E281FD0}" sibTransId="{B7C5D8B2-546C-4C31-9B55-6388B88B1D13}"/>
    <dgm:cxn modelId="{34A16C62-7937-494F-857A-C6D18B807AF3}" type="presOf" srcId="{F7E329B5-017F-4DBF-BB1E-66569E281FD0}" destId="{CA62557F-E35C-4E44-B9E6-C16D4DEBBE9A}" srcOrd="1" destOrd="0" presId="urn:microsoft.com/office/officeart/2008/layout/HorizontalMultiLevelHierarchy"/>
    <dgm:cxn modelId="{B30DFE8C-8C35-4EA0-8F03-4EA7AC47A09C}" type="presOf" srcId="{3370098E-B036-4331-992F-F5F90D15AD5B}" destId="{91C0259F-AEFD-493A-934A-13BF1BEF4BB7}" srcOrd="0" destOrd="0" presId="urn:microsoft.com/office/officeart/2008/layout/HorizontalMultiLevelHierarchy"/>
    <dgm:cxn modelId="{616B4B45-001B-46E8-98FA-138FE715A0B9}" type="presOf" srcId="{F7E329B5-017F-4DBF-BB1E-66569E281FD0}" destId="{D6DFC4D0-85BE-4E5D-A273-3BAB74A09675}" srcOrd="0" destOrd="0" presId="urn:microsoft.com/office/officeart/2008/layout/HorizontalMultiLevelHierarchy"/>
    <dgm:cxn modelId="{6B8BB2A6-1874-47FD-88C1-D5CDA136CE32}" srcId="{B88795BD-3060-41CB-AC46-8B17F9E1F0BC}" destId="{9C35E487-CEF7-44A7-85E3-913269C197BA}" srcOrd="3" destOrd="0" parTransId="{597630DC-95D5-45E2-8043-0AD50B88283D}" sibTransId="{19ABA7AC-A37F-469D-9215-BA252739E949}"/>
    <dgm:cxn modelId="{5F521C9A-ED0A-4B12-A4A5-4E54CE827FA9}" type="presParOf" srcId="{221B1D5A-84E4-46B9-A41E-44947C6B06B1}" destId="{7D688F8E-D92F-499F-9083-9A8377766CB0}" srcOrd="0" destOrd="0" presId="urn:microsoft.com/office/officeart/2008/layout/HorizontalMultiLevelHierarchy"/>
    <dgm:cxn modelId="{0ED1519A-E875-4B2A-A70B-3C9E23F8DA88}" type="presParOf" srcId="{7D688F8E-D92F-499F-9083-9A8377766CB0}" destId="{4E6804C1-515B-4143-B0AE-4C7DC0D94849}" srcOrd="0" destOrd="0" presId="urn:microsoft.com/office/officeart/2008/layout/HorizontalMultiLevelHierarchy"/>
    <dgm:cxn modelId="{80C0554C-98D7-49A0-A4EB-09F4DC3CCDA2}" type="presParOf" srcId="{7D688F8E-D92F-499F-9083-9A8377766CB0}" destId="{F47EBFDA-337C-4A3C-9857-3F45EF95D332}" srcOrd="1" destOrd="0" presId="urn:microsoft.com/office/officeart/2008/layout/HorizontalMultiLevelHierarchy"/>
    <dgm:cxn modelId="{2ADD64D3-F9D9-42E4-952D-ACE0167DDA86}" type="presParOf" srcId="{F47EBFDA-337C-4A3C-9857-3F45EF95D332}" destId="{0837A4AB-D8B6-4EDF-BF6E-118A91F57428}" srcOrd="0" destOrd="0" presId="urn:microsoft.com/office/officeart/2008/layout/HorizontalMultiLevelHierarchy"/>
    <dgm:cxn modelId="{4474DF46-E549-441E-B938-C74F05F3009D}" type="presParOf" srcId="{0837A4AB-D8B6-4EDF-BF6E-118A91F57428}" destId="{EAE041A7-4960-49B2-8A84-440E880B5C61}" srcOrd="0" destOrd="0" presId="urn:microsoft.com/office/officeart/2008/layout/HorizontalMultiLevelHierarchy"/>
    <dgm:cxn modelId="{3F451C12-0F77-4F94-B943-2EE4CD102571}" type="presParOf" srcId="{F47EBFDA-337C-4A3C-9857-3F45EF95D332}" destId="{57B3AADE-C544-4A73-BBED-DDA4EE0C0D15}" srcOrd="1" destOrd="0" presId="urn:microsoft.com/office/officeart/2008/layout/HorizontalMultiLevelHierarchy"/>
    <dgm:cxn modelId="{B65AE2C1-ACC3-4EBA-9092-6DB2230EA88C}" type="presParOf" srcId="{57B3AADE-C544-4A73-BBED-DDA4EE0C0D15}" destId="{821013D7-85E3-4143-A97F-22727B5FF367}" srcOrd="0" destOrd="0" presId="urn:microsoft.com/office/officeart/2008/layout/HorizontalMultiLevelHierarchy"/>
    <dgm:cxn modelId="{E646B874-4D32-44E3-A868-48F24C3AB41C}" type="presParOf" srcId="{57B3AADE-C544-4A73-BBED-DDA4EE0C0D15}" destId="{0E80CC23-C7DE-465C-8814-F39D9A6A63BA}" srcOrd="1" destOrd="0" presId="urn:microsoft.com/office/officeart/2008/layout/HorizontalMultiLevelHierarchy"/>
    <dgm:cxn modelId="{CBF172F0-381F-4406-AADE-2DA90AA3BC72}" type="presParOf" srcId="{F47EBFDA-337C-4A3C-9857-3F45EF95D332}" destId="{3D66DA75-9B6B-4DAC-A4F1-5C68D0F1DA50}" srcOrd="2" destOrd="0" presId="urn:microsoft.com/office/officeart/2008/layout/HorizontalMultiLevelHierarchy"/>
    <dgm:cxn modelId="{A8CE9387-AEA8-42DF-87A4-0FDE51866178}" type="presParOf" srcId="{3D66DA75-9B6B-4DAC-A4F1-5C68D0F1DA50}" destId="{32D0B512-1F91-43C2-AD9E-116531A80C81}" srcOrd="0" destOrd="0" presId="urn:microsoft.com/office/officeart/2008/layout/HorizontalMultiLevelHierarchy"/>
    <dgm:cxn modelId="{F6C48C7E-B0BF-413E-8808-B640B3C48C62}" type="presParOf" srcId="{F47EBFDA-337C-4A3C-9857-3F45EF95D332}" destId="{4828B93F-F9F4-47D2-9F93-9E71619A99F4}" srcOrd="3" destOrd="0" presId="urn:microsoft.com/office/officeart/2008/layout/HorizontalMultiLevelHierarchy"/>
    <dgm:cxn modelId="{A060E0E7-08E8-4A62-856E-F91D16E68658}" type="presParOf" srcId="{4828B93F-F9F4-47D2-9F93-9E71619A99F4}" destId="{0785731B-895C-4953-A4E4-F2D76363357A}" srcOrd="0" destOrd="0" presId="urn:microsoft.com/office/officeart/2008/layout/HorizontalMultiLevelHierarchy"/>
    <dgm:cxn modelId="{F224E429-BDD7-4861-80C7-2E994E62C075}" type="presParOf" srcId="{4828B93F-F9F4-47D2-9F93-9E71619A99F4}" destId="{9B8A7CDD-62A3-45FE-8689-B02F79DB2532}" srcOrd="1" destOrd="0" presId="urn:microsoft.com/office/officeart/2008/layout/HorizontalMultiLevelHierarchy"/>
    <dgm:cxn modelId="{9050A011-51A2-417E-834B-874ABD1B6670}" type="presParOf" srcId="{F47EBFDA-337C-4A3C-9857-3F45EF95D332}" destId="{D6DFC4D0-85BE-4E5D-A273-3BAB74A09675}" srcOrd="4" destOrd="0" presId="urn:microsoft.com/office/officeart/2008/layout/HorizontalMultiLevelHierarchy"/>
    <dgm:cxn modelId="{C1223D61-7DEB-4A92-8752-D5EF12796EAE}" type="presParOf" srcId="{D6DFC4D0-85BE-4E5D-A273-3BAB74A09675}" destId="{CA62557F-E35C-4E44-B9E6-C16D4DEBBE9A}" srcOrd="0" destOrd="0" presId="urn:microsoft.com/office/officeart/2008/layout/HorizontalMultiLevelHierarchy"/>
    <dgm:cxn modelId="{78E9F742-A4AB-4319-90A1-AB71AB4A0385}" type="presParOf" srcId="{F47EBFDA-337C-4A3C-9857-3F45EF95D332}" destId="{146D5E88-1B0B-47CF-AE5F-7E7781A28C3D}" srcOrd="5" destOrd="0" presId="urn:microsoft.com/office/officeart/2008/layout/HorizontalMultiLevelHierarchy"/>
    <dgm:cxn modelId="{B0A8AC9B-4B0C-4C1C-81E8-DDED64ED4B1C}" type="presParOf" srcId="{146D5E88-1B0B-47CF-AE5F-7E7781A28C3D}" destId="{8CDE2C33-910A-4FCE-A7E4-77A28D62655A}" srcOrd="0" destOrd="0" presId="urn:microsoft.com/office/officeart/2008/layout/HorizontalMultiLevelHierarchy"/>
    <dgm:cxn modelId="{5BC6F817-55C9-4902-8937-408C13FDC388}" type="presParOf" srcId="{146D5E88-1B0B-47CF-AE5F-7E7781A28C3D}" destId="{1EC48B00-6319-4D5A-966E-F9E492361EC0}" srcOrd="1" destOrd="0" presId="urn:microsoft.com/office/officeart/2008/layout/HorizontalMultiLevelHierarchy"/>
    <dgm:cxn modelId="{1DAFCBF7-00BD-4068-A876-063CE6DD3FDA}" type="presParOf" srcId="{F47EBFDA-337C-4A3C-9857-3F45EF95D332}" destId="{4B0F5D15-E5C7-4F69-8A65-D440D782CAB0}" srcOrd="6" destOrd="0" presId="urn:microsoft.com/office/officeart/2008/layout/HorizontalMultiLevelHierarchy"/>
    <dgm:cxn modelId="{85A7B1A2-8704-4660-ABF4-0DE3AF02C78E}" type="presParOf" srcId="{4B0F5D15-E5C7-4F69-8A65-D440D782CAB0}" destId="{A59180FE-EF95-4216-B495-934674A66F5B}" srcOrd="0" destOrd="0" presId="urn:microsoft.com/office/officeart/2008/layout/HorizontalMultiLevelHierarchy"/>
    <dgm:cxn modelId="{6790D17F-C88F-4401-8155-0D5A15E5E577}" type="presParOf" srcId="{F47EBFDA-337C-4A3C-9857-3F45EF95D332}" destId="{017E8EAF-6B09-44A5-8152-2F9C9D1EC972}" srcOrd="7" destOrd="0" presId="urn:microsoft.com/office/officeart/2008/layout/HorizontalMultiLevelHierarchy"/>
    <dgm:cxn modelId="{3DCEDAC4-B8B5-42BA-BF6E-B4795ADDBDE8}" type="presParOf" srcId="{017E8EAF-6B09-44A5-8152-2F9C9D1EC972}" destId="{4C69E4DC-D980-4436-BB16-2D4A891596CE}" srcOrd="0" destOrd="0" presId="urn:microsoft.com/office/officeart/2008/layout/HorizontalMultiLevelHierarchy"/>
    <dgm:cxn modelId="{1EBCA549-3ABD-426A-A3F5-A1D0FE1EA3E4}" type="presParOf" srcId="{017E8EAF-6B09-44A5-8152-2F9C9D1EC972}" destId="{AD66DFE0-75BA-4D26-A57E-A823684FD5BC}" srcOrd="1" destOrd="0" presId="urn:microsoft.com/office/officeart/2008/layout/HorizontalMultiLevelHierarchy"/>
    <dgm:cxn modelId="{5E07343F-5421-43B1-A731-3699FD78C581}" type="presParOf" srcId="{F47EBFDA-337C-4A3C-9857-3F45EF95D332}" destId="{91C0259F-AEFD-493A-934A-13BF1BEF4BB7}" srcOrd="8" destOrd="0" presId="urn:microsoft.com/office/officeart/2008/layout/HorizontalMultiLevelHierarchy"/>
    <dgm:cxn modelId="{7F453304-C9CA-4726-9699-BDE8BE04EB40}" type="presParOf" srcId="{91C0259F-AEFD-493A-934A-13BF1BEF4BB7}" destId="{A129A773-7E1C-4667-83D3-D9F08D7D951F}" srcOrd="0" destOrd="0" presId="urn:microsoft.com/office/officeart/2008/layout/HorizontalMultiLevelHierarchy"/>
    <dgm:cxn modelId="{83347992-F0AF-4741-8432-C89773BDD04B}" type="presParOf" srcId="{F47EBFDA-337C-4A3C-9857-3F45EF95D332}" destId="{A6B7BD31-1C04-4DE7-A6F0-A0BFEA793550}" srcOrd="9" destOrd="0" presId="urn:microsoft.com/office/officeart/2008/layout/HorizontalMultiLevelHierarchy"/>
    <dgm:cxn modelId="{AE3BB0A3-3C14-42AE-8A26-315C2777F06A}" type="presParOf" srcId="{A6B7BD31-1C04-4DE7-A6F0-A0BFEA793550}" destId="{2036C312-3EA9-4066-AF69-7726214AAABD}" srcOrd="0" destOrd="0" presId="urn:microsoft.com/office/officeart/2008/layout/HorizontalMultiLevelHierarchy"/>
    <dgm:cxn modelId="{82456627-AEFA-41EF-B406-A023741A4193}" type="presParOf" srcId="{A6B7BD31-1C04-4DE7-A6F0-A0BFEA793550}" destId="{254DD6FD-73BA-49FD-ACCA-C680183A78E5}" srcOrd="1" destOrd="0" presId="urn:microsoft.com/office/officeart/2008/layout/HorizontalMultiLevelHierarchy"/>
    <dgm:cxn modelId="{DB35FBC9-1312-4E9A-878C-5049E4FD59E9}" type="presParOf" srcId="{F47EBFDA-337C-4A3C-9857-3F45EF95D332}" destId="{1E353840-9DB1-4369-BE37-8813455FC6AC}" srcOrd="10" destOrd="0" presId="urn:microsoft.com/office/officeart/2008/layout/HorizontalMultiLevelHierarchy"/>
    <dgm:cxn modelId="{94B81A67-B0CC-4A45-83EB-7FA28F24E563}" type="presParOf" srcId="{1E353840-9DB1-4369-BE37-8813455FC6AC}" destId="{7E36C3A0-01F1-4511-AB77-DF62BC1DF465}" srcOrd="0" destOrd="0" presId="urn:microsoft.com/office/officeart/2008/layout/HorizontalMultiLevelHierarchy"/>
    <dgm:cxn modelId="{3CDDBCFE-BB19-4899-86CA-E415CB44C09F}" type="presParOf" srcId="{F47EBFDA-337C-4A3C-9857-3F45EF95D332}" destId="{65B93160-74EF-4359-80A1-CFAD553AFBB3}" srcOrd="11" destOrd="0" presId="urn:microsoft.com/office/officeart/2008/layout/HorizontalMultiLevelHierarchy"/>
    <dgm:cxn modelId="{36BBE981-5127-45DB-8F32-EECD62CD19DE}" type="presParOf" srcId="{65B93160-74EF-4359-80A1-CFAD553AFBB3}" destId="{9A61A0F2-47D0-4618-9841-9A9C36365CE3}" srcOrd="0" destOrd="0" presId="urn:microsoft.com/office/officeart/2008/layout/HorizontalMultiLevelHierarchy"/>
    <dgm:cxn modelId="{95DC8857-D422-4C3E-A808-A66A25A6F5E9}" type="presParOf" srcId="{65B93160-74EF-4359-80A1-CFAD553AFBB3}" destId="{613795F9-0D18-462E-9015-196450136AA8}" srcOrd="1" destOrd="0" presId="urn:microsoft.com/office/officeart/2008/layout/HorizontalMultiLevelHierarchy"/>
    <dgm:cxn modelId="{6265FFB9-C2F0-4088-A4E1-BB549CE68DC3}" type="presParOf" srcId="{F47EBFDA-337C-4A3C-9857-3F45EF95D332}" destId="{6FEE5C5F-525B-42AF-874A-F549C0EAED53}" srcOrd="12" destOrd="0" presId="urn:microsoft.com/office/officeart/2008/layout/HorizontalMultiLevelHierarchy"/>
    <dgm:cxn modelId="{CD91DC83-BD4C-4448-8780-54BF2039B0B0}" type="presParOf" srcId="{6FEE5C5F-525B-42AF-874A-F549C0EAED53}" destId="{8583439B-4C8D-43FF-8E3A-CA0A2A7CFFDE}" srcOrd="0" destOrd="0" presId="urn:microsoft.com/office/officeart/2008/layout/HorizontalMultiLevelHierarchy"/>
    <dgm:cxn modelId="{6D5664C2-E0A6-4DE6-8A8B-C606BFF15F84}" type="presParOf" srcId="{F47EBFDA-337C-4A3C-9857-3F45EF95D332}" destId="{2F19C13E-4022-42E6-9FE8-05F86E990E60}" srcOrd="13" destOrd="0" presId="urn:microsoft.com/office/officeart/2008/layout/HorizontalMultiLevelHierarchy"/>
    <dgm:cxn modelId="{AA06CC53-2401-409F-A216-E5CB130A801F}" type="presParOf" srcId="{2F19C13E-4022-42E6-9FE8-05F86E990E60}" destId="{E6953B4E-AE3A-454F-8380-0D0965BBED83}" srcOrd="0" destOrd="0" presId="urn:microsoft.com/office/officeart/2008/layout/HorizontalMultiLevelHierarchy"/>
    <dgm:cxn modelId="{3E4E222F-A762-4DA5-9D47-7EC4EE922D66}" type="presParOf" srcId="{2F19C13E-4022-42E6-9FE8-05F86E990E60}" destId="{20773466-D7DB-4A89-8F2F-633DB5FC5A05}" srcOrd="1" destOrd="0" presId="urn:microsoft.com/office/officeart/2008/layout/HorizontalMultiLevelHierarchy"/>
    <dgm:cxn modelId="{E655B4E3-18AB-4D6D-9363-8F6E3C677B51}" type="presParOf" srcId="{F47EBFDA-337C-4A3C-9857-3F45EF95D332}" destId="{45D26E6B-7A85-4D39-B41D-5ECA09F9F441}" srcOrd="14" destOrd="0" presId="urn:microsoft.com/office/officeart/2008/layout/HorizontalMultiLevelHierarchy"/>
    <dgm:cxn modelId="{D3410C94-2677-4954-B230-E50F29A5A085}" type="presParOf" srcId="{45D26E6B-7A85-4D39-B41D-5ECA09F9F441}" destId="{BDA70909-0B24-49F0-ADD8-E03F486F3BC1}" srcOrd="0" destOrd="0" presId="urn:microsoft.com/office/officeart/2008/layout/HorizontalMultiLevelHierarchy"/>
    <dgm:cxn modelId="{7CC7F913-B753-4085-B470-1414EF74B0DA}" type="presParOf" srcId="{F47EBFDA-337C-4A3C-9857-3F45EF95D332}" destId="{0BC7B0AA-86B9-4698-847A-5ED00548AA6F}" srcOrd="15" destOrd="0" presId="urn:microsoft.com/office/officeart/2008/layout/HorizontalMultiLevelHierarchy"/>
    <dgm:cxn modelId="{B0EA463B-3173-4488-80F6-60E1F90024EE}" type="presParOf" srcId="{0BC7B0AA-86B9-4698-847A-5ED00548AA6F}" destId="{D8E05DF7-1187-47E6-8588-4B8D537C780C}" srcOrd="0" destOrd="0" presId="urn:microsoft.com/office/officeart/2008/layout/HorizontalMultiLevelHierarchy"/>
    <dgm:cxn modelId="{FBB6E182-633F-40B0-95EB-9274622DF1A0}" type="presParOf" srcId="{0BC7B0AA-86B9-4698-847A-5ED00548AA6F}" destId="{EEB7DD9E-8469-44BF-A2AF-3296D0A1A158}" srcOrd="1" destOrd="0" presId="urn:microsoft.com/office/officeart/2008/layout/HorizontalMultiLevelHierarchy"/>
    <dgm:cxn modelId="{9A362B36-C83F-493D-B26F-70FE54B5A409}" type="presParOf" srcId="{F47EBFDA-337C-4A3C-9857-3F45EF95D332}" destId="{833E66EA-1EB9-4A5A-B89B-F4310825049F}" srcOrd="16" destOrd="0" presId="urn:microsoft.com/office/officeart/2008/layout/HorizontalMultiLevelHierarchy"/>
    <dgm:cxn modelId="{AA2563A0-4DB2-45E8-BBF0-DA4AC79585BF}" type="presParOf" srcId="{833E66EA-1EB9-4A5A-B89B-F4310825049F}" destId="{2348A41A-8700-40A6-8ADB-5BA225450F50}" srcOrd="0" destOrd="0" presId="urn:microsoft.com/office/officeart/2008/layout/HorizontalMultiLevelHierarchy"/>
    <dgm:cxn modelId="{723260AB-97D2-431E-A9DA-8A4692361AAB}" type="presParOf" srcId="{F47EBFDA-337C-4A3C-9857-3F45EF95D332}" destId="{BE3BBEFE-A95F-4542-A7E5-96662E1BCD5B}" srcOrd="17" destOrd="0" presId="urn:microsoft.com/office/officeart/2008/layout/HorizontalMultiLevelHierarchy"/>
    <dgm:cxn modelId="{41ECE2D9-6F16-4F8B-BE8E-9D48C45A857D}" type="presParOf" srcId="{BE3BBEFE-A95F-4542-A7E5-96662E1BCD5B}" destId="{27D5CE28-7DC1-45FF-A246-1148EFE9236E}" srcOrd="0" destOrd="0" presId="urn:microsoft.com/office/officeart/2008/layout/HorizontalMultiLevelHierarchy"/>
    <dgm:cxn modelId="{5BC3A2D2-8758-40CE-B5EF-B4ADE3E70917}" type="presParOf" srcId="{BE3BBEFE-A95F-4542-A7E5-96662E1BCD5B}" destId="{1B68471B-6C62-48A0-B0F6-E2432633E7D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F198A9B-8357-4270-A490-0A8867AFD674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809982-49A9-4D34-9EAA-5B1D3E6E61DB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системно значимой платежной системы либо значимой платежной системы, за исключением Национального Банка, в процессе функционирования платежной системы представляет НБ РК сведения:</a:t>
          </a:r>
        </a:p>
      </dgm:t>
    </dgm:pt>
    <dgm:pt modelId="{AE87D016-646C-478C-ACF1-1492EA758249}" type="parTrans" cxnId="{BD3D7909-3142-4883-8738-2E03EEE89166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8B3CCE-D6AD-4B0B-BAD7-0B10A8BCE3F4}" type="sibTrans" cxnId="{BD3D7909-3142-4883-8738-2E03EEE89166}">
      <dgm:prSet custT="1"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E2F9C-E247-4AE9-9BDD-D733A0398674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 утвержденных изменениях и дополнениях в правила платежной системы не позднее чем за 15 рабочих дней до даты введения этих изменений и дополнений в действие;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36D7C0-0DE8-4799-9FF9-D91BA35A99D0}" type="parTrans" cxnId="{D6F1E8EB-D464-4666-A6DF-4AD97ADA03D8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215C15-5C57-4F36-B323-B8B28406F3CB}" type="sibTrans" cxnId="{D6F1E8EB-D464-4666-A6DF-4AD97ADA03D8}">
      <dgm:prSet custT="1"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F39B78-8635-411D-983E-A23C26101949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 изменении тарифов оператора платежной системы не позднее чем за 15 рабочих дней до даты введения этих изменений в действие.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365CAD-D42F-4E64-8F1D-3D145C796901}" type="parTrans" cxnId="{ADE306E8-D1D8-457B-8C93-61C0E570D69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9A77CF-E20B-4CFC-AD12-369B3C8A0397}" type="sibTrans" cxnId="{ADE306E8-D1D8-457B-8C93-61C0E570D69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CF1D45-514F-49BC-9948-CC7CB99121CF}" type="pres">
      <dgm:prSet presAssocID="{8F198A9B-8357-4270-A490-0A8867AFD67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C4530-3757-4FD1-AD0C-AC3A9A8A9E2D}" type="pres">
      <dgm:prSet presAssocID="{8F198A9B-8357-4270-A490-0A8867AFD674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75EB6A54-B08B-4919-A39C-4CBE4036EB3B}" type="pres">
      <dgm:prSet presAssocID="{8F198A9B-8357-4270-A490-0A8867AFD67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57FF0-F60B-460C-BC1C-9A75E6A0C3F4}" type="pres">
      <dgm:prSet presAssocID="{8F198A9B-8357-4270-A490-0A8867AFD67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B62BF-2524-4645-B9FB-BDAF9AFF0817}" type="pres">
      <dgm:prSet presAssocID="{8F198A9B-8357-4270-A490-0A8867AFD67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9D26E-8FBA-45C7-869B-E75E2FC934CB}" type="pres">
      <dgm:prSet presAssocID="{8F198A9B-8357-4270-A490-0A8867AFD67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17CF2-74E5-47F3-BD3C-45F586981D24}" type="pres">
      <dgm:prSet presAssocID="{8F198A9B-8357-4270-A490-0A8867AFD67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B9A1C1-7C49-450B-91DD-1B1359BED05A}" type="pres">
      <dgm:prSet presAssocID="{8F198A9B-8357-4270-A490-0A8867AFD67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8C00F1-3817-44D7-BBBA-2628ED9069C7}" type="pres">
      <dgm:prSet presAssocID="{8F198A9B-8357-4270-A490-0A8867AFD67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13B52-89FD-45C8-8104-EFDC36AF42A1}" type="pres">
      <dgm:prSet presAssocID="{8F198A9B-8357-4270-A490-0A8867AFD67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E306E8-D1D8-457B-8C93-61C0E570D69C}" srcId="{8F198A9B-8357-4270-A490-0A8867AFD674}" destId="{45F39B78-8635-411D-983E-A23C26101949}" srcOrd="2" destOrd="0" parTransId="{3E365CAD-D42F-4E64-8F1D-3D145C796901}" sibTransId="{9D9A77CF-E20B-4CFC-AD12-369B3C8A0397}"/>
    <dgm:cxn modelId="{68ADC163-D266-4B49-A910-1598D96C6926}" type="presOf" srcId="{EF215C15-5C57-4F36-B323-B8B28406F3CB}" destId="{31017CF2-74E5-47F3-BD3C-45F586981D24}" srcOrd="0" destOrd="0" presId="urn:microsoft.com/office/officeart/2005/8/layout/vProcess5"/>
    <dgm:cxn modelId="{BD3D7909-3142-4883-8738-2E03EEE89166}" srcId="{8F198A9B-8357-4270-A490-0A8867AFD674}" destId="{43809982-49A9-4D34-9EAA-5B1D3E6E61DB}" srcOrd="0" destOrd="0" parTransId="{AE87D016-646C-478C-ACF1-1492EA758249}" sibTransId="{1E8B3CCE-D6AD-4B0B-BAD7-0B10A8BCE3F4}"/>
    <dgm:cxn modelId="{F45C0205-7F25-4722-A8FA-D5E10277ADED}" type="presOf" srcId="{1E8B3CCE-D6AD-4B0B-BAD7-0B10A8BCE3F4}" destId="{FBE9D26E-8FBA-45C7-869B-E75E2FC934CB}" srcOrd="0" destOrd="0" presId="urn:microsoft.com/office/officeart/2005/8/layout/vProcess5"/>
    <dgm:cxn modelId="{962F86AA-152C-4FA6-ACA5-78D5CE5D4D01}" type="presOf" srcId="{F76E2F9C-E247-4AE9-9BDD-D733A0398674}" destId="{BF457FF0-F60B-460C-BC1C-9A75E6A0C3F4}" srcOrd="0" destOrd="0" presId="urn:microsoft.com/office/officeart/2005/8/layout/vProcess5"/>
    <dgm:cxn modelId="{D6F1E8EB-D464-4666-A6DF-4AD97ADA03D8}" srcId="{8F198A9B-8357-4270-A490-0A8867AFD674}" destId="{F76E2F9C-E247-4AE9-9BDD-D733A0398674}" srcOrd="1" destOrd="0" parTransId="{7B36D7C0-0DE8-4799-9FF9-D91BA35A99D0}" sibTransId="{EF215C15-5C57-4F36-B323-B8B28406F3CB}"/>
    <dgm:cxn modelId="{4FD4E073-83EE-47C7-8D95-4B8DC52E2648}" type="presOf" srcId="{45F39B78-8635-411D-983E-A23C26101949}" destId="{EDCB62BF-2524-4645-B9FB-BDAF9AFF0817}" srcOrd="0" destOrd="0" presId="urn:microsoft.com/office/officeart/2005/8/layout/vProcess5"/>
    <dgm:cxn modelId="{724AF62D-4193-4F9A-BE62-26D7A114589C}" type="presOf" srcId="{45F39B78-8635-411D-983E-A23C26101949}" destId="{D8413B52-89FD-45C8-8104-EFDC36AF42A1}" srcOrd="1" destOrd="0" presId="urn:microsoft.com/office/officeart/2005/8/layout/vProcess5"/>
    <dgm:cxn modelId="{ABD43508-360E-4AF9-8718-F933BF0435B5}" type="presOf" srcId="{43809982-49A9-4D34-9EAA-5B1D3E6E61DB}" destId="{94B9A1C1-7C49-450B-91DD-1B1359BED05A}" srcOrd="1" destOrd="0" presId="urn:microsoft.com/office/officeart/2005/8/layout/vProcess5"/>
    <dgm:cxn modelId="{0C814A66-5556-4954-BBDA-AE851F51C39B}" type="presOf" srcId="{43809982-49A9-4D34-9EAA-5B1D3E6E61DB}" destId="{75EB6A54-B08B-4919-A39C-4CBE4036EB3B}" srcOrd="0" destOrd="0" presId="urn:microsoft.com/office/officeart/2005/8/layout/vProcess5"/>
    <dgm:cxn modelId="{B02B2F75-D24A-4E21-9177-E7D79946064D}" type="presOf" srcId="{F76E2F9C-E247-4AE9-9BDD-D733A0398674}" destId="{9E8C00F1-3817-44D7-BBBA-2628ED9069C7}" srcOrd="1" destOrd="0" presId="urn:microsoft.com/office/officeart/2005/8/layout/vProcess5"/>
    <dgm:cxn modelId="{DCE6377F-0243-46F9-AA8A-26B18C21E80A}" type="presOf" srcId="{8F198A9B-8357-4270-A490-0A8867AFD674}" destId="{53CF1D45-514F-49BC-9948-CC7CB99121CF}" srcOrd="0" destOrd="0" presId="urn:microsoft.com/office/officeart/2005/8/layout/vProcess5"/>
    <dgm:cxn modelId="{CB69D148-E967-4EDD-BFCD-827149F5E772}" type="presParOf" srcId="{53CF1D45-514F-49BC-9948-CC7CB99121CF}" destId="{FE0C4530-3757-4FD1-AD0C-AC3A9A8A9E2D}" srcOrd="0" destOrd="0" presId="urn:microsoft.com/office/officeart/2005/8/layout/vProcess5"/>
    <dgm:cxn modelId="{28694884-BCDC-4311-95D9-8D3A7ED88E05}" type="presParOf" srcId="{53CF1D45-514F-49BC-9948-CC7CB99121CF}" destId="{75EB6A54-B08B-4919-A39C-4CBE4036EB3B}" srcOrd="1" destOrd="0" presId="urn:microsoft.com/office/officeart/2005/8/layout/vProcess5"/>
    <dgm:cxn modelId="{5533F1B4-6CDE-42E0-BFE7-FA19D94C140F}" type="presParOf" srcId="{53CF1D45-514F-49BC-9948-CC7CB99121CF}" destId="{BF457FF0-F60B-460C-BC1C-9A75E6A0C3F4}" srcOrd="2" destOrd="0" presId="urn:microsoft.com/office/officeart/2005/8/layout/vProcess5"/>
    <dgm:cxn modelId="{7965B551-D4DB-46DB-9E96-3301615EAC3B}" type="presParOf" srcId="{53CF1D45-514F-49BC-9948-CC7CB99121CF}" destId="{EDCB62BF-2524-4645-B9FB-BDAF9AFF0817}" srcOrd="3" destOrd="0" presId="urn:microsoft.com/office/officeart/2005/8/layout/vProcess5"/>
    <dgm:cxn modelId="{07ACDF13-3D50-4F7F-99E1-874D26D720BF}" type="presParOf" srcId="{53CF1D45-514F-49BC-9948-CC7CB99121CF}" destId="{FBE9D26E-8FBA-45C7-869B-E75E2FC934CB}" srcOrd="4" destOrd="0" presId="urn:microsoft.com/office/officeart/2005/8/layout/vProcess5"/>
    <dgm:cxn modelId="{1F4DF48F-FB77-4866-A35E-A8B0F4AAF60F}" type="presParOf" srcId="{53CF1D45-514F-49BC-9948-CC7CB99121CF}" destId="{31017CF2-74E5-47F3-BD3C-45F586981D24}" srcOrd="5" destOrd="0" presId="urn:microsoft.com/office/officeart/2005/8/layout/vProcess5"/>
    <dgm:cxn modelId="{D020E7C7-1B63-4D60-9DAE-6D4DAE2486BF}" type="presParOf" srcId="{53CF1D45-514F-49BC-9948-CC7CB99121CF}" destId="{94B9A1C1-7C49-450B-91DD-1B1359BED05A}" srcOrd="6" destOrd="0" presId="urn:microsoft.com/office/officeart/2005/8/layout/vProcess5"/>
    <dgm:cxn modelId="{5DD80E51-0B27-409E-8EC4-13C4B4393A6E}" type="presParOf" srcId="{53CF1D45-514F-49BC-9948-CC7CB99121CF}" destId="{9E8C00F1-3817-44D7-BBBA-2628ED9069C7}" srcOrd="7" destOrd="0" presId="urn:microsoft.com/office/officeart/2005/8/layout/vProcess5"/>
    <dgm:cxn modelId="{C6201C5F-A08B-4261-AC99-CAD626FEBF94}" type="presParOf" srcId="{53CF1D45-514F-49BC-9948-CC7CB99121CF}" destId="{D8413B52-89FD-45C8-8104-EFDC36AF42A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86AAD7A-15CF-4C37-AAA6-303AD1F650A5}" type="doc">
      <dgm:prSet loTypeId="urn:microsoft.com/office/officeart/2005/8/layout/process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3367B7-C6EE-4D68-BB9C-ED0083775BF8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СИСТЕМЫ ОПРЕДЕЛЯЕТ ВО ВНУТРЕННИХ ДОКУМЕНТАХ:</a:t>
          </a:r>
          <a:endParaRPr lang="ru-RU" sz="1800" b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19E55-0949-42F7-A036-A6420DAFD933}" type="parTrans" cxnId="{57195EEF-663A-4856-B0D9-61FB7ADF3A65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BA184E-C00F-405D-94DC-731E9BACA841}" type="sibTrans" cxnId="{57195EEF-663A-4856-B0D9-61FB7ADF3A65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3ECE96-C7FB-420E-A3D4-D7859077901F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полномочия и регламент работы органа управления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E4790D-0DDB-4F36-AC85-CAE51B69F245}" type="parTrans" cxnId="{0231B5B7-9668-411D-932E-E00569F7047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A6A9E9-2986-4B1A-AF56-F221CF42E0D9}" type="sibTrans" cxnId="{0231B5B7-9668-411D-932E-E00569F7047D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0C2590-AC5C-456E-80B3-CAE591BAAA35}">
      <dgm:prSet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полномочия высшего, исполнительного органов управления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0A118D-A7E8-453F-9191-52D3FA07B6B8}" type="parTrans" cxnId="{2D1C54CE-830A-4970-81D4-A77312FE068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4436F1-4277-4F37-ACB9-8814AA5FFCC7}" type="sibTrans" cxnId="{2D1C54CE-830A-4970-81D4-A77312FE068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790EF8-C7FF-4C9E-9D2C-4BE03D8A242F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систему управления рисками в платежной системе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85D309-3FF2-40FE-81C1-1FE55A8DDF40}" type="parTrans" cxnId="{316D90AE-F472-4FB9-B3BF-E28FE8CBAB0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DE6D8A-5B8E-4F87-972A-97BE951C6FEF}" type="sibTrans" cxnId="{316D90AE-F472-4FB9-B3BF-E28FE8CBAB06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089431-1794-4301-B641-7B40DB03B24C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порядок досудебного разрешения споров с участниками платежной системы и третьими лицами, предоставляющими услуги для функционирования платежной системы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1C8FA5-F29D-4862-BB38-6181BC583995}" type="parTrans" cxnId="{72867BFF-9970-4B6C-8591-4070CA1BCF2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31D6FE-7ED8-40F1-9854-49534618673E}" type="sibTrans" cxnId="{72867BFF-9970-4B6C-8591-4070CA1BCF2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CD91B-94AB-4453-9422-D9C3B8D057F5}">
      <dgm:prSet custT="1"/>
      <dgm:spPr/>
      <dgm:t>
        <a:bodyPr/>
        <a:lstStyle/>
        <a:p>
          <a:r>
            <a: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критерии обеспечения эффективности работы платежной системы, по которым оценивается удовлетворение потребностей участников платежной системы качеством оказываемых услуг</a:t>
          </a:r>
          <a:endParaRPr lang="en-US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CD562F-751F-4122-A011-80850A92DB4B}" type="parTrans" cxnId="{709AD270-EEA9-43D6-94E2-5855410C71B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36773D-ECF8-451D-8E0E-00F9BC45541F}" type="sibTrans" cxnId="{709AD270-EEA9-43D6-94E2-5855410C71B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5986D-6FDF-410A-A9A5-92C79C88B572}" type="pres">
      <dgm:prSet presAssocID="{F86AAD7A-15CF-4C37-AAA6-303AD1F650A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94F51E-82B4-43B0-806A-9E790D10024E}" type="pres">
      <dgm:prSet presAssocID="{201CD91B-94AB-4453-9422-D9C3B8D057F5}" presName="boxAndChildren" presStyleCnt="0"/>
      <dgm:spPr/>
      <dgm:t>
        <a:bodyPr/>
        <a:lstStyle/>
        <a:p>
          <a:endParaRPr lang="ru-RU"/>
        </a:p>
      </dgm:t>
    </dgm:pt>
    <dgm:pt modelId="{A622C080-6D20-4DC6-A848-A4120671BF6B}" type="pres">
      <dgm:prSet presAssocID="{201CD91B-94AB-4453-9422-D9C3B8D057F5}" presName="parentTextBox" presStyleLbl="node1" presStyleIdx="0" presStyleCnt="6"/>
      <dgm:spPr/>
      <dgm:t>
        <a:bodyPr/>
        <a:lstStyle/>
        <a:p>
          <a:endParaRPr lang="ru-RU"/>
        </a:p>
      </dgm:t>
    </dgm:pt>
    <dgm:pt modelId="{BB6E5279-3E0D-46AC-B8C8-5DBC72CD31FF}" type="pres">
      <dgm:prSet presAssocID="{B831D6FE-7ED8-40F1-9854-49534618673E}" presName="sp" presStyleCnt="0"/>
      <dgm:spPr/>
      <dgm:t>
        <a:bodyPr/>
        <a:lstStyle/>
        <a:p>
          <a:endParaRPr lang="ru-RU"/>
        </a:p>
      </dgm:t>
    </dgm:pt>
    <dgm:pt modelId="{207C5356-D9C0-4C21-AF87-3300B259D4DD}" type="pres">
      <dgm:prSet presAssocID="{19089431-1794-4301-B641-7B40DB03B24C}" presName="arrowAndChildren" presStyleCnt="0"/>
      <dgm:spPr/>
      <dgm:t>
        <a:bodyPr/>
        <a:lstStyle/>
        <a:p>
          <a:endParaRPr lang="ru-RU"/>
        </a:p>
      </dgm:t>
    </dgm:pt>
    <dgm:pt modelId="{5238E502-E429-4E56-83EF-DADC08C55AF2}" type="pres">
      <dgm:prSet presAssocID="{19089431-1794-4301-B641-7B40DB03B24C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9ADA2D9B-E170-4DB8-8C8D-4806F5FE2375}" type="pres">
      <dgm:prSet presAssocID="{2DDE6D8A-5B8E-4F87-972A-97BE951C6FEF}" presName="sp" presStyleCnt="0"/>
      <dgm:spPr/>
      <dgm:t>
        <a:bodyPr/>
        <a:lstStyle/>
        <a:p>
          <a:endParaRPr lang="ru-RU"/>
        </a:p>
      </dgm:t>
    </dgm:pt>
    <dgm:pt modelId="{0D8BBDDB-E1A8-48DD-9A6E-3695B45830C2}" type="pres">
      <dgm:prSet presAssocID="{F8790EF8-C7FF-4C9E-9D2C-4BE03D8A242F}" presName="arrowAndChildren" presStyleCnt="0"/>
      <dgm:spPr/>
      <dgm:t>
        <a:bodyPr/>
        <a:lstStyle/>
        <a:p>
          <a:endParaRPr lang="ru-RU"/>
        </a:p>
      </dgm:t>
    </dgm:pt>
    <dgm:pt modelId="{59290407-2357-474F-BDC1-03D1A5D21D9E}" type="pres">
      <dgm:prSet presAssocID="{F8790EF8-C7FF-4C9E-9D2C-4BE03D8A242F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0C52EBBB-BEDB-4A2B-8A6B-6EE5F8F177A2}" type="pres">
      <dgm:prSet presAssocID="{004436F1-4277-4F37-ACB9-8814AA5FFCC7}" presName="sp" presStyleCnt="0"/>
      <dgm:spPr/>
      <dgm:t>
        <a:bodyPr/>
        <a:lstStyle/>
        <a:p>
          <a:endParaRPr lang="ru-RU"/>
        </a:p>
      </dgm:t>
    </dgm:pt>
    <dgm:pt modelId="{39BD584D-08F8-4A75-BF32-90E436B8EDEA}" type="pres">
      <dgm:prSet presAssocID="{880C2590-AC5C-456E-80B3-CAE591BAAA35}" presName="arrowAndChildren" presStyleCnt="0"/>
      <dgm:spPr/>
      <dgm:t>
        <a:bodyPr/>
        <a:lstStyle/>
        <a:p>
          <a:endParaRPr lang="ru-RU"/>
        </a:p>
      </dgm:t>
    </dgm:pt>
    <dgm:pt modelId="{F2CCA85E-3EA3-4F48-B8C5-36158F68E06C}" type="pres">
      <dgm:prSet presAssocID="{880C2590-AC5C-456E-80B3-CAE591BAAA35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7005E0C9-CA11-46FC-B05C-CC8E768C0607}" type="pres">
      <dgm:prSet presAssocID="{80A6A9E9-2986-4B1A-AF56-F221CF42E0D9}" presName="sp" presStyleCnt="0"/>
      <dgm:spPr/>
      <dgm:t>
        <a:bodyPr/>
        <a:lstStyle/>
        <a:p>
          <a:endParaRPr lang="ru-RU"/>
        </a:p>
      </dgm:t>
    </dgm:pt>
    <dgm:pt modelId="{4334F0E1-E8F1-4234-B4B1-3F696CF109F9}" type="pres">
      <dgm:prSet presAssocID="{6F3ECE96-C7FB-420E-A3D4-D7859077901F}" presName="arrowAndChildren" presStyleCnt="0"/>
      <dgm:spPr/>
      <dgm:t>
        <a:bodyPr/>
        <a:lstStyle/>
        <a:p>
          <a:endParaRPr lang="ru-RU"/>
        </a:p>
      </dgm:t>
    </dgm:pt>
    <dgm:pt modelId="{ADCA277A-E1FB-403F-A35D-06A96A992570}" type="pres">
      <dgm:prSet presAssocID="{6F3ECE96-C7FB-420E-A3D4-D7859077901F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99C0C1D6-0E98-427E-B5D7-C7B42F7BE696}" type="pres">
      <dgm:prSet presAssocID="{62BA184E-C00F-405D-94DC-731E9BACA841}" presName="sp" presStyleCnt="0"/>
      <dgm:spPr/>
      <dgm:t>
        <a:bodyPr/>
        <a:lstStyle/>
        <a:p>
          <a:endParaRPr lang="ru-RU"/>
        </a:p>
      </dgm:t>
    </dgm:pt>
    <dgm:pt modelId="{6D5FE9E5-097E-4E43-B81F-DA9A206D727B}" type="pres">
      <dgm:prSet presAssocID="{DF3367B7-C6EE-4D68-BB9C-ED0083775BF8}" presName="arrowAndChildren" presStyleCnt="0"/>
      <dgm:spPr/>
      <dgm:t>
        <a:bodyPr/>
        <a:lstStyle/>
        <a:p>
          <a:endParaRPr lang="ru-RU"/>
        </a:p>
      </dgm:t>
    </dgm:pt>
    <dgm:pt modelId="{AAC5AADF-F3A6-4348-9BDD-A6C3F497F217}" type="pres">
      <dgm:prSet presAssocID="{DF3367B7-C6EE-4D68-BB9C-ED0083775BF8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0231B5B7-9668-411D-932E-E00569F7047D}" srcId="{F86AAD7A-15CF-4C37-AAA6-303AD1F650A5}" destId="{6F3ECE96-C7FB-420E-A3D4-D7859077901F}" srcOrd="1" destOrd="0" parTransId="{9CE4790D-0DDB-4F36-AC85-CAE51B69F245}" sibTransId="{80A6A9E9-2986-4B1A-AF56-F221CF42E0D9}"/>
    <dgm:cxn modelId="{2D1C54CE-830A-4970-81D4-A77312FE068E}" srcId="{F86AAD7A-15CF-4C37-AAA6-303AD1F650A5}" destId="{880C2590-AC5C-456E-80B3-CAE591BAAA35}" srcOrd="2" destOrd="0" parTransId="{D00A118D-A7E8-453F-9191-52D3FA07B6B8}" sibTransId="{004436F1-4277-4F37-ACB9-8814AA5FFCC7}"/>
    <dgm:cxn modelId="{331E702D-3652-4083-8BB8-9666211B88AE}" type="presOf" srcId="{201CD91B-94AB-4453-9422-D9C3B8D057F5}" destId="{A622C080-6D20-4DC6-A848-A4120671BF6B}" srcOrd="0" destOrd="0" presId="urn:microsoft.com/office/officeart/2005/8/layout/process4"/>
    <dgm:cxn modelId="{C0D882AB-E260-4249-B5E6-1341D959D9E4}" type="presOf" srcId="{880C2590-AC5C-456E-80B3-CAE591BAAA35}" destId="{F2CCA85E-3EA3-4F48-B8C5-36158F68E06C}" srcOrd="0" destOrd="0" presId="urn:microsoft.com/office/officeart/2005/8/layout/process4"/>
    <dgm:cxn modelId="{57195EEF-663A-4856-B0D9-61FB7ADF3A65}" srcId="{F86AAD7A-15CF-4C37-AAA6-303AD1F650A5}" destId="{DF3367B7-C6EE-4D68-BB9C-ED0083775BF8}" srcOrd="0" destOrd="0" parTransId="{86219E55-0949-42F7-A036-A6420DAFD933}" sibTransId="{62BA184E-C00F-405D-94DC-731E9BACA841}"/>
    <dgm:cxn modelId="{709AD270-EEA9-43D6-94E2-5855410C71B9}" srcId="{F86AAD7A-15CF-4C37-AAA6-303AD1F650A5}" destId="{201CD91B-94AB-4453-9422-D9C3B8D057F5}" srcOrd="5" destOrd="0" parTransId="{5BCD562F-751F-4122-A011-80850A92DB4B}" sibTransId="{6836773D-ECF8-451D-8E0E-00F9BC45541F}"/>
    <dgm:cxn modelId="{316D90AE-F472-4FB9-B3BF-E28FE8CBAB06}" srcId="{F86AAD7A-15CF-4C37-AAA6-303AD1F650A5}" destId="{F8790EF8-C7FF-4C9E-9D2C-4BE03D8A242F}" srcOrd="3" destOrd="0" parTransId="{E085D309-3FF2-40FE-81C1-1FE55A8DDF40}" sibTransId="{2DDE6D8A-5B8E-4F87-972A-97BE951C6FEF}"/>
    <dgm:cxn modelId="{500B8DFA-17FD-4216-9F06-381C4725A62E}" type="presOf" srcId="{F86AAD7A-15CF-4C37-AAA6-303AD1F650A5}" destId="{7BA5986D-6FDF-410A-A9A5-92C79C88B572}" srcOrd="0" destOrd="0" presId="urn:microsoft.com/office/officeart/2005/8/layout/process4"/>
    <dgm:cxn modelId="{72867BFF-9970-4B6C-8591-4070CA1BCF29}" srcId="{F86AAD7A-15CF-4C37-AAA6-303AD1F650A5}" destId="{19089431-1794-4301-B641-7B40DB03B24C}" srcOrd="4" destOrd="0" parTransId="{641C8FA5-F29D-4862-BB38-6181BC583995}" sibTransId="{B831D6FE-7ED8-40F1-9854-49534618673E}"/>
    <dgm:cxn modelId="{E4C27841-3EA9-4014-844E-9A90199FD4C5}" type="presOf" srcId="{DF3367B7-C6EE-4D68-BB9C-ED0083775BF8}" destId="{AAC5AADF-F3A6-4348-9BDD-A6C3F497F217}" srcOrd="0" destOrd="0" presId="urn:microsoft.com/office/officeart/2005/8/layout/process4"/>
    <dgm:cxn modelId="{1D03F4BC-6363-49D7-98DF-4C7321BC07E5}" type="presOf" srcId="{19089431-1794-4301-B641-7B40DB03B24C}" destId="{5238E502-E429-4E56-83EF-DADC08C55AF2}" srcOrd="0" destOrd="0" presId="urn:microsoft.com/office/officeart/2005/8/layout/process4"/>
    <dgm:cxn modelId="{31182F2A-7B77-43A4-AA09-AFDFDB566908}" type="presOf" srcId="{6F3ECE96-C7FB-420E-A3D4-D7859077901F}" destId="{ADCA277A-E1FB-403F-A35D-06A96A992570}" srcOrd="0" destOrd="0" presId="urn:microsoft.com/office/officeart/2005/8/layout/process4"/>
    <dgm:cxn modelId="{8E5CD927-4680-4F69-B83D-FEAF273097B2}" type="presOf" srcId="{F8790EF8-C7FF-4C9E-9D2C-4BE03D8A242F}" destId="{59290407-2357-474F-BDC1-03D1A5D21D9E}" srcOrd="0" destOrd="0" presId="urn:microsoft.com/office/officeart/2005/8/layout/process4"/>
    <dgm:cxn modelId="{1AA3EE72-2D9C-4A09-B598-EDC85365655E}" type="presParOf" srcId="{7BA5986D-6FDF-410A-A9A5-92C79C88B572}" destId="{B594F51E-82B4-43B0-806A-9E790D10024E}" srcOrd="0" destOrd="0" presId="urn:microsoft.com/office/officeart/2005/8/layout/process4"/>
    <dgm:cxn modelId="{C54F34EF-DB78-4FB6-88C9-2C574B643AFE}" type="presParOf" srcId="{B594F51E-82B4-43B0-806A-9E790D10024E}" destId="{A622C080-6D20-4DC6-A848-A4120671BF6B}" srcOrd="0" destOrd="0" presId="urn:microsoft.com/office/officeart/2005/8/layout/process4"/>
    <dgm:cxn modelId="{FAEF0D79-15D3-4342-BF78-2084CEA258C4}" type="presParOf" srcId="{7BA5986D-6FDF-410A-A9A5-92C79C88B572}" destId="{BB6E5279-3E0D-46AC-B8C8-5DBC72CD31FF}" srcOrd="1" destOrd="0" presId="urn:microsoft.com/office/officeart/2005/8/layout/process4"/>
    <dgm:cxn modelId="{4857BD30-988F-4ED8-BBD3-17066BCD3326}" type="presParOf" srcId="{7BA5986D-6FDF-410A-A9A5-92C79C88B572}" destId="{207C5356-D9C0-4C21-AF87-3300B259D4DD}" srcOrd="2" destOrd="0" presId="urn:microsoft.com/office/officeart/2005/8/layout/process4"/>
    <dgm:cxn modelId="{190B8AA8-EE8F-4F6A-B22E-184644438C2D}" type="presParOf" srcId="{207C5356-D9C0-4C21-AF87-3300B259D4DD}" destId="{5238E502-E429-4E56-83EF-DADC08C55AF2}" srcOrd="0" destOrd="0" presId="urn:microsoft.com/office/officeart/2005/8/layout/process4"/>
    <dgm:cxn modelId="{2A3E9241-2604-4AAF-BC91-E25461C13221}" type="presParOf" srcId="{7BA5986D-6FDF-410A-A9A5-92C79C88B572}" destId="{9ADA2D9B-E170-4DB8-8C8D-4806F5FE2375}" srcOrd="3" destOrd="0" presId="urn:microsoft.com/office/officeart/2005/8/layout/process4"/>
    <dgm:cxn modelId="{F6788446-A6C0-4E4F-B548-14317ED1730C}" type="presParOf" srcId="{7BA5986D-6FDF-410A-A9A5-92C79C88B572}" destId="{0D8BBDDB-E1A8-48DD-9A6E-3695B45830C2}" srcOrd="4" destOrd="0" presId="urn:microsoft.com/office/officeart/2005/8/layout/process4"/>
    <dgm:cxn modelId="{E41CB49B-7659-422D-ABE5-2BCEA8660CFB}" type="presParOf" srcId="{0D8BBDDB-E1A8-48DD-9A6E-3695B45830C2}" destId="{59290407-2357-474F-BDC1-03D1A5D21D9E}" srcOrd="0" destOrd="0" presId="urn:microsoft.com/office/officeart/2005/8/layout/process4"/>
    <dgm:cxn modelId="{4AD851AB-F2E3-4DBF-830A-5A84E972E236}" type="presParOf" srcId="{7BA5986D-6FDF-410A-A9A5-92C79C88B572}" destId="{0C52EBBB-BEDB-4A2B-8A6B-6EE5F8F177A2}" srcOrd="5" destOrd="0" presId="urn:microsoft.com/office/officeart/2005/8/layout/process4"/>
    <dgm:cxn modelId="{788F561B-A610-470F-9646-5AE6A39C75D3}" type="presParOf" srcId="{7BA5986D-6FDF-410A-A9A5-92C79C88B572}" destId="{39BD584D-08F8-4A75-BF32-90E436B8EDEA}" srcOrd="6" destOrd="0" presId="urn:microsoft.com/office/officeart/2005/8/layout/process4"/>
    <dgm:cxn modelId="{C016A50A-62EC-4C02-876F-38161763698B}" type="presParOf" srcId="{39BD584D-08F8-4A75-BF32-90E436B8EDEA}" destId="{F2CCA85E-3EA3-4F48-B8C5-36158F68E06C}" srcOrd="0" destOrd="0" presId="urn:microsoft.com/office/officeart/2005/8/layout/process4"/>
    <dgm:cxn modelId="{CDB04B64-F550-4573-AB2F-7B4EB0A04679}" type="presParOf" srcId="{7BA5986D-6FDF-410A-A9A5-92C79C88B572}" destId="{7005E0C9-CA11-46FC-B05C-CC8E768C0607}" srcOrd="7" destOrd="0" presId="urn:microsoft.com/office/officeart/2005/8/layout/process4"/>
    <dgm:cxn modelId="{8659F64E-776E-46DE-B627-75E7FA120D83}" type="presParOf" srcId="{7BA5986D-6FDF-410A-A9A5-92C79C88B572}" destId="{4334F0E1-E8F1-4234-B4B1-3F696CF109F9}" srcOrd="8" destOrd="0" presId="urn:microsoft.com/office/officeart/2005/8/layout/process4"/>
    <dgm:cxn modelId="{3A8398F4-7BF3-4EB1-9376-0EFD1CE43E42}" type="presParOf" srcId="{4334F0E1-E8F1-4234-B4B1-3F696CF109F9}" destId="{ADCA277A-E1FB-403F-A35D-06A96A992570}" srcOrd="0" destOrd="0" presId="urn:microsoft.com/office/officeart/2005/8/layout/process4"/>
    <dgm:cxn modelId="{F0DD5C30-F0E5-4DD0-AB2C-F86BE1EB99C3}" type="presParOf" srcId="{7BA5986D-6FDF-410A-A9A5-92C79C88B572}" destId="{99C0C1D6-0E98-427E-B5D7-C7B42F7BE696}" srcOrd="9" destOrd="0" presId="urn:microsoft.com/office/officeart/2005/8/layout/process4"/>
    <dgm:cxn modelId="{FAD622AB-77FB-4C76-94A1-B90A74733AD0}" type="presParOf" srcId="{7BA5986D-6FDF-410A-A9A5-92C79C88B572}" destId="{6D5FE9E5-097E-4E43-B81F-DA9A206D727B}" srcOrd="10" destOrd="0" presId="urn:microsoft.com/office/officeart/2005/8/layout/process4"/>
    <dgm:cxn modelId="{DA9FB9AC-BFF8-411F-A27E-3BE10E6642F3}" type="presParOf" srcId="{6D5FE9E5-097E-4E43-B81F-DA9A206D727B}" destId="{AAC5AADF-F3A6-4348-9BDD-A6C3F497F21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CA2D1BB-B6CF-4F5A-AD1F-DF60706D5380}" type="doc">
      <dgm:prSet loTypeId="urn:microsoft.com/office/officeart/2005/8/layout/hLis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217EC7-541D-4A7E-BF7E-41F8A5F89BC5}">
      <dgm:prSet phldrT="[Текст]"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управления рисками в платежной системе определяет процедуры:</a:t>
          </a:r>
        </a:p>
      </dgm:t>
    </dgm:pt>
    <dgm:pt modelId="{E8425122-0696-4F7F-9185-962EE17A50F1}" type="parTrans" cxnId="{AAF60191-E098-4FD0-A058-06088C728C2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F99E85-72C1-4BE8-B16B-ABFB7B39C391}" type="sibTrans" cxnId="{AAF60191-E098-4FD0-A058-06088C728C2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A457BA-3AC3-4381-8675-5154555F660E}">
      <dgm:prSet phldrT="[Текст]"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выявления, измерения рисков, мониторинга и управления рисками</a:t>
          </a:r>
        </a:p>
      </dgm:t>
    </dgm:pt>
    <dgm:pt modelId="{742CD619-B3EB-4F61-AAFD-59F1236C783F}" type="parTrans" cxnId="{C8FC75C2-8652-494D-A451-2AA92769DBA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0880D3-F82E-4482-BCEF-4BE21B60CE4B}" type="sibTrans" cxnId="{C8FC75C2-8652-494D-A451-2AA92769DBA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006E31-C556-4CEE-9204-E355AE6C6CFC}">
      <dgm:prSet phldrT="[Текст]"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3F678B-9DBD-40E6-B878-2062B2B59E4E}" type="parTrans" cxnId="{96A68A3D-302F-496D-9280-94A9F97D336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4030F2-7C4B-43AC-82AD-FCA5293337D9}" type="sibTrans" cxnId="{96A68A3D-302F-496D-9280-94A9F97D3368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D2129D-1C18-49EE-BC77-65CEE54495A9}">
      <dgm:prSet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обеспечения непрерывности деятельности платежной системы и содержит план восстановления деятельности оператора платежной системы</a:t>
          </a:r>
          <a:endParaRPr lang="en-US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423464-D39C-4F84-86AC-19A8BBCF1572}" type="parTrans" cxnId="{8FA7D73F-FE44-4D23-865E-79BB3119A53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0F0633-AF86-43A6-B3EA-4CD0AB5FBCC5}" type="sibTrans" cxnId="{8FA7D73F-FE44-4D23-865E-79BB3119A53C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BCB188-FFC1-47AF-AAA5-20ADF2780603}" type="pres">
      <dgm:prSet presAssocID="{BCA2D1BB-B6CF-4F5A-AD1F-DF60706D538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5CEB7B-0452-40F8-A99B-54786096E079}" type="pres">
      <dgm:prSet presAssocID="{43217EC7-541D-4A7E-BF7E-41F8A5F89BC5}" presName="roof" presStyleLbl="dkBgShp" presStyleIdx="0" presStyleCnt="2"/>
      <dgm:spPr/>
      <dgm:t>
        <a:bodyPr/>
        <a:lstStyle/>
        <a:p>
          <a:endParaRPr lang="ru-RU"/>
        </a:p>
      </dgm:t>
    </dgm:pt>
    <dgm:pt modelId="{98F32700-69C1-4DCC-9119-7FFF73FB1739}" type="pres">
      <dgm:prSet presAssocID="{43217EC7-541D-4A7E-BF7E-41F8A5F89BC5}" presName="pillars" presStyleCnt="0"/>
      <dgm:spPr/>
      <dgm:t>
        <a:bodyPr/>
        <a:lstStyle/>
        <a:p>
          <a:endParaRPr lang="ru-RU"/>
        </a:p>
      </dgm:t>
    </dgm:pt>
    <dgm:pt modelId="{16BD3228-4F53-4E0C-936D-09A1D7D46217}" type="pres">
      <dgm:prSet presAssocID="{43217EC7-541D-4A7E-BF7E-41F8A5F89BC5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D521D5-27B6-43C0-927B-E0861D5FED85}" type="pres">
      <dgm:prSet presAssocID="{FED2129D-1C18-49EE-BC77-65CEE54495A9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AFB529-2E91-4A44-80EF-B49C221EE3F2}" type="pres">
      <dgm:prSet presAssocID="{43217EC7-541D-4A7E-BF7E-41F8A5F89BC5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AF60191-E098-4FD0-A058-06088C728C20}" srcId="{BCA2D1BB-B6CF-4F5A-AD1F-DF60706D5380}" destId="{43217EC7-541D-4A7E-BF7E-41F8A5F89BC5}" srcOrd="0" destOrd="0" parTransId="{E8425122-0696-4F7F-9185-962EE17A50F1}" sibTransId="{61F99E85-72C1-4BE8-B16B-ABFB7B39C391}"/>
    <dgm:cxn modelId="{E6A7D1A4-67FB-49D5-BC4E-B8FBF8EB9314}" type="presOf" srcId="{43217EC7-541D-4A7E-BF7E-41F8A5F89BC5}" destId="{355CEB7B-0452-40F8-A99B-54786096E079}" srcOrd="0" destOrd="0" presId="urn:microsoft.com/office/officeart/2005/8/layout/hList3"/>
    <dgm:cxn modelId="{0AB510F3-408A-47B7-95A5-0B52B8E6E76C}" type="presOf" srcId="{FED2129D-1C18-49EE-BC77-65CEE54495A9}" destId="{21D521D5-27B6-43C0-927B-E0861D5FED85}" srcOrd="0" destOrd="0" presId="urn:microsoft.com/office/officeart/2005/8/layout/hList3"/>
    <dgm:cxn modelId="{8FA7D73F-FE44-4D23-865E-79BB3119A53C}" srcId="{43217EC7-541D-4A7E-BF7E-41F8A5F89BC5}" destId="{FED2129D-1C18-49EE-BC77-65CEE54495A9}" srcOrd="1" destOrd="0" parTransId="{46423464-D39C-4F84-86AC-19A8BBCF1572}" sibTransId="{240F0633-AF86-43A6-B3EA-4CD0AB5FBCC5}"/>
    <dgm:cxn modelId="{FC7E2A83-BAB0-4D3D-9988-B7B626D30E84}" type="presOf" srcId="{5BA457BA-3AC3-4381-8675-5154555F660E}" destId="{16BD3228-4F53-4E0C-936D-09A1D7D46217}" srcOrd="0" destOrd="0" presId="urn:microsoft.com/office/officeart/2005/8/layout/hList3"/>
    <dgm:cxn modelId="{C8FC75C2-8652-494D-A451-2AA92769DBA8}" srcId="{43217EC7-541D-4A7E-BF7E-41F8A5F89BC5}" destId="{5BA457BA-3AC3-4381-8675-5154555F660E}" srcOrd="0" destOrd="0" parTransId="{742CD619-B3EB-4F61-AAFD-59F1236C783F}" sibTransId="{2A0880D3-F82E-4482-BCEF-4BE21B60CE4B}"/>
    <dgm:cxn modelId="{551F1A71-717C-414F-8370-549E9BF4DCA2}" type="presOf" srcId="{BCA2D1BB-B6CF-4F5A-AD1F-DF60706D5380}" destId="{A3BCB188-FFC1-47AF-AAA5-20ADF2780603}" srcOrd="0" destOrd="0" presId="urn:microsoft.com/office/officeart/2005/8/layout/hList3"/>
    <dgm:cxn modelId="{96A68A3D-302F-496D-9280-94A9F97D3368}" srcId="{BCA2D1BB-B6CF-4F5A-AD1F-DF60706D5380}" destId="{9F006E31-C556-4CEE-9204-E355AE6C6CFC}" srcOrd="1" destOrd="0" parTransId="{B43F678B-9DBD-40E6-B878-2062B2B59E4E}" sibTransId="{9E4030F2-7C4B-43AC-82AD-FCA5293337D9}"/>
    <dgm:cxn modelId="{07E5F1F4-9E06-454E-AEA1-D498F1E729D3}" type="presParOf" srcId="{A3BCB188-FFC1-47AF-AAA5-20ADF2780603}" destId="{355CEB7B-0452-40F8-A99B-54786096E079}" srcOrd="0" destOrd="0" presId="urn:microsoft.com/office/officeart/2005/8/layout/hList3"/>
    <dgm:cxn modelId="{BE4AB15A-0C64-41C5-8F1D-3454AE594B57}" type="presParOf" srcId="{A3BCB188-FFC1-47AF-AAA5-20ADF2780603}" destId="{98F32700-69C1-4DCC-9119-7FFF73FB1739}" srcOrd="1" destOrd="0" presId="urn:microsoft.com/office/officeart/2005/8/layout/hList3"/>
    <dgm:cxn modelId="{CEE8310B-AFC0-457C-953D-81CB66B31D5B}" type="presParOf" srcId="{98F32700-69C1-4DCC-9119-7FFF73FB1739}" destId="{16BD3228-4F53-4E0C-936D-09A1D7D46217}" srcOrd="0" destOrd="0" presId="urn:microsoft.com/office/officeart/2005/8/layout/hList3"/>
    <dgm:cxn modelId="{318A2CE4-D251-440E-B889-3E0558C32BFE}" type="presParOf" srcId="{98F32700-69C1-4DCC-9119-7FFF73FB1739}" destId="{21D521D5-27B6-43C0-927B-E0861D5FED85}" srcOrd="1" destOrd="0" presId="urn:microsoft.com/office/officeart/2005/8/layout/hList3"/>
    <dgm:cxn modelId="{4AB7948E-1D67-4EFE-B671-DB96022890CB}" type="presParOf" srcId="{A3BCB188-FFC1-47AF-AAA5-20ADF2780603}" destId="{8EAFB529-2E91-4A44-80EF-B49C221EE3F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36E61F-6FAD-44C5-B95D-D3CAA130A8E7}" type="doc">
      <dgm:prSet loTypeId="urn:microsoft.com/office/officeart/2008/layout/RadialCluster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D3A7A3-4A22-42F7-8A68-72BBACBE03FF}">
      <dgm:prSet phldrT="[Текст]" custT="1"/>
      <dgm:spPr/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ОПЕРАТОР: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45DA1-F9A7-49D1-913A-008743DF3342}" type="parTrans" cxnId="{26022573-3766-4BBA-92E9-E81E14738E31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E3F01B-655E-4275-9B0E-29B553805FC8}" type="sibTrans" cxnId="{26022573-3766-4BBA-92E9-E81E14738E31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042F63-1159-46CC-AFE4-6E4567692A42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проводит анализ потребностей участников платежных систем на предмет их удовлетворенности качеством предоставляемых услуг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E16F91-22D1-464A-9A2D-C02A0E673B55}" type="parTrans" cxnId="{A1D097DA-8853-48FD-B2B7-B3EDBD4A654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0F9C76-C5F0-47B6-8279-B616F227B0DF}" type="sibTrans" cxnId="{A1D097DA-8853-48FD-B2B7-B3EDBD4A654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05553B-DAD1-45D0-8F77-A0DD1B46C8DC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C02E04-9122-40B3-B1F3-D6451A0E8EC6}" type="parTrans" cxnId="{67501B51-01E8-4547-BBD8-BD83DD67BEF9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7DCFE-68FB-4B96-93BF-845CACA43839}" type="sibTrans" cxnId="{67501B51-01E8-4547-BBD8-BD83DD67BEF9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8D99D8-2FA4-4221-9B0E-56F52733E151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82D34B-8067-4E8C-9C67-DDE0498C6DD9}" type="parTrans" cxnId="{3DBF395B-A2FF-4A91-8188-15663594AD7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22D4D1-CB1B-492A-B2A9-29C71991861D}" type="sibTrans" cxnId="{3DBF395B-A2FF-4A91-8188-15663594AD7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99E85-B237-4A5E-9EA9-BB67B07031E1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D36CB0-74F2-47E3-B6CE-AD1E2AD501A3}" type="parTrans" cxnId="{586A9CC8-F5C2-4719-8C0C-0A490B400C1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8F3E8C-459B-4FA0-BD83-8FDAAA56561A}" type="sibTrans" cxnId="{586A9CC8-F5C2-4719-8C0C-0A490B400C10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6F410C-0296-4E6B-8218-C2EEE95F291C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1FACC1-8232-4282-8DFA-5952730FB83C}" type="parTrans" cxnId="{8F98EAAC-5D84-43CB-A9A9-FB91A56286C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EE7B6D-8B49-416A-B0DA-1237023C4BB5}" type="sibTrans" cxnId="{8F98EAAC-5D84-43CB-A9A9-FB91A56286C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3F45F6-E613-4C23-A70B-1F6A551A3CDB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C75E6A-06B4-44A7-B64B-EE208B3137B1}" type="parTrans" cxnId="{5DBC91F8-6940-49F9-B27C-1AF406BC7B6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3090F0-E751-4E4A-89E6-4744437E3C87}" type="sibTrans" cxnId="{5DBC91F8-6940-49F9-B27C-1AF406BC7B6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2CB604-5026-4DC4-B339-14D346697A6E}">
      <dgm:prSet phldrT="[Текст]" phldr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198821-201A-417B-BB1C-15BB7849F245}" type="parTrans" cxnId="{1E9EE319-7F51-4576-8DDC-0F53BE2B5A2F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25FE74-AFD4-47A5-8DE3-F1393D4571F3}" type="sibTrans" cxnId="{1E9EE319-7F51-4576-8DDC-0F53BE2B5A2F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3CA6FA-97D5-4AB2-BF49-3D35C13D1910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обеспечивает функционирование механизма обратной связи с участниками платежных систем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BB7FB9-F89E-48F8-A2CF-3AC89F427448}" type="parTrans" cxnId="{9F104601-17F4-4BF0-8DDE-A349D7B9EB34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6B004-AF1C-4E1B-9DCB-11091233DFA9}" type="sibTrans" cxnId="{9F104601-17F4-4BF0-8DDE-A349D7B9EB34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07FF8F-7F4B-4667-9AB8-C4443B331401}" type="pres">
      <dgm:prSet presAssocID="{0736E61F-6FAD-44C5-B95D-D3CAA130A8E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0DEEB2F-6874-45E5-AF21-E7A83E16B2F7}" type="pres">
      <dgm:prSet presAssocID="{A9D3A7A3-4A22-42F7-8A68-72BBACBE03FF}" presName="singleCycle" presStyleCnt="0"/>
      <dgm:spPr/>
      <dgm:t>
        <a:bodyPr/>
        <a:lstStyle/>
        <a:p>
          <a:endParaRPr lang="ru-RU"/>
        </a:p>
      </dgm:t>
    </dgm:pt>
    <dgm:pt modelId="{B77ECF31-66F4-4CB5-84A6-F04F17D80E95}" type="pres">
      <dgm:prSet presAssocID="{A9D3A7A3-4A22-42F7-8A68-72BBACBE03FF}" presName="singleCenter" presStyleLbl="node1" presStyleIdx="0" presStyleCnt="3" custScaleX="140152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057AB2A5-A240-48D7-A359-32F92C1B0FE0}" type="pres">
      <dgm:prSet presAssocID="{A3E16F91-22D1-464A-9A2D-C02A0E673B55}" presName="Name56" presStyleLbl="parChTrans1D2" presStyleIdx="0" presStyleCnt="2"/>
      <dgm:spPr/>
      <dgm:t>
        <a:bodyPr/>
        <a:lstStyle/>
        <a:p>
          <a:endParaRPr lang="ru-RU"/>
        </a:p>
      </dgm:t>
    </dgm:pt>
    <dgm:pt modelId="{9AE2E6D0-6FBD-4BCA-A551-0B482B120CCB}" type="pres">
      <dgm:prSet presAssocID="{26042F63-1159-46CC-AFE4-6E4567692A42}" presName="text0" presStyleLbl="node1" presStyleIdx="1" presStyleCnt="3" custScaleX="722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CC00D7-AF9D-4817-A507-DF930851CDF8}" type="pres">
      <dgm:prSet presAssocID="{B3BB7FB9-F89E-48F8-A2CF-3AC89F427448}" presName="Name56" presStyleLbl="parChTrans1D2" presStyleIdx="1" presStyleCnt="2"/>
      <dgm:spPr/>
      <dgm:t>
        <a:bodyPr/>
        <a:lstStyle/>
        <a:p>
          <a:endParaRPr lang="ru-RU"/>
        </a:p>
      </dgm:t>
    </dgm:pt>
    <dgm:pt modelId="{EA5C7716-0874-4E91-B841-631AF3E229B8}" type="pres">
      <dgm:prSet presAssocID="{A83CA6FA-97D5-4AB2-BF49-3D35C13D1910}" presName="text0" presStyleLbl="node1" presStyleIdx="2" presStyleCnt="3" custScaleX="5303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022573-3766-4BBA-92E9-E81E14738E31}" srcId="{0736E61F-6FAD-44C5-B95D-D3CAA130A8E7}" destId="{A9D3A7A3-4A22-42F7-8A68-72BBACBE03FF}" srcOrd="0" destOrd="0" parTransId="{07145DA1-F9A7-49D1-913A-008743DF3342}" sibTransId="{19E3F01B-655E-4275-9B0E-29B553805FC8}"/>
    <dgm:cxn modelId="{1E9EE319-7F51-4576-8DDC-0F53BE2B5A2F}" srcId="{7E6F410C-0296-4E6B-8218-C2EEE95F291C}" destId="{512CB604-5026-4DC4-B339-14D346697A6E}" srcOrd="1" destOrd="0" parTransId="{D6198821-201A-417B-BB1C-15BB7849F245}" sibTransId="{D125FE74-AFD4-47A5-8DE3-F1393D4571F3}"/>
    <dgm:cxn modelId="{5DBC91F8-6940-49F9-B27C-1AF406BC7B68}" srcId="{7E6F410C-0296-4E6B-8218-C2EEE95F291C}" destId="{5D3F45F6-E613-4C23-A70B-1F6A551A3CDB}" srcOrd="0" destOrd="0" parTransId="{93C75E6A-06B4-44A7-B64B-EE208B3137B1}" sibTransId="{133090F0-E751-4E4A-89E6-4744437E3C87}"/>
    <dgm:cxn modelId="{26FF20B4-BD1A-45C5-AE39-F292AA3F18AD}" type="presOf" srcId="{0736E61F-6FAD-44C5-B95D-D3CAA130A8E7}" destId="{9C07FF8F-7F4B-4667-9AB8-C4443B331401}" srcOrd="0" destOrd="0" presId="urn:microsoft.com/office/officeart/2008/layout/RadialCluster"/>
    <dgm:cxn modelId="{5E50B9DA-C16A-444E-A981-537AB0FED3A3}" type="presOf" srcId="{26042F63-1159-46CC-AFE4-6E4567692A42}" destId="{9AE2E6D0-6FBD-4BCA-A551-0B482B120CCB}" srcOrd="0" destOrd="0" presId="urn:microsoft.com/office/officeart/2008/layout/RadialCluster"/>
    <dgm:cxn modelId="{A1D097DA-8853-48FD-B2B7-B3EDBD4A6540}" srcId="{A9D3A7A3-4A22-42F7-8A68-72BBACBE03FF}" destId="{26042F63-1159-46CC-AFE4-6E4567692A42}" srcOrd="0" destOrd="0" parTransId="{A3E16F91-22D1-464A-9A2D-C02A0E673B55}" sibTransId="{E60F9C76-C5F0-47B6-8279-B616F227B0DF}"/>
    <dgm:cxn modelId="{2E042EFA-D87C-4858-922C-1541FFA6D2A8}" type="presOf" srcId="{A83CA6FA-97D5-4AB2-BF49-3D35C13D1910}" destId="{EA5C7716-0874-4E91-B841-631AF3E229B8}" srcOrd="0" destOrd="0" presId="urn:microsoft.com/office/officeart/2008/layout/RadialCluster"/>
    <dgm:cxn modelId="{0B751BD5-EEA0-4B37-BF87-2BE8A9C92E62}" type="presOf" srcId="{A3E16F91-22D1-464A-9A2D-C02A0E673B55}" destId="{057AB2A5-A240-48D7-A359-32F92C1B0FE0}" srcOrd="0" destOrd="0" presId="urn:microsoft.com/office/officeart/2008/layout/RadialCluster"/>
    <dgm:cxn modelId="{8F98EAAC-5D84-43CB-A9A9-FB91A56286C8}" srcId="{0736E61F-6FAD-44C5-B95D-D3CAA130A8E7}" destId="{7E6F410C-0296-4E6B-8218-C2EEE95F291C}" srcOrd="2" destOrd="0" parTransId="{D01FACC1-8232-4282-8DFA-5952730FB83C}" sibTransId="{78EE7B6D-8B49-416A-B0DA-1237023C4BB5}"/>
    <dgm:cxn modelId="{03A618D2-0505-493A-84F4-480D1864418C}" type="presOf" srcId="{A9D3A7A3-4A22-42F7-8A68-72BBACBE03FF}" destId="{B77ECF31-66F4-4CB5-84A6-F04F17D80E95}" srcOrd="0" destOrd="0" presId="urn:microsoft.com/office/officeart/2008/layout/RadialCluster"/>
    <dgm:cxn modelId="{9F104601-17F4-4BF0-8DDE-A349D7B9EB34}" srcId="{A9D3A7A3-4A22-42F7-8A68-72BBACBE03FF}" destId="{A83CA6FA-97D5-4AB2-BF49-3D35C13D1910}" srcOrd="1" destOrd="0" parTransId="{B3BB7FB9-F89E-48F8-A2CF-3AC89F427448}" sibTransId="{8B16B004-AF1C-4E1B-9DCB-11091233DFA9}"/>
    <dgm:cxn modelId="{3DBF395B-A2FF-4A91-8188-15663594AD70}" srcId="{0205553B-DAD1-45D0-8F77-A0DD1B46C8DC}" destId="{3E8D99D8-2FA4-4221-9B0E-56F52733E151}" srcOrd="0" destOrd="0" parTransId="{E182D34B-8067-4E8C-9C67-DDE0498C6DD9}" sibTransId="{1422D4D1-CB1B-492A-B2A9-29C71991861D}"/>
    <dgm:cxn modelId="{586A9CC8-F5C2-4719-8C0C-0A490B400C10}" srcId="{0205553B-DAD1-45D0-8F77-A0DD1B46C8DC}" destId="{E7999E85-B237-4A5E-9EA9-BB67B07031E1}" srcOrd="1" destOrd="0" parTransId="{4FD36CB0-74F2-47E3-B6CE-AD1E2AD501A3}" sibTransId="{9B8F3E8C-459B-4FA0-BD83-8FDAAA56561A}"/>
    <dgm:cxn modelId="{67501B51-01E8-4547-BBD8-BD83DD67BEF9}" srcId="{0736E61F-6FAD-44C5-B95D-D3CAA130A8E7}" destId="{0205553B-DAD1-45D0-8F77-A0DD1B46C8DC}" srcOrd="1" destOrd="0" parTransId="{95C02E04-9122-40B3-B1F3-D6451A0E8EC6}" sibTransId="{B0C7DCFE-68FB-4B96-93BF-845CACA43839}"/>
    <dgm:cxn modelId="{B35B0DBC-600A-4E97-8A40-D3C4114B0B61}" type="presOf" srcId="{B3BB7FB9-F89E-48F8-A2CF-3AC89F427448}" destId="{F1CC00D7-AF9D-4817-A507-DF930851CDF8}" srcOrd="0" destOrd="0" presId="urn:microsoft.com/office/officeart/2008/layout/RadialCluster"/>
    <dgm:cxn modelId="{2A819BD9-A8F2-46B8-9D68-F76CF71439E8}" type="presParOf" srcId="{9C07FF8F-7F4B-4667-9AB8-C4443B331401}" destId="{20DEEB2F-6874-45E5-AF21-E7A83E16B2F7}" srcOrd="0" destOrd="0" presId="urn:microsoft.com/office/officeart/2008/layout/RadialCluster"/>
    <dgm:cxn modelId="{64911FCC-1199-499B-AE5D-D9B9C0D7F3EA}" type="presParOf" srcId="{20DEEB2F-6874-45E5-AF21-E7A83E16B2F7}" destId="{B77ECF31-66F4-4CB5-84A6-F04F17D80E95}" srcOrd="0" destOrd="0" presId="urn:microsoft.com/office/officeart/2008/layout/RadialCluster"/>
    <dgm:cxn modelId="{F10414C6-B152-4112-AFD9-F1C4910DC894}" type="presParOf" srcId="{20DEEB2F-6874-45E5-AF21-E7A83E16B2F7}" destId="{057AB2A5-A240-48D7-A359-32F92C1B0FE0}" srcOrd="1" destOrd="0" presId="urn:microsoft.com/office/officeart/2008/layout/RadialCluster"/>
    <dgm:cxn modelId="{FB450D21-C034-4202-B429-44D54AED9221}" type="presParOf" srcId="{20DEEB2F-6874-45E5-AF21-E7A83E16B2F7}" destId="{9AE2E6D0-6FBD-4BCA-A551-0B482B120CCB}" srcOrd="2" destOrd="0" presId="urn:microsoft.com/office/officeart/2008/layout/RadialCluster"/>
    <dgm:cxn modelId="{C06321EE-5BBF-499A-992E-283BD2272FCA}" type="presParOf" srcId="{20DEEB2F-6874-45E5-AF21-E7A83E16B2F7}" destId="{F1CC00D7-AF9D-4817-A507-DF930851CDF8}" srcOrd="3" destOrd="0" presId="urn:microsoft.com/office/officeart/2008/layout/RadialCluster"/>
    <dgm:cxn modelId="{D0564BFA-2547-49F3-B684-B07832F3EE7F}" type="presParOf" srcId="{20DEEB2F-6874-45E5-AF21-E7A83E16B2F7}" destId="{EA5C7716-0874-4E91-B841-631AF3E229B8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DAD043B-5DEC-414D-9B14-8D3E990F0A4B}" type="doc">
      <dgm:prSet loTypeId="urn:microsoft.com/office/officeart/2005/8/layout/gear1" loCatId="process" qsTypeId="urn:microsoft.com/office/officeart/2005/8/quickstyle/3d1" qsCatId="3D" csTypeId="urn:microsoft.com/office/officeart/2005/8/colors/accent1_2" csCatId="accent1" phldr="1"/>
      <dgm:spPr/>
    </dgm:pt>
    <dgm:pt modelId="{EC040C95-0B1E-4B1C-9C3D-B6D6FCC8CB6D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проводит самооценку функционирования платежной системы на ее соответствие международным стандартам:</a:t>
          </a:r>
        </a:p>
      </dgm:t>
    </dgm:pt>
    <dgm:pt modelId="{FF51996A-E48C-4C8C-A206-96386985421B}" type="parTrans" cxnId="{20D34870-5D4C-4A4E-8530-F5135BA12574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5F313F-4FD6-4BDA-BD0C-0FE8C72AA9E4}" type="sibTrans" cxnId="{20D34870-5D4C-4A4E-8530-F5135BA12574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2050F8-5F9F-49A5-90C4-FEA9DD821CB7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не реже чем один раз в три года по системно значимым платежным системам;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A84749-51DB-4C9B-9B3E-AFAAC6E1BD1B}" type="parTrans" cxnId="{3CFB4DC4-44BD-433F-B3E8-34CFB9A6EB34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20DDF-CA37-4E3D-90A5-113B39C0B12B}" type="sibTrans" cxnId="{3CFB4DC4-44BD-433F-B3E8-34CFB9A6EB34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4366F7-313A-4F41-863D-73F81EFDE933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не реже чем один раз в пять лет по значимым платежным системам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52F07E-0A97-4929-8BE0-92B1F2DB2751}" type="parTrans" cxnId="{10A030D3-2674-42AB-9641-E2A0F265A6CA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8568EA-2F9A-4B1C-AF82-22867626A3A2}" type="sibTrans" cxnId="{10A030D3-2674-42AB-9641-E2A0F265A6CA}">
      <dgm:prSet/>
      <dgm:spPr/>
      <dgm:t>
        <a:bodyPr/>
        <a:lstStyle/>
        <a:p>
          <a:endParaRPr lang="ru-RU" sz="14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E5B2C8-24AC-4C00-A00C-6A80077E4644}" type="pres">
      <dgm:prSet presAssocID="{FDAD043B-5DEC-414D-9B14-8D3E990F0A4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E3EE17E-030D-4C3D-8879-8885A8222766}" type="pres">
      <dgm:prSet presAssocID="{EC040C95-0B1E-4B1C-9C3D-B6D6FCC8CB6D}" presName="gear1" presStyleLbl="node1" presStyleIdx="0" presStyleCnt="3" custScaleX="110285" custScaleY="11754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8BC904-1D13-4544-924B-B5A3CB360D7B}" type="pres">
      <dgm:prSet presAssocID="{EC040C95-0B1E-4B1C-9C3D-B6D6FCC8CB6D}" presName="gear1srcNode" presStyleLbl="node1" presStyleIdx="0" presStyleCnt="3"/>
      <dgm:spPr/>
      <dgm:t>
        <a:bodyPr/>
        <a:lstStyle/>
        <a:p>
          <a:endParaRPr lang="ru-RU"/>
        </a:p>
      </dgm:t>
    </dgm:pt>
    <dgm:pt modelId="{73E3D601-EA7D-46AD-B51A-D7B303909676}" type="pres">
      <dgm:prSet presAssocID="{EC040C95-0B1E-4B1C-9C3D-B6D6FCC8CB6D}" presName="gear1dstNode" presStyleLbl="node1" presStyleIdx="0" presStyleCnt="3"/>
      <dgm:spPr/>
      <dgm:t>
        <a:bodyPr/>
        <a:lstStyle/>
        <a:p>
          <a:endParaRPr lang="ru-RU"/>
        </a:p>
      </dgm:t>
    </dgm:pt>
    <dgm:pt modelId="{B80FC152-C8EF-45B8-8E84-DBFE517BDC35}" type="pres">
      <dgm:prSet presAssocID="{902050F8-5F9F-49A5-90C4-FEA9DD821CB7}" presName="gear2" presStyleLbl="node1" presStyleIdx="1" presStyleCnt="3" custScaleX="141768" custScaleY="139151" custLinFactNeighborX="-26616" custLinFactNeighborY="147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908CF-06A0-449C-AE69-15513E7F25DB}" type="pres">
      <dgm:prSet presAssocID="{902050F8-5F9F-49A5-90C4-FEA9DD821CB7}" presName="gear2srcNode" presStyleLbl="node1" presStyleIdx="1" presStyleCnt="3"/>
      <dgm:spPr/>
      <dgm:t>
        <a:bodyPr/>
        <a:lstStyle/>
        <a:p>
          <a:endParaRPr lang="ru-RU"/>
        </a:p>
      </dgm:t>
    </dgm:pt>
    <dgm:pt modelId="{B7F21839-4E08-4E35-970D-F129882BBDE1}" type="pres">
      <dgm:prSet presAssocID="{902050F8-5F9F-49A5-90C4-FEA9DD821CB7}" presName="gear2dstNode" presStyleLbl="node1" presStyleIdx="1" presStyleCnt="3"/>
      <dgm:spPr/>
      <dgm:t>
        <a:bodyPr/>
        <a:lstStyle/>
        <a:p>
          <a:endParaRPr lang="ru-RU"/>
        </a:p>
      </dgm:t>
    </dgm:pt>
    <dgm:pt modelId="{250D5FDC-C80C-46C1-AD15-F35A20A426B5}" type="pres">
      <dgm:prSet presAssocID="{CE4366F7-313A-4F41-863D-73F81EFDE933}" presName="gear3" presStyleLbl="node1" presStyleIdx="2" presStyleCnt="3" custScaleX="143563" custScaleY="127170" custLinFactNeighborY="-2525"/>
      <dgm:spPr/>
      <dgm:t>
        <a:bodyPr/>
        <a:lstStyle/>
        <a:p>
          <a:endParaRPr lang="ru-RU"/>
        </a:p>
      </dgm:t>
    </dgm:pt>
    <dgm:pt modelId="{65006F69-C9B8-4A98-BFA1-F662296D28E8}" type="pres">
      <dgm:prSet presAssocID="{CE4366F7-313A-4F41-863D-73F81EFDE93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559BFB-84EC-4756-BFCC-D18AD200B44C}" type="pres">
      <dgm:prSet presAssocID="{CE4366F7-313A-4F41-863D-73F81EFDE933}" presName="gear3srcNode" presStyleLbl="node1" presStyleIdx="2" presStyleCnt="3"/>
      <dgm:spPr/>
      <dgm:t>
        <a:bodyPr/>
        <a:lstStyle/>
        <a:p>
          <a:endParaRPr lang="ru-RU"/>
        </a:p>
      </dgm:t>
    </dgm:pt>
    <dgm:pt modelId="{CF47B1F7-1C13-4CD4-BAA4-F5F90ED22BCA}" type="pres">
      <dgm:prSet presAssocID="{CE4366F7-313A-4F41-863D-73F81EFDE933}" presName="gear3dstNode" presStyleLbl="node1" presStyleIdx="2" presStyleCnt="3"/>
      <dgm:spPr/>
      <dgm:t>
        <a:bodyPr/>
        <a:lstStyle/>
        <a:p>
          <a:endParaRPr lang="ru-RU"/>
        </a:p>
      </dgm:t>
    </dgm:pt>
    <dgm:pt modelId="{67D7F5D2-472E-4C78-920C-80FECFFC9EF5}" type="pres">
      <dgm:prSet presAssocID="{E35F313F-4FD6-4BDA-BD0C-0FE8C72AA9E4}" presName="connector1" presStyleLbl="sibTrans2D1" presStyleIdx="0" presStyleCnt="3" custScaleX="108929"/>
      <dgm:spPr/>
      <dgm:t>
        <a:bodyPr/>
        <a:lstStyle/>
        <a:p>
          <a:endParaRPr lang="ru-RU"/>
        </a:p>
      </dgm:t>
    </dgm:pt>
    <dgm:pt modelId="{499D4313-28C8-4815-813C-5C4960504F51}" type="pres">
      <dgm:prSet presAssocID="{A7920DDF-CA37-4E3D-90A5-113B39C0B12B}" presName="connector2" presStyleLbl="sibTrans2D1" presStyleIdx="1" presStyleCnt="3" custLinFactNeighborX="-6319" custLinFactNeighborY="-24487"/>
      <dgm:spPr/>
      <dgm:t>
        <a:bodyPr/>
        <a:lstStyle/>
        <a:p>
          <a:endParaRPr lang="ru-RU"/>
        </a:p>
      </dgm:t>
    </dgm:pt>
    <dgm:pt modelId="{A9AD5D11-B9D0-4D41-8FB9-F47111CD6CE1}" type="pres">
      <dgm:prSet presAssocID="{618568EA-2F9A-4B1C-AF82-22867626A3A2}" presName="connector3" presStyleLbl="sibTrans2D1" presStyleIdx="2" presStyleCnt="3" custLinFactNeighborX="-2884" custLinFactNeighborY="-8425"/>
      <dgm:spPr/>
      <dgm:t>
        <a:bodyPr/>
        <a:lstStyle/>
        <a:p>
          <a:endParaRPr lang="ru-RU"/>
        </a:p>
      </dgm:t>
    </dgm:pt>
  </dgm:ptLst>
  <dgm:cxnLst>
    <dgm:cxn modelId="{2D74D2E8-476D-4E5D-AF5B-45E3D87BBB81}" type="presOf" srcId="{CE4366F7-313A-4F41-863D-73F81EFDE933}" destId="{B5559BFB-84EC-4756-BFCC-D18AD200B44C}" srcOrd="2" destOrd="0" presId="urn:microsoft.com/office/officeart/2005/8/layout/gear1"/>
    <dgm:cxn modelId="{0D4FD280-FDD4-470A-A63F-9A306C7C85CF}" type="presOf" srcId="{E35F313F-4FD6-4BDA-BD0C-0FE8C72AA9E4}" destId="{67D7F5D2-472E-4C78-920C-80FECFFC9EF5}" srcOrd="0" destOrd="0" presId="urn:microsoft.com/office/officeart/2005/8/layout/gear1"/>
    <dgm:cxn modelId="{32C823EB-55F8-427D-B59A-02DD9A614BFA}" type="presOf" srcId="{902050F8-5F9F-49A5-90C4-FEA9DD821CB7}" destId="{B80FC152-C8EF-45B8-8E84-DBFE517BDC35}" srcOrd="0" destOrd="0" presId="urn:microsoft.com/office/officeart/2005/8/layout/gear1"/>
    <dgm:cxn modelId="{3CFB4DC4-44BD-433F-B3E8-34CFB9A6EB34}" srcId="{FDAD043B-5DEC-414D-9B14-8D3E990F0A4B}" destId="{902050F8-5F9F-49A5-90C4-FEA9DD821CB7}" srcOrd="1" destOrd="0" parTransId="{55A84749-51DB-4C9B-9B3E-AFAAC6E1BD1B}" sibTransId="{A7920DDF-CA37-4E3D-90A5-113B39C0B12B}"/>
    <dgm:cxn modelId="{B4AB9E5A-392D-48BB-B0A8-A1AA0C5DEE43}" type="presOf" srcId="{CE4366F7-313A-4F41-863D-73F81EFDE933}" destId="{CF47B1F7-1C13-4CD4-BAA4-F5F90ED22BCA}" srcOrd="3" destOrd="0" presId="urn:microsoft.com/office/officeart/2005/8/layout/gear1"/>
    <dgm:cxn modelId="{C860FA5A-7B00-4366-ACB9-B17395E952CA}" type="presOf" srcId="{FDAD043B-5DEC-414D-9B14-8D3E990F0A4B}" destId="{34E5B2C8-24AC-4C00-A00C-6A80077E4644}" srcOrd="0" destOrd="0" presId="urn:microsoft.com/office/officeart/2005/8/layout/gear1"/>
    <dgm:cxn modelId="{CA042862-DE27-4077-9696-79CA7A737A87}" type="presOf" srcId="{A7920DDF-CA37-4E3D-90A5-113B39C0B12B}" destId="{499D4313-28C8-4815-813C-5C4960504F51}" srcOrd="0" destOrd="0" presId="urn:microsoft.com/office/officeart/2005/8/layout/gear1"/>
    <dgm:cxn modelId="{A7EB16C4-81B2-421B-A187-BB56E07C6E97}" type="presOf" srcId="{902050F8-5F9F-49A5-90C4-FEA9DD821CB7}" destId="{B7F21839-4E08-4E35-970D-F129882BBDE1}" srcOrd="2" destOrd="0" presId="urn:microsoft.com/office/officeart/2005/8/layout/gear1"/>
    <dgm:cxn modelId="{8849B3DF-89EE-4F3D-9095-71709460AE62}" type="presOf" srcId="{CE4366F7-313A-4F41-863D-73F81EFDE933}" destId="{250D5FDC-C80C-46C1-AD15-F35A20A426B5}" srcOrd="0" destOrd="0" presId="urn:microsoft.com/office/officeart/2005/8/layout/gear1"/>
    <dgm:cxn modelId="{81ED8FD6-85E3-49E2-B2A2-9BFA30549801}" type="presOf" srcId="{EC040C95-0B1E-4B1C-9C3D-B6D6FCC8CB6D}" destId="{3B8BC904-1D13-4544-924B-B5A3CB360D7B}" srcOrd="1" destOrd="0" presId="urn:microsoft.com/office/officeart/2005/8/layout/gear1"/>
    <dgm:cxn modelId="{6B765894-9271-48AB-9F55-978827F1A9FC}" type="presOf" srcId="{618568EA-2F9A-4B1C-AF82-22867626A3A2}" destId="{A9AD5D11-B9D0-4D41-8FB9-F47111CD6CE1}" srcOrd="0" destOrd="0" presId="urn:microsoft.com/office/officeart/2005/8/layout/gear1"/>
    <dgm:cxn modelId="{991D3D03-1DF5-4CB6-9038-EE158F248151}" type="presOf" srcId="{EC040C95-0B1E-4B1C-9C3D-B6D6FCC8CB6D}" destId="{73E3D601-EA7D-46AD-B51A-D7B303909676}" srcOrd="2" destOrd="0" presId="urn:microsoft.com/office/officeart/2005/8/layout/gear1"/>
    <dgm:cxn modelId="{10A030D3-2674-42AB-9641-E2A0F265A6CA}" srcId="{FDAD043B-5DEC-414D-9B14-8D3E990F0A4B}" destId="{CE4366F7-313A-4F41-863D-73F81EFDE933}" srcOrd="2" destOrd="0" parTransId="{9152F07E-0A97-4929-8BE0-92B1F2DB2751}" sibTransId="{618568EA-2F9A-4B1C-AF82-22867626A3A2}"/>
    <dgm:cxn modelId="{1F66226E-0024-4CEA-BB59-461183BACCBC}" type="presOf" srcId="{CE4366F7-313A-4F41-863D-73F81EFDE933}" destId="{65006F69-C9B8-4A98-BFA1-F662296D28E8}" srcOrd="1" destOrd="0" presId="urn:microsoft.com/office/officeart/2005/8/layout/gear1"/>
    <dgm:cxn modelId="{015B1369-A268-4236-9CE6-0EF67D493AE1}" type="presOf" srcId="{902050F8-5F9F-49A5-90C4-FEA9DD821CB7}" destId="{436908CF-06A0-449C-AE69-15513E7F25DB}" srcOrd="1" destOrd="0" presId="urn:microsoft.com/office/officeart/2005/8/layout/gear1"/>
    <dgm:cxn modelId="{2841FD2C-214A-4865-AE8D-C4F65A5D150C}" type="presOf" srcId="{EC040C95-0B1E-4B1C-9C3D-B6D6FCC8CB6D}" destId="{7E3EE17E-030D-4C3D-8879-8885A8222766}" srcOrd="0" destOrd="0" presId="urn:microsoft.com/office/officeart/2005/8/layout/gear1"/>
    <dgm:cxn modelId="{20D34870-5D4C-4A4E-8530-F5135BA12574}" srcId="{FDAD043B-5DEC-414D-9B14-8D3E990F0A4B}" destId="{EC040C95-0B1E-4B1C-9C3D-B6D6FCC8CB6D}" srcOrd="0" destOrd="0" parTransId="{FF51996A-E48C-4C8C-A206-96386985421B}" sibTransId="{E35F313F-4FD6-4BDA-BD0C-0FE8C72AA9E4}"/>
    <dgm:cxn modelId="{520557BB-30FB-48E9-93D8-F23478F1BF9F}" type="presParOf" srcId="{34E5B2C8-24AC-4C00-A00C-6A80077E4644}" destId="{7E3EE17E-030D-4C3D-8879-8885A8222766}" srcOrd="0" destOrd="0" presId="urn:microsoft.com/office/officeart/2005/8/layout/gear1"/>
    <dgm:cxn modelId="{C9C49725-563A-4AEA-B940-E9BB491DDDF0}" type="presParOf" srcId="{34E5B2C8-24AC-4C00-A00C-6A80077E4644}" destId="{3B8BC904-1D13-4544-924B-B5A3CB360D7B}" srcOrd="1" destOrd="0" presId="urn:microsoft.com/office/officeart/2005/8/layout/gear1"/>
    <dgm:cxn modelId="{023C4C52-EAB4-4096-B574-BD0CDEDABFEA}" type="presParOf" srcId="{34E5B2C8-24AC-4C00-A00C-6A80077E4644}" destId="{73E3D601-EA7D-46AD-B51A-D7B303909676}" srcOrd="2" destOrd="0" presId="urn:microsoft.com/office/officeart/2005/8/layout/gear1"/>
    <dgm:cxn modelId="{A6355B32-9814-4A05-93D0-E4569A3C3F3D}" type="presParOf" srcId="{34E5B2C8-24AC-4C00-A00C-6A80077E4644}" destId="{B80FC152-C8EF-45B8-8E84-DBFE517BDC35}" srcOrd="3" destOrd="0" presId="urn:microsoft.com/office/officeart/2005/8/layout/gear1"/>
    <dgm:cxn modelId="{2C99C534-53F1-4E5E-BB71-4BD40F6CF2BA}" type="presParOf" srcId="{34E5B2C8-24AC-4C00-A00C-6A80077E4644}" destId="{436908CF-06A0-449C-AE69-15513E7F25DB}" srcOrd="4" destOrd="0" presId="urn:microsoft.com/office/officeart/2005/8/layout/gear1"/>
    <dgm:cxn modelId="{25A20D3E-1C9C-4E3E-A754-0EF85E4F93A2}" type="presParOf" srcId="{34E5B2C8-24AC-4C00-A00C-6A80077E4644}" destId="{B7F21839-4E08-4E35-970D-F129882BBDE1}" srcOrd="5" destOrd="0" presId="urn:microsoft.com/office/officeart/2005/8/layout/gear1"/>
    <dgm:cxn modelId="{C7CFF5A1-6B4A-4385-9440-F6153ABD3FA8}" type="presParOf" srcId="{34E5B2C8-24AC-4C00-A00C-6A80077E4644}" destId="{250D5FDC-C80C-46C1-AD15-F35A20A426B5}" srcOrd="6" destOrd="0" presId="urn:microsoft.com/office/officeart/2005/8/layout/gear1"/>
    <dgm:cxn modelId="{6F52DADB-DB96-4D77-BDCD-0F316F0DADE6}" type="presParOf" srcId="{34E5B2C8-24AC-4C00-A00C-6A80077E4644}" destId="{65006F69-C9B8-4A98-BFA1-F662296D28E8}" srcOrd="7" destOrd="0" presId="urn:microsoft.com/office/officeart/2005/8/layout/gear1"/>
    <dgm:cxn modelId="{EF1750BE-110E-4EFC-8F76-F27F05498B4D}" type="presParOf" srcId="{34E5B2C8-24AC-4C00-A00C-6A80077E4644}" destId="{B5559BFB-84EC-4756-BFCC-D18AD200B44C}" srcOrd="8" destOrd="0" presId="urn:microsoft.com/office/officeart/2005/8/layout/gear1"/>
    <dgm:cxn modelId="{D44603EB-EA06-4AEF-99FE-DEFD794BA48F}" type="presParOf" srcId="{34E5B2C8-24AC-4C00-A00C-6A80077E4644}" destId="{CF47B1F7-1C13-4CD4-BAA4-F5F90ED22BCA}" srcOrd="9" destOrd="0" presId="urn:microsoft.com/office/officeart/2005/8/layout/gear1"/>
    <dgm:cxn modelId="{36AA57E7-4B21-48C8-9A29-E306E20085F0}" type="presParOf" srcId="{34E5B2C8-24AC-4C00-A00C-6A80077E4644}" destId="{67D7F5D2-472E-4C78-920C-80FECFFC9EF5}" srcOrd="10" destOrd="0" presId="urn:microsoft.com/office/officeart/2005/8/layout/gear1"/>
    <dgm:cxn modelId="{F79C4B99-FB1C-4F92-90C1-A98595E61FA5}" type="presParOf" srcId="{34E5B2C8-24AC-4C00-A00C-6A80077E4644}" destId="{499D4313-28C8-4815-813C-5C4960504F51}" srcOrd="11" destOrd="0" presId="urn:microsoft.com/office/officeart/2005/8/layout/gear1"/>
    <dgm:cxn modelId="{13A5C401-5666-45BD-A81C-D17E5F020F36}" type="presParOf" srcId="{34E5B2C8-24AC-4C00-A00C-6A80077E4644}" destId="{A9AD5D11-B9D0-4D41-8FB9-F47111CD6CE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69B630F-F54E-4103-A7D8-F60FEBD74A4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7A0F97-1164-41AD-905D-34BCE12A25CC}">
      <dgm:prSet phldrT="[Текст]"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В случае, когда осуществление операционных и технологических функций поручено операционному центру системно значимой, самооценка функционирования платежных систем проводится оператором и операционным центром системно значимой платежной системы совместно.</a:t>
          </a:r>
        </a:p>
      </dgm:t>
    </dgm:pt>
    <dgm:pt modelId="{67C536D9-3698-4D95-A4E8-E2A2B501BB7F}" type="parTrans" cxnId="{D2C8938C-9911-4ACA-BBB8-1B7966289EA9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BA33E2-B07A-4952-AEBD-935710356F29}" type="sibTrans" cxnId="{D2C8938C-9911-4ACA-BBB8-1B7966289EA9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3BEE39-C844-4A94-AAD7-3312A9DBD0B3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 проведенной самооценки функционирования платежных систем представляются оператором системно значимой платежной системы в Национальный Банк Республики Казахстан в течение пятнадцати рабочих дней после завершения ее проведения, за исключением случаев, когда оператором платежной системы выступает Национальный Банк Республики Казахстан.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BE63EA-6186-4412-A645-1830A93E0CB0}" type="parTrans" cxnId="{943DB8CA-F30B-41AE-8366-D2BFD86BF37E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F84DB5-0342-43D8-8BDF-68F626DA71E1}" type="sibTrans" cxnId="{943DB8CA-F30B-41AE-8366-D2BFD86BF37E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23016B-E61F-408B-B04E-4261F8C05E54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Основные результаты проведенной самооценки функционирования платежной системы, отражающие информацию о соответствии платежной системы международным стандартам, подлежат опубликованию оператором системно значимой или значимой платежной системы в течение пятнадцати рабочих дней после ее завершения на своем интернет-ресурсе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70C9DB-3156-4DB7-B73F-CAB5E1FCDA83}" type="parTrans" cxnId="{06DB376E-15BC-42B6-866A-1C7E609EDA57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3EA2C3-8731-4BC5-B4BF-CEF894588377}" type="sibTrans" cxnId="{06DB376E-15BC-42B6-866A-1C7E609EDA57}">
      <dgm:prSet/>
      <dgm:spPr/>
      <dgm:t>
        <a:bodyPr/>
        <a:lstStyle/>
        <a:p>
          <a:pPr algn="just"/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68077-75D8-4406-B980-4FA6B72C4126}" type="pres">
      <dgm:prSet presAssocID="{169B630F-F54E-4103-A7D8-F60FEBD74A4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F7871F5-2FFF-4698-AE35-04FFE1850A8D}" type="pres">
      <dgm:prSet presAssocID="{0F7A0F97-1164-41AD-905D-34BCE12A25CC}" presName="thickLine" presStyleLbl="alignNode1" presStyleIdx="0" presStyleCnt="3"/>
      <dgm:spPr/>
    </dgm:pt>
    <dgm:pt modelId="{A0E46484-1B21-4970-9D14-9559D9FBB3FB}" type="pres">
      <dgm:prSet presAssocID="{0F7A0F97-1164-41AD-905D-34BCE12A25CC}" presName="horz1" presStyleCnt="0"/>
      <dgm:spPr/>
    </dgm:pt>
    <dgm:pt modelId="{0585566D-727D-4071-A7AD-01B4DBB19D73}" type="pres">
      <dgm:prSet presAssocID="{0F7A0F97-1164-41AD-905D-34BCE12A25CC}" presName="tx1" presStyleLbl="revTx" presStyleIdx="0" presStyleCnt="3"/>
      <dgm:spPr/>
      <dgm:t>
        <a:bodyPr/>
        <a:lstStyle/>
        <a:p>
          <a:endParaRPr lang="ru-RU"/>
        </a:p>
      </dgm:t>
    </dgm:pt>
    <dgm:pt modelId="{76BCBEDD-DE96-43DB-8BEF-ED1FC82DE458}" type="pres">
      <dgm:prSet presAssocID="{0F7A0F97-1164-41AD-905D-34BCE12A25CC}" presName="vert1" presStyleCnt="0"/>
      <dgm:spPr/>
    </dgm:pt>
    <dgm:pt modelId="{A8D8D120-4D39-4986-8A3F-1AE251CC68E0}" type="pres">
      <dgm:prSet presAssocID="{383BEE39-C844-4A94-AAD7-3312A9DBD0B3}" presName="thickLine" presStyleLbl="alignNode1" presStyleIdx="1" presStyleCnt="3"/>
      <dgm:spPr/>
    </dgm:pt>
    <dgm:pt modelId="{E16EF0F3-50CA-4EA8-B448-EDFE80D65983}" type="pres">
      <dgm:prSet presAssocID="{383BEE39-C844-4A94-AAD7-3312A9DBD0B3}" presName="horz1" presStyleCnt="0"/>
      <dgm:spPr/>
    </dgm:pt>
    <dgm:pt modelId="{2D4B6121-9B44-41EC-8B56-40EE45D0E9C7}" type="pres">
      <dgm:prSet presAssocID="{383BEE39-C844-4A94-AAD7-3312A9DBD0B3}" presName="tx1" presStyleLbl="revTx" presStyleIdx="1" presStyleCnt="3"/>
      <dgm:spPr/>
      <dgm:t>
        <a:bodyPr/>
        <a:lstStyle/>
        <a:p>
          <a:endParaRPr lang="ru-RU"/>
        </a:p>
      </dgm:t>
    </dgm:pt>
    <dgm:pt modelId="{C8D054B2-7B66-4DFA-8AC2-7CBA9EC703E1}" type="pres">
      <dgm:prSet presAssocID="{383BEE39-C844-4A94-AAD7-3312A9DBD0B3}" presName="vert1" presStyleCnt="0"/>
      <dgm:spPr/>
    </dgm:pt>
    <dgm:pt modelId="{32FD63E0-4460-4E23-87D7-8316D4EA0E6B}" type="pres">
      <dgm:prSet presAssocID="{3423016B-E61F-408B-B04E-4261F8C05E54}" presName="thickLine" presStyleLbl="alignNode1" presStyleIdx="2" presStyleCnt="3"/>
      <dgm:spPr/>
    </dgm:pt>
    <dgm:pt modelId="{F5DBEAA9-B368-4A41-9845-1B6AB726192F}" type="pres">
      <dgm:prSet presAssocID="{3423016B-E61F-408B-B04E-4261F8C05E54}" presName="horz1" presStyleCnt="0"/>
      <dgm:spPr/>
    </dgm:pt>
    <dgm:pt modelId="{68973804-F375-4B30-88A8-6B830FBB8D60}" type="pres">
      <dgm:prSet presAssocID="{3423016B-E61F-408B-B04E-4261F8C05E54}" presName="tx1" presStyleLbl="revTx" presStyleIdx="2" presStyleCnt="3"/>
      <dgm:spPr/>
      <dgm:t>
        <a:bodyPr/>
        <a:lstStyle/>
        <a:p>
          <a:endParaRPr lang="ru-RU"/>
        </a:p>
      </dgm:t>
    </dgm:pt>
    <dgm:pt modelId="{BC60473D-0DA5-4283-AF90-18F47C28C761}" type="pres">
      <dgm:prSet presAssocID="{3423016B-E61F-408B-B04E-4261F8C05E54}" presName="vert1" presStyleCnt="0"/>
      <dgm:spPr/>
    </dgm:pt>
  </dgm:ptLst>
  <dgm:cxnLst>
    <dgm:cxn modelId="{270AF21C-8AE3-4F12-8DE8-148CBC11ECE3}" type="presOf" srcId="{169B630F-F54E-4103-A7D8-F60FEBD74A47}" destId="{D1F68077-75D8-4406-B980-4FA6B72C4126}" srcOrd="0" destOrd="0" presId="urn:microsoft.com/office/officeart/2008/layout/LinedList"/>
    <dgm:cxn modelId="{06DB376E-15BC-42B6-866A-1C7E609EDA57}" srcId="{169B630F-F54E-4103-A7D8-F60FEBD74A47}" destId="{3423016B-E61F-408B-B04E-4261F8C05E54}" srcOrd="2" destOrd="0" parTransId="{6070C9DB-3156-4DB7-B73F-CAB5E1FCDA83}" sibTransId="{0C3EA2C3-8731-4BC5-B4BF-CEF894588377}"/>
    <dgm:cxn modelId="{47B175EA-20D2-4522-A695-B27D16925110}" type="presOf" srcId="{383BEE39-C844-4A94-AAD7-3312A9DBD0B3}" destId="{2D4B6121-9B44-41EC-8B56-40EE45D0E9C7}" srcOrd="0" destOrd="0" presId="urn:microsoft.com/office/officeart/2008/layout/LinedList"/>
    <dgm:cxn modelId="{943DB8CA-F30B-41AE-8366-D2BFD86BF37E}" srcId="{169B630F-F54E-4103-A7D8-F60FEBD74A47}" destId="{383BEE39-C844-4A94-AAD7-3312A9DBD0B3}" srcOrd="1" destOrd="0" parTransId="{DEBE63EA-6186-4412-A645-1830A93E0CB0}" sibTransId="{EEF84DB5-0342-43D8-8BDF-68F626DA71E1}"/>
    <dgm:cxn modelId="{631F70B1-74AD-4AB7-B623-81729291C8C0}" type="presOf" srcId="{3423016B-E61F-408B-B04E-4261F8C05E54}" destId="{68973804-F375-4B30-88A8-6B830FBB8D60}" srcOrd="0" destOrd="0" presId="urn:microsoft.com/office/officeart/2008/layout/LinedList"/>
    <dgm:cxn modelId="{5908ED11-4581-4FC2-A8A2-0F113CD453AF}" type="presOf" srcId="{0F7A0F97-1164-41AD-905D-34BCE12A25CC}" destId="{0585566D-727D-4071-A7AD-01B4DBB19D73}" srcOrd="0" destOrd="0" presId="urn:microsoft.com/office/officeart/2008/layout/LinedList"/>
    <dgm:cxn modelId="{D2C8938C-9911-4ACA-BBB8-1B7966289EA9}" srcId="{169B630F-F54E-4103-A7D8-F60FEBD74A47}" destId="{0F7A0F97-1164-41AD-905D-34BCE12A25CC}" srcOrd="0" destOrd="0" parTransId="{67C536D9-3698-4D95-A4E8-E2A2B501BB7F}" sibTransId="{00BA33E2-B07A-4952-AEBD-935710356F29}"/>
    <dgm:cxn modelId="{F9B5BBCD-9AE3-4D26-BCB4-91773A76C3E7}" type="presParOf" srcId="{D1F68077-75D8-4406-B980-4FA6B72C4126}" destId="{2F7871F5-2FFF-4698-AE35-04FFE1850A8D}" srcOrd="0" destOrd="0" presId="urn:microsoft.com/office/officeart/2008/layout/LinedList"/>
    <dgm:cxn modelId="{28BAAFEC-58F3-4FA2-BDDD-64F8AEF6B641}" type="presParOf" srcId="{D1F68077-75D8-4406-B980-4FA6B72C4126}" destId="{A0E46484-1B21-4970-9D14-9559D9FBB3FB}" srcOrd="1" destOrd="0" presId="urn:microsoft.com/office/officeart/2008/layout/LinedList"/>
    <dgm:cxn modelId="{1ACBF8BE-3880-4AEC-AA67-B3C5DC51E3BF}" type="presParOf" srcId="{A0E46484-1B21-4970-9D14-9559D9FBB3FB}" destId="{0585566D-727D-4071-A7AD-01B4DBB19D73}" srcOrd="0" destOrd="0" presId="urn:microsoft.com/office/officeart/2008/layout/LinedList"/>
    <dgm:cxn modelId="{F3C4DAD1-1027-4B68-A42F-08B0D6732B81}" type="presParOf" srcId="{A0E46484-1B21-4970-9D14-9559D9FBB3FB}" destId="{76BCBEDD-DE96-43DB-8BEF-ED1FC82DE458}" srcOrd="1" destOrd="0" presId="urn:microsoft.com/office/officeart/2008/layout/LinedList"/>
    <dgm:cxn modelId="{0D31B174-0E6F-4794-B132-A7CE107D3BC0}" type="presParOf" srcId="{D1F68077-75D8-4406-B980-4FA6B72C4126}" destId="{A8D8D120-4D39-4986-8A3F-1AE251CC68E0}" srcOrd="2" destOrd="0" presId="urn:microsoft.com/office/officeart/2008/layout/LinedList"/>
    <dgm:cxn modelId="{F51DD9D2-57D0-4C1E-85B8-85D09CCAE1ED}" type="presParOf" srcId="{D1F68077-75D8-4406-B980-4FA6B72C4126}" destId="{E16EF0F3-50CA-4EA8-B448-EDFE80D65983}" srcOrd="3" destOrd="0" presId="urn:microsoft.com/office/officeart/2008/layout/LinedList"/>
    <dgm:cxn modelId="{764443D4-1C19-4A88-BBD3-011043DD4E84}" type="presParOf" srcId="{E16EF0F3-50CA-4EA8-B448-EDFE80D65983}" destId="{2D4B6121-9B44-41EC-8B56-40EE45D0E9C7}" srcOrd="0" destOrd="0" presId="urn:microsoft.com/office/officeart/2008/layout/LinedList"/>
    <dgm:cxn modelId="{EED4DBDC-0477-46E3-9D44-E79F1C7BFA62}" type="presParOf" srcId="{E16EF0F3-50CA-4EA8-B448-EDFE80D65983}" destId="{C8D054B2-7B66-4DFA-8AC2-7CBA9EC703E1}" srcOrd="1" destOrd="0" presId="urn:microsoft.com/office/officeart/2008/layout/LinedList"/>
    <dgm:cxn modelId="{CFDF843B-C50B-4D28-8ECC-C4A018FB12E0}" type="presParOf" srcId="{D1F68077-75D8-4406-B980-4FA6B72C4126}" destId="{32FD63E0-4460-4E23-87D7-8316D4EA0E6B}" srcOrd="4" destOrd="0" presId="urn:microsoft.com/office/officeart/2008/layout/LinedList"/>
    <dgm:cxn modelId="{48B39134-27AA-44AA-B65C-1BAB03C6610E}" type="presParOf" srcId="{D1F68077-75D8-4406-B980-4FA6B72C4126}" destId="{F5DBEAA9-B368-4A41-9845-1B6AB726192F}" srcOrd="5" destOrd="0" presId="urn:microsoft.com/office/officeart/2008/layout/LinedList"/>
    <dgm:cxn modelId="{5459EFA1-FE2E-40C0-B3B4-50AB41EF9EAB}" type="presParOf" srcId="{F5DBEAA9-B368-4A41-9845-1B6AB726192F}" destId="{68973804-F375-4B30-88A8-6B830FBB8D60}" srcOrd="0" destOrd="0" presId="urn:microsoft.com/office/officeart/2008/layout/LinedList"/>
    <dgm:cxn modelId="{229138D0-8F8D-4163-8BDC-1EC23719CEB0}" type="presParOf" srcId="{F5DBEAA9-B368-4A41-9845-1B6AB726192F}" destId="{BC60473D-0DA5-4283-AF90-18F47C28C7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0C8AA65-DA65-4244-8ADF-734ACE5A22B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012AE3-DDCA-45B8-B8F9-5EEB8CFD151E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1991 </a:t>
          </a:r>
          <a:r>
            <a: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год. перевод счетов межфилиальных оборотов коммерческих банков на корсчета, открытые в филиалах НБ РК, что позволило упорядочить организацию межбанковских расчетов и обеспечить исполнение кассового обслуживания коммерческих банков.</a:t>
          </a:r>
        </a:p>
      </dgm:t>
    </dgm:pt>
    <dgm:pt modelId="{287AEA73-E22A-4DC7-BA53-3F2DBF792BDE}" type="parTrans" cxnId="{AC7A99C2-912A-45F0-9E1E-21F3D7E0885A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8D77D3-363D-49FB-93CE-662F5673F511}" type="sibTrans" cxnId="{AC7A99C2-912A-45F0-9E1E-21F3D7E0885A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711B34-0DE4-4C25-B429-5B569CBF3EE0}">
      <dgm:prSet custT="1"/>
      <dgm:spPr/>
      <dgm:t>
        <a:bodyPr/>
        <a:lstStyle/>
        <a:p>
          <a:r>
            <a: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1992 год. В целях обеспечения межбанковских расчетов НБ были организованы РКЦ во всех районах, городах, областных центров и г. Алматы. К середине 1992 года функционировали 19 областных РКЦ и 274 районных </a:t>
          </a:r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РКЦ НБ РК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CD9B43-6248-4E7E-A54A-10991FD0D73A}" type="parTrans" cxnId="{67992649-B391-4941-B97C-6ED2CC73CE9D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6FBEFF-35FF-441D-B203-BA1DFAE61C45}" type="sibTrans" cxnId="{67992649-B391-4941-B97C-6ED2CC73CE9D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269DC-3E37-43A8-9FED-C2AA2DA589BB}">
      <dgm:prSet custT="1"/>
      <dgm:spPr/>
      <dgm:t>
        <a:bodyPr/>
        <a:lstStyle/>
        <a:p>
          <a:r>
            <a: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1993 год. По мере готовности технических средств началось внедрение электронных платежей в расчетах между областями Казахстана в целях ускорения платежей, а также недопущения использования фиктивных авизо.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D2F8D4-32B6-427F-94C0-6585F40E5EBD}" type="parTrans" cxnId="{FAB6B0EC-493A-47E0-A9CB-0DA63324D2B1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A2C8F1-BDAE-4C7C-9487-05521AD7CD0F}" type="sibTrans" cxnId="{FAB6B0EC-493A-47E0-A9CB-0DA63324D2B1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882154-105C-4D14-9DB1-267DC9837B0E}">
      <dgm:prSet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1995 год. на базе НБ была организована первая в Казахстане </a:t>
          </a:r>
          <a:r>
            <a:rPr lang="ru-RU" sz="13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Алматинская</a:t>
          </a:r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клиринговая палата (АКП), которая работала по методу многостороннего взаимозачёта. Окончательные расчёты производились один раз в конце операционного дня по чистой позиции каждого участника..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325765-48AB-477A-A1EE-9B6A25CC40AE}" type="parTrans" cxnId="{8ABB28F2-C7D7-40F8-B4DD-5A6B7311FFDB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24F3A0-E804-4B4D-87A4-2AEEBDF8B201}" type="sibTrans" cxnId="{8ABB28F2-C7D7-40F8-B4DD-5A6B7311FFDB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888145-99E5-41C6-A6C3-45BDEC5F86B2}">
      <dgm:prSet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1996 год. АКП реорганизовалась в КЦМР, в котором разработано программное обеспечение, позволяющее работать с электронными платежными поручениями, не требующими подтверждения на бумажных носителях. Платежи осуществлялись электронным способом и закреплено понятие «электронное платежное поручение»».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7EA422-43E5-48FD-B34B-FE4004F1A597}" type="parTrans" cxnId="{3080AE7A-6768-4AA8-8C5D-129DCDC59EA8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CEECD5-E8D6-4C51-B2BF-A929614D6E3C}" type="sibTrans" cxnId="{3080AE7A-6768-4AA8-8C5D-129DCDC59EA8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783EB2-04C8-455D-9B03-C539BC865206}">
      <dgm:prSet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2021 год. 11 марта было зарегистрировано АО «Центр развития платежных и финансовых технологий НБ РК». Основной целью является создание и развитие научно-исследовательской экспертизы, а также </a:t>
          </a:r>
          <a:r>
            <a:rPr lang="ru-RU" sz="13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прототипирование</a:t>
          </a:r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реализация пилотных проектов в сфере финансовых и платежных технологий для НБ и его дочерних организаций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269B95-E374-4C3A-83F2-FEAA4F890F4A}" type="parTrans" cxnId="{3FFA0069-9F21-4E15-BA43-2D242F41481B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38AB7A-1EB3-4CFE-BEDC-81970D9757E3}" type="sibTrans" cxnId="{3FFA0069-9F21-4E15-BA43-2D242F41481B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90DE04-18CF-49D7-B6B6-3F0F701FC9FA}">
      <dgm:prSet custT="1"/>
      <dgm:spPr/>
      <dgm:t>
        <a:bodyPr/>
        <a:lstStyle/>
        <a:p>
          <a:r>
            <a: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2023 год. 27 июля 2023 года было создано АО «Национальная платежная корпорация НБ РК» в результате реорганизации Республиканского государственного предприятия на праве хозяйственного ведения КЦМР путем его преобразования.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F920E6-6056-4B73-A96F-989BA8DFB0DA}" type="parTrans" cxnId="{5845A4C0-8690-453D-9E68-043CA65E72E0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770CDE-F0E3-4FEF-A452-EC0B5CD0C46B}" type="sibTrans" cxnId="{5845A4C0-8690-453D-9E68-043CA65E72E0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F03395-CAEF-4EFB-991F-BD9A1E920AB3}">
      <dgm:prSet custT="1"/>
      <dgm:spPr/>
      <dgm:t>
        <a:bodyPr/>
        <a:lstStyle/>
        <a:p>
          <a:r>
            <a:rPr lang="ru-RU" sz="1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1999 год. С целью развития рынка розничных платежей и улучшения качества предоставляемых услуг в этой сфере банковской деятельности НБ были закрыты клиринговые палаты при обл. фил-х НБ. В настоящее время клиринг розничных платежей осуществляет клиринговая система Корпорации</a:t>
          </a:r>
          <a:endParaRPr lang="en-US" sz="13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2C3DD1-A7AD-40C6-932B-DC6904AD4D84}" type="parTrans" cxnId="{E030F99E-8128-4691-9722-7345ABA566BD}">
      <dgm:prSet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93FA99-B732-48A9-AF2D-B6314FB7B8E1}" type="sibTrans" cxnId="{E030F99E-8128-4691-9722-7345ABA566BD}">
      <dgm:prSet custT="1"/>
      <dgm:spPr/>
      <dgm:t>
        <a:bodyPr/>
        <a:lstStyle/>
        <a:p>
          <a:endParaRPr lang="ru-RU" sz="13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836F27-FF4D-45B1-861D-DB284201DEB6}" type="pres">
      <dgm:prSet presAssocID="{70C8AA65-DA65-4244-8ADF-734ACE5A22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E17365-8D63-4FDD-BD9B-7CBC085FC454}" type="pres">
      <dgm:prSet presAssocID="{51012AE3-DDCA-45B8-B8F9-5EEB8CFD151E}" presName="node" presStyleLbl="node1" presStyleIdx="0" presStyleCnt="8" custScaleX="145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21A56-31E5-4B66-A328-3C6A97A8209A}" type="pres">
      <dgm:prSet presAssocID="{3F8D77D3-363D-49FB-93CE-662F5673F511}" presName="sibTrans" presStyleLbl="sibTrans1D1" presStyleIdx="0" presStyleCnt="7"/>
      <dgm:spPr/>
      <dgm:t>
        <a:bodyPr/>
        <a:lstStyle/>
        <a:p>
          <a:endParaRPr lang="ru-RU"/>
        </a:p>
      </dgm:t>
    </dgm:pt>
    <dgm:pt modelId="{5799DE43-D650-487A-88F8-AD64607D5011}" type="pres">
      <dgm:prSet presAssocID="{3F8D77D3-363D-49FB-93CE-662F5673F511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6539BE3F-3E3A-454E-AB8E-6F3835A2217D}" type="pres">
      <dgm:prSet presAssocID="{1A711B34-0DE4-4C25-B429-5B569CBF3EE0}" presName="node" presStyleLbl="node1" presStyleIdx="1" presStyleCnt="8" custScaleX="130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720402-92F0-459D-9B31-F1CCCE52DA03}" type="pres">
      <dgm:prSet presAssocID="{EA6FBEFF-35FF-441D-B203-BA1DFAE61C45}" presName="sibTrans" presStyleLbl="sibTrans1D1" presStyleIdx="1" presStyleCnt="7"/>
      <dgm:spPr/>
      <dgm:t>
        <a:bodyPr/>
        <a:lstStyle/>
        <a:p>
          <a:endParaRPr lang="ru-RU"/>
        </a:p>
      </dgm:t>
    </dgm:pt>
    <dgm:pt modelId="{CFE92F06-230D-4DFD-AD2D-95663F1164E5}" type="pres">
      <dgm:prSet presAssocID="{EA6FBEFF-35FF-441D-B203-BA1DFAE61C45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A1D6433E-B481-444D-9762-426CB32FC850}" type="pres">
      <dgm:prSet presAssocID="{326269DC-3E37-43A8-9FED-C2AA2DA589BB}" presName="node" presStyleLbl="node1" presStyleIdx="2" presStyleCnt="8" custScaleX="1181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EBFE9-3ED9-463A-8562-C27DFE367B93}" type="pres">
      <dgm:prSet presAssocID="{85A2C8F1-BDAE-4C7C-9487-05521AD7CD0F}" presName="sibTrans" presStyleLbl="sibTrans1D1" presStyleIdx="2" presStyleCnt="7"/>
      <dgm:spPr/>
      <dgm:t>
        <a:bodyPr/>
        <a:lstStyle/>
        <a:p>
          <a:endParaRPr lang="ru-RU"/>
        </a:p>
      </dgm:t>
    </dgm:pt>
    <dgm:pt modelId="{E63E00A4-31A6-474A-ADA9-0928BF1FDC22}" type="pres">
      <dgm:prSet presAssocID="{85A2C8F1-BDAE-4C7C-9487-05521AD7CD0F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DCED697C-0D3B-48A7-A518-52D2CF5C8956}" type="pres">
      <dgm:prSet presAssocID="{F1882154-105C-4D14-9DB1-267DC9837B0E}" presName="node" presStyleLbl="node1" presStyleIdx="3" presStyleCnt="8" custScaleX="156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5CC31-0BBF-4C3F-870B-7D90CB75F481}" type="pres">
      <dgm:prSet presAssocID="{4924F3A0-E804-4B4D-87A4-2AEEBDF8B201}" presName="sibTrans" presStyleLbl="sibTrans1D1" presStyleIdx="3" presStyleCnt="7"/>
      <dgm:spPr/>
      <dgm:t>
        <a:bodyPr/>
        <a:lstStyle/>
        <a:p>
          <a:endParaRPr lang="ru-RU"/>
        </a:p>
      </dgm:t>
    </dgm:pt>
    <dgm:pt modelId="{F6345D0F-511C-4F81-BDC3-46C03643C4F3}" type="pres">
      <dgm:prSet presAssocID="{4924F3A0-E804-4B4D-87A4-2AEEBDF8B201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2E4DD771-5E8E-4DD1-8BEB-12D9960E8B10}" type="pres">
      <dgm:prSet presAssocID="{B6888145-99E5-41C6-A6C3-45BDEC5F86B2}" presName="node" presStyleLbl="node1" presStyleIdx="4" presStyleCnt="8" custScaleX="1614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0047FB-2425-4532-8E44-15363651DC3F}" type="pres">
      <dgm:prSet presAssocID="{39CEECD5-E8D6-4C51-B2BF-A929614D6E3C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C004EC5-D8D5-44DA-8EC6-AFE1E177C2B6}" type="pres">
      <dgm:prSet presAssocID="{39CEECD5-E8D6-4C51-B2BF-A929614D6E3C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45CD3FEC-6D24-4A4E-98AC-3D3D4462CB3C}" type="pres">
      <dgm:prSet presAssocID="{90F03395-CAEF-4EFB-991F-BD9A1E920AB3}" presName="node" presStyleLbl="node1" presStyleIdx="5" presStyleCnt="8" custScaleX="152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6824D1-DAB4-4E27-AC38-C3C46E9B30E4}" type="pres">
      <dgm:prSet presAssocID="{C993FA99-B732-48A9-AF2D-B6314FB7B8E1}" presName="sibTrans" presStyleLbl="sibTrans1D1" presStyleIdx="5" presStyleCnt="7"/>
      <dgm:spPr/>
      <dgm:t>
        <a:bodyPr/>
        <a:lstStyle/>
        <a:p>
          <a:endParaRPr lang="ru-RU"/>
        </a:p>
      </dgm:t>
    </dgm:pt>
    <dgm:pt modelId="{6FA3FD1F-2C9B-4E27-AF91-F23038E8C140}" type="pres">
      <dgm:prSet presAssocID="{C993FA99-B732-48A9-AF2D-B6314FB7B8E1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254D6781-A4C3-400B-9A5B-91668818F0D3}" type="pres">
      <dgm:prSet presAssocID="{8A783EB2-04C8-455D-9B03-C539BC865206}" presName="node" presStyleLbl="node1" presStyleIdx="6" presStyleCnt="8" custScaleX="1701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14670-3238-4108-A3D4-01E6D0423B11}" type="pres">
      <dgm:prSet presAssocID="{7D38AB7A-1EB3-4CFE-BEDC-81970D9757E3}" presName="sibTrans" presStyleLbl="sibTrans1D1" presStyleIdx="6" presStyleCnt="7"/>
      <dgm:spPr/>
      <dgm:t>
        <a:bodyPr/>
        <a:lstStyle/>
        <a:p>
          <a:endParaRPr lang="ru-RU"/>
        </a:p>
      </dgm:t>
    </dgm:pt>
    <dgm:pt modelId="{58D4A86A-52C3-477D-A30E-37296396C618}" type="pres">
      <dgm:prSet presAssocID="{7D38AB7A-1EB3-4CFE-BEDC-81970D9757E3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29BC3AC2-25C7-41D9-913B-8FE140DC2C5E}" type="pres">
      <dgm:prSet presAssocID="{6B90DE04-18CF-49D7-B6B6-3F0F701FC9FA}" presName="node" presStyleLbl="node1" presStyleIdx="7" presStyleCnt="8" custScaleX="131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F8DC3C-A257-4734-BA10-3DC09A78941E}" type="presOf" srcId="{70C8AA65-DA65-4244-8ADF-734ACE5A22BF}" destId="{5D836F27-FF4D-45B1-861D-DB284201DEB6}" srcOrd="0" destOrd="0" presId="urn:microsoft.com/office/officeart/2005/8/layout/bProcess3"/>
    <dgm:cxn modelId="{E030F99E-8128-4691-9722-7345ABA566BD}" srcId="{70C8AA65-DA65-4244-8ADF-734ACE5A22BF}" destId="{90F03395-CAEF-4EFB-991F-BD9A1E920AB3}" srcOrd="5" destOrd="0" parTransId="{732C3DD1-A7AD-40C6-932B-DC6904AD4D84}" sibTransId="{C993FA99-B732-48A9-AF2D-B6314FB7B8E1}"/>
    <dgm:cxn modelId="{AC7A99C2-912A-45F0-9E1E-21F3D7E0885A}" srcId="{70C8AA65-DA65-4244-8ADF-734ACE5A22BF}" destId="{51012AE3-DDCA-45B8-B8F9-5EEB8CFD151E}" srcOrd="0" destOrd="0" parTransId="{287AEA73-E22A-4DC7-BA53-3F2DBF792BDE}" sibTransId="{3F8D77D3-363D-49FB-93CE-662F5673F511}"/>
    <dgm:cxn modelId="{EEF03C9A-EFFB-4F47-A2ED-EBB8B8D5E3C6}" type="presOf" srcId="{4924F3A0-E804-4B4D-87A4-2AEEBDF8B201}" destId="{A1E5CC31-0BBF-4C3F-870B-7D90CB75F481}" srcOrd="0" destOrd="0" presId="urn:microsoft.com/office/officeart/2005/8/layout/bProcess3"/>
    <dgm:cxn modelId="{A93F07DF-B53D-452B-91E1-D7DAB8C7535F}" type="presOf" srcId="{C993FA99-B732-48A9-AF2D-B6314FB7B8E1}" destId="{366824D1-DAB4-4E27-AC38-C3C46E9B30E4}" srcOrd="0" destOrd="0" presId="urn:microsoft.com/office/officeart/2005/8/layout/bProcess3"/>
    <dgm:cxn modelId="{F5F253B0-86B0-47DD-9D29-07D91AC4923D}" type="presOf" srcId="{3F8D77D3-363D-49FB-93CE-662F5673F511}" destId="{C0921A56-31E5-4B66-A328-3C6A97A8209A}" srcOrd="0" destOrd="0" presId="urn:microsoft.com/office/officeart/2005/8/layout/bProcess3"/>
    <dgm:cxn modelId="{42CE2433-BF16-4DB3-90D9-2E9F327341CE}" type="presOf" srcId="{85A2C8F1-BDAE-4C7C-9487-05521AD7CD0F}" destId="{FABEBFE9-3ED9-463A-8562-C27DFE367B93}" srcOrd="0" destOrd="0" presId="urn:microsoft.com/office/officeart/2005/8/layout/bProcess3"/>
    <dgm:cxn modelId="{D3F2FF0A-3273-4BD3-9D89-95CCDE0EB137}" type="presOf" srcId="{EA6FBEFF-35FF-441D-B203-BA1DFAE61C45}" destId="{4F720402-92F0-459D-9B31-F1CCCE52DA03}" srcOrd="0" destOrd="0" presId="urn:microsoft.com/office/officeart/2005/8/layout/bProcess3"/>
    <dgm:cxn modelId="{D62FC73E-4691-49CB-86DE-A0C86B6A5F30}" type="presOf" srcId="{EA6FBEFF-35FF-441D-B203-BA1DFAE61C45}" destId="{CFE92F06-230D-4DFD-AD2D-95663F1164E5}" srcOrd="1" destOrd="0" presId="urn:microsoft.com/office/officeart/2005/8/layout/bProcess3"/>
    <dgm:cxn modelId="{E9650380-CE0C-49B5-812E-71D3B642700B}" type="presOf" srcId="{90F03395-CAEF-4EFB-991F-BD9A1E920AB3}" destId="{45CD3FEC-6D24-4A4E-98AC-3D3D4462CB3C}" srcOrd="0" destOrd="0" presId="urn:microsoft.com/office/officeart/2005/8/layout/bProcess3"/>
    <dgm:cxn modelId="{8ABB28F2-C7D7-40F8-B4DD-5A6B7311FFDB}" srcId="{70C8AA65-DA65-4244-8ADF-734ACE5A22BF}" destId="{F1882154-105C-4D14-9DB1-267DC9837B0E}" srcOrd="3" destOrd="0" parTransId="{61325765-48AB-477A-A1EE-9B6A25CC40AE}" sibTransId="{4924F3A0-E804-4B4D-87A4-2AEEBDF8B201}"/>
    <dgm:cxn modelId="{8C2A9DE1-8AB9-4B53-9360-24A430348C17}" type="presOf" srcId="{85A2C8F1-BDAE-4C7C-9487-05521AD7CD0F}" destId="{E63E00A4-31A6-474A-ADA9-0928BF1FDC22}" srcOrd="1" destOrd="0" presId="urn:microsoft.com/office/officeart/2005/8/layout/bProcess3"/>
    <dgm:cxn modelId="{3FFA0069-9F21-4E15-BA43-2D242F41481B}" srcId="{70C8AA65-DA65-4244-8ADF-734ACE5A22BF}" destId="{8A783EB2-04C8-455D-9B03-C539BC865206}" srcOrd="6" destOrd="0" parTransId="{1F269B95-E374-4C3A-83F2-FEAA4F890F4A}" sibTransId="{7D38AB7A-1EB3-4CFE-BEDC-81970D9757E3}"/>
    <dgm:cxn modelId="{2D438636-D5DB-4488-B8C1-EB83728421D7}" type="presOf" srcId="{8A783EB2-04C8-455D-9B03-C539BC865206}" destId="{254D6781-A4C3-400B-9A5B-91668818F0D3}" srcOrd="0" destOrd="0" presId="urn:microsoft.com/office/officeart/2005/8/layout/bProcess3"/>
    <dgm:cxn modelId="{7E98B6D8-4DDE-4ADD-9D92-CEFF766EE92A}" type="presOf" srcId="{C993FA99-B732-48A9-AF2D-B6314FB7B8E1}" destId="{6FA3FD1F-2C9B-4E27-AF91-F23038E8C140}" srcOrd="1" destOrd="0" presId="urn:microsoft.com/office/officeart/2005/8/layout/bProcess3"/>
    <dgm:cxn modelId="{67992649-B391-4941-B97C-6ED2CC73CE9D}" srcId="{70C8AA65-DA65-4244-8ADF-734ACE5A22BF}" destId="{1A711B34-0DE4-4C25-B429-5B569CBF3EE0}" srcOrd="1" destOrd="0" parTransId="{20CD9B43-6248-4E7E-A54A-10991FD0D73A}" sibTransId="{EA6FBEFF-35FF-441D-B203-BA1DFAE61C45}"/>
    <dgm:cxn modelId="{ACA44DFE-3996-40BD-9DCE-55AE1476AC69}" type="presOf" srcId="{51012AE3-DDCA-45B8-B8F9-5EEB8CFD151E}" destId="{CEE17365-8D63-4FDD-BD9B-7CBC085FC454}" srcOrd="0" destOrd="0" presId="urn:microsoft.com/office/officeart/2005/8/layout/bProcess3"/>
    <dgm:cxn modelId="{9E6C0A46-8A6F-4028-8962-92D35EB48B73}" type="presOf" srcId="{39CEECD5-E8D6-4C51-B2BF-A929614D6E3C}" destId="{210047FB-2425-4532-8E44-15363651DC3F}" srcOrd="0" destOrd="0" presId="urn:microsoft.com/office/officeart/2005/8/layout/bProcess3"/>
    <dgm:cxn modelId="{76AA27F8-0FA9-423B-82E3-AD4ADFC7ABCD}" type="presOf" srcId="{7D38AB7A-1EB3-4CFE-BEDC-81970D9757E3}" destId="{58D4A86A-52C3-477D-A30E-37296396C618}" srcOrd="1" destOrd="0" presId="urn:microsoft.com/office/officeart/2005/8/layout/bProcess3"/>
    <dgm:cxn modelId="{E6418D31-D906-4B46-BB0D-70902F56B7FD}" type="presOf" srcId="{1A711B34-0DE4-4C25-B429-5B569CBF3EE0}" destId="{6539BE3F-3E3A-454E-AB8E-6F3835A2217D}" srcOrd="0" destOrd="0" presId="urn:microsoft.com/office/officeart/2005/8/layout/bProcess3"/>
    <dgm:cxn modelId="{3080AE7A-6768-4AA8-8C5D-129DCDC59EA8}" srcId="{70C8AA65-DA65-4244-8ADF-734ACE5A22BF}" destId="{B6888145-99E5-41C6-A6C3-45BDEC5F86B2}" srcOrd="4" destOrd="0" parTransId="{497EA422-43E5-48FD-B34B-FE4004F1A597}" sibTransId="{39CEECD5-E8D6-4C51-B2BF-A929614D6E3C}"/>
    <dgm:cxn modelId="{029E1225-089E-4B04-938F-74CA0880A173}" type="presOf" srcId="{6B90DE04-18CF-49D7-B6B6-3F0F701FC9FA}" destId="{29BC3AC2-25C7-41D9-913B-8FE140DC2C5E}" srcOrd="0" destOrd="0" presId="urn:microsoft.com/office/officeart/2005/8/layout/bProcess3"/>
    <dgm:cxn modelId="{DC67CF5D-2684-4031-95AE-1A8F9E81C033}" type="presOf" srcId="{3F8D77D3-363D-49FB-93CE-662F5673F511}" destId="{5799DE43-D650-487A-88F8-AD64607D5011}" srcOrd="1" destOrd="0" presId="urn:microsoft.com/office/officeart/2005/8/layout/bProcess3"/>
    <dgm:cxn modelId="{D2C083C3-4FF0-492D-9DEC-880DB41779D5}" type="presOf" srcId="{4924F3A0-E804-4B4D-87A4-2AEEBDF8B201}" destId="{F6345D0F-511C-4F81-BDC3-46C03643C4F3}" srcOrd="1" destOrd="0" presId="urn:microsoft.com/office/officeart/2005/8/layout/bProcess3"/>
    <dgm:cxn modelId="{0CAB1FD3-1F98-4C8A-8D3C-05032A9524C5}" type="presOf" srcId="{B6888145-99E5-41C6-A6C3-45BDEC5F86B2}" destId="{2E4DD771-5E8E-4DD1-8BEB-12D9960E8B10}" srcOrd="0" destOrd="0" presId="urn:microsoft.com/office/officeart/2005/8/layout/bProcess3"/>
    <dgm:cxn modelId="{1815AA1B-76B3-4AED-A592-0AD27C624CD4}" type="presOf" srcId="{39CEECD5-E8D6-4C51-B2BF-A929614D6E3C}" destId="{9C004EC5-D8D5-44DA-8EC6-AFE1E177C2B6}" srcOrd="1" destOrd="0" presId="urn:microsoft.com/office/officeart/2005/8/layout/bProcess3"/>
    <dgm:cxn modelId="{5845A4C0-8690-453D-9E68-043CA65E72E0}" srcId="{70C8AA65-DA65-4244-8ADF-734ACE5A22BF}" destId="{6B90DE04-18CF-49D7-B6B6-3F0F701FC9FA}" srcOrd="7" destOrd="0" parTransId="{90F920E6-6056-4B73-A96F-989BA8DFB0DA}" sibTransId="{70770CDE-F0E3-4FEF-A452-EC0B5CD0C46B}"/>
    <dgm:cxn modelId="{FAB6B0EC-493A-47E0-A9CB-0DA63324D2B1}" srcId="{70C8AA65-DA65-4244-8ADF-734ACE5A22BF}" destId="{326269DC-3E37-43A8-9FED-C2AA2DA589BB}" srcOrd="2" destOrd="0" parTransId="{1DD2F8D4-32B6-427F-94C0-6585F40E5EBD}" sibTransId="{85A2C8F1-BDAE-4C7C-9487-05521AD7CD0F}"/>
    <dgm:cxn modelId="{B870E7D2-5FB2-4174-BF43-CF411FB79C12}" type="presOf" srcId="{7D38AB7A-1EB3-4CFE-BEDC-81970D9757E3}" destId="{6DD14670-3238-4108-A3D4-01E6D0423B11}" srcOrd="0" destOrd="0" presId="urn:microsoft.com/office/officeart/2005/8/layout/bProcess3"/>
    <dgm:cxn modelId="{70FCE4BF-0FDD-42C1-BF43-0DEF58C72C0D}" type="presOf" srcId="{F1882154-105C-4D14-9DB1-267DC9837B0E}" destId="{DCED697C-0D3B-48A7-A518-52D2CF5C8956}" srcOrd="0" destOrd="0" presId="urn:microsoft.com/office/officeart/2005/8/layout/bProcess3"/>
    <dgm:cxn modelId="{A4EEC221-3DD4-46C2-B061-4FBA108FB7B2}" type="presOf" srcId="{326269DC-3E37-43A8-9FED-C2AA2DA589BB}" destId="{A1D6433E-B481-444D-9762-426CB32FC850}" srcOrd="0" destOrd="0" presId="urn:microsoft.com/office/officeart/2005/8/layout/bProcess3"/>
    <dgm:cxn modelId="{72A02581-781D-468D-9A4A-15603F53079A}" type="presParOf" srcId="{5D836F27-FF4D-45B1-861D-DB284201DEB6}" destId="{CEE17365-8D63-4FDD-BD9B-7CBC085FC454}" srcOrd="0" destOrd="0" presId="urn:microsoft.com/office/officeart/2005/8/layout/bProcess3"/>
    <dgm:cxn modelId="{F86331DF-1F45-4014-85AC-9878E50B6532}" type="presParOf" srcId="{5D836F27-FF4D-45B1-861D-DB284201DEB6}" destId="{C0921A56-31E5-4B66-A328-3C6A97A8209A}" srcOrd="1" destOrd="0" presId="urn:microsoft.com/office/officeart/2005/8/layout/bProcess3"/>
    <dgm:cxn modelId="{C49C0D8F-24CF-41D9-8F6F-DB65DCC940E8}" type="presParOf" srcId="{C0921A56-31E5-4B66-A328-3C6A97A8209A}" destId="{5799DE43-D650-487A-88F8-AD64607D5011}" srcOrd="0" destOrd="0" presId="urn:microsoft.com/office/officeart/2005/8/layout/bProcess3"/>
    <dgm:cxn modelId="{DFA0AC32-4B65-4FB1-9B57-F6639387614C}" type="presParOf" srcId="{5D836F27-FF4D-45B1-861D-DB284201DEB6}" destId="{6539BE3F-3E3A-454E-AB8E-6F3835A2217D}" srcOrd="2" destOrd="0" presId="urn:microsoft.com/office/officeart/2005/8/layout/bProcess3"/>
    <dgm:cxn modelId="{56EC982B-085E-42E6-8F6B-F284E5D8F163}" type="presParOf" srcId="{5D836F27-FF4D-45B1-861D-DB284201DEB6}" destId="{4F720402-92F0-459D-9B31-F1CCCE52DA03}" srcOrd="3" destOrd="0" presId="urn:microsoft.com/office/officeart/2005/8/layout/bProcess3"/>
    <dgm:cxn modelId="{6ECFF0A8-4EA9-4CE0-A4C9-1ABF5799A1A2}" type="presParOf" srcId="{4F720402-92F0-459D-9B31-F1CCCE52DA03}" destId="{CFE92F06-230D-4DFD-AD2D-95663F1164E5}" srcOrd="0" destOrd="0" presId="urn:microsoft.com/office/officeart/2005/8/layout/bProcess3"/>
    <dgm:cxn modelId="{6C1A3EF0-9E79-429A-9D3C-490AF93B9096}" type="presParOf" srcId="{5D836F27-FF4D-45B1-861D-DB284201DEB6}" destId="{A1D6433E-B481-444D-9762-426CB32FC850}" srcOrd="4" destOrd="0" presId="urn:microsoft.com/office/officeart/2005/8/layout/bProcess3"/>
    <dgm:cxn modelId="{3A876330-E0F0-48AA-A362-AB2B9BC963C0}" type="presParOf" srcId="{5D836F27-FF4D-45B1-861D-DB284201DEB6}" destId="{FABEBFE9-3ED9-463A-8562-C27DFE367B93}" srcOrd="5" destOrd="0" presId="urn:microsoft.com/office/officeart/2005/8/layout/bProcess3"/>
    <dgm:cxn modelId="{0F8C18F7-8F18-4D87-81D0-2A0D6010F52D}" type="presParOf" srcId="{FABEBFE9-3ED9-463A-8562-C27DFE367B93}" destId="{E63E00A4-31A6-474A-ADA9-0928BF1FDC22}" srcOrd="0" destOrd="0" presId="urn:microsoft.com/office/officeart/2005/8/layout/bProcess3"/>
    <dgm:cxn modelId="{0BCAD220-D39B-4577-8F39-A8B63E8A1864}" type="presParOf" srcId="{5D836F27-FF4D-45B1-861D-DB284201DEB6}" destId="{DCED697C-0D3B-48A7-A518-52D2CF5C8956}" srcOrd="6" destOrd="0" presId="urn:microsoft.com/office/officeart/2005/8/layout/bProcess3"/>
    <dgm:cxn modelId="{52514AF0-D055-44FF-8315-F4216BA4726C}" type="presParOf" srcId="{5D836F27-FF4D-45B1-861D-DB284201DEB6}" destId="{A1E5CC31-0BBF-4C3F-870B-7D90CB75F481}" srcOrd="7" destOrd="0" presId="urn:microsoft.com/office/officeart/2005/8/layout/bProcess3"/>
    <dgm:cxn modelId="{2B8632CE-7429-4E8E-980A-67BCC61125BD}" type="presParOf" srcId="{A1E5CC31-0BBF-4C3F-870B-7D90CB75F481}" destId="{F6345D0F-511C-4F81-BDC3-46C03643C4F3}" srcOrd="0" destOrd="0" presId="urn:microsoft.com/office/officeart/2005/8/layout/bProcess3"/>
    <dgm:cxn modelId="{2B9D09F9-B0CB-45B0-858B-CAB8CCAAA397}" type="presParOf" srcId="{5D836F27-FF4D-45B1-861D-DB284201DEB6}" destId="{2E4DD771-5E8E-4DD1-8BEB-12D9960E8B10}" srcOrd="8" destOrd="0" presId="urn:microsoft.com/office/officeart/2005/8/layout/bProcess3"/>
    <dgm:cxn modelId="{68901759-F5C1-4A40-90EE-6613023F8198}" type="presParOf" srcId="{5D836F27-FF4D-45B1-861D-DB284201DEB6}" destId="{210047FB-2425-4532-8E44-15363651DC3F}" srcOrd="9" destOrd="0" presId="urn:microsoft.com/office/officeart/2005/8/layout/bProcess3"/>
    <dgm:cxn modelId="{2D788A9C-77B2-4D34-BBDA-5248A37F0C51}" type="presParOf" srcId="{210047FB-2425-4532-8E44-15363651DC3F}" destId="{9C004EC5-D8D5-44DA-8EC6-AFE1E177C2B6}" srcOrd="0" destOrd="0" presId="urn:microsoft.com/office/officeart/2005/8/layout/bProcess3"/>
    <dgm:cxn modelId="{BD42F46E-BF10-4ADF-B4BE-EEF2F3853C65}" type="presParOf" srcId="{5D836F27-FF4D-45B1-861D-DB284201DEB6}" destId="{45CD3FEC-6D24-4A4E-98AC-3D3D4462CB3C}" srcOrd="10" destOrd="0" presId="urn:microsoft.com/office/officeart/2005/8/layout/bProcess3"/>
    <dgm:cxn modelId="{392DA20A-4E22-4BD9-BBB6-9A1A7DFBDAA5}" type="presParOf" srcId="{5D836F27-FF4D-45B1-861D-DB284201DEB6}" destId="{366824D1-DAB4-4E27-AC38-C3C46E9B30E4}" srcOrd="11" destOrd="0" presId="urn:microsoft.com/office/officeart/2005/8/layout/bProcess3"/>
    <dgm:cxn modelId="{61142149-9A29-4ABF-97D9-D262AB8E15E4}" type="presParOf" srcId="{366824D1-DAB4-4E27-AC38-C3C46E9B30E4}" destId="{6FA3FD1F-2C9B-4E27-AF91-F23038E8C140}" srcOrd="0" destOrd="0" presId="urn:microsoft.com/office/officeart/2005/8/layout/bProcess3"/>
    <dgm:cxn modelId="{8CF03A04-CC43-441C-A95A-33B582B668A2}" type="presParOf" srcId="{5D836F27-FF4D-45B1-861D-DB284201DEB6}" destId="{254D6781-A4C3-400B-9A5B-91668818F0D3}" srcOrd="12" destOrd="0" presId="urn:microsoft.com/office/officeart/2005/8/layout/bProcess3"/>
    <dgm:cxn modelId="{56C6CE5D-3A9E-481C-9861-20B58F7EE08E}" type="presParOf" srcId="{5D836F27-FF4D-45B1-861D-DB284201DEB6}" destId="{6DD14670-3238-4108-A3D4-01E6D0423B11}" srcOrd="13" destOrd="0" presId="urn:microsoft.com/office/officeart/2005/8/layout/bProcess3"/>
    <dgm:cxn modelId="{554A46B4-82AA-43A8-9C3B-EE1A1775C5A8}" type="presParOf" srcId="{6DD14670-3238-4108-A3D4-01E6D0423B11}" destId="{58D4A86A-52C3-477D-A30E-37296396C618}" srcOrd="0" destOrd="0" presId="urn:microsoft.com/office/officeart/2005/8/layout/bProcess3"/>
    <dgm:cxn modelId="{102225E5-40CE-406D-9DFC-059971C0D7DB}" type="presParOf" srcId="{5D836F27-FF4D-45B1-861D-DB284201DEB6}" destId="{29BC3AC2-25C7-41D9-913B-8FE140DC2C5E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B62BA9-EFBA-4FDE-82E7-6A4F39E0351E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ABD872-0CE6-492F-89D3-093EEB23458C}">
      <dgm:prSet phldrT="[Текст]"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зависимости </a:t>
          </a:r>
          <a:r>
            <a:rPr lang="ru-RU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национальной принадлежности</a:t>
          </a:r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выделяют следующие платежные системы:</a:t>
          </a:r>
        </a:p>
      </dgm:t>
    </dgm:pt>
    <dgm:pt modelId="{82518E39-3264-4FF0-9A87-62665DFB3109}" type="parTrans" cxnId="{50CD0A10-60DD-44E7-B771-9DD8A1052E9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980433-C948-49DC-90B1-AB4E60CBB4E4}" type="sibTrans" cxnId="{50CD0A10-60DD-44E7-B771-9DD8A1052E9D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7BE441-0E6D-4B94-BEC7-2659E84F9CB8}">
      <dgm:prSet phldrT="[Текст]"/>
      <dgm:spPr/>
      <dgm:t>
        <a:bodyPr/>
        <a:lstStyle/>
        <a:p>
          <a:pPr algn="just"/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 </a:t>
          </a:r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</a:t>
          </a:r>
          <a:r>
            <a:rPr lang="ru-RU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системы. Это платежные системы, которые действуют за пределами той страны, в которой зарегистрирован оператор системы;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EB6C40-C88C-4BD6-B84F-6AA983A3D449}" type="parTrans" cxnId="{EA13BDD1-05E7-4740-B07E-F7ACE81E3A5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E06EC5-9B16-4711-B9AE-0F72AD4A8010}" type="sibTrans" cxnId="{EA13BDD1-05E7-4740-B07E-F7ACE81E3A5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C94DDD-D378-4C42-A5D5-1719A88FECD3}">
      <dgm:prSet phldrT="[Текст]"/>
      <dgm:spPr/>
      <dgm:t>
        <a:bodyPr/>
        <a:lstStyle/>
        <a:p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сфере применения можно выделить:</a:t>
          </a:r>
        </a:p>
      </dgm:t>
    </dgm:pt>
    <dgm:pt modelId="{BD57734E-5E67-4254-9ABE-F93397937699}" type="parTrans" cxnId="{2A3BF466-CDE0-4CF8-A836-6E394DF58225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63D3C6-01EE-4668-8474-0200D89AC00C}" type="sibTrans" cxnId="{2A3BF466-CDE0-4CF8-A836-6E394DF58225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26378A-57A9-483E-BDC5-D06BBFF69FF0}">
      <dgm:prSet phldrT="[Текст]"/>
      <dgm:spPr/>
      <dgm:t>
        <a:bodyPr/>
        <a:lstStyle/>
        <a:p>
          <a:pPr algn="just"/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карточные платежные системы. Это классические платежные системы, которые позволяют производить платежи как с помощью пластиковых карт, так и в интернете;</a:t>
          </a:r>
        </a:p>
      </dgm:t>
    </dgm:pt>
    <dgm:pt modelId="{0D242FC6-D168-4609-BF4F-143858A83B9F}" type="parTrans" cxnId="{11B2B8DB-38FD-4B81-8C62-9C45C16E10C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3E25E1-C25C-431C-A074-305F28E9BAC1}" type="sibTrans" cxnId="{11B2B8DB-38FD-4B81-8C62-9C45C16E10C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E060C3-DD9B-4FBE-BC6F-2AA2399D2421}">
      <dgm:prSet/>
      <dgm:spPr/>
      <dgm:t>
        <a:bodyPr/>
        <a:lstStyle/>
        <a:p>
          <a:pPr algn="just"/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электронные платежные системы. Это платежные системы, которые позволяют производить платежи в интернете.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F0DC40-03F4-4320-8EC8-15BE1BFE1EB4}" type="parTrans" cxnId="{5CC30C54-FFCE-41AF-9183-1F464728FC2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B8A4A-928C-4506-BD0B-8FBB36A1492F}" type="sibTrans" cxnId="{5CC30C54-FFCE-41AF-9183-1F464728FC2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80491C-5C76-4BB8-9B9A-2F540EC49E29}">
      <dgm:prSet/>
      <dgm:spPr/>
      <dgm:t>
        <a:bodyPr/>
        <a:lstStyle/>
        <a:p>
          <a:pPr algn="just"/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национальные платежные системы. Это платежные системы, которые предоставляют услуги только в пределах конкретной страны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6CABE-A96D-4E03-AF55-C6BE18B04BDC}" type="sibTrans" cxnId="{45AF12BC-ECC7-465A-9FBE-0E8F14FBE83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32F287-EA38-4093-BEF7-3F5D76A7D20A}" type="parTrans" cxnId="{45AF12BC-ECC7-465A-9FBE-0E8F14FBE83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759D09-8165-4A39-B5A2-7A71B67C889B}" type="pres">
      <dgm:prSet presAssocID="{FAB62BA9-EFBA-4FDE-82E7-6A4F39E0351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8C9E76-ACDB-4ED1-A223-03B9502E4264}" type="pres">
      <dgm:prSet presAssocID="{5CABD872-0CE6-492F-89D3-093EEB23458C}" presName="linNode" presStyleCnt="0"/>
      <dgm:spPr/>
      <dgm:t>
        <a:bodyPr/>
        <a:lstStyle/>
        <a:p>
          <a:endParaRPr lang="ru-RU"/>
        </a:p>
      </dgm:t>
    </dgm:pt>
    <dgm:pt modelId="{2D05A14D-3DE2-4B8E-B244-89070F0D0597}" type="pres">
      <dgm:prSet presAssocID="{5CABD872-0CE6-492F-89D3-093EEB23458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DA0FB-D7CE-4794-B31E-AF162D89217A}" type="pres">
      <dgm:prSet presAssocID="{5CABD872-0CE6-492F-89D3-093EEB23458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559ABE-CB61-495F-A0C3-FA7F1D5D53CD}" type="pres">
      <dgm:prSet presAssocID="{DF980433-C948-49DC-90B1-AB4E60CBB4E4}" presName="sp" presStyleCnt="0"/>
      <dgm:spPr/>
      <dgm:t>
        <a:bodyPr/>
        <a:lstStyle/>
        <a:p>
          <a:endParaRPr lang="ru-RU"/>
        </a:p>
      </dgm:t>
    </dgm:pt>
    <dgm:pt modelId="{FD0666FD-7795-460E-BE3D-2B908EE4ADCE}" type="pres">
      <dgm:prSet presAssocID="{63C94DDD-D378-4C42-A5D5-1719A88FECD3}" presName="linNode" presStyleCnt="0"/>
      <dgm:spPr/>
      <dgm:t>
        <a:bodyPr/>
        <a:lstStyle/>
        <a:p>
          <a:endParaRPr lang="ru-RU"/>
        </a:p>
      </dgm:t>
    </dgm:pt>
    <dgm:pt modelId="{2B09D4E4-A703-4C6E-A34F-82BC2D2A7E9F}" type="pres">
      <dgm:prSet presAssocID="{63C94DDD-D378-4C42-A5D5-1719A88FECD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CE9CB-2997-4CEB-95A8-DE17C29731EF}" type="pres">
      <dgm:prSet presAssocID="{63C94DDD-D378-4C42-A5D5-1719A88FECD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A2EDFD-213A-4C72-8425-0AA1F1930A15}" type="presOf" srcId="{827BE441-0E6D-4B94-BEC7-2659E84F9CB8}" destId="{BAFDA0FB-D7CE-4794-B31E-AF162D89217A}" srcOrd="0" destOrd="0" presId="urn:microsoft.com/office/officeart/2005/8/layout/vList5"/>
    <dgm:cxn modelId="{50CD0A10-60DD-44E7-B771-9DD8A1052E9D}" srcId="{FAB62BA9-EFBA-4FDE-82E7-6A4F39E0351E}" destId="{5CABD872-0CE6-492F-89D3-093EEB23458C}" srcOrd="0" destOrd="0" parTransId="{82518E39-3264-4FF0-9A87-62665DFB3109}" sibTransId="{DF980433-C948-49DC-90B1-AB4E60CBB4E4}"/>
    <dgm:cxn modelId="{E05E1155-3513-4C96-82AA-9B008B0B86F3}" type="presOf" srcId="{63C94DDD-D378-4C42-A5D5-1719A88FECD3}" destId="{2B09D4E4-A703-4C6E-A34F-82BC2D2A7E9F}" srcOrd="0" destOrd="0" presId="urn:microsoft.com/office/officeart/2005/8/layout/vList5"/>
    <dgm:cxn modelId="{02C420D4-B226-4EEF-8BE7-913639FAE70A}" type="presOf" srcId="{FAB62BA9-EFBA-4FDE-82E7-6A4F39E0351E}" destId="{37759D09-8165-4A39-B5A2-7A71B67C889B}" srcOrd="0" destOrd="0" presId="urn:microsoft.com/office/officeart/2005/8/layout/vList5"/>
    <dgm:cxn modelId="{EA13BDD1-05E7-4740-B07E-F7ACE81E3A50}" srcId="{5CABD872-0CE6-492F-89D3-093EEB23458C}" destId="{827BE441-0E6D-4B94-BEC7-2659E84F9CB8}" srcOrd="0" destOrd="0" parTransId="{45EB6C40-C88C-4BD6-B84F-6AA983A3D449}" sibTransId="{37E06EC5-9B16-4711-B9AE-0F72AD4A8010}"/>
    <dgm:cxn modelId="{5CC30C54-FFCE-41AF-9183-1F464728FC20}" srcId="{63C94DDD-D378-4C42-A5D5-1719A88FECD3}" destId="{4EE060C3-DD9B-4FBE-BC6F-2AA2399D2421}" srcOrd="1" destOrd="0" parTransId="{30F0DC40-03F4-4320-8EC8-15BE1BFE1EB4}" sibTransId="{4EFB8A4A-928C-4506-BD0B-8FBB36A1492F}"/>
    <dgm:cxn modelId="{9C97D943-1EC3-4EB5-8795-6BB175C12644}" type="presOf" srcId="{4EE060C3-DD9B-4FBE-BC6F-2AA2399D2421}" destId="{1B2CE9CB-2997-4CEB-95A8-DE17C29731EF}" srcOrd="0" destOrd="1" presId="urn:microsoft.com/office/officeart/2005/8/layout/vList5"/>
    <dgm:cxn modelId="{2A3BF466-CDE0-4CF8-A836-6E394DF58225}" srcId="{FAB62BA9-EFBA-4FDE-82E7-6A4F39E0351E}" destId="{63C94DDD-D378-4C42-A5D5-1719A88FECD3}" srcOrd="1" destOrd="0" parTransId="{BD57734E-5E67-4254-9ABE-F93397937699}" sibTransId="{4E63D3C6-01EE-4668-8474-0200D89AC00C}"/>
    <dgm:cxn modelId="{9679525E-D98A-47F8-AFA4-F40F027A1E03}" type="presOf" srcId="{7580491C-5C76-4BB8-9B9A-2F540EC49E29}" destId="{BAFDA0FB-D7CE-4794-B31E-AF162D89217A}" srcOrd="0" destOrd="1" presId="urn:microsoft.com/office/officeart/2005/8/layout/vList5"/>
    <dgm:cxn modelId="{7247CE29-BF3C-4455-AC05-F93BD2C011AC}" type="presOf" srcId="{F026378A-57A9-483E-BDC5-D06BBFF69FF0}" destId="{1B2CE9CB-2997-4CEB-95A8-DE17C29731EF}" srcOrd="0" destOrd="0" presId="urn:microsoft.com/office/officeart/2005/8/layout/vList5"/>
    <dgm:cxn modelId="{C7729129-FE9F-4A54-B60E-67635366AAC5}" type="presOf" srcId="{5CABD872-0CE6-492F-89D3-093EEB23458C}" destId="{2D05A14D-3DE2-4B8E-B244-89070F0D0597}" srcOrd="0" destOrd="0" presId="urn:microsoft.com/office/officeart/2005/8/layout/vList5"/>
    <dgm:cxn modelId="{11B2B8DB-38FD-4B81-8C62-9C45C16E10CE}" srcId="{63C94DDD-D378-4C42-A5D5-1719A88FECD3}" destId="{F026378A-57A9-483E-BDC5-D06BBFF69FF0}" srcOrd="0" destOrd="0" parTransId="{0D242FC6-D168-4609-BF4F-143858A83B9F}" sibTransId="{BD3E25E1-C25C-431C-A074-305F28E9BAC1}"/>
    <dgm:cxn modelId="{45AF12BC-ECC7-465A-9FBE-0E8F14FBE839}" srcId="{5CABD872-0CE6-492F-89D3-093EEB23458C}" destId="{7580491C-5C76-4BB8-9B9A-2F540EC49E29}" srcOrd="1" destOrd="0" parTransId="{7032F287-EA38-4093-BEF7-3F5D76A7D20A}" sibTransId="{8F66CABE-A96D-4E03-AF55-C6BE18B04BDC}"/>
    <dgm:cxn modelId="{6964B77A-67A3-46F7-A732-9F7B2875ED9F}" type="presParOf" srcId="{37759D09-8165-4A39-B5A2-7A71B67C889B}" destId="{0D8C9E76-ACDB-4ED1-A223-03B9502E4264}" srcOrd="0" destOrd="0" presId="urn:microsoft.com/office/officeart/2005/8/layout/vList5"/>
    <dgm:cxn modelId="{6D4C54AD-1F1C-4EB4-954C-FB7E94999949}" type="presParOf" srcId="{0D8C9E76-ACDB-4ED1-A223-03B9502E4264}" destId="{2D05A14D-3DE2-4B8E-B244-89070F0D0597}" srcOrd="0" destOrd="0" presId="urn:microsoft.com/office/officeart/2005/8/layout/vList5"/>
    <dgm:cxn modelId="{E93F94E5-C2D4-4D17-BC1A-00B3A6747A44}" type="presParOf" srcId="{0D8C9E76-ACDB-4ED1-A223-03B9502E4264}" destId="{BAFDA0FB-D7CE-4794-B31E-AF162D89217A}" srcOrd="1" destOrd="0" presId="urn:microsoft.com/office/officeart/2005/8/layout/vList5"/>
    <dgm:cxn modelId="{0DB87955-F0C1-4CE2-ACA2-40B93EB5ED40}" type="presParOf" srcId="{37759D09-8165-4A39-B5A2-7A71B67C889B}" destId="{34559ABE-CB61-495F-A0C3-FA7F1D5D53CD}" srcOrd="1" destOrd="0" presId="urn:microsoft.com/office/officeart/2005/8/layout/vList5"/>
    <dgm:cxn modelId="{EBA050ED-F126-4366-AD0B-256ABC317FF9}" type="presParOf" srcId="{37759D09-8165-4A39-B5A2-7A71B67C889B}" destId="{FD0666FD-7795-460E-BE3D-2B908EE4ADCE}" srcOrd="2" destOrd="0" presId="urn:microsoft.com/office/officeart/2005/8/layout/vList5"/>
    <dgm:cxn modelId="{4F48049F-7DFC-400E-B8C2-9422592911AE}" type="presParOf" srcId="{FD0666FD-7795-460E-BE3D-2B908EE4ADCE}" destId="{2B09D4E4-A703-4C6E-A34F-82BC2D2A7E9F}" srcOrd="0" destOrd="0" presId="urn:microsoft.com/office/officeart/2005/8/layout/vList5"/>
    <dgm:cxn modelId="{68ACB3AA-7BD9-42DA-BD7E-72DB92A7672E}" type="presParOf" srcId="{FD0666FD-7795-460E-BE3D-2B908EE4ADCE}" destId="{1B2CE9CB-2997-4CEB-95A8-DE17C29731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26BAB6-718D-47C4-9FE0-050D3DE21FA3}" type="doc">
      <dgm:prSet loTypeId="urn:microsoft.com/office/officeart/2005/8/layout/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2A3A88-0C6A-4FF9-8DD1-80500B0A726F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процедуры функционирования платежной системы, в том числе порядок осуществления переводов денег в платежной системе, применения форматов платежных сообщений, график работы платежной системы и систему управления рисками в платежной системе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2341C0-80E6-44C6-AC48-BB9E4374BD8E}" type="parTrans" cxnId="{9FB353CE-EA73-444F-AD74-E0EA3614CC47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DB21DB-7797-4448-A6A9-69C1769D6A32}" type="sibTrans" cxnId="{9FB353CE-EA73-444F-AD74-E0EA3614CC47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19774B-8EBB-4074-BF4E-612183FA149E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описание услуг, оказываемых оператором платежной системы, и операций, осуществляемых в платежной системе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2099E-6ED0-450C-BB07-266ECFEB5BDB}" type="parTrans" cxnId="{06FE3F6B-FD6C-4AEC-B4C5-45DDE2A9F25D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244D4C-EF64-486C-9758-25478E2DC7FD}" type="sibTrans" cxnId="{06FE3F6B-FD6C-4AEC-B4C5-45DDE2A9F25D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283626-C351-453B-9257-9A1E78424F50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условия участия в платежной системе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992BAF-927A-4884-913C-883DC30F264E}" type="parTrans" cxnId="{61CD261A-2819-4571-85F8-08767BD1CDF5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D80349-E8E6-4632-B790-D64F9E2CCDA9}" type="sibTrans" cxnId="{61CD261A-2819-4571-85F8-08767BD1CDF5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1194F-FCA4-44A4-A06F-F503C9D49304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порядок взаимодействия участников платежной системы с ее оператором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27802D-8C3A-4D4C-8B9F-29C2F88241CF}" type="parTrans" cxnId="{68E77FFD-56A8-4E7E-BB00-C760AB402756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2F9D12-2B2C-4CD1-B0AD-3C00B9DE15B1}" type="sibTrans" cxnId="{68E77FFD-56A8-4E7E-BB00-C760AB402756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576649-84B5-4530-B95D-04907BB5E077}">
      <dgm:prSet custT="1"/>
      <dgm:spPr/>
      <dgm:t>
        <a:bodyPr/>
        <a:lstStyle/>
        <a:p>
          <a:pPr algn="just"/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процедуры отзыва указания по платежу и (или) переводу денег;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4F0EA5-4AF8-4212-AE26-E65F0C75565E}" type="parTrans" cxnId="{1205C6BA-285E-4E51-8C3D-14403BF582AA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CCE15B-15E0-41F0-9794-7ED8E741362B}" type="sibTrans" cxnId="{1205C6BA-285E-4E51-8C3D-14403BF582AA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44B944-00AC-4EF1-AF58-E4BF23C09EA8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6)порядок урегулирования неплатежеспособности участников ПС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605046-BFE9-44E4-A700-FFB5CEEDBD3B}" type="parTrans" cxnId="{D35CAB90-4003-4A86-B927-C57EE8C5365E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FEBBB2-9900-4E75-8D99-C2580A18EDCF}" type="sibTrans" cxnId="{D35CAB90-4003-4A86-B927-C57EE8C5365E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3E54C2-1DCD-422B-8587-924E1AFE6FA3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7)порядок соблюдения мер информационной безопасности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D1E7D-1BFD-4F56-AD53-D0E89A121906}" type="parTrans" cxnId="{F342D628-5035-4B6F-8BEE-B73E1E90D88C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95457-7050-4F01-8120-1129B7F27B19}" type="sibTrans" cxnId="{F342D628-5035-4B6F-8BEE-B73E1E90D88C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6B261E-7B1E-4F82-BD58-A7180C91F47C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меры, принимаемые к участнику ПС за нарушение правил платежной системы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8B2129-856F-4629-A755-01D2D9E42F4F}" type="parTrans" cxnId="{18776092-0D37-4FF9-AD08-604F4D162033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1072DA-8494-423F-9BFA-37DD350FBBDB}" type="sibTrans" cxnId="{18776092-0D37-4FF9-AD08-604F4D162033}">
      <dgm:prSet custT="1"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149DB-97AD-4766-BE25-8404208E56B3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меры по обеспечению и внедрению ПС организационных и процедурных мероприятий, направленных на предотвращение мошенничества, легализации (отмывания) доходов, полученных преступным путем, и финансирования терроризма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70039-9134-48DD-B1C2-C06F8BDC60C6}" type="parTrans" cxnId="{AE23F948-461C-417D-B010-AA3003E6DFC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EA849F-683E-4EB5-AD2E-49D721EAEB56}" type="sibTrans" cxnId="{AE23F948-461C-417D-B010-AA3003E6DFC8}">
      <dgm:prSet/>
      <dgm:spPr/>
      <dgm:t>
        <a:bodyPr/>
        <a:lstStyle/>
        <a:p>
          <a:pPr algn="just"/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B6A4DA-65B9-44BE-8AE8-084FEE3BDAC2}" type="pres">
      <dgm:prSet presAssocID="{4626BAB6-718D-47C4-9FE0-050D3DE21F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E997A2-A74C-4A65-B53F-309F280E52F8}" type="pres">
      <dgm:prSet presAssocID="{712A3A88-0C6A-4FF9-8DD1-80500B0A726F}" presName="node" presStyleLbl="node1" presStyleIdx="0" presStyleCnt="9" custScaleX="284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21C55E-B8D6-4FE8-9709-40358D6B9589}" type="pres">
      <dgm:prSet presAssocID="{DEDB21DB-7797-4448-A6A9-69C1769D6A32}" presName="sibTrans" presStyleLbl="sibTrans2D1" presStyleIdx="0" presStyleCnt="8"/>
      <dgm:spPr/>
      <dgm:t>
        <a:bodyPr/>
        <a:lstStyle/>
        <a:p>
          <a:endParaRPr lang="ru-RU"/>
        </a:p>
      </dgm:t>
    </dgm:pt>
    <dgm:pt modelId="{282664FA-0370-411C-A9B8-EEAB5E5862BA}" type="pres">
      <dgm:prSet presAssocID="{DEDB21DB-7797-4448-A6A9-69C1769D6A32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8AA73BA3-D218-4347-898C-0F68C38E0F66}" type="pres">
      <dgm:prSet presAssocID="{A919774B-8EBB-4074-BF4E-612183FA149E}" presName="node" presStyleLbl="node1" presStyleIdx="1" presStyleCnt="9" custScaleX="1704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FB4DD-E579-4181-8B1F-7960F8616C75}" type="pres">
      <dgm:prSet presAssocID="{88244D4C-EF64-486C-9758-25478E2DC7FD}" presName="sibTrans" presStyleLbl="sibTrans2D1" presStyleIdx="1" presStyleCnt="8"/>
      <dgm:spPr/>
      <dgm:t>
        <a:bodyPr/>
        <a:lstStyle/>
        <a:p>
          <a:endParaRPr lang="ru-RU"/>
        </a:p>
      </dgm:t>
    </dgm:pt>
    <dgm:pt modelId="{355191BF-D9E5-44F6-A598-5054C8F7767E}" type="pres">
      <dgm:prSet presAssocID="{88244D4C-EF64-486C-9758-25478E2DC7FD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08864AAB-90AE-4F3F-A7B3-9382CF74D09C}" type="pres">
      <dgm:prSet presAssocID="{34283626-C351-453B-9257-9A1E78424F5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9BB7-E774-43BF-A3B8-48D63F9B6901}" type="pres">
      <dgm:prSet presAssocID="{D1D80349-E8E6-4632-B790-D64F9E2CCDA9}" presName="sibTrans" presStyleLbl="sibTrans2D1" presStyleIdx="2" presStyleCnt="8"/>
      <dgm:spPr/>
      <dgm:t>
        <a:bodyPr/>
        <a:lstStyle/>
        <a:p>
          <a:endParaRPr lang="ru-RU"/>
        </a:p>
      </dgm:t>
    </dgm:pt>
    <dgm:pt modelId="{7D3A6175-2A87-4309-9EB4-89915B09FB23}" type="pres">
      <dgm:prSet presAssocID="{D1D80349-E8E6-4632-B790-D64F9E2CCDA9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EF07AF8E-65E2-43AA-AE86-53DE3210639A}" type="pres">
      <dgm:prSet presAssocID="{F341194F-FCA4-44A4-A06F-F503C9D49304}" presName="node" presStyleLbl="node1" presStyleIdx="3" presStyleCnt="9" custScaleX="113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358B4-D870-4830-838B-370678DB21E9}" type="pres">
      <dgm:prSet presAssocID="{712F9D12-2B2C-4CD1-B0AD-3C00B9DE15B1}" presName="sibTrans" presStyleLbl="sibTrans2D1" presStyleIdx="3" presStyleCnt="8"/>
      <dgm:spPr/>
      <dgm:t>
        <a:bodyPr/>
        <a:lstStyle/>
        <a:p>
          <a:endParaRPr lang="ru-RU"/>
        </a:p>
      </dgm:t>
    </dgm:pt>
    <dgm:pt modelId="{3C22B5C0-558E-4FF7-8DE0-62F37C55F1D8}" type="pres">
      <dgm:prSet presAssocID="{712F9D12-2B2C-4CD1-B0AD-3C00B9DE15B1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8176E020-EFC5-43D0-A639-3323A234D5BF}" type="pres">
      <dgm:prSet presAssocID="{59576649-84B5-4530-B95D-04907BB5E07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146DC-AF2F-43BB-B6D8-BD9C2880A5F2}" type="pres">
      <dgm:prSet presAssocID="{1CCCE15B-15E0-41F0-9794-7ED8E741362B}" presName="sibTrans" presStyleLbl="sibTrans2D1" presStyleIdx="4" presStyleCnt="8"/>
      <dgm:spPr/>
      <dgm:t>
        <a:bodyPr/>
        <a:lstStyle/>
        <a:p>
          <a:endParaRPr lang="ru-RU"/>
        </a:p>
      </dgm:t>
    </dgm:pt>
    <dgm:pt modelId="{E514F7AF-1B0C-4614-8098-BAAFDCDDA9FB}" type="pres">
      <dgm:prSet presAssocID="{1CCCE15B-15E0-41F0-9794-7ED8E741362B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60CD5266-AC6B-450F-9BEF-097FA317508A}" type="pres">
      <dgm:prSet presAssocID="{9544B944-00AC-4EF1-AF58-E4BF23C09EA8}" presName="node" presStyleLbl="node1" presStyleIdx="5" presStyleCnt="9" custScaleX="106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34745-C823-42D2-B301-20B7F9B22E38}" type="pres">
      <dgm:prSet presAssocID="{2DFEBBB2-9900-4E75-8D99-C2580A18EDCF}" presName="sibTrans" presStyleLbl="sibTrans2D1" presStyleIdx="5" presStyleCnt="8"/>
      <dgm:spPr/>
      <dgm:t>
        <a:bodyPr/>
        <a:lstStyle/>
        <a:p>
          <a:endParaRPr lang="ru-RU"/>
        </a:p>
      </dgm:t>
    </dgm:pt>
    <dgm:pt modelId="{ED629EAB-B7D2-4AB7-97DA-D298B671FAA8}" type="pres">
      <dgm:prSet presAssocID="{2DFEBBB2-9900-4E75-8D99-C2580A18EDCF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ED3B641A-E0FD-45FA-BEA8-95172E81DB4B}" type="pres">
      <dgm:prSet presAssocID="{603E54C2-1DCD-422B-8587-924E1AFE6FA3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A62E92-A0AD-44C4-B6D6-72886CBC28C3}" type="pres">
      <dgm:prSet presAssocID="{93095457-7050-4F01-8120-1129B7F27B19}" presName="sibTrans" presStyleLbl="sibTrans2D1" presStyleIdx="6" presStyleCnt="8"/>
      <dgm:spPr/>
      <dgm:t>
        <a:bodyPr/>
        <a:lstStyle/>
        <a:p>
          <a:endParaRPr lang="ru-RU"/>
        </a:p>
      </dgm:t>
    </dgm:pt>
    <dgm:pt modelId="{32A479B3-AA7D-429B-8795-601816F9DFE4}" type="pres">
      <dgm:prSet presAssocID="{93095457-7050-4F01-8120-1129B7F27B19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8370DB94-6EFB-45BC-B630-618E2CCB5797}" type="pres">
      <dgm:prSet presAssocID="{796B261E-7B1E-4F82-BD58-A7180C91F47C}" presName="node" presStyleLbl="node1" presStyleIdx="7" presStyleCnt="9" custScaleX="1148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040C7-C2D4-41C8-AB7F-0A6F35F51675}" type="pres">
      <dgm:prSet presAssocID="{251072DA-8494-423F-9BFA-37DD350FBBDB}" presName="sibTrans" presStyleLbl="sibTrans2D1" presStyleIdx="7" presStyleCnt="8"/>
      <dgm:spPr/>
      <dgm:t>
        <a:bodyPr/>
        <a:lstStyle/>
        <a:p>
          <a:endParaRPr lang="ru-RU"/>
        </a:p>
      </dgm:t>
    </dgm:pt>
    <dgm:pt modelId="{4A65AE5C-D0EA-4F9D-9FAF-A26F95884C71}" type="pres">
      <dgm:prSet presAssocID="{251072DA-8494-423F-9BFA-37DD350FBBDB}" presName="connectorText" presStyleLbl="sibTrans2D1" presStyleIdx="7" presStyleCnt="8"/>
      <dgm:spPr/>
      <dgm:t>
        <a:bodyPr/>
        <a:lstStyle/>
        <a:p>
          <a:endParaRPr lang="ru-RU"/>
        </a:p>
      </dgm:t>
    </dgm:pt>
    <dgm:pt modelId="{F9A57164-3676-4791-B062-666380F22511}" type="pres">
      <dgm:prSet presAssocID="{E3B149DB-97AD-4766-BE25-8404208E56B3}" presName="node" presStyleLbl="node1" presStyleIdx="8" presStyleCnt="9" custScaleX="2677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EF5949-F9DA-40A4-8549-042C80BFD7F7}" type="presOf" srcId="{F341194F-FCA4-44A4-A06F-F503C9D49304}" destId="{EF07AF8E-65E2-43AA-AE86-53DE3210639A}" srcOrd="0" destOrd="0" presId="urn:microsoft.com/office/officeart/2005/8/layout/process5"/>
    <dgm:cxn modelId="{E2199F93-8C3F-448E-BE72-0EAD2FF356A4}" type="presOf" srcId="{796B261E-7B1E-4F82-BD58-A7180C91F47C}" destId="{8370DB94-6EFB-45BC-B630-618E2CCB5797}" srcOrd="0" destOrd="0" presId="urn:microsoft.com/office/officeart/2005/8/layout/process5"/>
    <dgm:cxn modelId="{0C68DD8F-BA28-48A1-9E49-D79DF64D78EC}" type="presOf" srcId="{34283626-C351-453B-9257-9A1E78424F50}" destId="{08864AAB-90AE-4F3F-A7B3-9382CF74D09C}" srcOrd="0" destOrd="0" presId="urn:microsoft.com/office/officeart/2005/8/layout/process5"/>
    <dgm:cxn modelId="{A8289D07-DE3F-4B78-9736-85442C88E4E8}" type="presOf" srcId="{1CCCE15B-15E0-41F0-9794-7ED8E741362B}" destId="{C22146DC-AF2F-43BB-B6D8-BD9C2880A5F2}" srcOrd="0" destOrd="0" presId="urn:microsoft.com/office/officeart/2005/8/layout/process5"/>
    <dgm:cxn modelId="{4509997B-3F66-4D03-82F8-EB7AC6634D4C}" type="presOf" srcId="{9544B944-00AC-4EF1-AF58-E4BF23C09EA8}" destId="{60CD5266-AC6B-450F-9BEF-097FA317508A}" srcOrd="0" destOrd="0" presId="urn:microsoft.com/office/officeart/2005/8/layout/process5"/>
    <dgm:cxn modelId="{68E77FFD-56A8-4E7E-BB00-C760AB402756}" srcId="{4626BAB6-718D-47C4-9FE0-050D3DE21FA3}" destId="{F341194F-FCA4-44A4-A06F-F503C9D49304}" srcOrd="3" destOrd="0" parTransId="{6227802D-8C3A-4D4C-8B9F-29C2F88241CF}" sibTransId="{712F9D12-2B2C-4CD1-B0AD-3C00B9DE15B1}"/>
    <dgm:cxn modelId="{A60EC2FC-9E77-47D9-8737-1755D8071AE1}" type="presOf" srcId="{88244D4C-EF64-486C-9758-25478E2DC7FD}" destId="{355191BF-D9E5-44F6-A598-5054C8F7767E}" srcOrd="1" destOrd="0" presId="urn:microsoft.com/office/officeart/2005/8/layout/process5"/>
    <dgm:cxn modelId="{C9DDCED4-9C4F-4478-93C9-3A48A5B05906}" type="presOf" srcId="{4626BAB6-718D-47C4-9FE0-050D3DE21FA3}" destId="{B2B6A4DA-65B9-44BE-8AE8-084FEE3BDAC2}" srcOrd="0" destOrd="0" presId="urn:microsoft.com/office/officeart/2005/8/layout/process5"/>
    <dgm:cxn modelId="{61CD261A-2819-4571-85F8-08767BD1CDF5}" srcId="{4626BAB6-718D-47C4-9FE0-050D3DE21FA3}" destId="{34283626-C351-453B-9257-9A1E78424F50}" srcOrd="2" destOrd="0" parTransId="{39992BAF-927A-4884-913C-883DC30F264E}" sibTransId="{D1D80349-E8E6-4632-B790-D64F9E2CCDA9}"/>
    <dgm:cxn modelId="{06FE3F6B-FD6C-4AEC-B4C5-45DDE2A9F25D}" srcId="{4626BAB6-718D-47C4-9FE0-050D3DE21FA3}" destId="{A919774B-8EBB-4074-BF4E-612183FA149E}" srcOrd="1" destOrd="0" parTransId="{3A82099E-6ED0-450C-BB07-266ECFEB5BDB}" sibTransId="{88244D4C-EF64-486C-9758-25478E2DC7FD}"/>
    <dgm:cxn modelId="{83640781-B30B-41B0-BAB9-1F1EAB8C1195}" type="presOf" srcId="{1CCCE15B-15E0-41F0-9794-7ED8E741362B}" destId="{E514F7AF-1B0C-4614-8098-BAAFDCDDA9FB}" srcOrd="1" destOrd="0" presId="urn:microsoft.com/office/officeart/2005/8/layout/process5"/>
    <dgm:cxn modelId="{83827D95-F40C-4885-98B3-D86EC361B642}" type="presOf" srcId="{712F9D12-2B2C-4CD1-B0AD-3C00B9DE15B1}" destId="{1A0358B4-D870-4830-838B-370678DB21E9}" srcOrd="0" destOrd="0" presId="urn:microsoft.com/office/officeart/2005/8/layout/process5"/>
    <dgm:cxn modelId="{DAFB6D76-DB6E-45ED-B6ED-5BEE3A17F68E}" type="presOf" srcId="{2DFEBBB2-9900-4E75-8D99-C2580A18EDCF}" destId="{ACD34745-C823-42D2-B301-20B7F9B22E38}" srcOrd="0" destOrd="0" presId="urn:microsoft.com/office/officeart/2005/8/layout/process5"/>
    <dgm:cxn modelId="{EBAEE401-CFFF-4A23-BF38-23569AC11B43}" type="presOf" srcId="{93095457-7050-4F01-8120-1129B7F27B19}" destId="{DBA62E92-A0AD-44C4-B6D6-72886CBC28C3}" srcOrd="0" destOrd="0" presId="urn:microsoft.com/office/officeart/2005/8/layout/process5"/>
    <dgm:cxn modelId="{AE23F948-461C-417D-B010-AA3003E6DFC8}" srcId="{4626BAB6-718D-47C4-9FE0-050D3DE21FA3}" destId="{E3B149DB-97AD-4766-BE25-8404208E56B3}" srcOrd="8" destOrd="0" parTransId="{38770039-9134-48DD-B1C2-C06F8BDC60C6}" sibTransId="{5EEA849F-683E-4EB5-AD2E-49D721EAEB56}"/>
    <dgm:cxn modelId="{1205C6BA-285E-4E51-8C3D-14403BF582AA}" srcId="{4626BAB6-718D-47C4-9FE0-050D3DE21FA3}" destId="{59576649-84B5-4530-B95D-04907BB5E077}" srcOrd="4" destOrd="0" parTransId="{C44F0EA5-4AF8-4212-AE26-E65F0C75565E}" sibTransId="{1CCCE15B-15E0-41F0-9794-7ED8E741362B}"/>
    <dgm:cxn modelId="{F342D628-5035-4B6F-8BEE-B73E1E90D88C}" srcId="{4626BAB6-718D-47C4-9FE0-050D3DE21FA3}" destId="{603E54C2-1DCD-422B-8587-924E1AFE6FA3}" srcOrd="6" destOrd="0" parTransId="{BC6D1E7D-1BFD-4F56-AD53-D0E89A121906}" sibTransId="{93095457-7050-4F01-8120-1129B7F27B19}"/>
    <dgm:cxn modelId="{7C3C8288-8AC6-4AC5-B879-6D37395CBF4B}" type="presOf" srcId="{D1D80349-E8E6-4632-B790-D64F9E2CCDA9}" destId="{7D3A6175-2A87-4309-9EB4-89915B09FB23}" srcOrd="1" destOrd="0" presId="urn:microsoft.com/office/officeart/2005/8/layout/process5"/>
    <dgm:cxn modelId="{AE91E5B6-D1E5-4D05-B413-97617593893A}" type="presOf" srcId="{A919774B-8EBB-4074-BF4E-612183FA149E}" destId="{8AA73BA3-D218-4347-898C-0F68C38E0F66}" srcOrd="0" destOrd="0" presId="urn:microsoft.com/office/officeart/2005/8/layout/process5"/>
    <dgm:cxn modelId="{F2012066-BCB3-4D1F-8632-DFDBB9283551}" type="presOf" srcId="{93095457-7050-4F01-8120-1129B7F27B19}" destId="{32A479B3-AA7D-429B-8795-601816F9DFE4}" srcOrd="1" destOrd="0" presId="urn:microsoft.com/office/officeart/2005/8/layout/process5"/>
    <dgm:cxn modelId="{ECDB2BB3-2037-42F4-8CF5-9D3BE4A5706B}" type="presOf" srcId="{712A3A88-0C6A-4FF9-8DD1-80500B0A726F}" destId="{36E997A2-A74C-4A65-B53F-309F280E52F8}" srcOrd="0" destOrd="0" presId="urn:microsoft.com/office/officeart/2005/8/layout/process5"/>
    <dgm:cxn modelId="{9FB353CE-EA73-444F-AD74-E0EA3614CC47}" srcId="{4626BAB6-718D-47C4-9FE0-050D3DE21FA3}" destId="{712A3A88-0C6A-4FF9-8DD1-80500B0A726F}" srcOrd="0" destOrd="0" parTransId="{E12341C0-80E6-44C6-AC48-BB9E4374BD8E}" sibTransId="{DEDB21DB-7797-4448-A6A9-69C1769D6A32}"/>
    <dgm:cxn modelId="{81B0BD60-AFB2-4A01-B590-05AD4369DFE8}" type="presOf" srcId="{603E54C2-1DCD-422B-8587-924E1AFE6FA3}" destId="{ED3B641A-E0FD-45FA-BEA8-95172E81DB4B}" srcOrd="0" destOrd="0" presId="urn:microsoft.com/office/officeart/2005/8/layout/process5"/>
    <dgm:cxn modelId="{933BC699-1662-4FFD-B472-17103857C085}" type="presOf" srcId="{2DFEBBB2-9900-4E75-8D99-C2580A18EDCF}" destId="{ED629EAB-B7D2-4AB7-97DA-D298B671FAA8}" srcOrd="1" destOrd="0" presId="urn:microsoft.com/office/officeart/2005/8/layout/process5"/>
    <dgm:cxn modelId="{735304C8-4589-4595-A8F9-866CF1300C77}" type="presOf" srcId="{712F9D12-2B2C-4CD1-B0AD-3C00B9DE15B1}" destId="{3C22B5C0-558E-4FF7-8DE0-62F37C55F1D8}" srcOrd="1" destOrd="0" presId="urn:microsoft.com/office/officeart/2005/8/layout/process5"/>
    <dgm:cxn modelId="{78DA4912-EA79-4005-A957-C87D0A73F3C5}" type="presOf" srcId="{251072DA-8494-423F-9BFA-37DD350FBBDB}" destId="{674040C7-C2D4-41C8-AB7F-0A6F35F51675}" srcOrd="0" destOrd="0" presId="urn:microsoft.com/office/officeart/2005/8/layout/process5"/>
    <dgm:cxn modelId="{202F9444-EF47-4D56-8B00-838A96239A64}" type="presOf" srcId="{DEDB21DB-7797-4448-A6A9-69C1769D6A32}" destId="{FC21C55E-B8D6-4FE8-9709-40358D6B9589}" srcOrd="0" destOrd="0" presId="urn:microsoft.com/office/officeart/2005/8/layout/process5"/>
    <dgm:cxn modelId="{4EEFE93C-7121-4E5D-A982-327407F86382}" type="presOf" srcId="{E3B149DB-97AD-4766-BE25-8404208E56B3}" destId="{F9A57164-3676-4791-B062-666380F22511}" srcOrd="0" destOrd="0" presId="urn:microsoft.com/office/officeart/2005/8/layout/process5"/>
    <dgm:cxn modelId="{18776092-0D37-4FF9-AD08-604F4D162033}" srcId="{4626BAB6-718D-47C4-9FE0-050D3DE21FA3}" destId="{796B261E-7B1E-4F82-BD58-A7180C91F47C}" srcOrd="7" destOrd="0" parTransId="{2E8B2129-856F-4629-A755-01D2D9E42F4F}" sibTransId="{251072DA-8494-423F-9BFA-37DD350FBBDB}"/>
    <dgm:cxn modelId="{CF2C82DF-DACC-49D7-BBCE-7D036221796F}" type="presOf" srcId="{88244D4C-EF64-486C-9758-25478E2DC7FD}" destId="{C93FB4DD-E579-4181-8B1F-7960F8616C75}" srcOrd="0" destOrd="0" presId="urn:microsoft.com/office/officeart/2005/8/layout/process5"/>
    <dgm:cxn modelId="{D35CAB90-4003-4A86-B927-C57EE8C5365E}" srcId="{4626BAB6-718D-47C4-9FE0-050D3DE21FA3}" destId="{9544B944-00AC-4EF1-AF58-E4BF23C09EA8}" srcOrd="5" destOrd="0" parTransId="{F1605046-BFE9-44E4-A700-FFB5CEEDBD3B}" sibTransId="{2DFEBBB2-9900-4E75-8D99-C2580A18EDCF}"/>
    <dgm:cxn modelId="{B3E761DE-B54B-4F8F-A340-36687697DB0C}" type="presOf" srcId="{251072DA-8494-423F-9BFA-37DD350FBBDB}" destId="{4A65AE5C-D0EA-4F9D-9FAF-A26F95884C71}" srcOrd="1" destOrd="0" presId="urn:microsoft.com/office/officeart/2005/8/layout/process5"/>
    <dgm:cxn modelId="{AFBD88FD-A605-4285-B3FD-49602380FB09}" type="presOf" srcId="{DEDB21DB-7797-4448-A6A9-69C1769D6A32}" destId="{282664FA-0370-411C-A9B8-EEAB5E5862BA}" srcOrd="1" destOrd="0" presId="urn:microsoft.com/office/officeart/2005/8/layout/process5"/>
    <dgm:cxn modelId="{23A79E28-527D-45F7-A387-2253377FB856}" type="presOf" srcId="{59576649-84B5-4530-B95D-04907BB5E077}" destId="{8176E020-EFC5-43D0-A639-3323A234D5BF}" srcOrd="0" destOrd="0" presId="urn:microsoft.com/office/officeart/2005/8/layout/process5"/>
    <dgm:cxn modelId="{B28A8DEE-ABB2-4BDD-AC09-03891F6C5162}" type="presOf" srcId="{D1D80349-E8E6-4632-B790-D64F9E2CCDA9}" destId="{9A979BB7-E774-43BF-A3B8-48D63F9B6901}" srcOrd="0" destOrd="0" presId="urn:microsoft.com/office/officeart/2005/8/layout/process5"/>
    <dgm:cxn modelId="{E279CED0-8836-4B72-8892-FB23E29DBF98}" type="presParOf" srcId="{B2B6A4DA-65B9-44BE-8AE8-084FEE3BDAC2}" destId="{36E997A2-A74C-4A65-B53F-309F280E52F8}" srcOrd="0" destOrd="0" presId="urn:microsoft.com/office/officeart/2005/8/layout/process5"/>
    <dgm:cxn modelId="{48C5C387-F605-4B57-82FA-05E379821E3E}" type="presParOf" srcId="{B2B6A4DA-65B9-44BE-8AE8-084FEE3BDAC2}" destId="{FC21C55E-B8D6-4FE8-9709-40358D6B9589}" srcOrd="1" destOrd="0" presId="urn:microsoft.com/office/officeart/2005/8/layout/process5"/>
    <dgm:cxn modelId="{6D877FC8-15D6-4E46-83F1-BAE66D113793}" type="presParOf" srcId="{FC21C55E-B8D6-4FE8-9709-40358D6B9589}" destId="{282664FA-0370-411C-A9B8-EEAB5E5862BA}" srcOrd="0" destOrd="0" presId="urn:microsoft.com/office/officeart/2005/8/layout/process5"/>
    <dgm:cxn modelId="{6620C6CD-7C14-482D-8B72-76098CC8A2DF}" type="presParOf" srcId="{B2B6A4DA-65B9-44BE-8AE8-084FEE3BDAC2}" destId="{8AA73BA3-D218-4347-898C-0F68C38E0F66}" srcOrd="2" destOrd="0" presId="urn:microsoft.com/office/officeart/2005/8/layout/process5"/>
    <dgm:cxn modelId="{99020D2B-EA44-4601-AA88-D554D422BB1B}" type="presParOf" srcId="{B2B6A4DA-65B9-44BE-8AE8-084FEE3BDAC2}" destId="{C93FB4DD-E579-4181-8B1F-7960F8616C75}" srcOrd="3" destOrd="0" presId="urn:microsoft.com/office/officeart/2005/8/layout/process5"/>
    <dgm:cxn modelId="{5402F80B-3799-4076-AA6D-3990999F842F}" type="presParOf" srcId="{C93FB4DD-E579-4181-8B1F-7960F8616C75}" destId="{355191BF-D9E5-44F6-A598-5054C8F7767E}" srcOrd="0" destOrd="0" presId="urn:microsoft.com/office/officeart/2005/8/layout/process5"/>
    <dgm:cxn modelId="{3A99C18A-6F0C-4168-9133-87F9E6F4F37D}" type="presParOf" srcId="{B2B6A4DA-65B9-44BE-8AE8-084FEE3BDAC2}" destId="{08864AAB-90AE-4F3F-A7B3-9382CF74D09C}" srcOrd="4" destOrd="0" presId="urn:microsoft.com/office/officeart/2005/8/layout/process5"/>
    <dgm:cxn modelId="{C18F6EC3-3CD2-43BC-9F17-5B8DED4298E4}" type="presParOf" srcId="{B2B6A4DA-65B9-44BE-8AE8-084FEE3BDAC2}" destId="{9A979BB7-E774-43BF-A3B8-48D63F9B6901}" srcOrd="5" destOrd="0" presId="urn:microsoft.com/office/officeart/2005/8/layout/process5"/>
    <dgm:cxn modelId="{BC1FF3F0-0DCD-4973-A03C-F7F1C098C217}" type="presParOf" srcId="{9A979BB7-E774-43BF-A3B8-48D63F9B6901}" destId="{7D3A6175-2A87-4309-9EB4-89915B09FB23}" srcOrd="0" destOrd="0" presId="urn:microsoft.com/office/officeart/2005/8/layout/process5"/>
    <dgm:cxn modelId="{97AD8B82-A574-4FDC-A416-0FFF74BE7A47}" type="presParOf" srcId="{B2B6A4DA-65B9-44BE-8AE8-084FEE3BDAC2}" destId="{EF07AF8E-65E2-43AA-AE86-53DE3210639A}" srcOrd="6" destOrd="0" presId="urn:microsoft.com/office/officeart/2005/8/layout/process5"/>
    <dgm:cxn modelId="{66BC145F-7C9A-49E7-8710-7EA20C2B0600}" type="presParOf" srcId="{B2B6A4DA-65B9-44BE-8AE8-084FEE3BDAC2}" destId="{1A0358B4-D870-4830-838B-370678DB21E9}" srcOrd="7" destOrd="0" presId="urn:microsoft.com/office/officeart/2005/8/layout/process5"/>
    <dgm:cxn modelId="{E1DBDDBC-B0BF-497D-8FF3-0ACE57DC9837}" type="presParOf" srcId="{1A0358B4-D870-4830-838B-370678DB21E9}" destId="{3C22B5C0-558E-4FF7-8DE0-62F37C55F1D8}" srcOrd="0" destOrd="0" presId="urn:microsoft.com/office/officeart/2005/8/layout/process5"/>
    <dgm:cxn modelId="{B9629AF8-BA51-447F-8F40-9261B7583A42}" type="presParOf" srcId="{B2B6A4DA-65B9-44BE-8AE8-084FEE3BDAC2}" destId="{8176E020-EFC5-43D0-A639-3323A234D5BF}" srcOrd="8" destOrd="0" presId="urn:microsoft.com/office/officeart/2005/8/layout/process5"/>
    <dgm:cxn modelId="{4260BA4B-34A9-471F-8572-304B3C0E9C6A}" type="presParOf" srcId="{B2B6A4DA-65B9-44BE-8AE8-084FEE3BDAC2}" destId="{C22146DC-AF2F-43BB-B6D8-BD9C2880A5F2}" srcOrd="9" destOrd="0" presId="urn:microsoft.com/office/officeart/2005/8/layout/process5"/>
    <dgm:cxn modelId="{7F96AB2F-49FE-4EA9-8381-0AF9721D9BD3}" type="presParOf" srcId="{C22146DC-AF2F-43BB-B6D8-BD9C2880A5F2}" destId="{E514F7AF-1B0C-4614-8098-BAAFDCDDA9FB}" srcOrd="0" destOrd="0" presId="urn:microsoft.com/office/officeart/2005/8/layout/process5"/>
    <dgm:cxn modelId="{B445360B-BD0C-4B01-BCE2-6BDF30D822F4}" type="presParOf" srcId="{B2B6A4DA-65B9-44BE-8AE8-084FEE3BDAC2}" destId="{60CD5266-AC6B-450F-9BEF-097FA317508A}" srcOrd="10" destOrd="0" presId="urn:microsoft.com/office/officeart/2005/8/layout/process5"/>
    <dgm:cxn modelId="{593D03BE-2E96-4DA9-BB56-DA0E9CAEFB9B}" type="presParOf" srcId="{B2B6A4DA-65B9-44BE-8AE8-084FEE3BDAC2}" destId="{ACD34745-C823-42D2-B301-20B7F9B22E38}" srcOrd="11" destOrd="0" presId="urn:microsoft.com/office/officeart/2005/8/layout/process5"/>
    <dgm:cxn modelId="{94C015A7-793F-4871-9228-B57DD8490B52}" type="presParOf" srcId="{ACD34745-C823-42D2-B301-20B7F9B22E38}" destId="{ED629EAB-B7D2-4AB7-97DA-D298B671FAA8}" srcOrd="0" destOrd="0" presId="urn:microsoft.com/office/officeart/2005/8/layout/process5"/>
    <dgm:cxn modelId="{8D8562FE-B50E-432A-9813-4743741E51BD}" type="presParOf" srcId="{B2B6A4DA-65B9-44BE-8AE8-084FEE3BDAC2}" destId="{ED3B641A-E0FD-45FA-BEA8-95172E81DB4B}" srcOrd="12" destOrd="0" presId="urn:microsoft.com/office/officeart/2005/8/layout/process5"/>
    <dgm:cxn modelId="{A88835BA-A897-4DBF-B7D3-B1437629FAAB}" type="presParOf" srcId="{B2B6A4DA-65B9-44BE-8AE8-084FEE3BDAC2}" destId="{DBA62E92-A0AD-44C4-B6D6-72886CBC28C3}" srcOrd="13" destOrd="0" presId="urn:microsoft.com/office/officeart/2005/8/layout/process5"/>
    <dgm:cxn modelId="{98D5627F-DAAD-4756-BA4C-CBC5ACE10164}" type="presParOf" srcId="{DBA62E92-A0AD-44C4-B6D6-72886CBC28C3}" destId="{32A479B3-AA7D-429B-8795-601816F9DFE4}" srcOrd="0" destOrd="0" presId="urn:microsoft.com/office/officeart/2005/8/layout/process5"/>
    <dgm:cxn modelId="{75CE3A29-8C90-4B17-B1E4-08B09D7C7EC2}" type="presParOf" srcId="{B2B6A4DA-65B9-44BE-8AE8-084FEE3BDAC2}" destId="{8370DB94-6EFB-45BC-B630-618E2CCB5797}" srcOrd="14" destOrd="0" presId="urn:microsoft.com/office/officeart/2005/8/layout/process5"/>
    <dgm:cxn modelId="{26798704-C554-412C-AEE0-900FFA5DD4EF}" type="presParOf" srcId="{B2B6A4DA-65B9-44BE-8AE8-084FEE3BDAC2}" destId="{674040C7-C2D4-41C8-AB7F-0A6F35F51675}" srcOrd="15" destOrd="0" presId="urn:microsoft.com/office/officeart/2005/8/layout/process5"/>
    <dgm:cxn modelId="{38EEDC83-0CC6-4943-AA70-18A93F90883A}" type="presParOf" srcId="{674040C7-C2D4-41C8-AB7F-0A6F35F51675}" destId="{4A65AE5C-D0EA-4F9D-9FAF-A26F95884C71}" srcOrd="0" destOrd="0" presId="urn:microsoft.com/office/officeart/2005/8/layout/process5"/>
    <dgm:cxn modelId="{6D13D6B3-7EE1-4D4B-8A1D-3D99F905F0D2}" type="presParOf" srcId="{B2B6A4DA-65B9-44BE-8AE8-084FEE3BDAC2}" destId="{F9A57164-3676-4791-B062-666380F22511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8EFE49-E621-42D0-AB9B-E089A16C90AA}" type="doc">
      <dgm:prSet loTypeId="urn:microsoft.com/office/officeart/2005/8/layout/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A96459-7898-481E-8EE8-A4FE04E0FDAC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сведения о наименовании, почтовом адресе и месте нахождения оператора платежной системы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0B1581-6B6F-4ECB-B40E-93EEA3026F04}" type="parTrans" cxnId="{1DE0F44B-E797-4EF3-9AEF-42F54192D9DC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B85A1A-3A80-43CB-A0CF-A1C818E7C743}" type="sibTrans" cxnId="{1DE0F44B-E797-4EF3-9AEF-42F54192D9DC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9AD4D7-E65C-45B5-8AC0-F5E635007095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1-1) сведения, содержащие название платежной системы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96D7C-0FF2-4B94-A9D2-7021AB234280}" type="parTrans" cxnId="{63AFA3F7-41BE-47EB-8716-EECE5F6B668C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FF51DD-223F-4931-9280-F9A0184E4F4F}" type="sibTrans" cxnId="{63AFA3F7-41BE-47EB-8716-EECE5F6B668C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945A29-CC0E-427A-9EFA-90F76D0B2CDC}">
      <dgm:prSet custT="1"/>
      <dgm:spPr/>
      <dgm:t>
        <a:bodyPr/>
        <a:lstStyle/>
        <a:p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сведения о руководителе исполнительного органа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2873B6-F272-45E7-A630-C073CC7BC83B}" type="parTrans" cxnId="{C2A36B4B-938B-4ECB-8108-500A01BFDDB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4A0C80-0825-43B6-B185-2E2F423DB2AE}" type="sibTrans" cxnId="{C2A36B4B-938B-4ECB-8108-500A01BFDDB1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E6A2DA-4FA0-48E8-9F7B-AE328B8AABAA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сведения о доменном имени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оператора платежной системы, на котором размещены документы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B28A45-690F-4FBC-9A3B-17292A227744}" type="parTrans" cxnId="{A8B9BEB1-C321-41C0-8F44-F3D7B8191C6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427D3D-48B9-45E7-AD0A-A5EBE105C783}" type="sibTrans" cxnId="{A8B9BEB1-C321-41C0-8F44-F3D7B8191C60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9AB317-E9B7-442A-A32F-DA1769B85D60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сведения об учредителях оператора платежной системы, имеющих долю более десяти процентов в капитале оператора платежной системы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963B2D-1EC4-4A28-9B09-2EFA7A059A3E}" type="parTrans" cxnId="{1172F663-5CAE-48C1-8505-6CB89FCD8836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0EC333-CC1D-47D1-859B-834B8BEADE3C}" type="sibTrans" cxnId="{1172F663-5CAE-48C1-8505-6CB89FCD8836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55409-C880-40C2-92FD-EC5C41BEF38F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сведения, содержащие дату начала функционирования ПС на территории РК. Под датой начала функционирования понимается дата вступления в силу договора, заключенного оператором ПС с первым участником платежной системы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4D6E64-7878-4413-BA1C-F2322F190588}" type="parTrans" cxnId="{7DD32216-7F32-47E8-8010-F079CE1E5AF1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5D59D2-6FE8-4738-A47B-12A5CFC24931}" type="sibTrans" cxnId="{7DD32216-7F32-47E8-8010-F079CE1E5AF1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5B5F37-5AAF-4E83-BA66-BC9E8FA5C6D1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В случае участия банка, осуществляющей отдельные виды банковских операций, в платежной системе, в том числе в иностранной платежной системе, данный банк письменно информирует НБ РК о таком участии в течение 10 календарных дней с даты заключения договора с оператором  ПС на участие в платежной системе с представлением копий договоров, на основании которых осуществляется участие в платежной системе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812426-A7DA-4606-91EA-87EF2FC4C315}" type="parTrans" cxnId="{67A2F79C-9E0D-4BA9-90DB-17681AA2969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AC2004-146B-4EA3-9113-28CF6F0CDB39}" type="sibTrans" cxnId="{67A2F79C-9E0D-4BA9-90DB-17681AA29693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5734C1-D8AB-4843-9908-415947B9A39C}" type="pres">
      <dgm:prSet presAssocID="{9A8EFE49-E621-42D0-AB9B-E089A16C90A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E847B1-ED80-43CE-B896-3755BB5D32CF}" type="pres">
      <dgm:prSet presAssocID="{91A96459-7898-481E-8EE8-A4FE04E0FDAC}" presName="node" presStyleLbl="node1" presStyleIdx="0" presStyleCnt="7" custScaleX="172476" custScaleY="126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9EB05-CEF6-4351-BD5B-18204198FB2B}" type="pres">
      <dgm:prSet presAssocID="{20B85A1A-3A80-43CB-A0CF-A1C818E7C743}" presName="sibTrans" presStyleLbl="sibTrans2D1" presStyleIdx="0" presStyleCnt="6"/>
      <dgm:spPr/>
      <dgm:t>
        <a:bodyPr/>
        <a:lstStyle/>
        <a:p>
          <a:endParaRPr lang="ru-RU"/>
        </a:p>
      </dgm:t>
    </dgm:pt>
    <dgm:pt modelId="{F41FF026-C725-494E-AEAB-6D1DB121D013}" type="pres">
      <dgm:prSet presAssocID="{20B85A1A-3A80-43CB-A0CF-A1C818E7C743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37E75FC3-98AE-4472-8F32-50E376F67182}" type="pres">
      <dgm:prSet presAssocID="{CD9AD4D7-E65C-45B5-8AC0-F5E635007095}" presName="node" presStyleLbl="node1" presStyleIdx="1" presStyleCnt="7" custScaleX="1307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8A73AE-9A24-4C2A-939E-C1583864B569}" type="pres">
      <dgm:prSet presAssocID="{7DFF51DD-223F-4931-9280-F9A0184E4F4F}" presName="sibTrans" presStyleLbl="sibTrans2D1" presStyleIdx="1" presStyleCnt="6"/>
      <dgm:spPr/>
      <dgm:t>
        <a:bodyPr/>
        <a:lstStyle/>
        <a:p>
          <a:endParaRPr lang="ru-RU"/>
        </a:p>
      </dgm:t>
    </dgm:pt>
    <dgm:pt modelId="{82AA47D3-EBB7-421E-A028-E608D8281679}" type="pres">
      <dgm:prSet presAssocID="{7DFF51DD-223F-4931-9280-F9A0184E4F4F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9CCEC865-F0FD-4CB9-849B-B239928794EF}" type="pres">
      <dgm:prSet presAssocID="{95945A29-CC0E-427A-9EFA-90F76D0B2CD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9BA13A-0AFE-4B04-B469-1B4E994847E2}" type="pres">
      <dgm:prSet presAssocID="{D54A0C80-0825-43B6-B185-2E2F423DB2AE}" presName="sibTrans" presStyleLbl="sibTrans2D1" presStyleIdx="2" presStyleCnt="6"/>
      <dgm:spPr/>
      <dgm:t>
        <a:bodyPr/>
        <a:lstStyle/>
        <a:p>
          <a:endParaRPr lang="ru-RU"/>
        </a:p>
      </dgm:t>
    </dgm:pt>
    <dgm:pt modelId="{BD4D36FE-69CF-4338-A987-4229F6C83B11}" type="pres">
      <dgm:prSet presAssocID="{D54A0C80-0825-43B6-B185-2E2F423DB2AE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F2827E58-E323-44B5-828A-7BC4EF357033}" type="pres">
      <dgm:prSet presAssocID="{7AE6A2DA-4FA0-48E8-9F7B-AE328B8AABAA}" presName="node" presStyleLbl="node1" presStyleIdx="3" presStyleCnt="7" custScaleX="177359" custScaleY="123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F446C-055E-4436-AD4D-540728B72657}" type="pres">
      <dgm:prSet presAssocID="{D6427D3D-48B9-45E7-AD0A-A5EBE105C783}" presName="sibTrans" presStyleLbl="sibTrans2D1" presStyleIdx="3" presStyleCnt="6"/>
      <dgm:spPr/>
      <dgm:t>
        <a:bodyPr/>
        <a:lstStyle/>
        <a:p>
          <a:endParaRPr lang="ru-RU"/>
        </a:p>
      </dgm:t>
    </dgm:pt>
    <dgm:pt modelId="{CD618487-5FC1-4115-8E13-7B783AEDEEB6}" type="pres">
      <dgm:prSet presAssocID="{D6427D3D-48B9-45E7-AD0A-A5EBE105C783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6120F87E-14F9-4A8A-8910-2E54D853D4C2}" type="pres">
      <dgm:prSet presAssocID="{6A9AB317-E9B7-442A-A32F-DA1769B85D60}" presName="node" presStyleLbl="node1" presStyleIdx="4" presStyleCnt="7" custScaleX="243991" custScaleY="112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1EEF1-5EF4-417E-84A1-ABE7F328CE61}" type="pres">
      <dgm:prSet presAssocID="{7D0EC333-CC1D-47D1-859B-834B8BEADE3C}" presName="sibTrans" presStyleLbl="sibTrans2D1" presStyleIdx="4" presStyleCnt="6"/>
      <dgm:spPr/>
      <dgm:t>
        <a:bodyPr/>
        <a:lstStyle/>
        <a:p>
          <a:endParaRPr lang="ru-RU"/>
        </a:p>
      </dgm:t>
    </dgm:pt>
    <dgm:pt modelId="{DF49EEBD-5CBD-4EFD-920B-A6CB93F23BAE}" type="pres">
      <dgm:prSet presAssocID="{7D0EC333-CC1D-47D1-859B-834B8BEADE3C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6C25D136-D5C3-4C05-B33C-38F2F9ED0302}" type="pres">
      <dgm:prSet presAssocID="{3CB55409-C880-40C2-92FD-EC5C41BEF38F}" presName="node" presStyleLbl="node1" presStyleIdx="5" presStyleCnt="7" custScaleX="366694" custScaleY="126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5694F-765F-49F9-B18D-FEAA53C043D5}" type="pres">
      <dgm:prSet presAssocID="{F85D59D2-6FE8-4738-A47B-12A5CFC24931}" presName="sibTrans" presStyleLbl="sibTrans2D1" presStyleIdx="5" presStyleCnt="6"/>
      <dgm:spPr/>
      <dgm:t>
        <a:bodyPr/>
        <a:lstStyle/>
        <a:p>
          <a:endParaRPr lang="ru-RU"/>
        </a:p>
      </dgm:t>
    </dgm:pt>
    <dgm:pt modelId="{984F26E0-FB1F-47FB-BADA-A99B3A8D8BF7}" type="pres">
      <dgm:prSet presAssocID="{F85D59D2-6FE8-4738-A47B-12A5CFC24931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3C5A99FB-35FF-41C7-BCFE-78261C7015E2}" type="pres">
      <dgm:prSet presAssocID="{A95B5F37-5AAF-4E83-BA66-BC9E8FA5C6D1}" presName="node" presStyleLbl="node1" presStyleIdx="6" presStyleCnt="7" custScaleX="451323" custScaleY="147064" custLinFactNeighborY="4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639BA9-4959-4698-BDE4-1E37E77523F8}" type="presOf" srcId="{F85D59D2-6FE8-4738-A47B-12A5CFC24931}" destId="{984F26E0-FB1F-47FB-BADA-A99B3A8D8BF7}" srcOrd="1" destOrd="0" presId="urn:microsoft.com/office/officeart/2005/8/layout/process5"/>
    <dgm:cxn modelId="{E8346BB2-BE4F-4BC2-8422-FEFA23709AD8}" type="presOf" srcId="{95945A29-CC0E-427A-9EFA-90F76D0B2CDC}" destId="{9CCEC865-F0FD-4CB9-849B-B239928794EF}" srcOrd="0" destOrd="0" presId="urn:microsoft.com/office/officeart/2005/8/layout/process5"/>
    <dgm:cxn modelId="{1172F663-5CAE-48C1-8505-6CB89FCD8836}" srcId="{9A8EFE49-E621-42D0-AB9B-E089A16C90AA}" destId="{6A9AB317-E9B7-442A-A32F-DA1769B85D60}" srcOrd="4" destOrd="0" parTransId="{40963B2D-1EC4-4A28-9B09-2EFA7A059A3E}" sibTransId="{7D0EC333-CC1D-47D1-859B-834B8BEADE3C}"/>
    <dgm:cxn modelId="{D4769694-A6B7-4E32-B03A-32ADCB060BDE}" type="presOf" srcId="{7DFF51DD-223F-4931-9280-F9A0184E4F4F}" destId="{958A73AE-9A24-4C2A-939E-C1583864B569}" srcOrd="0" destOrd="0" presId="urn:microsoft.com/office/officeart/2005/8/layout/process5"/>
    <dgm:cxn modelId="{FC6DA607-09C3-4B23-91C0-0A486FD7E1DA}" type="presOf" srcId="{D6427D3D-48B9-45E7-AD0A-A5EBE105C783}" destId="{E4EF446C-055E-4436-AD4D-540728B72657}" srcOrd="0" destOrd="0" presId="urn:microsoft.com/office/officeart/2005/8/layout/process5"/>
    <dgm:cxn modelId="{4BEAAD9D-16B9-4F41-8019-8A24EEF52200}" type="presOf" srcId="{7D0EC333-CC1D-47D1-859B-834B8BEADE3C}" destId="{DF49EEBD-5CBD-4EFD-920B-A6CB93F23BAE}" srcOrd="1" destOrd="0" presId="urn:microsoft.com/office/officeart/2005/8/layout/process5"/>
    <dgm:cxn modelId="{E47CD9E6-306E-4B3C-BFCA-525F6BFEDD7D}" type="presOf" srcId="{91A96459-7898-481E-8EE8-A4FE04E0FDAC}" destId="{DDE847B1-ED80-43CE-B896-3755BB5D32CF}" srcOrd="0" destOrd="0" presId="urn:microsoft.com/office/officeart/2005/8/layout/process5"/>
    <dgm:cxn modelId="{C2A36B4B-938B-4ECB-8108-500A01BFDDB1}" srcId="{9A8EFE49-E621-42D0-AB9B-E089A16C90AA}" destId="{95945A29-CC0E-427A-9EFA-90F76D0B2CDC}" srcOrd="2" destOrd="0" parTransId="{092873B6-F272-45E7-A630-C073CC7BC83B}" sibTransId="{D54A0C80-0825-43B6-B185-2E2F423DB2AE}"/>
    <dgm:cxn modelId="{FBD0D141-CC3A-491A-9D8A-F865A0221513}" type="presOf" srcId="{A95B5F37-5AAF-4E83-BA66-BC9E8FA5C6D1}" destId="{3C5A99FB-35FF-41C7-BCFE-78261C7015E2}" srcOrd="0" destOrd="0" presId="urn:microsoft.com/office/officeart/2005/8/layout/process5"/>
    <dgm:cxn modelId="{18FE30CF-7497-4B29-8EA7-443B44057E2D}" type="presOf" srcId="{7AE6A2DA-4FA0-48E8-9F7B-AE328B8AABAA}" destId="{F2827E58-E323-44B5-828A-7BC4EF357033}" srcOrd="0" destOrd="0" presId="urn:microsoft.com/office/officeart/2005/8/layout/process5"/>
    <dgm:cxn modelId="{DD439E19-370D-4FFB-8F83-F95A073BE726}" type="presOf" srcId="{20B85A1A-3A80-43CB-A0CF-A1C818E7C743}" destId="{F41FF026-C725-494E-AEAB-6D1DB121D013}" srcOrd="1" destOrd="0" presId="urn:microsoft.com/office/officeart/2005/8/layout/process5"/>
    <dgm:cxn modelId="{2B5E6F06-E3AE-4EBC-8308-94D0A633EDB9}" type="presOf" srcId="{D54A0C80-0825-43B6-B185-2E2F423DB2AE}" destId="{BD4D36FE-69CF-4338-A987-4229F6C83B11}" srcOrd="1" destOrd="0" presId="urn:microsoft.com/office/officeart/2005/8/layout/process5"/>
    <dgm:cxn modelId="{85C42D5A-0DAF-4B23-A2DE-2640F57A29BB}" type="presOf" srcId="{7DFF51DD-223F-4931-9280-F9A0184E4F4F}" destId="{82AA47D3-EBB7-421E-A028-E608D8281679}" srcOrd="1" destOrd="0" presId="urn:microsoft.com/office/officeart/2005/8/layout/process5"/>
    <dgm:cxn modelId="{01F9F841-B348-46B4-8C33-0C8D9556276A}" type="presOf" srcId="{D6427D3D-48B9-45E7-AD0A-A5EBE105C783}" destId="{CD618487-5FC1-4115-8E13-7B783AEDEEB6}" srcOrd="1" destOrd="0" presId="urn:microsoft.com/office/officeart/2005/8/layout/process5"/>
    <dgm:cxn modelId="{63AFA3F7-41BE-47EB-8716-EECE5F6B668C}" srcId="{9A8EFE49-E621-42D0-AB9B-E089A16C90AA}" destId="{CD9AD4D7-E65C-45B5-8AC0-F5E635007095}" srcOrd="1" destOrd="0" parTransId="{86696D7C-0FF2-4B94-A9D2-7021AB234280}" sibTransId="{7DFF51DD-223F-4931-9280-F9A0184E4F4F}"/>
    <dgm:cxn modelId="{F00D88B7-3A83-4A53-8D43-18E940687EA4}" type="presOf" srcId="{9A8EFE49-E621-42D0-AB9B-E089A16C90AA}" destId="{005734C1-D8AB-4843-9908-415947B9A39C}" srcOrd="0" destOrd="0" presId="urn:microsoft.com/office/officeart/2005/8/layout/process5"/>
    <dgm:cxn modelId="{A8B9BEB1-C321-41C0-8F44-F3D7B8191C60}" srcId="{9A8EFE49-E621-42D0-AB9B-E089A16C90AA}" destId="{7AE6A2DA-4FA0-48E8-9F7B-AE328B8AABAA}" srcOrd="3" destOrd="0" parTransId="{CBB28A45-690F-4FBC-9A3B-17292A227744}" sibTransId="{D6427D3D-48B9-45E7-AD0A-A5EBE105C783}"/>
    <dgm:cxn modelId="{EF3BEC8B-6055-40D1-8266-77B776ECF3F4}" type="presOf" srcId="{6A9AB317-E9B7-442A-A32F-DA1769B85D60}" destId="{6120F87E-14F9-4A8A-8910-2E54D853D4C2}" srcOrd="0" destOrd="0" presId="urn:microsoft.com/office/officeart/2005/8/layout/process5"/>
    <dgm:cxn modelId="{F7290C8A-7271-4923-9491-E372A721D3F6}" type="presOf" srcId="{D54A0C80-0825-43B6-B185-2E2F423DB2AE}" destId="{4E9BA13A-0AFE-4B04-B469-1B4E994847E2}" srcOrd="0" destOrd="0" presId="urn:microsoft.com/office/officeart/2005/8/layout/process5"/>
    <dgm:cxn modelId="{67A2F79C-9E0D-4BA9-90DB-17681AA29693}" srcId="{9A8EFE49-E621-42D0-AB9B-E089A16C90AA}" destId="{A95B5F37-5AAF-4E83-BA66-BC9E8FA5C6D1}" srcOrd="6" destOrd="0" parTransId="{97812426-A7DA-4606-91EA-87EF2FC4C315}" sibTransId="{BFAC2004-146B-4EA3-9113-28CF6F0CDB39}"/>
    <dgm:cxn modelId="{82C7C088-B5F0-49B0-9E0E-C7E32943261F}" type="presOf" srcId="{F85D59D2-6FE8-4738-A47B-12A5CFC24931}" destId="{4705694F-765F-49F9-B18D-FEAA53C043D5}" srcOrd="0" destOrd="0" presId="urn:microsoft.com/office/officeart/2005/8/layout/process5"/>
    <dgm:cxn modelId="{478CDA87-CB4B-4DE3-9E49-066BFD43F534}" type="presOf" srcId="{20B85A1A-3A80-43CB-A0CF-A1C818E7C743}" destId="{EB39EB05-CEF6-4351-BD5B-18204198FB2B}" srcOrd="0" destOrd="0" presId="urn:microsoft.com/office/officeart/2005/8/layout/process5"/>
    <dgm:cxn modelId="{2DC082A1-26FB-4B6C-B617-6532C9A877EC}" type="presOf" srcId="{3CB55409-C880-40C2-92FD-EC5C41BEF38F}" destId="{6C25D136-D5C3-4C05-B33C-38F2F9ED0302}" srcOrd="0" destOrd="0" presId="urn:microsoft.com/office/officeart/2005/8/layout/process5"/>
    <dgm:cxn modelId="{E05D9D3F-C788-4D03-8E4F-DF7BC1EFEA4F}" type="presOf" srcId="{7D0EC333-CC1D-47D1-859B-834B8BEADE3C}" destId="{1BB1EEF1-5EF4-417E-84A1-ABE7F328CE61}" srcOrd="0" destOrd="0" presId="urn:microsoft.com/office/officeart/2005/8/layout/process5"/>
    <dgm:cxn modelId="{7DD32216-7F32-47E8-8010-F079CE1E5AF1}" srcId="{9A8EFE49-E621-42D0-AB9B-E089A16C90AA}" destId="{3CB55409-C880-40C2-92FD-EC5C41BEF38F}" srcOrd="5" destOrd="0" parTransId="{E24D6E64-7878-4413-BA1C-F2322F190588}" sibTransId="{F85D59D2-6FE8-4738-A47B-12A5CFC24931}"/>
    <dgm:cxn modelId="{F1913967-4069-4272-B411-11E8F88C5ABA}" type="presOf" srcId="{CD9AD4D7-E65C-45B5-8AC0-F5E635007095}" destId="{37E75FC3-98AE-4472-8F32-50E376F67182}" srcOrd="0" destOrd="0" presId="urn:microsoft.com/office/officeart/2005/8/layout/process5"/>
    <dgm:cxn modelId="{1DE0F44B-E797-4EF3-9AEF-42F54192D9DC}" srcId="{9A8EFE49-E621-42D0-AB9B-E089A16C90AA}" destId="{91A96459-7898-481E-8EE8-A4FE04E0FDAC}" srcOrd="0" destOrd="0" parTransId="{780B1581-6B6F-4ECB-B40E-93EEA3026F04}" sibTransId="{20B85A1A-3A80-43CB-A0CF-A1C818E7C743}"/>
    <dgm:cxn modelId="{B349F6F0-7FA1-40E7-A81C-F9251A6B3F43}" type="presParOf" srcId="{005734C1-D8AB-4843-9908-415947B9A39C}" destId="{DDE847B1-ED80-43CE-B896-3755BB5D32CF}" srcOrd="0" destOrd="0" presId="urn:microsoft.com/office/officeart/2005/8/layout/process5"/>
    <dgm:cxn modelId="{137D7CFE-CDF6-4492-9C37-D181DB7C332D}" type="presParOf" srcId="{005734C1-D8AB-4843-9908-415947B9A39C}" destId="{EB39EB05-CEF6-4351-BD5B-18204198FB2B}" srcOrd="1" destOrd="0" presId="urn:microsoft.com/office/officeart/2005/8/layout/process5"/>
    <dgm:cxn modelId="{A58BBB4B-7391-4331-9F64-1D6A4F20923B}" type="presParOf" srcId="{EB39EB05-CEF6-4351-BD5B-18204198FB2B}" destId="{F41FF026-C725-494E-AEAB-6D1DB121D013}" srcOrd="0" destOrd="0" presId="urn:microsoft.com/office/officeart/2005/8/layout/process5"/>
    <dgm:cxn modelId="{5DF6D255-463A-411C-95D9-900EFE289DED}" type="presParOf" srcId="{005734C1-D8AB-4843-9908-415947B9A39C}" destId="{37E75FC3-98AE-4472-8F32-50E376F67182}" srcOrd="2" destOrd="0" presId="urn:microsoft.com/office/officeart/2005/8/layout/process5"/>
    <dgm:cxn modelId="{1F90EE49-33C5-4B1B-8BCE-222966F496C2}" type="presParOf" srcId="{005734C1-D8AB-4843-9908-415947B9A39C}" destId="{958A73AE-9A24-4C2A-939E-C1583864B569}" srcOrd="3" destOrd="0" presId="urn:microsoft.com/office/officeart/2005/8/layout/process5"/>
    <dgm:cxn modelId="{0F17F937-A161-41D8-9E85-E4334AFAEB6B}" type="presParOf" srcId="{958A73AE-9A24-4C2A-939E-C1583864B569}" destId="{82AA47D3-EBB7-421E-A028-E608D8281679}" srcOrd="0" destOrd="0" presId="urn:microsoft.com/office/officeart/2005/8/layout/process5"/>
    <dgm:cxn modelId="{7648660D-751D-4ECD-BA1E-3018CE4FBB8A}" type="presParOf" srcId="{005734C1-D8AB-4843-9908-415947B9A39C}" destId="{9CCEC865-F0FD-4CB9-849B-B239928794EF}" srcOrd="4" destOrd="0" presId="urn:microsoft.com/office/officeart/2005/8/layout/process5"/>
    <dgm:cxn modelId="{6066A261-F7A8-4021-88DA-54ED0A10AB21}" type="presParOf" srcId="{005734C1-D8AB-4843-9908-415947B9A39C}" destId="{4E9BA13A-0AFE-4B04-B469-1B4E994847E2}" srcOrd="5" destOrd="0" presId="urn:microsoft.com/office/officeart/2005/8/layout/process5"/>
    <dgm:cxn modelId="{E7D29E3A-4671-41FD-A2B0-7B04D9EB17F2}" type="presParOf" srcId="{4E9BA13A-0AFE-4B04-B469-1B4E994847E2}" destId="{BD4D36FE-69CF-4338-A987-4229F6C83B11}" srcOrd="0" destOrd="0" presId="urn:microsoft.com/office/officeart/2005/8/layout/process5"/>
    <dgm:cxn modelId="{DDC8A637-DF4D-4042-8C3E-D9E2553A9536}" type="presParOf" srcId="{005734C1-D8AB-4843-9908-415947B9A39C}" destId="{F2827E58-E323-44B5-828A-7BC4EF357033}" srcOrd="6" destOrd="0" presId="urn:microsoft.com/office/officeart/2005/8/layout/process5"/>
    <dgm:cxn modelId="{46AB095D-ED33-40DB-95BB-32B277001B3F}" type="presParOf" srcId="{005734C1-D8AB-4843-9908-415947B9A39C}" destId="{E4EF446C-055E-4436-AD4D-540728B72657}" srcOrd="7" destOrd="0" presId="urn:microsoft.com/office/officeart/2005/8/layout/process5"/>
    <dgm:cxn modelId="{B1D5C58E-CAE0-4B7A-84F5-25784E740A99}" type="presParOf" srcId="{E4EF446C-055E-4436-AD4D-540728B72657}" destId="{CD618487-5FC1-4115-8E13-7B783AEDEEB6}" srcOrd="0" destOrd="0" presId="urn:microsoft.com/office/officeart/2005/8/layout/process5"/>
    <dgm:cxn modelId="{F9D45902-ED1B-4D9A-ACC2-B74939E3C154}" type="presParOf" srcId="{005734C1-D8AB-4843-9908-415947B9A39C}" destId="{6120F87E-14F9-4A8A-8910-2E54D853D4C2}" srcOrd="8" destOrd="0" presId="urn:microsoft.com/office/officeart/2005/8/layout/process5"/>
    <dgm:cxn modelId="{D59DC480-AE19-43D2-8A29-5E70D7B0F724}" type="presParOf" srcId="{005734C1-D8AB-4843-9908-415947B9A39C}" destId="{1BB1EEF1-5EF4-417E-84A1-ABE7F328CE61}" srcOrd="9" destOrd="0" presId="urn:microsoft.com/office/officeart/2005/8/layout/process5"/>
    <dgm:cxn modelId="{1B074841-E9D8-4444-8410-E7A043AFB9E2}" type="presParOf" srcId="{1BB1EEF1-5EF4-417E-84A1-ABE7F328CE61}" destId="{DF49EEBD-5CBD-4EFD-920B-A6CB93F23BAE}" srcOrd="0" destOrd="0" presId="urn:microsoft.com/office/officeart/2005/8/layout/process5"/>
    <dgm:cxn modelId="{8B169948-1D30-4842-A68E-903F28DA7E26}" type="presParOf" srcId="{005734C1-D8AB-4843-9908-415947B9A39C}" destId="{6C25D136-D5C3-4C05-B33C-38F2F9ED0302}" srcOrd="10" destOrd="0" presId="urn:microsoft.com/office/officeart/2005/8/layout/process5"/>
    <dgm:cxn modelId="{B6DD11F0-ACD5-4CAB-9849-BB1E87B86CC8}" type="presParOf" srcId="{005734C1-D8AB-4843-9908-415947B9A39C}" destId="{4705694F-765F-49F9-B18D-FEAA53C043D5}" srcOrd="11" destOrd="0" presId="urn:microsoft.com/office/officeart/2005/8/layout/process5"/>
    <dgm:cxn modelId="{2B4C4BEB-AF01-48AF-8721-A4E25E4CA911}" type="presParOf" srcId="{4705694F-765F-49F9-B18D-FEAA53C043D5}" destId="{984F26E0-FB1F-47FB-BADA-A99B3A8D8BF7}" srcOrd="0" destOrd="0" presId="urn:microsoft.com/office/officeart/2005/8/layout/process5"/>
    <dgm:cxn modelId="{1F3B7BAA-A959-4FB8-8E57-6A5DD0E08A48}" type="presParOf" srcId="{005734C1-D8AB-4843-9908-415947B9A39C}" destId="{3C5A99FB-35FF-41C7-BCFE-78261C7015E2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AA4993-7999-46EF-8A23-14E719C5DE70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350C6C-3149-4716-A049-DA25FAD73707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договоре, на основании которого осуществляется участие в иностранной ПС, должен быть предусмотрен порядок получения банками, сведений и информации о бенефициаре и отправителе по платежам или переводам денег, за исключением платежей и переводов денег с использованием платежных карточек.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72CF35-056F-4E8F-940C-40FFD6F775D0}" type="parTrans" cxnId="{77CB712B-3CD7-4E1B-B652-4EA409AC1765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610A38-2773-4810-A716-12BD7ED5C46C}" type="sibTrans" cxnId="{77CB712B-3CD7-4E1B-B652-4EA409AC1765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EBBA5-8BE0-48B0-92BA-25FAE3B2DFB7}">
      <dgm:prSet phldrT="[Текст]" phldr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CC53D2-F681-4CFA-B21C-2B89853B6F54}" type="parTrans" cxnId="{90C449A4-8E68-4991-B263-9156D9C9871B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99780E-8632-4EE9-9AED-90504F094681}" type="sibTrans" cxnId="{90C449A4-8E68-4991-B263-9156D9C9871B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02095-7890-4C27-9C0E-7703AFE52B40}">
      <dgm:prSet phldrT="[Текст]" phldr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C1284-C94A-4519-9AC4-1617626EC737}" type="parTrans" cxnId="{F19EA813-4A5B-484B-B541-D11C9F81AEA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4460A-A31F-411A-9511-9EC9992F9A4E}" type="sibTrans" cxnId="{F19EA813-4A5B-484B-B541-D11C9F81AEAC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4CE045-BBB2-446A-8C52-F47117624B22}">
      <dgm:prSet custT="1"/>
      <dgm:spPr/>
      <dgm:t>
        <a:bodyPr/>
        <a:lstStyle/>
        <a:p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в ПС производится по результатам клиринга либо путем индивидуального исполнения каждого указания инициатора.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2AFB69-230F-4BB7-9882-8DE1FB389BB5}" type="parTrans" cxnId="{44A0052A-243E-4EC1-9FBA-467E221C944E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9183E1-8495-412D-8F02-61BAC438F978}" type="sibTrans" cxnId="{44A0052A-243E-4EC1-9FBA-467E221C944E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0D3861-FDB5-4984-8F49-979B137114B8}">
      <dgm:prSet custT="1"/>
      <dgm:spPr/>
      <dgm:t>
        <a:bodyPr/>
        <a:lstStyle/>
        <a:p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по результатам клиринга происходит после окончания процесса зачета встречных денежных требований и обязательств участников платежной системы.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586F78-C442-427B-AEFD-0998A5FD7D1C}" type="parTrans" cxnId="{3A632A44-4001-43DF-84AA-3A58E567A118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F368B3-345B-4302-8D34-D9BAFB361B16}" type="sibTrans" cxnId="{3A632A44-4001-43DF-84AA-3A58E567A118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41C6C7-3406-4F0D-9D86-371E9C10DDDE}">
      <dgm:prSet custT="1"/>
      <dgm:spPr/>
      <dgm:t>
        <a:bodyPr/>
        <a:lstStyle/>
        <a:p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по результатам клиринга в системе межбанковского клиринга осуществляется с использованием денег ее участников в межбанковской системе переводов денег.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CA0BFB-D174-4C82-B2DA-950720629EF0}" type="parTrans" cxnId="{C6F38B64-AB85-4A97-969A-3C31B370CA0B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CDBA03-52CB-48F3-8108-638865EEEDF0}" type="sibTrans" cxnId="{C6F38B64-AB85-4A97-969A-3C31B370CA0B}">
      <dgm:prSet custT="1"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08AE3C-B226-48D5-BBD8-62445043CBA1}">
      <dgm:prSet custT="1"/>
      <dgm:spPr/>
      <dgm:t>
        <a:bodyPr/>
        <a:lstStyle/>
        <a:p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путем индивидуального исполнения каждого указания инициатора осуществляется независимо от его прав и обязательств, возникающих по другим указаниям.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B91A56-7B48-48E6-AB87-9AEB6CEB8EEA}" type="parTrans" cxnId="{8BB81C7F-1F99-4D24-996C-7C1E985F5ED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61FA42-6CE1-4884-A1AD-893AFD7612BE}" type="sibTrans" cxnId="{8BB81C7F-1F99-4D24-996C-7C1E985F5EDF}">
      <dgm:prSet/>
      <dgm:spPr/>
      <dgm:t>
        <a:bodyPr/>
        <a:lstStyle/>
        <a:p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D2528-4577-4050-908B-0AFCBF67DE3B}" type="pres">
      <dgm:prSet presAssocID="{83AA4993-7999-46EF-8A23-14E719C5DE7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69FAEB-7341-4A4B-81DB-4F21B49CCBCA}" type="pres">
      <dgm:prSet presAssocID="{83AA4993-7999-46EF-8A23-14E719C5DE70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0DDAF557-0EA8-439E-8176-084974B40E9F}" type="pres">
      <dgm:prSet presAssocID="{83AA4993-7999-46EF-8A23-14E719C5DE70}" presName="FiveNodes_1" presStyleLbl="node1" presStyleIdx="0" presStyleCnt="5" custScaleX="107092" custLinFactNeighborX="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D8A80-B96E-45F3-8C17-1214EBD25277}" type="pres">
      <dgm:prSet presAssocID="{83AA4993-7999-46EF-8A23-14E719C5DE7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C4661-5A77-4B0B-87DD-E48C68BB81D5}" type="pres">
      <dgm:prSet presAssocID="{83AA4993-7999-46EF-8A23-14E719C5DE7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507108-0656-4756-BD98-E61394570BA2}" type="pres">
      <dgm:prSet presAssocID="{83AA4993-7999-46EF-8A23-14E719C5DE7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DAD6B-5ADC-43D2-BB67-6D1ECC8E088A}" type="pres">
      <dgm:prSet presAssocID="{83AA4993-7999-46EF-8A23-14E719C5DE7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C2D2A9-0E20-4D39-B980-0A386DE0A8F4}" type="pres">
      <dgm:prSet presAssocID="{83AA4993-7999-46EF-8A23-14E719C5DE7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B7F1AB-6041-4602-A8CD-E3522DBA58D9}" type="pres">
      <dgm:prSet presAssocID="{83AA4993-7999-46EF-8A23-14E719C5DE7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A1027A-2915-49D9-9952-29A8F0284A85}" type="pres">
      <dgm:prSet presAssocID="{83AA4993-7999-46EF-8A23-14E719C5DE7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F7E79-0A84-4E0A-985E-DA2D5C045163}" type="pres">
      <dgm:prSet presAssocID="{83AA4993-7999-46EF-8A23-14E719C5DE7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0E35EB-B6B9-4E3F-93E9-3AFBAEAC8BEE}" type="pres">
      <dgm:prSet presAssocID="{83AA4993-7999-46EF-8A23-14E719C5DE7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7E48F5-D954-4573-B384-DDE226B904B2}" type="pres">
      <dgm:prSet presAssocID="{83AA4993-7999-46EF-8A23-14E719C5DE7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DDE2B-5C89-4903-8DDD-00A760870C4D}" type="pres">
      <dgm:prSet presAssocID="{83AA4993-7999-46EF-8A23-14E719C5DE7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D451FB-EA8E-47B2-A925-5FCEFD9A7D4C}" type="pres">
      <dgm:prSet presAssocID="{83AA4993-7999-46EF-8A23-14E719C5DE7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B017DA-629B-40DD-ACA0-C419709A0210}" type="pres">
      <dgm:prSet presAssocID="{83AA4993-7999-46EF-8A23-14E719C5DE7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01EF6A-9196-45DD-B489-46F3C722E9E3}" type="presOf" srcId="{C14CE045-BBB2-446A-8C52-F47117624B22}" destId="{5AED8A80-B96E-45F3-8C17-1214EBD25277}" srcOrd="0" destOrd="0" presId="urn:microsoft.com/office/officeart/2005/8/layout/vProcess5"/>
    <dgm:cxn modelId="{3A632A44-4001-43DF-84AA-3A58E567A118}" srcId="{83AA4993-7999-46EF-8A23-14E719C5DE70}" destId="{720D3861-FDB5-4984-8F49-979B137114B8}" srcOrd="2" destOrd="0" parTransId="{F9586F78-C442-427B-AEFD-0998A5FD7D1C}" sibTransId="{09F368B3-345B-4302-8D34-D9BAFB361B16}"/>
    <dgm:cxn modelId="{77CB712B-3CD7-4E1B-B652-4EA409AC1765}" srcId="{83AA4993-7999-46EF-8A23-14E719C5DE70}" destId="{77350C6C-3149-4716-A049-DA25FAD73707}" srcOrd="0" destOrd="0" parTransId="{4A72CF35-056F-4E8F-940C-40FFD6F775D0}" sibTransId="{87610A38-2773-4810-A716-12BD7ED5C46C}"/>
    <dgm:cxn modelId="{845FCE78-EC59-4913-969B-85FC3C33A338}" type="presOf" srcId="{3D08AE3C-B226-48D5-BBD8-62445043CBA1}" destId="{0FB017DA-629B-40DD-ACA0-C419709A0210}" srcOrd="1" destOrd="0" presId="urn:microsoft.com/office/officeart/2005/8/layout/vProcess5"/>
    <dgm:cxn modelId="{3C962160-A9DB-4285-9DDE-85F5D218526A}" type="presOf" srcId="{C49183E1-8495-412D-8F02-61BAC438F978}" destId="{0FB7F1AB-6041-4602-A8CD-E3522DBA58D9}" srcOrd="0" destOrd="0" presId="urn:microsoft.com/office/officeart/2005/8/layout/vProcess5"/>
    <dgm:cxn modelId="{F19EA813-4A5B-484B-B541-D11C9F81AEAC}" srcId="{83AA4993-7999-46EF-8A23-14E719C5DE70}" destId="{37202095-7890-4C27-9C0E-7703AFE52B40}" srcOrd="6" destOrd="0" parTransId="{B56C1284-C94A-4519-9AC4-1617626EC737}" sibTransId="{6E64460A-A31F-411A-9511-9EC9992F9A4E}"/>
    <dgm:cxn modelId="{39F47525-421C-42EC-AC19-2A986239F1BC}" type="presOf" srcId="{C14CE045-BBB2-446A-8C52-F47117624B22}" destId="{E07E48F5-D954-4573-B384-DDE226B904B2}" srcOrd="1" destOrd="0" presId="urn:microsoft.com/office/officeart/2005/8/layout/vProcess5"/>
    <dgm:cxn modelId="{619E66F2-9F47-45DF-82E1-F08A22393A98}" type="presOf" srcId="{09F368B3-345B-4302-8D34-D9BAFB361B16}" destId="{81A1027A-2915-49D9-9952-29A8F0284A85}" srcOrd="0" destOrd="0" presId="urn:microsoft.com/office/officeart/2005/8/layout/vProcess5"/>
    <dgm:cxn modelId="{2E6CDC0D-89D0-4952-8606-62213BFA51FE}" type="presOf" srcId="{720D3861-FDB5-4984-8F49-979B137114B8}" destId="{AD3DDE2B-5C89-4903-8DDD-00A760870C4D}" srcOrd="1" destOrd="0" presId="urn:microsoft.com/office/officeart/2005/8/layout/vProcess5"/>
    <dgm:cxn modelId="{28F80A3C-B7B7-4CF7-BFBC-703AAA888E6A}" type="presOf" srcId="{77350C6C-3149-4716-A049-DA25FAD73707}" destId="{860E35EB-B6B9-4E3F-93E9-3AFBAEAC8BEE}" srcOrd="1" destOrd="0" presId="urn:microsoft.com/office/officeart/2005/8/layout/vProcess5"/>
    <dgm:cxn modelId="{C6F38B64-AB85-4A97-969A-3C31B370CA0B}" srcId="{83AA4993-7999-46EF-8A23-14E719C5DE70}" destId="{1441C6C7-3406-4F0D-9D86-371E9C10DDDE}" srcOrd="3" destOrd="0" parTransId="{9ECA0BFB-D174-4C82-B2DA-950720629EF0}" sibTransId="{D8CDBA03-52CB-48F3-8108-638865EEEDF0}"/>
    <dgm:cxn modelId="{13BA5B07-486A-45B3-9C47-F798507225CF}" type="presOf" srcId="{720D3861-FDB5-4984-8F49-979B137114B8}" destId="{C48C4661-5A77-4B0B-87DD-E48C68BB81D5}" srcOrd="0" destOrd="0" presId="urn:microsoft.com/office/officeart/2005/8/layout/vProcess5"/>
    <dgm:cxn modelId="{3D0FCCDD-FBC8-4EFF-813B-CCAE4801FFB7}" type="presOf" srcId="{3D08AE3C-B226-48D5-BBD8-62445043CBA1}" destId="{CC6DAD6B-5ADC-43D2-BB67-6D1ECC8E088A}" srcOrd="0" destOrd="0" presId="urn:microsoft.com/office/officeart/2005/8/layout/vProcess5"/>
    <dgm:cxn modelId="{08443511-192C-41C3-A46E-5238DCE52C1B}" type="presOf" srcId="{77350C6C-3149-4716-A049-DA25FAD73707}" destId="{0DDAF557-0EA8-439E-8176-084974B40E9F}" srcOrd="0" destOrd="0" presId="urn:microsoft.com/office/officeart/2005/8/layout/vProcess5"/>
    <dgm:cxn modelId="{0E291BFA-80A1-4687-9150-4F0AA3F26BF0}" type="presOf" srcId="{1441C6C7-3406-4F0D-9D86-371E9C10DDDE}" destId="{6AD451FB-EA8E-47B2-A925-5FCEFD9A7D4C}" srcOrd="1" destOrd="0" presId="urn:microsoft.com/office/officeart/2005/8/layout/vProcess5"/>
    <dgm:cxn modelId="{94F972BF-E367-43A7-AA48-F0386026ABE3}" type="presOf" srcId="{D8CDBA03-52CB-48F3-8108-638865EEEDF0}" destId="{049F7E79-0A84-4E0A-985E-DA2D5C045163}" srcOrd="0" destOrd="0" presId="urn:microsoft.com/office/officeart/2005/8/layout/vProcess5"/>
    <dgm:cxn modelId="{C98FAE01-0AC5-4617-97BF-ABF1218CD5A3}" type="presOf" srcId="{1441C6C7-3406-4F0D-9D86-371E9C10DDDE}" destId="{E2507108-0656-4756-BD98-E61394570BA2}" srcOrd="0" destOrd="0" presId="urn:microsoft.com/office/officeart/2005/8/layout/vProcess5"/>
    <dgm:cxn modelId="{90C449A4-8E68-4991-B263-9156D9C9871B}" srcId="{83AA4993-7999-46EF-8A23-14E719C5DE70}" destId="{7A5EBBA5-8BE0-48B0-92BA-25FAE3B2DFB7}" srcOrd="5" destOrd="0" parTransId="{0FCC53D2-F681-4CFA-B21C-2B89853B6F54}" sibTransId="{A099780E-8632-4EE9-9AED-90504F094681}"/>
    <dgm:cxn modelId="{C1801EE3-AD10-436B-BDC8-D238DB791488}" type="presOf" srcId="{87610A38-2773-4810-A716-12BD7ED5C46C}" destId="{51C2D2A9-0E20-4D39-B980-0A386DE0A8F4}" srcOrd="0" destOrd="0" presId="urn:microsoft.com/office/officeart/2005/8/layout/vProcess5"/>
    <dgm:cxn modelId="{8BB81C7F-1F99-4D24-996C-7C1E985F5EDF}" srcId="{83AA4993-7999-46EF-8A23-14E719C5DE70}" destId="{3D08AE3C-B226-48D5-BBD8-62445043CBA1}" srcOrd="4" destOrd="0" parTransId="{0DB91A56-7B48-48E6-AB87-9AEB6CEB8EEA}" sibTransId="{7661FA42-6CE1-4884-A1AD-893AFD7612BE}"/>
    <dgm:cxn modelId="{EB0A54C7-1B9A-4483-ADEF-AD25FC3F755F}" type="presOf" srcId="{83AA4993-7999-46EF-8A23-14E719C5DE70}" destId="{BECD2528-4577-4050-908B-0AFCBF67DE3B}" srcOrd="0" destOrd="0" presId="urn:microsoft.com/office/officeart/2005/8/layout/vProcess5"/>
    <dgm:cxn modelId="{44A0052A-243E-4EC1-9FBA-467E221C944E}" srcId="{83AA4993-7999-46EF-8A23-14E719C5DE70}" destId="{C14CE045-BBB2-446A-8C52-F47117624B22}" srcOrd="1" destOrd="0" parTransId="{8F2AFB69-230F-4BB7-9882-8DE1FB389BB5}" sibTransId="{C49183E1-8495-412D-8F02-61BAC438F978}"/>
    <dgm:cxn modelId="{DCB498EE-3BBE-438F-B6E5-B65255B24459}" type="presParOf" srcId="{BECD2528-4577-4050-908B-0AFCBF67DE3B}" destId="{8569FAEB-7341-4A4B-81DB-4F21B49CCBCA}" srcOrd="0" destOrd="0" presId="urn:microsoft.com/office/officeart/2005/8/layout/vProcess5"/>
    <dgm:cxn modelId="{4CC520CB-753B-4859-8506-A3437E04642D}" type="presParOf" srcId="{BECD2528-4577-4050-908B-0AFCBF67DE3B}" destId="{0DDAF557-0EA8-439E-8176-084974B40E9F}" srcOrd="1" destOrd="0" presId="urn:microsoft.com/office/officeart/2005/8/layout/vProcess5"/>
    <dgm:cxn modelId="{9B7B37F6-75CE-4EAE-AC4A-31DA09787AC8}" type="presParOf" srcId="{BECD2528-4577-4050-908B-0AFCBF67DE3B}" destId="{5AED8A80-B96E-45F3-8C17-1214EBD25277}" srcOrd="2" destOrd="0" presId="urn:microsoft.com/office/officeart/2005/8/layout/vProcess5"/>
    <dgm:cxn modelId="{8AD9B31B-03B8-45E9-ABF5-DE409E4BAEEC}" type="presParOf" srcId="{BECD2528-4577-4050-908B-0AFCBF67DE3B}" destId="{C48C4661-5A77-4B0B-87DD-E48C68BB81D5}" srcOrd="3" destOrd="0" presId="urn:microsoft.com/office/officeart/2005/8/layout/vProcess5"/>
    <dgm:cxn modelId="{832392B4-7920-4AD7-8B0D-C11F4FFD97A2}" type="presParOf" srcId="{BECD2528-4577-4050-908B-0AFCBF67DE3B}" destId="{E2507108-0656-4756-BD98-E61394570BA2}" srcOrd="4" destOrd="0" presId="urn:microsoft.com/office/officeart/2005/8/layout/vProcess5"/>
    <dgm:cxn modelId="{E640818B-74E8-4706-8A44-0B1AE6DDA4CB}" type="presParOf" srcId="{BECD2528-4577-4050-908B-0AFCBF67DE3B}" destId="{CC6DAD6B-5ADC-43D2-BB67-6D1ECC8E088A}" srcOrd="5" destOrd="0" presId="urn:microsoft.com/office/officeart/2005/8/layout/vProcess5"/>
    <dgm:cxn modelId="{B8A36538-14A7-47EC-9F64-E4D29ACEDEE6}" type="presParOf" srcId="{BECD2528-4577-4050-908B-0AFCBF67DE3B}" destId="{51C2D2A9-0E20-4D39-B980-0A386DE0A8F4}" srcOrd="6" destOrd="0" presId="urn:microsoft.com/office/officeart/2005/8/layout/vProcess5"/>
    <dgm:cxn modelId="{9D5DB13C-EFA8-4F1D-B1BC-9C31BD50B88D}" type="presParOf" srcId="{BECD2528-4577-4050-908B-0AFCBF67DE3B}" destId="{0FB7F1AB-6041-4602-A8CD-E3522DBA58D9}" srcOrd="7" destOrd="0" presId="urn:microsoft.com/office/officeart/2005/8/layout/vProcess5"/>
    <dgm:cxn modelId="{5EAAC5AB-4C3C-4C24-A96A-4D14FDBF21B8}" type="presParOf" srcId="{BECD2528-4577-4050-908B-0AFCBF67DE3B}" destId="{81A1027A-2915-49D9-9952-29A8F0284A85}" srcOrd="8" destOrd="0" presId="urn:microsoft.com/office/officeart/2005/8/layout/vProcess5"/>
    <dgm:cxn modelId="{2DF7E5A9-367A-4904-9AB4-08173D8BCFE7}" type="presParOf" srcId="{BECD2528-4577-4050-908B-0AFCBF67DE3B}" destId="{049F7E79-0A84-4E0A-985E-DA2D5C045163}" srcOrd="9" destOrd="0" presId="urn:microsoft.com/office/officeart/2005/8/layout/vProcess5"/>
    <dgm:cxn modelId="{695E6C00-F0BF-4AB3-9AC0-110338C4C681}" type="presParOf" srcId="{BECD2528-4577-4050-908B-0AFCBF67DE3B}" destId="{860E35EB-B6B9-4E3F-93E9-3AFBAEAC8BEE}" srcOrd="10" destOrd="0" presId="urn:microsoft.com/office/officeart/2005/8/layout/vProcess5"/>
    <dgm:cxn modelId="{787DC350-D260-472D-8169-58E4A7402439}" type="presParOf" srcId="{BECD2528-4577-4050-908B-0AFCBF67DE3B}" destId="{E07E48F5-D954-4573-B384-DDE226B904B2}" srcOrd="11" destOrd="0" presId="urn:microsoft.com/office/officeart/2005/8/layout/vProcess5"/>
    <dgm:cxn modelId="{CD640455-3B35-4EAF-8B0E-DAB1D59B5784}" type="presParOf" srcId="{BECD2528-4577-4050-908B-0AFCBF67DE3B}" destId="{AD3DDE2B-5C89-4903-8DDD-00A760870C4D}" srcOrd="12" destOrd="0" presId="urn:microsoft.com/office/officeart/2005/8/layout/vProcess5"/>
    <dgm:cxn modelId="{EBB1C161-E498-43E3-974E-42100BF9AF40}" type="presParOf" srcId="{BECD2528-4577-4050-908B-0AFCBF67DE3B}" destId="{6AD451FB-EA8E-47B2-A925-5FCEFD9A7D4C}" srcOrd="13" destOrd="0" presId="urn:microsoft.com/office/officeart/2005/8/layout/vProcess5"/>
    <dgm:cxn modelId="{DC058E2A-3ED1-442B-86C5-059878BE7347}" type="presParOf" srcId="{BECD2528-4577-4050-908B-0AFCBF67DE3B}" destId="{0FB017DA-629B-40DD-ACA0-C419709A0210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F0D39E-6757-4B51-8D8D-099C464AF72A}" type="doc">
      <dgm:prSet loTypeId="urn:microsoft.com/office/officeart/2005/8/layout/venn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D5F013-F6F9-4B29-BBBC-35F4765C7292}">
      <dgm:prSet phldrT="[Текст]"/>
      <dgm:spPr/>
      <dgm:t>
        <a:bodyPr/>
        <a:lstStyle/>
        <a:p>
          <a:r>
            <a:rPr lang="ru-RU" b="1">
              <a:latin typeface="Times New Roman" panose="02020603050405020304" pitchFamily="18" charset="0"/>
              <a:cs typeface="Times New Roman" panose="02020603050405020304" pitchFamily="18" charset="0"/>
            </a:rPr>
            <a:t>1) системно значимая платежная система</a:t>
          </a:r>
        </a:p>
      </dgm:t>
    </dgm:pt>
    <dgm:pt modelId="{75585198-8C25-4D00-B1DD-61D6E6B898C5}" type="parTrans" cxnId="{1F8E5551-9BED-4CF9-9ACA-EF50021B31A8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6D0D0-F6B8-4F20-9F2C-ABDB8314CE39}" type="sibTrans" cxnId="{1F8E5551-9BED-4CF9-9ACA-EF50021B31A8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B58DC5-EB4A-439B-9059-D0CE5642ECCE}">
      <dgm:prSet/>
      <dgm:spPr/>
      <dgm:t>
        <a:bodyPr/>
        <a:lstStyle/>
        <a:p>
          <a:r>
            <a:rPr lang="ru-RU" b="1">
              <a:latin typeface="Times New Roman" panose="02020603050405020304" pitchFamily="18" charset="0"/>
              <a:cs typeface="Times New Roman" panose="02020603050405020304" pitchFamily="18" charset="0"/>
            </a:rPr>
            <a:t>2) значимая платежная система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0B2718-326C-4E51-94B6-020BD37DE875}" type="parTrans" cxnId="{43042639-6CEB-4F2B-9853-6A83D325CD2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7F58A5-F59E-453F-8924-053802FA4FC6}" type="sibTrans" cxnId="{43042639-6CEB-4F2B-9853-6A83D325CD24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DD2AA0-8696-42D1-833E-43CBA12986CB}">
      <dgm:prSet/>
      <dgm:spPr/>
      <dgm:t>
        <a:bodyPr/>
        <a:lstStyle/>
        <a:p>
          <a:r>
            <a:rPr lang="ru-RU" b="1">
              <a:latin typeface="Times New Roman" panose="02020603050405020304" pitchFamily="18" charset="0"/>
              <a:cs typeface="Times New Roman" panose="02020603050405020304" pitchFamily="18" charset="0"/>
            </a:rPr>
            <a:t>3) иная платежная система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569789-4AD4-488A-A519-8AA918C2A219}" type="parTrans" cxnId="{7E76D849-6441-4670-A2B0-7FA9DA26D9D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C1C0A-BA36-412D-A93B-A64290E771E1}" type="sibTrans" cxnId="{7E76D849-6441-4670-A2B0-7FA9DA26D9D6}">
      <dgm:prSet/>
      <dgm:spPr/>
      <dgm:t>
        <a:bodyPr/>
        <a:lstStyle/>
        <a:p>
          <a:endParaRPr lang="ru-RU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58ECA-3C3E-4613-87F9-A85490E30344}" type="pres">
      <dgm:prSet presAssocID="{0BF0D39E-6757-4B51-8D8D-099C464AF72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D3F014-55FB-4DCA-BD99-E0A80ADE3160}" type="pres">
      <dgm:prSet presAssocID="{F9D5F013-F6F9-4B29-BBBC-35F4765C7292}" presName="circ1" presStyleLbl="vennNode1" presStyleIdx="0" presStyleCnt="3"/>
      <dgm:spPr/>
      <dgm:t>
        <a:bodyPr/>
        <a:lstStyle/>
        <a:p>
          <a:endParaRPr lang="ru-RU"/>
        </a:p>
      </dgm:t>
    </dgm:pt>
    <dgm:pt modelId="{DC0D1B90-1DD3-405D-B8D2-2D2DFF9CB2A2}" type="pres">
      <dgm:prSet presAssocID="{F9D5F013-F6F9-4B29-BBBC-35F4765C729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05D7E9-DC8D-4EC9-9ADE-374CDD1F299D}" type="pres">
      <dgm:prSet presAssocID="{08B58DC5-EB4A-439B-9059-D0CE5642ECCE}" presName="circ2" presStyleLbl="vennNode1" presStyleIdx="1" presStyleCnt="3"/>
      <dgm:spPr/>
      <dgm:t>
        <a:bodyPr/>
        <a:lstStyle/>
        <a:p>
          <a:endParaRPr lang="ru-RU"/>
        </a:p>
      </dgm:t>
    </dgm:pt>
    <dgm:pt modelId="{62693EE9-E505-4938-90E2-2066F8BBF6C2}" type="pres">
      <dgm:prSet presAssocID="{08B58DC5-EB4A-439B-9059-D0CE5642ECC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2F1EF-22F6-43A8-9B5C-5D36E27EEEDD}" type="pres">
      <dgm:prSet presAssocID="{77DD2AA0-8696-42D1-833E-43CBA12986CB}" presName="circ3" presStyleLbl="vennNode1" presStyleIdx="2" presStyleCnt="3"/>
      <dgm:spPr/>
      <dgm:t>
        <a:bodyPr/>
        <a:lstStyle/>
        <a:p>
          <a:endParaRPr lang="ru-RU"/>
        </a:p>
      </dgm:t>
    </dgm:pt>
    <dgm:pt modelId="{76F2B2DB-7500-4E26-871E-BB6FA15066FB}" type="pres">
      <dgm:prSet presAssocID="{77DD2AA0-8696-42D1-833E-43CBA12986C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042639-6CEB-4F2B-9853-6A83D325CD24}" srcId="{0BF0D39E-6757-4B51-8D8D-099C464AF72A}" destId="{08B58DC5-EB4A-439B-9059-D0CE5642ECCE}" srcOrd="1" destOrd="0" parTransId="{340B2718-326C-4E51-94B6-020BD37DE875}" sibTransId="{197F58A5-F59E-453F-8924-053802FA4FC6}"/>
    <dgm:cxn modelId="{12A1FB23-7E3B-429F-A6AC-2DC0A2F023CA}" type="presOf" srcId="{08B58DC5-EB4A-439B-9059-D0CE5642ECCE}" destId="{62693EE9-E505-4938-90E2-2066F8BBF6C2}" srcOrd="1" destOrd="0" presId="urn:microsoft.com/office/officeart/2005/8/layout/venn1"/>
    <dgm:cxn modelId="{498E4B4B-5328-4473-89AE-662E56A9C38B}" type="presOf" srcId="{77DD2AA0-8696-42D1-833E-43CBA12986CB}" destId="{76F2B2DB-7500-4E26-871E-BB6FA15066FB}" srcOrd="1" destOrd="0" presId="urn:microsoft.com/office/officeart/2005/8/layout/venn1"/>
    <dgm:cxn modelId="{18D9149B-BF30-4978-86A4-C9B50B3E6DCC}" type="presOf" srcId="{F9D5F013-F6F9-4B29-BBBC-35F4765C7292}" destId="{B5D3F014-55FB-4DCA-BD99-E0A80ADE3160}" srcOrd="0" destOrd="0" presId="urn:microsoft.com/office/officeart/2005/8/layout/venn1"/>
    <dgm:cxn modelId="{185790A9-8C21-46F8-8D82-690F4C53CCA0}" type="presOf" srcId="{0BF0D39E-6757-4B51-8D8D-099C464AF72A}" destId="{43958ECA-3C3E-4613-87F9-A85490E30344}" srcOrd="0" destOrd="0" presId="urn:microsoft.com/office/officeart/2005/8/layout/venn1"/>
    <dgm:cxn modelId="{418CBB2B-7139-422B-9400-B3D0DCEDCBAA}" type="presOf" srcId="{F9D5F013-F6F9-4B29-BBBC-35F4765C7292}" destId="{DC0D1B90-1DD3-405D-B8D2-2D2DFF9CB2A2}" srcOrd="1" destOrd="0" presId="urn:microsoft.com/office/officeart/2005/8/layout/venn1"/>
    <dgm:cxn modelId="{3803F725-6392-4204-9D8C-D9C0AA77B01A}" type="presOf" srcId="{77DD2AA0-8696-42D1-833E-43CBA12986CB}" destId="{C2D2F1EF-22F6-43A8-9B5C-5D36E27EEEDD}" srcOrd="0" destOrd="0" presId="urn:microsoft.com/office/officeart/2005/8/layout/venn1"/>
    <dgm:cxn modelId="{7E76D849-6441-4670-A2B0-7FA9DA26D9D6}" srcId="{0BF0D39E-6757-4B51-8D8D-099C464AF72A}" destId="{77DD2AA0-8696-42D1-833E-43CBA12986CB}" srcOrd="2" destOrd="0" parTransId="{31569789-4AD4-488A-A519-8AA918C2A219}" sibTransId="{850C1C0A-BA36-412D-A93B-A64290E771E1}"/>
    <dgm:cxn modelId="{1F8E5551-9BED-4CF9-9ACA-EF50021B31A8}" srcId="{0BF0D39E-6757-4B51-8D8D-099C464AF72A}" destId="{F9D5F013-F6F9-4B29-BBBC-35F4765C7292}" srcOrd="0" destOrd="0" parTransId="{75585198-8C25-4D00-B1DD-61D6E6B898C5}" sibTransId="{D026D0D0-F6B8-4F20-9F2C-ABDB8314CE39}"/>
    <dgm:cxn modelId="{83DBA3C9-4057-4380-BEBE-D0B1FA4D3906}" type="presOf" srcId="{08B58DC5-EB4A-439B-9059-D0CE5642ECCE}" destId="{6005D7E9-DC8D-4EC9-9ADE-374CDD1F299D}" srcOrd="0" destOrd="0" presId="urn:microsoft.com/office/officeart/2005/8/layout/venn1"/>
    <dgm:cxn modelId="{3FCD88A1-3F54-46F0-B3D8-67209CE56B39}" type="presParOf" srcId="{43958ECA-3C3E-4613-87F9-A85490E30344}" destId="{B5D3F014-55FB-4DCA-BD99-E0A80ADE3160}" srcOrd="0" destOrd="0" presId="urn:microsoft.com/office/officeart/2005/8/layout/venn1"/>
    <dgm:cxn modelId="{CF3D1916-061C-407D-AC16-956640745B60}" type="presParOf" srcId="{43958ECA-3C3E-4613-87F9-A85490E30344}" destId="{DC0D1B90-1DD3-405D-B8D2-2D2DFF9CB2A2}" srcOrd="1" destOrd="0" presId="urn:microsoft.com/office/officeart/2005/8/layout/venn1"/>
    <dgm:cxn modelId="{C8CDCB69-A272-4BF4-93BF-293B399C9D40}" type="presParOf" srcId="{43958ECA-3C3E-4613-87F9-A85490E30344}" destId="{6005D7E9-DC8D-4EC9-9ADE-374CDD1F299D}" srcOrd="2" destOrd="0" presId="urn:microsoft.com/office/officeart/2005/8/layout/venn1"/>
    <dgm:cxn modelId="{40B70FF1-3005-4DD4-BE51-B221E2CAB10C}" type="presParOf" srcId="{43958ECA-3C3E-4613-87F9-A85490E30344}" destId="{62693EE9-E505-4938-90E2-2066F8BBF6C2}" srcOrd="3" destOrd="0" presId="urn:microsoft.com/office/officeart/2005/8/layout/venn1"/>
    <dgm:cxn modelId="{C892A3ED-4DB7-4D1B-BEEA-4A7224A67FCE}" type="presParOf" srcId="{43958ECA-3C3E-4613-87F9-A85490E30344}" destId="{C2D2F1EF-22F6-43A8-9B5C-5D36E27EEEDD}" srcOrd="4" destOrd="0" presId="urn:microsoft.com/office/officeart/2005/8/layout/venn1"/>
    <dgm:cxn modelId="{13D78A4D-02D6-4AAE-9FF3-6AE9B8733D80}" type="presParOf" srcId="{43958ECA-3C3E-4613-87F9-A85490E30344}" destId="{76F2B2DB-7500-4E26-871E-BB6FA15066F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74A84D-32D8-490A-9C29-CFCAAD980C85}" type="doc">
      <dgm:prSet loTypeId="urn:microsoft.com/office/officeart/2005/8/layout/arrow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EC86BF-A05D-4710-8175-099C1A0D41B9}">
      <dgm:prSet phldrT="[Текст]"/>
      <dgm:spPr/>
      <dgm:t>
        <a:bodyPr/>
        <a:lstStyle/>
        <a:p>
          <a:pPr algn="just"/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данную платежную систему проводятся платежи или переводы денег по денежным обязательствам участников РЦБ РК или валютного рынка</a:t>
          </a:r>
        </a:p>
      </dgm:t>
    </dgm:pt>
    <dgm:pt modelId="{73D60E09-004A-4B5F-94C9-67164D54CF8B}" type="parTrans" cxnId="{83107955-E2FB-4896-BB0D-FF14C546FC6B}">
      <dgm:prSet/>
      <dgm:spPr/>
      <dgm:t>
        <a:bodyPr/>
        <a:lstStyle/>
        <a:p>
          <a:pPr algn="just"/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EAFF91-D62C-4B52-A84A-FF1B4A34DC61}" type="sibTrans" cxnId="{83107955-E2FB-4896-BB0D-FF14C546FC6B}">
      <dgm:prSet/>
      <dgm:spPr/>
      <dgm:t>
        <a:bodyPr/>
        <a:lstStyle/>
        <a:p>
          <a:pPr algn="just"/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EC5A01-45D7-4F6D-9C44-FA0B5893429C}">
      <dgm:prSet phldrT="[Текст]"/>
      <dgm:spPr/>
      <dgm:t>
        <a:bodyPr/>
        <a:lstStyle/>
        <a:p>
          <a:pPr algn="just"/>
          <a:r>
            <a: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данную платежную систему проводятся платежи или переводы денег в целях проведения государственной ДКП НацБанком РК</a:t>
          </a:r>
        </a:p>
      </dgm:t>
    </dgm:pt>
    <dgm:pt modelId="{C2D0B8D2-16C0-477C-840C-295DE9F5364A}" type="sibTrans" cxnId="{3C281799-5CB2-438D-BC30-3C409B121460}">
      <dgm:prSet/>
      <dgm:spPr/>
      <dgm:t>
        <a:bodyPr/>
        <a:lstStyle/>
        <a:p>
          <a:pPr algn="just"/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CD119-9EE8-4F59-A73B-FB51D39553B8}" type="parTrans" cxnId="{3C281799-5CB2-438D-BC30-3C409B121460}">
      <dgm:prSet/>
      <dgm:spPr/>
      <dgm:t>
        <a:bodyPr/>
        <a:lstStyle/>
        <a:p>
          <a:pPr algn="just"/>
          <a:endParaRPr lang="ru-RU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1E2F04-C88A-47EF-B3B7-11681A39E541}" type="pres">
      <dgm:prSet presAssocID="{C074A84D-32D8-490A-9C29-CFCAAD980C8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1ADF33-EE09-4014-82AC-4E810EA095B4}" type="pres">
      <dgm:prSet presAssocID="{C074A84D-32D8-490A-9C29-CFCAAD980C85}" presName="ribbon" presStyleLbl="node1" presStyleIdx="0" presStyleCnt="1"/>
      <dgm:spPr/>
      <dgm:t>
        <a:bodyPr/>
        <a:lstStyle/>
        <a:p>
          <a:endParaRPr lang="ru-RU"/>
        </a:p>
      </dgm:t>
    </dgm:pt>
    <dgm:pt modelId="{A4186539-CCA9-4AC9-80D2-DF3936BD1D25}" type="pres">
      <dgm:prSet presAssocID="{C074A84D-32D8-490A-9C29-CFCAAD980C85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EF7FF-B3C0-43AF-B9F0-1B63E06A63F6}" type="pres">
      <dgm:prSet presAssocID="{C074A84D-32D8-490A-9C29-CFCAAD980C85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4BB83C-4CCF-4C9B-923A-2DDD28AE62C7}" type="presOf" srcId="{55EC5A01-45D7-4F6D-9C44-FA0B5893429C}" destId="{5F8EF7FF-B3C0-43AF-B9F0-1B63E06A63F6}" srcOrd="0" destOrd="0" presId="urn:microsoft.com/office/officeart/2005/8/layout/arrow6"/>
    <dgm:cxn modelId="{3C281799-5CB2-438D-BC30-3C409B121460}" srcId="{C074A84D-32D8-490A-9C29-CFCAAD980C85}" destId="{55EC5A01-45D7-4F6D-9C44-FA0B5893429C}" srcOrd="1" destOrd="0" parTransId="{D02CD119-9EE8-4F59-A73B-FB51D39553B8}" sibTransId="{C2D0B8D2-16C0-477C-840C-295DE9F5364A}"/>
    <dgm:cxn modelId="{FBCDEE76-A62B-418E-BEF2-8752AA386BBE}" type="presOf" srcId="{C074A84D-32D8-490A-9C29-CFCAAD980C85}" destId="{941E2F04-C88A-47EF-B3B7-11681A39E541}" srcOrd="0" destOrd="0" presId="urn:microsoft.com/office/officeart/2005/8/layout/arrow6"/>
    <dgm:cxn modelId="{83107955-E2FB-4896-BB0D-FF14C546FC6B}" srcId="{C074A84D-32D8-490A-9C29-CFCAAD980C85}" destId="{45EC86BF-A05D-4710-8175-099C1A0D41B9}" srcOrd="0" destOrd="0" parTransId="{73D60E09-004A-4B5F-94C9-67164D54CF8B}" sibTransId="{F0EAFF91-D62C-4B52-A84A-FF1B4A34DC61}"/>
    <dgm:cxn modelId="{0F25F32A-CCB7-4923-81BE-BA401D43644F}" type="presOf" srcId="{45EC86BF-A05D-4710-8175-099C1A0D41B9}" destId="{A4186539-CCA9-4AC9-80D2-DF3936BD1D25}" srcOrd="0" destOrd="0" presId="urn:microsoft.com/office/officeart/2005/8/layout/arrow6"/>
    <dgm:cxn modelId="{40861624-9BF1-4844-8C4B-A15F9626CAD9}" type="presParOf" srcId="{941E2F04-C88A-47EF-B3B7-11681A39E541}" destId="{931ADF33-EE09-4014-82AC-4E810EA095B4}" srcOrd="0" destOrd="0" presId="urn:microsoft.com/office/officeart/2005/8/layout/arrow6"/>
    <dgm:cxn modelId="{CCDF42E6-3E30-4023-84CA-5188C20409DB}" type="presParOf" srcId="{941E2F04-C88A-47EF-B3B7-11681A39E541}" destId="{A4186539-CCA9-4AC9-80D2-DF3936BD1D25}" srcOrd="1" destOrd="0" presId="urn:microsoft.com/office/officeart/2005/8/layout/arrow6"/>
    <dgm:cxn modelId="{53BDB8AF-4C60-4F23-B261-86897833A41C}" type="presParOf" srcId="{941E2F04-C88A-47EF-B3B7-11681A39E541}" destId="{5F8EF7FF-B3C0-43AF-B9F0-1B63E06A63F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2D2069-E59A-4AFF-BCFD-705EAFA84D64}" type="doc">
      <dgm:prSet loTypeId="urn:microsoft.com/office/officeart/2005/8/layout/process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8055DB-9871-4A48-AC5F-1656E5C5DC02}">
      <dgm:prSet phldrT="[Текст]" custT="1"/>
      <dgm:spPr/>
      <dgm:t>
        <a:bodyPr/>
        <a:lstStyle/>
        <a:p>
          <a:pPr algn="ctr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через данную ПС осуществляются платежи и переводы денег в национальной валюте на территории РК в течение года в объеме не менее показателя, установленного НБ РК</a:t>
          </a:r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3822EB-7CB7-43C7-93C6-BD7CCCA26A58}" type="parTrans" cxnId="{6ABE99DA-E1BF-4EA0-906E-0B5A7F6962EF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4AA2BC-024C-4B7E-9174-D2D9AF8C7708}" type="sibTrans" cxnId="{6ABE99DA-E1BF-4EA0-906E-0B5A7F6962EF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DBC3F-9E99-40FD-85F2-C4E491481584}">
      <dgm:prSet custT="1"/>
      <dgm:spPr/>
      <dgm:t>
        <a:bodyPr/>
        <a:lstStyle/>
        <a:p>
          <a:pPr algn="ctr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через данную ПС осуществляются платежи и переводы денег в иностранной валюте на территории РК в течение года в объеме не менее показателя, установленного НБ РК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4D4096-B9D7-4BF1-9425-A235954CFA49}" type="parTrans" cxnId="{A420434F-7AAE-4DD7-9D25-2A0E0E6A5247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DF3BEA-D160-40F4-944B-833E8753BDC1}" type="sibTrans" cxnId="{A420434F-7AAE-4DD7-9D25-2A0E0E6A5247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C14044-6E05-4786-96E9-6B8B50D580BF}">
      <dgm:prSet custT="1"/>
      <dgm:spPr/>
      <dgm:t>
        <a:bodyPr/>
        <a:lstStyle/>
        <a:p>
          <a:pPr algn="ctr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через данную ПС осуществляются международные платежи и переводы денег в течение года в объеме не менее показателя, установленного НБ РК;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F21472-EF1C-45F0-87AE-6FDB14F25EFE}" type="parTrans" cxnId="{3AAEEE85-49E2-4817-8B06-C0A066B8E56A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8DCBF7-CE03-40F8-AA9D-860062B86477}" type="sibTrans" cxnId="{3AAEEE85-49E2-4817-8B06-C0A066B8E56A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D48F58-57B9-49F6-960B-5DE705ABA704}">
      <dgm:prSet custT="1"/>
      <dgm:spPr/>
      <dgm:t>
        <a:bodyPr/>
        <a:lstStyle/>
        <a:p>
          <a:pPr algn="ctr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через данную ПС осуществляются платежи и переводы денег в течение года в объеме не менее показателя, установленного для систем денежных переводов НБ РК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2B40B0-45FE-4AF2-B1CC-D260EF2EB402}" type="parTrans" cxnId="{5B46C065-BFF3-4656-BFB3-49C3D93246ED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B1B2F-6DF5-42DD-BB99-1182C319DD78}" type="sibTrans" cxnId="{5B46C065-BFF3-4656-BFB3-49C3D93246ED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932427-E4A8-4E7F-8A7C-531CEB115A27}">
      <dgm:prSet custT="1"/>
      <dgm:spPr/>
      <dgm:t>
        <a:bodyPr/>
        <a:lstStyle/>
        <a:p>
          <a:pPr algn="ctr"/>
          <a:r>
            <a:rPr lang="ru-RU" sz="16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через данную ПС осуществляются межбанковские платежи по расчетам с платежными карточками в течение года в объеме не менее показателя, установленного НБ РК</a:t>
          </a:r>
          <a:endParaRPr lang="en-US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3E4C2C-0068-4156-B2DE-B7FAD19D9BE4}" type="parTrans" cxnId="{E86F3F5D-EC4A-4B19-81E4-9949FD1F8340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E77BD4-05B0-4856-94C4-1ADD98D2C484}" type="sibTrans" cxnId="{E86F3F5D-EC4A-4B19-81E4-9949FD1F8340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098E49-D39C-4E94-ACCE-5EBCAD69E30C}">
      <dgm:prSet custT="1"/>
      <dgm:spPr/>
      <dgm:t>
        <a:bodyPr/>
        <a:lstStyle/>
        <a:p>
          <a:pPr algn="ctr"/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доля количества платежных карточек, выпущенных в рамках данной платежной системы, от общего количества платежных карточек в обращении на начало календарного года, а также общий объем платежей и переводов денег, проведенных через данную ПС в течение календарного года, с использованием платежных карточек, выпущенных в такой платежной системе, не менее показателей, установленных НБ РК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67C074-7C83-4AD1-8D48-8B98EA1C83F5}" type="parTrans" cxnId="{82D77BA7-9745-4B33-99C9-A50D6782495B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69189B-34F8-48C6-AA41-D0E84A905C18}" type="sibTrans" cxnId="{82D77BA7-9745-4B33-99C9-A50D6782495B}">
      <dgm:prSet/>
      <dgm:spPr/>
      <dgm:t>
        <a:bodyPr/>
        <a:lstStyle/>
        <a:p>
          <a:pPr algn="ctr"/>
          <a:endParaRPr lang="ru-RU" sz="16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FBB619-5E1C-4B1C-8761-3875C86A2EF1}" type="pres">
      <dgm:prSet presAssocID="{F72D2069-E59A-4AFF-BCFD-705EAFA84D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F67211-D086-4460-9442-782BC2C6C75B}" type="pres">
      <dgm:prSet presAssocID="{60098E49-D39C-4E94-ACCE-5EBCAD69E30C}" presName="boxAndChildren" presStyleCnt="0"/>
      <dgm:spPr/>
      <dgm:t>
        <a:bodyPr/>
        <a:lstStyle/>
        <a:p>
          <a:endParaRPr lang="ru-RU"/>
        </a:p>
      </dgm:t>
    </dgm:pt>
    <dgm:pt modelId="{795D53DF-0243-4C3A-8C58-0348D8EF2CCB}" type="pres">
      <dgm:prSet presAssocID="{60098E49-D39C-4E94-ACCE-5EBCAD69E30C}" presName="parentTextBox" presStyleLbl="node1" presStyleIdx="0" presStyleCnt="6" custScaleY="184249"/>
      <dgm:spPr/>
      <dgm:t>
        <a:bodyPr/>
        <a:lstStyle/>
        <a:p>
          <a:endParaRPr lang="ru-RU"/>
        </a:p>
      </dgm:t>
    </dgm:pt>
    <dgm:pt modelId="{2577BAB9-B9AA-4E76-AEF9-18F6909D8742}" type="pres">
      <dgm:prSet presAssocID="{0AE77BD4-05B0-4856-94C4-1ADD98D2C484}" presName="sp" presStyleCnt="0"/>
      <dgm:spPr/>
      <dgm:t>
        <a:bodyPr/>
        <a:lstStyle/>
        <a:p>
          <a:endParaRPr lang="ru-RU"/>
        </a:p>
      </dgm:t>
    </dgm:pt>
    <dgm:pt modelId="{009E8822-630D-431F-81BE-060D4D0A38AE}" type="pres">
      <dgm:prSet presAssocID="{F1932427-E4A8-4E7F-8A7C-531CEB115A27}" presName="arrowAndChildren" presStyleCnt="0"/>
      <dgm:spPr/>
      <dgm:t>
        <a:bodyPr/>
        <a:lstStyle/>
        <a:p>
          <a:endParaRPr lang="ru-RU"/>
        </a:p>
      </dgm:t>
    </dgm:pt>
    <dgm:pt modelId="{1623246F-64F0-428F-8F3B-9EE2C00596A8}" type="pres">
      <dgm:prSet presAssocID="{F1932427-E4A8-4E7F-8A7C-531CEB115A27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E999FFDE-A6E5-4DE3-A723-DF3757461F0B}" type="pres">
      <dgm:prSet presAssocID="{2CFB1B2F-6DF5-42DD-BB99-1182C319DD78}" presName="sp" presStyleCnt="0"/>
      <dgm:spPr/>
      <dgm:t>
        <a:bodyPr/>
        <a:lstStyle/>
        <a:p>
          <a:endParaRPr lang="ru-RU"/>
        </a:p>
      </dgm:t>
    </dgm:pt>
    <dgm:pt modelId="{AF014376-E8DD-46F3-988E-404E1F16CB2F}" type="pres">
      <dgm:prSet presAssocID="{98D48F58-57B9-49F6-960B-5DE705ABA704}" presName="arrowAndChildren" presStyleCnt="0"/>
      <dgm:spPr/>
      <dgm:t>
        <a:bodyPr/>
        <a:lstStyle/>
        <a:p>
          <a:endParaRPr lang="ru-RU"/>
        </a:p>
      </dgm:t>
    </dgm:pt>
    <dgm:pt modelId="{54A2FF01-7597-47EE-9D2B-EC68827F8BA9}" type="pres">
      <dgm:prSet presAssocID="{98D48F58-57B9-49F6-960B-5DE705ABA704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6343CBBD-6307-4EDF-A32F-B6CF85E3AEE2}" type="pres">
      <dgm:prSet presAssocID="{008DCBF7-CE03-40F8-AA9D-860062B86477}" presName="sp" presStyleCnt="0"/>
      <dgm:spPr/>
      <dgm:t>
        <a:bodyPr/>
        <a:lstStyle/>
        <a:p>
          <a:endParaRPr lang="ru-RU"/>
        </a:p>
      </dgm:t>
    </dgm:pt>
    <dgm:pt modelId="{F82874FA-F178-4577-88B4-FCAB3B28C52F}" type="pres">
      <dgm:prSet presAssocID="{9BC14044-6E05-4786-96E9-6B8B50D580BF}" presName="arrowAndChildren" presStyleCnt="0"/>
      <dgm:spPr/>
      <dgm:t>
        <a:bodyPr/>
        <a:lstStyle/>
        <a:p>
          <a:endParaRPr lang="ru-RU"/>
        </a:p>
      </dgm:t>
    </dgm:pt>
    <dgm:pt modelId="{5FC2B405-E2E1-4700-B66A-81424CF327A5}" type="pres">
      <dgm:prSet presAssocID="{9BC14044-6E05-4786-96E9-6B8B50D580BF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356130E3-740A-47A4-AC15-80458D040857}" type="pres">
      <dgm:prSet presAssocID="{A6DF3BEA-D160-40F4-944B-833E8753BDC1}" presName="sp" presStyleCnt="0"/>
      <dgm:spPr/>
      <dgm:t>
        <a:bodyPr/>
        <a:lstStyle/>
        <a:p>
          <a:endParaRPr lang="ru-RU"/>
        </a:p>
      </dgm:t>
    </dgm:pt>
    <dgm:pt modelId="{8AC068C4-639F-468B-AE75-46B15BA8B675}" type="pres">
      <dgm:prSet presAssocID="{EC0DBC3F-9E99-40FD-85F2-C4E491481584}" presName="arrowAndChildren" presStyleCnt="0"/>
      <dgm:spPr/>
      <dgm:t>
        <a:bodyPr/>
        <a:lstStyle/>
        <a:p>
          <a:endParaRPr lang="ru-RU"/>
        </a:p>
      </dgm:t>
    </dgm:pt>
    <dgm:pt modelId="{C38A7DDD-BE23-4045-888D-21240D9855B8}" type="pres">
      <dgm:prSet presAssocID="{EC0DBC3F-9E99-40FD-85F2-C4E491481584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F6DB5B02-446F-4A29-BF25-67C43DE59756}" type="pres">
      <dgm:prSet presAssocID="{2D4AA2BC-024C-4B7E-9174-D2D9AF8C7708}" presName="sp" presStyleCnt="0"/>
      <dgm:spPr/>
      <dgm:t>
        <a:bodyPr/>
        <a:lstStyle/>
        <a:p>
          <a:endParaRPr lang="ru-RU"/>
        </a:p>
      </dgm:t>
    </dgm:pt>
    <dgm:pt modelId="{14390756-F212-404E-BCF3-98655EC774D6}" type="pres">
      <dgm:prSet presAssocID="{718055DB-9871-4A48-AC5F-1656E5C5DC02}" presName="arrowAndChildren" presStyleCnt="0"/>
      <dgm:spPr/>
      <dgm:t>
        <a:bodyPr/>
        <a:lstStyle/>
        <a:p>
          <a:endParaRPr lang="ru-RU"/>
        </a:p>
      </dgm:t>
    </dgm:pt>
    <dgm:pt modelId="{C73A956A-54F5-4BE0-8190-0B49832E4C31}" type="pres">
      <dgm:prSet presAssocID="{718055DB-9871-4A48-AC5F-1656E5C5DC02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5B46C065-BFF3-4656-BFB3-49C3D93246ED}" srcId="{F72D2069-E59A-4AFF-BCFD-705EAFA84D64}" destId="{98D48F58-57B9-49F6-960B-5DE705ABA704}" srcOrd="3" destOrd="0" parTransId="{4F2B40B0-45FE-4AF2-B1CC-D260EF2EB402}" sibTransId="{2CFB1B2F-6DF5-42DD-BB99-1182C319DD78}"/>
    <dgm:cxn modelId="{095EE1C1-95F0-481B-B534-7BF247384342}" type="presOf" srcId="{98D48F58-57B9-49F6-960B-5DE705ABA704}" destId="{54A2FF01-7597-47EE-9D2B-EC68827F8BA9}" srcOrd="0" destOrd="0" presId="urn:microsoft.com/office/officeart/2005/8/layout/process4"/>
    <dgm:cxn modelId="{A420434F-7AAE-4DD7-9D25-2A0E0E6A5247}" srcId="{F72D2069-E59A-4AFF-BCFD-705EAFA84D64}" destId="{EC0DBC3F-9E99-40FD-85F2-C4E491481584}" srcOrd="1" destOrd="0" parTransId="{DD4D4096-B9D7-4BF1-9425-A235954CFA49}" sibTransId="{A6DF3BEA-D160-40F4-944B-833E8753BDC1}"/>
    <dgm:cxn modelId="{87E2BAD7-4BFD-4B22-B459-99181000F3E0}" type="presOf" srcId="{EC0DBC3F-9E99-40FD-85F2-C4E491481584}" destId="{C38A7DDD-BE23-4045-888D-21240D9855B8}" srcOrd="0" destOrd="0" presId="urn:microsoft.com/office/officeart/2005/8/layout/process4"/>
    <dgm:cxn modelId="{7E09EA76-0909-4917-A4CF-86712DC58D7B}" type="presOf" srcId="{F1932427-E4A8-4E7F-8A7C-531CEB115A27}" destId="{1623246F-64F0-428F-8F3B-9EE2C00596A8}" srcOrd="0" destOrd="0" presId="urn:microsoft.com/office/officeart/2005/8/layout/process4"/>
    <dgm:cxn modelId="{BB17A03C-D2D4-4672-B76D-0FD74B7A539B}" type="presOf" srcId="{9BC14044-6E05-4786-96E9-6B8B50D580BF}" destId="{5FC2B405-E2E1-4700-B66A-81424CF327A5}" srcOrd="0" destOrd="0" presId="urn:microsoft.com/office/officeart/2005/8/layout/process4"/>
    <dgm:cxn modelId="{E86F3F5D-EC4A-4B19-81E4-9949FD1F8340}" srcId="{F72D2069-E59A-4AFF-BCFD-705EAFA84D64}" destId="{F1932427-E4A8-4E7F-8A7C-531CEB115A27}" srcOrd="4" destOrd="0" parTransId="{EC3E4C2C-0068-4156-B2DE-B7FAD19D9BE4}" sibTransId="{0AE77BD4-05B0-4856-94C4-1ADD98D2C484}"/>
    <dgm:cxn modelId="{3AAEEE85-49E2-4817-8B06-C0A066B8E56A}" srcId="{F72D2069-E59A-4AFF-BCFD-705EAFA84D64}" destId="{9BC14044-6E05-4786-96E9-6B8B50D580BF}" srcOrd="2" destOrd="0" parTransId="{9EF21472-EF1C-45F0-87AE-6FDB14F25EFE}" sibTransId="{008DCBF7-CE03-40F8-AA9D-860062B86477}"/>
    <dgm:cxn modelId="{B840A3E9-29DD-47F2-B008-BD18E960254E}" type="presOf" srcId="{718055DB-9871-4A48-AC5F-1656E5C5DC02}" destId="{C73A956A-54F5-4BE0-8190-0B49832E4C31}" srcOrd="0" destOrd="0" presId="urn:microsoft.com/office/officeart/2005/8/layout/process4"/>
    <dgm:cxn modelId="{EA98FA44-6D7C-44EF-BE9F-8EEE0DB843D4}" type="presOf" srcId="{60098E49-D39C-4E94-ACCE-5EBCAD69E30C}" destId="{795D53DF-0243-4C3A-8C58-0348D8EF2CCB}" srcOrd="0" destOrd="0" presId="urn:microsoft.com/office/officeart/2005/8/layout/process4"/>
    <dgm:cxn modelId="{EAE9370C-2376-4B8D-BC77-6E708CC440A6}" type="presOf" srcId="{F72D2069-E59A-4AFF-BCFD-705EAFA84D64}" destId="{E3FBB619-5E1C-4B1C-8761-3875C86A2EF1}" srcOrd="0" destOrd="0" presId="urn:microsoft.com/office/officeart/2005/8/layout/process4"/>
    <dgm:cxn modelId="{6ABE99DA-E1BF-4EA0-906E-0B5A7F6962EF}" srcId="{F72D2069-E59A-4AFF-BCFD-705EAFA84D64}" destId="{718055DB-9871-4A48-AC5F-1656E5C5DC02}" srcOrd="0" destOrd="0" parTransId="{743822EB-7CB7-43C7-93C6-BD7CCCA26A58}" sibTransId="{2D4AA2BC-024C-4B7E-9174-D2D9AF8C7708}"/>
    <dgm:cxn modelId="{82D77BA7-9745-4B33-99C9-A50D6782495B}" srcId="{F72D2069-E59A-4AFF-BCFD-705EAFA84D64}" destId="{60098E49-D39C-4E94-ACCE-5EBCAD69E30C}" srcOrd="5" destOrd="0" parTransId="{0867C074-7C83-4AD1-8D48-8B98EA1C83F5}" sibTransId="{4D69189B-34F8-48C6-AA41-D0E84A905C18}"/>
    <dgm:cxn modelId="{B35B5B74-8F01-4D17-9AB6-152E7DA12E20}" type="presParOf" srcId="{E3FBB619-5E1C-4B1C-8761-3875C86A2EF1}" destId="{78F67211-D086-4460-9442-782BC2C6C75B}" srcOrd="0" destOrd="0" presId="urn:microsoft.com/office/officeart/2005/8/layout/process4"/>
    <dgm:cxn modelId="{232FA64F-FDDB-4A23-8687-10494EBC4290}" type="presParOf" srcId="{78F67211-D086-4460-9442-782BC2C6C75B}" destId="{795D53DF-0243-4C3A-8C58-0348D8EF2CCB}" srcOrd="0" destOrd="0" presId="urn:microsoft.com/office/officeart/2005/8/layout/process4"/>
    <dgm:cxn modelId="{9F7A18C3-4527-4B7F-ACF6-42FC376BAE76}" type="presParOf" srcId="{E3FBB619-5E1C-4B1C-8761-3875C86A2EF1}" destId="{2577BAB9-B9AA-4E76-AEF9-18F6909D8742}" srcOrd="1" destOrd="0" presId="urn:microsoft.com/office/officeart/2005/8/layout/process4"/>
    <dgm:cxn modelId="{447ECCD3-8429-49C4-982E-8BB44AE60334}" type="presParOf" srcId="{E3FBB619-5E1C-4B1C-8761-3875C86A2EF1}" destId="{009E8822-630D-431F-81BE-060D4D0A38AE}" srcOrd="2" destOrd="0" presId="urn:microsoft.com/office/officeart/2005/8/layout/process4"/>
    <dgm:cxn modelId="{E3ECAE45-2827-47B1-81FC-2C704CACC0B1}" type="presParOf" srcId="{009E8822-630D-431F-81BE-060D4D0A38AE}" destId="{1623246F-64F0-428F-8F3B-9EE2C00596A8}" srcOrd="0" destOrd="0" presId="urn:microsoft.com/office/officeart/2005/8/layout/process4"/>
    <dgm:cxn modelId="{06454388-6C8A-466E-BBB9-8925A5513A09}" type="presParOf" srcId="{E3FBB619-5E1C-4B1C-8761-3875C86A2EF1}" destId="{E999FFDE-A6E5-4DE3-A723-DF3757461F0B}" srcOrd="3" destOrd="0" presId="urn:microsoft.com/office/officeart/2005/8/layout/process4"/>
    <dgm:cxn modelId="{1E447FDC-45C8-4DA4-B95C-59A4F87AEFA4}" type="presParOf" srcId="{E3FBB619-5E1C-4B1C-8761-3875C86A2EF1}" destId="{AF014376-E8DD-46F3-988E-404E1F16CB2F}" srcOrd="4" destOrd="0" presId="urn:microsoft.com/office/officeart/2005/8/layout/process4"/>
    <dgm:cxn modelId="{56D0C506-DF34-4DF1-80A3-5674FE6619DE}" type="presParOf" srcId="{AF014376-E8DD-46F3-988E-404E1F16CB2F}" destId="{54A2FF01-7597-47EE-9D2B-EC68827F8BA9}" srcOrd="0" destOrd="0" presId="urn:microsoft.com/office/officeart/2005/8/layout/process4"/>
    <dgm:cxn modelId="{B3797319-936C-41FF-9A6D-91239ACFC671}" type="presParOf" srcId="{E3FBB619-5E1C-4B1C-8761-3875C86A2EF1}" destId="{6343CBBD-6307-4EDF-A32F-B6CF85E3AEE2}" srcOrd="5" destOrd="0" presId="urn:microsoft.com/office/officeart/2005/8/layout/process4"/>
    <dgm:cxn modelId="{FB10371E-7070-4792-8956-CC07436211E1}" type="presParOf" srcId="{E3FBB619-5E1C-4B1C-8761-3875C86A2EF1}" destId="{F82874FA-F178-4577-88B4-FCAB3B28C52F}" srcOrd="6" destOrd="0" presId="urn:microsoft.com/office/officeart/2005/8/layout/process4"/>
    <dgm:cxn modelId="{4D6659C4-7AEB-4DBE-B209-05B06F283368}" type="presParOf" srcId="{F82874FA-F178-4577-88B4-FCAB3B28C52F}" destId="{5FC2B405-E2E1-4700-B66A-81424CF327A5}" srcOrd="0" destOrd="0" presId="urn:microsoft.com/office/officeart/2005/8/layout/process4"/>
    <dgm:cxn modelId="{0AA33084-CCA1-473D-949A-E2E62E73AA50}" type="presParOf" srcId="{E3FBB619-5E1C-4B1C-8761-3875C86A2EF1}" destId="{356130E3-740A-47A4-AC15-80458D040857}" srcOrd="7" destOrd="0" presId="urn:microsoft.com/office/officeart/2005/8/layout/process4"/>
    <dgm:cxn modelId="{4F09BBBF-B934-4EE7-AE28-5BB83D4826D7}" type="presParOf" srcId="{E3FBB619-5E1C-4B1C-8761-3875C86A2EF1}" destId="{8AC068C4-639F-468B-AE75-46B15BA8B675}" srcOrd="8" destOrd="0" presId="urn:microsoft.com/office/officeart/2005/8/layout/process4"/>
    <dgm:cxn modelId="{92B7147E-FC4F-43B2-850D-49A8D5174FE5}" type="presParOf" srcId="{8AC068C4-639F-468B-AE75-46B15BA8B675}" destId="{C38A7DDD-BE23-4045-888D-21240D9855B8}" srcOrd="0" destOrd="0" presId="urn:microsoft.com/office/officeart/2005/8/layout/process4"/>
    <dgm:cxn modelId="{396E1D4A-BCEF-42E8-9E20-C08749C7009B}" type="presParOf" srcId="{E3FBB619-5E1C-4B1C-8761-3875C86A2EF1}" destId="{F6DB5B02-446F-4A29-BF25-67C43DE59756}" srcOrd="9" destOrd="0" presId="urn:microsoft.com/office/officeart/2005/8/layout/process4"/>
    <dgm:cxn modelId="{6F9599B8-D6D8-44D8-9BC8-D9FF72F7246E}" type="presParOf" srcId="{E3FBB619-5E1C-4B1C-8761-3875C86A2EF1}" destId="{14390756-F212-404E-BCF3-98655EC774D6}" srcOrd="10" destOrd="0" presId="urn:microsoft.com/office/officeart/2005/8/layout/process4"/>
    <dgm:cxn modelId="{6B15FD4F-CF04-4893-A1BB-FB56A2A91892}" type="presParOf" srcId="{14390756-F212-404E-BCF3-98655EC774D6}" destId="{C73A956A-54F5-4BE0-8190-0B49832E4C3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04B2E3-4325-45AF-B8B1-9C35D1C744A2}" type="doc">
      <dgm:prSet loTypeId="urn:microsoft.com/office/officeart/2009/layout/ReverseList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82F26E-C691-4C21-8758-341C94726C69}">
      <dgm:prSet phldrT="[Текст]"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1) самостоятельно по итогам анализа функционирования платежных систем, проведенного по окончании календарного года</a:t>
          </a:r>
        </a:p>
      </dgm:t>
    </dgm:pt>
    <dgm:pt modelId="{A883C4E3-6FD2-4F2C-A4BC-54829A3BCF7B}" type="parTrans" cxnId="{A621236E-4637-4B98-B382-DA43A544CFCB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16C183-2F43-4D1F-ADFF-39EBE4392081}" type="sibTrans" cxnId="{A621236E-4637-4B98-B382-DA43A544CFCB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B73630-9D87-4595-93EC-E09825D2B153}">
      <dgm:prSet phldrT="[Текст]" phldr="1"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823C7-711C-4F13-94CD-E4C890E82365}" type="parTrans" cxnId="{F1044D07-5330-416B-B845-999AE73CC414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6A216B-15A2-437B-A2AA-C047B83A3516}" type="sibTrans" cxnId="{F1044D07-5330-416B-B845-999AE73CC414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B58481-EA2E-4BF8-AD81-951CED306080}">
      <dgm:prSet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2) на основании письменного обращения оператора платежной системы с приложением документов, подтверждающих соответствие платежной системы установленным критериям значимости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379203-57E1-49EA-ADDD-579D81189904}" type="parTrans" cxnId="{2F0443D0-D4CC-4836-892C-A0BDECED36C7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85A680-6A95-4950-9209-2B57FE696F6E}" type="sibTrans" cxnId="{2F0443D0-D4CC-4836-892C-A0BDECED36C7}">
      <dgm:prSet/>
      <dgm:spPr/>
      <dgm:t>
        <a:bodyPr/>
        <a:lstStyle/>
        <a:p>
          <a:endParaRPr lang="ru-RU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4280BF-F14E-42F3-96F0-062313799B72}" type="pres">
      <dgm:prSet presAssocID="{FF04B2E3-4325-45AF-B8B1-9C35D1C744A2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64CAB88-8FC3-4ACD-B5FE-DD9CF77CB6E4}" type="pres">
      <dgm:prSet presAssocID="{FF04B2E3-4325-45AF-B8B1-9C35D1C744A2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2EB2CF-658B-4D3C-9301-9211BBEC59CB}" type="pres">
      <dgm:prSet presAssocID="{FF04B2E3-4325-45AF-B8B1-9C35D1C744A2}" presName="LeftNode" presStyleLbl="bgImgPlace1" presStyleIdx="0" presStyleCnt="2" custScaleX="152800" custLinFactNeighborX="-39035" custLinFactNeighborY="1633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46A0CF83-79E5-4644-B4B2-3115B53C4D16}" type="pres">
      <dgm:prSet presAssocID="{FF04B2E3-4325-45AF-B8B1-9C35D1C744A2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B0DB7-7255-4895-BB38-7A392A6B0881}" type="pres">
      <dgm:prSet presAssocID="{FF04B2E3-4325-45AF-B8B1-9C35D1C744A2}" presName="RightNode" presStyleLbl="bgImgPlace1" presStyleIdx="1" presStyleCnt="2" custScaleX="182806" custLinFactNeighborX="34223" custLinFactNeighborY="196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23363C1-286C-41AC-923A-3916F673D92F}" type="pres">
      <dgm:prSet presAssocID="{FF04B2E3-4325-45AF-B8B1-9C35D1C744A2}" presName="TopArrow" presStyleLbl="node1" presStyleIdx="0" presStyleCnt="2"/>
      <dgm:spPr/>
      <dgm:t>
        <a:bodyPr/>
        <a:lstStyle/>
        <a:p>
          <a:endParaRPr lang="ru-RU"/>
        </a:p>
      </dgm:t>
    </dgm:pt>
    <dgm:pt modelId="{D21E0021-0DBB-4349-8F77-47CEB6ED93D5}" type="pres">
      <dgm:prSet presAssocID="{FF04B2E3-4325-45AF-B8B1-9C35D1C744A2}" presName="Bottom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C5BF593C-D251-4B45-AACC-86E84AE84FA6}" type="presOf" srcId="{FF04B2E3-4325-45AF-B8B1-9C35D1C744A2}" destId="{2B4280BF-F14E-42F3-96F0-062313799B72}" srcOrd="0" destOrd="0" presId="urn:microsoft.com/office/officeart/2009/layout/ReverseList"/>
    <dgm:cxn modelId="{33E68ED9-70E2-4201-AF32-E366D25803C0}" type="presOf" srcId="{CF82F26E-C691-4C21-8758-341C94726C69}" destId="{4A2EB2CF-658B-4D3C-9301-9211BBEC59CB}" srcOrd="1" destOrd="0" presId="urn:microsoft.com/office/officeart/2009/layout/ReverseList"/>
    <dgm:cxn modelId="{2F0443D0-D4CC-4836-892C-A0BDECED36C7}" srcId="{FF04B2E3-4325-45AF-B8B1-9C35D1C744A2}" destId="{75B58481-EA2E-4BF8-AD81-951CED306080}" srcOrd="1" destOrd="0" parTransId="{02379203-57E1-49EA-ADDD-579D81189904}" sibTransId="{8185A680-6A95-4950-9209-2B57FE696F6E}"/>
    <dgm:cxn modelId="{6B5249A5-1166-4EBD-B79D-DDDF24E3050F}" type="presOf" srcId="{75B58481-EA2E-4BF8-AD81-951CED306080}" destId="{46A0CF83-79E5-4644-B4B2-3115B53C4D16}" srcOrd="0" destOrd="0" presId="urn:microsoft.com/office/officeart/2009/layout/ReverseList"/>
    <dgm:cxn modelId="{F1044D07-5330-416B-B845-999AE73CC414}" srcId="{FF04B2E3-4325-45AF-B8B1-9C35D1C744A2}" destId="{43B73630-9D87-4595-93EC-E09825D2B153}" srcOrd="2" destOrd="0" parTransId="{E3B823C7-711C-4F13-94CD-E4C890E82365}" sibTransId="{0C6A216B-15A2-437B-A2AA-C047B83A3516}"/>
    <dgm:cxn modelId="{A621236E-4637-4B98-B382-DA43A544CFCB}" srcId="{FF04B2E3-4325-45AF-B8B1-9C35D1C744A2}" destId="{CF82F26E-C691-4C21-8758-341C94726C69}" srcOrd="0" destOrd="0" parTransId="{A883C4E3-6FD2-4F2C-A4BC-54829A3BCF7B}" sibTransId="{D116C183-2F43-4D1F-ADFF-39EBE4392081}"/>
    <dgm:cxn modelId="{DAF438C3-54A0-405D-85C7-F8A3CE96D427}" type="presOf" srcId="{75B58481-EA2E-4BF8-AD81-951CED306080}" destId="{74EB0DB7-7255-4895-BB38-7A392A6B0881}" srcOrd="1" destOrd="0" presId="urn:microsoft.com/office/officeart/2009/layout/ReverseList"/>
    <dgm:cxn modelId="{E142D71A-5251-4A2D-A96D-0786BBA54733}" type="presOf" srcId="{CF82F26E-C691-4C21-8758-341C94726C69}" destId="{264CAB88-8FC3-4ACD-B5FE-DD9CF77CB6E4}" srcOrd="0" destOrd="0" presId="urn:microsoft.com/office/officeart/2009/layout/ReverseList"/>
    <dgm:cxn modelId="{A7C91285-703B-4EC1-9368-4194A9557500}" type="presParOf" srcId="{2B4280BF-F14E-42F3-96F0-062313799B72}" destId="{264CAB88-8FC3-4ACD-B5FE-DD9CF77CB6E4}" srcOrd="0" destOrd="0" presId="urn:microsoft.com/office/officeart/2009/layout/ReverseList"/>
    <dgm:cxn modelId="{5B4E65A8-CD87-4872-A7A0-A525A95AFA23}" type="presParOf" srcId="{2B4280BF-F14E-42F3-96F0-062313799B72}" destId="{4A2EB2CF-658B-4D3C-9301-9211BBEC59CB}" srcOrd="1" destOrd="0" presId="urn:microsoft.com/office/officeart/2009/layout/ReverseList"/>
    <dgm:cxn modelId="{4CBB604C-3803-425E-A699-E449A4AE1E84}" type="presParOf" srcId="{2B4280BF-F14E-42F3-96F0-062313799B72}" destId="{46A0CF83-79E5-4644-B4B2-3115B53C4D16}" srcOrd="2" destOrd="0" presId="urn:microsoft.com/office/officeart/2009/layout/ReverseList"/>
    <dgm:cxn modelId="{28F31C2F-01FB-4F25-98B2-0B3EEF2D23E2}" type="presParOf" srcId="{2B4280BF-F14E-42F3-96F0-062313799B72}" destId="{74EB0DB7-7255-4895-BB38-7A392A6B0881}" srcOrd="3" destOrd="0" presId="urn:microsoft.com/office/officeart/2009/layout/ReverseList"/>
    <dgm:cxn modelId="{7A7C617B-E3F6-423D-B2BB-8EC712F5CA70}" type="presParOf" srcId="{2B4280BF-F14E-42F3-96F0-062313799B72}" destId="{823363C1-286C-41AC-923A-3916F673D92F}" srcOrd="4" destOrd="0" presId="urn:microsoft.com/office/officeart/2009/layout/ReverseList"/>
    <dgm:cxn modelId="{25E320AA-C1F3-46B0-9573-D014F05D090F}" type="presParOf" srcId="{2B4280BF-F14E-42F3-96F0-062313799B72}" destId="{D21E0021-0DBB-4349-8F77-47CEB6ED93D5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8525A-1C46-4027-A2C5-A375443E13EE}">
      <dsp:nvSpPr>
        <dsp:cNvPr id="0" name=""/>
        <dsp:cNvSpPr/>
      </dsp:nvSpPr>
      <dsp:spPr>
        <a:xfrm>
          <a:off x="0" y="0"/>
          <a:ext cx="10515600" cy="1607343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платёжных систем (включая физическую или электронную инфраструктуру и связанные с ними процедуры и протоколы) с помощью которых </a:t>
          </a:r>
          <a:r>
            <a:rPr lang="ru-RU" sz="2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проводятся </a:t>
          </a:r>
          <a:r>
            <a:rPr lang="ru-RU" sz="2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транзакции</a:t>
          </a:r>
        </a:p>
      </dsp:txBody>
      <dsp:txXfrm>
        <a:off x="0" y="0"/>
        <a:ext cx="10515600" cy="1607343"/>
      </dsp:txXfrm>
    </dsp:sp>
    <dsp:sp modelId="{EB2E63D6-2A73-4728-BD78-25CC71850D74}">
      <dsp:nvSpPr>
        <dsp:cNvPr id="0" name=""/>
        <dsp:cNvSpPr/>
      </dsp:nvSpPr>
      <dsp:spPr>
        <a:xfrm>
          <a:off x="1283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Банкоматы</a:t>
          </a:r>
        </a:p>
      </dsp:txBody>
      <dsp:txXfrm>
        <a:off x="1283" y="1607343"/>
        <a:ext cx="1168114" cy="3375422"/>
      </dsp:txXfrm>
    </dsp:sp>
    <dsp:sp modelId="{90609D8B-7D34-4F0B-8A91-32C015502514}">
      <dsp:nvSpPr>
        <dsp:cNvPr id="0" name=""/>
        <dsp:cNvSpPr/>
      </dsp:nvSpPr>
      <dsp:spPr>
        <a:xfrm>
          <a:off x="1169398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Платёжные киоскои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9398" y="1607343"/>
        <a:ext cx="1168114" cy="3375422"/>
      </dsp:txXfrm>
    </dsp:sp>
    <dsp:sp modelId="{208A788A-C644-4D7B-8A07-E811F554C062}">
      <dsp:nvSpPr>
        <dsp:cNvPr id="0" name=""/>
        <dsp:cNvSpPr/>
      </dsp:nvSpPr>
      <dsp:spPr>
        <a:xfrm>
          <a:off x="2337513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POS</a:t>
          </a: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-терминалоы</a:t>
          </a:r>
          <a:r>
            <a:rPr lang="en-US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sp:txBody>
      <dsp:txXfrm>
        <a:off x="2337513" y="1607343"/>
        <a:ext cx="1168114" cy="3375422"/>
      </dsp:txXfrm>
    </dsp:sp>
    <dsp:sp modelId="{B13F2B5D-97F4-4A60-A053-4A5E3CEDA474}">
      <dsp:nvSpPr>
        <dsp:cNvPr id="0" name=""/>
        <dsp:cNvSpPr/>
      </dsp:nvSpPr>
      <dsp:spPr>
        <a:xfrm>
          <a:off x="3505627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Карты с хранимой денежной стоимостью 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5627" y="1607343"/>
        <a:ext cx="1168114" cy="3375422"/>
      </dsp:txXfrm>
    </dsp:sp>
    <dsp:sp modelId="{84C735F5-7898-4857-BF4B-AB2D02A860DE}">
      <dsp:nvSpPr>
        <dsp:cNvPr id="0" name=""/>
        <dsp:cNvSpPr/>
      </dsp:nvSpPr>
      <dsp:spPr>
        <a:xfrm>
          <a:off x="4673742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Электронных кошельков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3742" y="1607343"/>
        <a:ext cx="1168114" cy="3375422"/>
      </dsp:txXfrm>
    </dsp:sp>
    <dsp:sp modelId="{4135C479-2882-431B-ACB9-5FE9630435B9}">
      <dsp:nvSpPr>
        <dsp:cNvPr id="0" name=""/>
        <dsp:cNvSpPr/>
      </dsp:nvSpPr>
      <dsp:spPr>
        <a:xfrm>
          <a:off x="5841857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транзакций на валютных рынках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1857" y="1607343"/>
        <a:ext cx="1168114" cy="3375422"/>
      </dsp:txXfrm>
    </dsp:sp>
    <dsp:sp modelId="{B7B14466-F69C-4FE1-B304-D98C6B675A13}">
      <dsp:nvSpPr>
        <dsp:cNvPr id="0" name=""/>
        <dsp:cNvSpPr/>
      </dsp:nvSpPr>
      <dsp:spPr>
        <a:xfrm>
          <a:off x="7009972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</a:t>
          </a:r>
          <a:r>
            <a:rPr lang="en-US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фьючерсов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09972" y="1607343"/>
        <a:ext cx="1168114" cy="3375422"/>
      </dsp:txXfrm>
    </dsp:sp>
    <dsp:sp modelId="{A04F5BC1-8CC8-4E4F-96F3-33757CE0AFF2}">
      <dsp:nvSpPr>
        <dsp:cNvPr id="0" name=""/>
        <dsp:cNvSpPr/>
      </dsp:nvSpPr>
      <dsp:spPr>
        <a:xfrm>
          <a:off x="8178086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 деривативов</a:t>
          </a:r>
          <a:r>
            <a:rPr lang="en-US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sp:txBody>
      <dsp:txXfrm>
        <a:off x="8178086" y="1607343"/>
        <a:ext cx="1168114" cy="3375422"/>
      </dsp:txXfrm>
    </dsp:sp>
    <dsp:sp modelId="{A8DED3FE-51A3-442E-96B5-0B26F0C3B8F4}">
      <dsp:nvSpPr>
        <dsp:cNvPr id="0" name=""/>
        <dsp:cNvSpPr/>
      </dsp:nvSpPr>
      <dsp:spPr>
        <a:xfrm>
          <a:off x="9346201" y="1607343"/>
          <a:ext cx="1168114" cy="33754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Рынки</a:t>
          </a:r>
          <a:r>
            <a:rPr lang="en-US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опционов</a:t>
          </a:r>
          <a:endParaRPr lang="en-US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46201" y="1607343"/>
        <a:ext cx="1168114" cy="3375422"/>
      </dsp:txXfrm>
    </dsp:sp>
    <dsp:sp modelId="{E941F2C8-B121-4E77-BC48-7D74A0AEA7D3}">
      <dsp:nvSpPr>
        <dsp:cNvPr id="0" name=""/>
        <dsp:cNvSpPr/>
      </dsp:nvSpPr>
      <dsp:spPr>
        <a:xfrm>
          <a:off x="0" y="4982766"/>
          <a:ext cx="10515600" cy="37504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D21A4-1385-40BF-BBC3-3657E9E87FC6}">
      <dsp:nvSpPr>
        <dsp:cNvPr id="0" name=""/>
        <dsp:cNvSpPr/>
      </dsp:nvSpPr>
      <dsp:spPr>
        <a:xfrm>
          <a:off x="767442" y="0"/>
          <a:ext cx="8697686" cy="3724684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97FD869-FFB3-4D46-B1FE-A8543843B01F}">
      <dsp:nvSpPr>
        <dsp:cNvPr id="0" name=""/>
        <dsp:cNvSpPr/>
      </dsp:nvSpPr>
      <dsp:spPr>
        <a:xfrm>
          <a:off x="1426" y="1117405"/>
          <a:ext cx="3043540" cy="14898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включает данную платежную систему в качестве системно значимой, значимой или иной платежной системы в реестр платежных систем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56" y="1190135"/>
        <a:ext cx="2898080" cy="1344413"/>
      </dsp:txXfrm>
    </dsp:sp>
    <dsp:sp modelId="{AB904F18-B883-4610-9599-395F41454863}">
      <dsp:nvSpPr>
        <dsp:cNvPr id="0" name=""/>
        <dsp:cNvSpPr/>
      </dsp:nvSpPr>
      <dsp:spPr>
        <a:xfrm>
          <a:off x="3437682" y="1117405"/>
          <a:ext cx="3043540" cy="14898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публикует данную информацию на своем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интернет-ресурсе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0412" y="1190135"/>
        <a:ext cx="2898080" cy="1344413"/>
      </dsp:txXfrm>
    </dsp:sp>
    <dsp:sp modelId="{9FC00E9E-CF5C-475D-BFAC-82C7DEEAA307}">
      <dsp:nvSpPr>
        <dsp:cNvPr id="0" name=""/>
        <dsp:cNvSpPr/>
      </dsp:nvSpPr>
      <dsp:spPr>
        <a:xfrm>
          <a:off x="6873937" y="1117405"/>
          <a:ext cx="3357207" cy="14898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в письменной форме уведомляет оператора платежной системы, за исключением НБ РК, об отнесении платежной системы к системно значимой, значимой либо иной платежной системе.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46667" y="1190135"/>
        <a:ext cx="3211747" cy="13444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E66EA-1EB9-4A5A-B89B-F4310825049F}">
      <dsp:nvSpPr>
        <dsp:cNvPr id="0" name=""/>
        <dsp:cNvSpPr/>
      </dsp:nvSpPr>
      <dsp:spPr>
        <a:xfrm>
          <a:off x="1520295" y="2678906"/>
          <a:ext cx="318913" cy="2430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456" y="0"/>
              </a:lnTo>
              <a:lnTo>
                <a:pt x="159456" y="2430745"/>
              </a:lnTo>
              <a:lnTo>
                <a:pt x="318913" y="243074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18462" y="3832990"/>
        <a:ext cx="122578" cy="122578"/>
      </dsp:txXfrm>
    </dsp:sp>
    <dsp:sp modelId="{45D26E6B-7A85-4D39-B41D-5ECA09F9F441}">
      <dsp:nvSpPr>
        <dsp:cNvPr id="0" name=""/>
        <dsp:cNvSpPr/>
      </dsp:nvSpPr>
      <dsp:spPr>
        <a:xfrm>
          <a:off x="1520295" y="2678906"/>
          <a:ext cx="318913" cy="1823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456" y="0"/>
              </a:lnTo>
              <a:lnTo>
                <a:pt x="159456" y="1823059"/>
              </a:lnTo>
              <a:lnTo>
                <a:pt x="318913" y="182305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3483" y="3544167"/>
        <a:ext cx="92537" cy="92537"/>
      </dsp:txXfrm>
    </dsp:sp>
    <dsp:sp modelId="{6FEE5C5F-525B-42AF-874A-F549C0EAED53}">
      <dsp:nvSpPr>
        <dsp:cNvPr id="0" name=""/>
        <dsp:cNvSpPr/>
      </dsp:nvSpPr>
      <dsp:spPr>
        <a:xfrm>
          <a:off x="1520295" y="2678906"/>
          <a:ext cx="318913" cy="1215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456" y="0"/>
              </a:lnTo>
              <a:lnTo>
                <a:pt x="159456" y="1215372"/>
              </a:lnTo>
              <a:lnTo>
                <a:pt x="318913" y="121537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8339" y="3255180"/>
        <a:ext cx="62825" cy="62825"/>
      </dsp:txXfrm>
    </dsp:sp>
    <dsp:sp modelId="{1E353840-9DB1-4369-BE37-8813455FC6AC}">
      <dsp:nvSpPr>
        <dsp:cNvPr id="0" name=""/>
        <dsp:cNvSpPr/>
      </dsp:nvSpPr>
      <dsp:spPr>
        <a:xfrm>
          <a:off x="1520295" y="2678906"/>
          <a:ext cx="318913" cy="607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9456" y="0"/>
              </a:lnTo>
              <a:lnTo>
                <a:pt x="159456" y="607686"/>
              </a:lnTo>
              <a:lnTo>
                <a:pt x="318913" y="60768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2595" y="2965592"/>
        <a:ext cx="34314" cy="34314"/>
      </dsp:txXfrm>
    </dsp:sp>
    <dsp:sp modelId="{91C0259F-AEFD-493A-934A-13BF1BEF4BB7}">
      <dsp:nvSpPr>
        <dsp:cNvPr id="0" name=""/>
        <dsp:cNvSpPr/>
      </dsp:nvSpPr>
      <dsp:spPr>
        <a:xfrm>
          <a:off x="1520295" y="2633186"/>
          <a:ext cx="3189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8913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71779" y="2670933"/>
        <a:ext cx="15945" cy="15945"/>
      </dsp:txXfrm>
    </dsp:sp>
    <dsp:sp modelId="{4B0F5D15-E5C7-4F69-8A65-D440D782CAB0}">
      <dsp:nvSpPr>
        <dsp:cNvPr id="0" name=""/>
        <dsp:cNvSpPr/>
      </dsp:nvSpPr>
      <dsp:spPr>
        <a:xfrm>
          <a:off x="1520295" y="2071220"/>
          <a:ext cx="318913" cy="607686"/>
        </a:xfrm>
        <a:custGeom>
          <a:avLst/>
          <a:gdLst/>
          <a:ahLst/>
          <a:cxnLst/>
          <a:rect l="0" t="0" r="0" b="0"/>
          <a:pathLst>
            <a:path>
              <a:moveTo>
                <a:pt x="0" y="607686"/>
              </a:moveTo>
              <a:lnTo>
                <a:pt x="159456" y="607686"/>
              </a:lnTo>
              <a:lnTo>
                <a:pt x="159456" y="0"/>
              </a:lnTo>
              <a:lnTo>
                <a:pt x="31891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2595" y="2357906"/>
        <a:ext cx="34314" cy="34314"/>
      </dsp:txXfrm>
    </dsp:sp>
    <dsp:sp modelId="{D6DFC4D0-85BE-4E5D-A273-3BAB74A09675}">
      <dsp:nvSpPr>
        <dsp:cNvPr id="0" name=""/>
        <dsp:cNvSpPr/>
      </dsp:nvSpPr>
      <dsp:spPr>
        <a:xfrm>
          <a:off x="1520295" y="1463533"/>
          <a:ext cx="318913" cy="1215372"/>
        </a:xfrm>
        <a:custGeom>
          <a:avLst/>
          <a:gdLst/>
          <a:ahLst/>
          <a:cxnLst/>
          <a:rect l="0" t="0" r="0" b="0"/>
          <a:pathLst>
            <a:path>
              <a:moveTo>
                <a:pt x="0" y="1215372"/>
              </a:moveTo>
              <a:lnTo>
                <a:pt x="159456" y="1215372"/>
              </a:lnTo>
              <a:lnTo>
                <a:pt x="159456" y="0"/>
              </a:lnTo>
              <a:lnTo>
                <a:pt x="31891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8339" y="2039807"/>
        <a:ext cx="62825" cy="62825"/>
      </dsp:txXfrm>
    </dsp:sp>
    <dsp:sp modelId="{3D66DA75-9B6B-4DAC-A4F1-5C68D0F1DA50}">
      <dsp:nvSpPr>
        <dsp:cNvPr id="0" name=""/>
        <dsp:cNvSpPr/>
      </dsp:nvSpPr>
      <dsp:spPr>
        <a:xfrm>
          <a:off x="1520295" y="855847"/>
          <a:ext cx="318913" cy="1823059"/>
        </a:xfrm>
        <a:custGeom>
          <a:avLst/>
          <a:gdLst/>
          <a:ahLst/>
          <a:cxnLst/>
          <a:rect l="0" t="0" r="0" b="0"/>
          <a:pathLst>
            <a:path>
              <a:moveTo>
                <a:pt x="0" y="1823059"/>
              </a:moveTo>
              <a:lnTo>
                <a:pt x="159456" y="1823059"/>
              </a:lnTo>
              <a:lnTo>
                <a:pt x="159456" y="0"/>
              </a:lnTo>
              <a:lnTo>
                <a:pt x="31891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3483" y="1721108"/>
        <a:ext cx="92537" cy="92537"/>
      </dsp:txXfrm>
    </dsp:sp>
    <dsp:sp modelId="{0837A4AB-D8B6-4EDF-BF6E-118A91F57428}">
      <dsp:nvSpPr>
        <dsp:cNvPr id="0" name=""/>
        <dsp:cNvSpPr/>
      </dsp:nvSpPr>
      <dsp:spPr>
        <a:xfrm>
          <a:off x="1520295" y="248160"/>
          <a:ext cx="318913" cy="2430745"/>
        </a:xfrm>
        <a:custGeom>
          <a:avLst/>
          <a:gdLst/>
          <a:ahLst/>
          <a:cxnLst/>
          <a:rect l="0" t="0" r="0" b="0"/>
          <a:pathLst>
            <a:path>
              <a:moveTo>
                <a:pt x="0" y="2430745"/>
              </a:moveTo>
              <a:lnTo>
                <a:pt x="159456" y="2430745"/>
              </a:lnTo>
              <a:lnTo>
                <a:pt x="159456" y="0"/>
              </a:lnTo>
              <a:lnTo>
                <a:pt x="31891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18462" y="1402244"/>
        <a:ext cx="122578" cy="122578"/>
      </dsp:txXfrm>
    </dsp:sp>
    <dsp:sp modelId="{4E6804C1-515B-4143-B0AE-4C7DC0D94849}">
      <dsp:nvSpPr>
        <dsp:cNvPr id="0" name=""/>
        <dsp:cNvSpPr/>
      </dsp:nvSpPr>
      <dsp:spPr>
        <a:xfrm rot="16200000">
          <a:off x="-714251" y="2435831"/>
          <a:ext cx="3982943" cy="4861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платежной системы: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714251" y="2435831"/>
        <a:ext cx="3982943" cy="486149"/>
      </dsp:txXfrm>
    </dsp:sp>
    <dsp:sp modelId="{821013D7-85E3-4143-A97F-22727B5FF367}">
      <dsp:nvSpPr>
        <dsp:cNvPr id="0" name=""/>
        <dsp:cNvSpPr/>
      </dsp:nvSpPr>
      <dsp:spPr>
        <a:xfrm>
          <a:off x="1839209" y="5085"/>
          <a:ext cx="6350500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устанавливает правила ПС и осуществляет контроль за их соблюдением участниками платежных систем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5085"/>
        <a:ext cx="6350500" cy="486149"/>
      </dsp:txXfrm>
    </dsp:sp>
    <dsp:sp modelId="{0785731B-895C-4953-A4E4-F2D76363357A}">
      <dsp:nvSpPr>
        <dsp:cNvPr id="0" name=""/>
        <dsp:cNvSpPr/>
      </dsp:nvSpPr>
      <dsp:spPr>
        <a:xfrm>
          <a:off x="1839209" y="612772"/>
          <a:ext cx="7642244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осуществляет обработку и выдачу платежных и информационных сообщений участников ПС, индивидуальное исполнение указаний или клиринг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612772"/>
        <a:ext cx="7642244" cy="486149"/>
      </dsp:txXfrm>
    </dsp:sp>
    <dsp:sp modelId="{8CDE2C33-910A-4FCE-A7E4-77A28D62655A}">
      <dsp:nvSpPr>
        <dsp:cNvPr id="0" name=""/>
        <dsp:cNvSpPr/>
      </dsp:nvSpPr>
      <dsp:spPr>
        <a:xfrm>
          <a:off x="1839209" y="1220458"/>
          <a:ext cx="5031376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заключает договор с участником ПС об участии в ПС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1220458"/>
        <a:ext cx="5031376" cy="486149"/>
      </dsp:txXfrm>
    </dsp:sp>
    <dsp:sp modelId="{4C69E4DC-D980-4436-BB16-2D4A891596CE}">
      <dsp:nvSpPr>
        <dsp:cNvPr id="0" name=""/>
        <dsp:cNvSpPr/>
      </dsp:nvSpPr>
      <dsp:spPr>
        <a:xfrm>
          <a:off x="1839209" y="1828145"/>
          <a:ext cx="5029861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определяет систему управления рисками в ПС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1828145"/>
        <a:ext cx="5029861" cy="486149"/>
      </dsp:txXfrm>
    </dsp:sp>
    <dsp:sp modelId="{2036C312-3EA9-4066-AF69-7726214AAABD}">
      <dsp:nvSpPr>
        <dsp:cNvPr id="0" name=""/>
        <dsp:cNvSpPr/>
      </dsp:nvSpPr>
      <dsp:spPr>
        <a:xfrm>
          <a:off x="1839209" y="2435831"/>
          <a:ext cx="5047035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обеспечивает функционирование инфраструктуры платежной системы;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2435831"/>
        <a:ext cx="5047035" cy="486149"/>
      </dsp:txXfrm>
    </dsp:sp>
    <dsp:sp modelId="{9A61A0F2-47D0-4618-9841-9A9C36365CE3}">
      <dsp:nvSpPr>
        <dsp:cNvPr id="0" name=""/>
        <dsp:cNvSpPr/>
      </dsp:nvSpPr>
      <dsp:spPr>
        <a:xfrm>
          <a:off x="1839209" y="3043518"/>
          <a:ext cx="5069279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обеспечивает соблюдение мер информационной безопасности и непрерывности деятельности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3043518"/>
        <a:ext cx="5069279" cy="486149"/>
      </dsp:txXfrm>
    </dsp:sp>
    <dsp:sp modelId="{E6953B4E-AE3A-454F-8380-0D0965BBED83}">
      <dsp:nvSpPr>
        <dsp:cNvPr id="0" name=""/>
        <dsp:cNvSpPr/>
      </dsp:nvSpPr>
      <dsp:spPr>
        <a:xfrm>
          <a:off x="1839209" y="3651204"/>
          <a:ext cx="5117068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 обеспечивает равный и открытый доступ участников ПС к оказываемым им услугам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3651204"/>
        <a:ext cx="5117068" cy="486149"/>
      </dsp:txXfrm>
    </dsp:sp>
    <dsp:sp modelId="{D8E05DF7-1187-47E6-8588-4B8D537C780C}">
      <dsp:nvSpPr>
        <dsp:cNvPr id="0" name=""/>
        <dsp:cNvSpPr/>
      </dsp:nvSpPr>
      <dsp:spPr>
        <a:xfrm>
          <a:off x="1839209" y="4258891"/>
          <a:ext cx="5134130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утверждает внутренние документы по управлению деятельностью оператора платежной системы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4258891"/>
        <a:ext cx="5134130" cy="486149"/>
      </dsp:txXfrm>
    </dsp:sp>
    <dsp:sp modelId="{27D5CE28-7DC1-45FF-A246-1148EFE9236E}">
      <dsp:nvSpPr>
        <dsp:cNvPr id="0" name=""/>
        <dsp:cNvSpPr/>
      </dsp:nvSpPr>
      <dsp:spPr>
        <a:xfrm>
          <a:off x="1839209" y="4866577"/>
          <a:ext cx="5099369" cy="486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выполняет иные обязанности на основании договоров, заключенных с участниками ПС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9209" y="4866577"/>
        <a:ext cx="5099369" cy="4861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B6A54-B08B-4919-A39C-4CBE4036EB3B}">
      <dsp:nvSpPr>
        <dsp:cNvPr id="0" name=""/>
        <dsp:cNvSpPr/>
      </dsp:nvSpPr>
      <dsp:spPr>
        <a:xfrm>
          <a:off x="0" y="0"/>
          <a:ext cx="8836478" cy="1199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системно значимой платежной системы либо значимой платежной системы, за исключением Национального Банка, в процессе функционирования платежной системы представляет НБ РК сведения:</a:t>
          </a:r>
        </a:p>
      </dsp:txBody>
      <dsp:txXfrm>
        <a:off x="35122" y="35122"/>
        <a:ext cx="7542481" cy="1128925"/>
      </dsp:txXfrm>
    </dsp:sp>
    <dsp:sp modelId="{BF457FF0-F60B-460C-BC1C-9A75E6A0C3F4}">
      <dsp:nvSpPr>
        <dsp:cNvPr id="0" name=""/>
        <dsp:cNvSpPr/>
      </dsp:nvSpPr>
      <dsp:spPr>
        <a:xfrm>
          <a:off x="779689" y="1399031"/>
          <a:ext cx="8836478" cy="1199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об утвержденных изменениях и дополнениях в правила платежной системы не позднее чем за 15 рабочих дней до даты введения этих изменений и дополнений в действие;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4811" y="1434153"/>
        <a:ext cx="7207084" cy="1128925"/>
      </dsp:txXfrm>
    </dsp:sp>
    <dsp:sp modelId="{EDCB62BF-2524-4645-B9FB-BDAF9AFF0817}">
      <dsp:nvSpPr>
        <dsp:cNvPr id="0" name=""/>
        <dsp:cNvSpPr/>
      </dsp:nvSpPr>
      <dsp:spPr>
        <a:xfrm>
          <a:off x="1559378" y="2798063"/>
          <a:ext cx="8836478" cy="1199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 изменении тарифов оператора платежной системы не позднее чем за 15 рабочих дней до даты введения этих изменений в действие.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94500" y="2833185"/>
        <a:ext cx="7207084" cy="1128925"/>
      </dsp:txXfrm>
    </dsp:sp>
    <dsp:sp modelId="{FBE9D26E-8FBA-45C7-869B-E75E2FC934CB}">
      <dsp:nvSpPr>
        <dsp:cNvPr id="0" name=""/>
        <dsp:cNvSpPr/>
      </dsp:nvSpPr>
      <dsp:spPr>
        <a:xfrm>
          <a:off x="8057018" y="909370"/>
          <a:ext cx="779460" cy="77946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32396" y="909370"/>
        <a:ext cx="428704" cy="586544"/>
      </dsp:txXfrm>
    </dsp:sp>
    <dsp:sp modelId="{31017CF2-74E5-47F3-BD3C-45F586981D24}">
      <dsp:nvSpPr>
        <dsp:cNvPr id="0" name=""/>
        <dsp:cNvSpPr/>
      </dsp:nvSpPr>
      <dsp:spPr>
        <a:xfrm>
          <a:off x="8836707" y="2300407"/>
          <a:ext cx="779460" cy="77946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12085" y="2300407"/>
        <a:ext cx="428704" cy="5865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2C080-6D20-4DC6-A848-A4120671BF6B}">
      <dsp:nvSpPr>
        <dsp:cNvPr id="0" name=""/>
        <dsp:cNvSpPr/>
      </dsp:nvSpPr>
      <dsp:spPr>
        <a:xfrm>
          <a:off x="0" y="4733950"/>
          <a:ext cx="10515600" cy="6213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критерии обеспечения эффективности работы платежной системы, по которым оценивается удовлетворение потребностей участников платежной системы качеством оказываемых услуг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33950"/>
        <a:ext cx="10515600" cy="621328"/>
      </dsp:txXfrm>
    </dsp:sp>
    <dsp:sp modelId="{5238E502-E429-4E56-83EF-DADC08C55AF2}">
      <dsp:nvSpPr>
        <dsp:cNvPr id="0" name=""/>
        <dsp:cNvSpPr/>
      </dsp:nvSpPr>
      <dsp:spPr>
        <a:xfrm rot="10800000">
          <a:off x="0" y="3787667"/>
          <a:ext cx="10515600" cy="95560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порядок досудебного разрешения споров с участниками платежной системы и третьими лицами, предоставляющими услуги для функционирования платежной системы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787667"/>
        <a:ext cx="10515600" cy="620922"/>
      </dsp:txXfrm>
    </dsp:sp>
    <dsp:sp modelId="{59290407-2357-474F-BDC1-03D1A5D21D9E}">
      <dsp:nvSpPr>
        <dsp:cNvPr id="0" name=""/>
        <dsp:cNvSpPr/>
      </dsp:nvSpPr>
      <dsp:spPr>
        <a:xfrm rot="10800000">
          <a:off x="0" y="2841383"/>
          <a:ext cx="10515600" cy="95560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систему управления рисками в платежной системе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841383"/>
        <a:ext cx="10515600" cy="620922"/>
      </dsp:txXfrm>
    </dsp:sp>
    <dsp:sp modelId="{F2CCA85E-3EA3-4F48-B8C5-36158F68E06C}">
      <dsp:nvSpPr>
        <dsp:cNvPr id="0" name=""/>
        <dsp:cNvSpPr/>
      </dsp:nvSpPr>
      <dsp:spPr>
        <a:xfrm rot="10800000">
          <a:off x="0" y="1895100"/>
          <a:ext cx="10515600" cy="95560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полномочия высшего, исполнительного органов управления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895100"/>
        <a:ext cx="10515600" cy="620922"/>
      </dsp:txXfrm>
    </dsp:sp>
    <dsp:sp modelId="{ADCA277A-E1FB-403F-A35D-06A96A992570}">
      <dsp:nvSpPr>
        <dsp:cNvPr id="0" name=""/>
        <dsp:cNvSpPr/>
      </dsp:nvSpPr>
      <dsp:spPr>
        <a:xfrm rot="10800000">
          <a:off x="0" y="948817"/>
          <a:ext cx="10515600" cy="95560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полномочия и регламент работы органа управления</a:t>
          </a:r>
          <a:endParaRPr lang="en-US" sz="18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948817"/>
        <a:ext cx="10515600" cy="620922"/>
      </dsp:txXfrm>
    </dsp:sp>
    <dsp:sp modelId="{AAC5AADF-F3A6-4348-9BDD-A6C3F497F217}">
      <dsp:nvSpPr>
        <dsp:cNvPr id="0" name=""/>
        <dsp:cNvSpPr/>
      </dsp:nvSpPr>
      <dsp:spPr>
        <a:xfrm rot="10800000">
          <a:off x="0" y="2534"/>
          <a:ext cx="10515600" cy="955603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 СИСТЕМЫ ОПРЕДЕЛЯЕТ ВО ВНУТРЕННИХ ДОКУМЕНТАХ:</a:t>
          </a:r>
          <a:endParaRPr lang="ru-RU" sz="1800" b="1" kern="12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534"/>
        <a:ext cx="10515600" cy="62092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CEB7B-0452-40F8-A99B-54786096E079}">
      <dsp:nvSpPr>
        <dsp:cNvPr id="0" name=""/>
        <dsp:cNvSpPr/>
      </dsp:nvSpPr>
      <dsp:spPr>
        <a:xfrm>
          <a:off x="0" y="0"/>
          <a:ext cx="10247810" cy="125925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управления рисками в платежной системе определяет процедуры:</a:t>
          </a:r>
        </a:p>
      </dsp:txBody>
      <dsp:txXfrm>
        <a:off x="0" y="0"/>
        <a:ext cx="10247810" cy="1259259"/>
      </dsp:txXfrm>
    </dsp:sp>
    <dsp:sp modelId="{16BD3228-4F53-4E0C-936D-09A1D7D46217}">
      <dsp:nvSpPr>
        <dsp:cNvPr id="0" name=""/>
        <dsp:cNvSpPr/>
      </dsp:nvSpPr>
      <dsp:spPr>
        <a:xfrm>
          <a:off x="0" y="1259259"/>
          <a:ext cx="5123905" cy="26444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выявления, измерения рисков, мониторинга и управления рисками</a:t>
          </a:r>
        </a:p>
      </dsp:txBody>
      <dsp:txXfrm>
        <a:off x="0" y="1259259"/>
        <a:ext cx="5123905" cy="2644445"/>
      </dsp:txXfrm>
    </dsp:sp>
    <dsp:sp modelId="{21D521D5-27B6-43C0-927B-E0861D5FED85}">
      <dsp:nvSpPr>
        <dsp:cNvPr id="0" name=""/>
        <dsp:cNvSpPr/>
      </dsp:nvSpPr>
      <dsp:spPr>
        <a:xfrm>
          <a:off x="5123905" y="1259259"/>
          <a:ext cx="5123905" cy="26444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обеспечения непрерывности деятельности платежной системы и содержит план восстановления деятельности оператора платежной системы</a:t>
          </a:r>
          <a:endParaRPr lang="en-US" sz="29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23905" y="1259259"/>
        <a:ext cx="5123905" cy="2644445"/>
      </dsp:txXfrm>
    </dsp:sp>
    <dsp:sp modelId="{8EAFB529-2E91-4A44-80EF-B49C221EE3F2}">
      <dsp:nvSpPr>
        <dsp:cNvPr id="0" name=""/>
        <dsp:cNvSpPr/>
      </dsp:nvSpPr>
      <dsp:spPr>
        <a:xfrm>
          <a:off x="0" y="3903704"/>
          <a:ext cx="10247810" cy="29382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ECF31-66F4-4CB5-84A6-F04F17D80E95}">
      <dsp:nvSpPr>
        <dsp:cNvPr id="0" name=""/>
        <dsp:cNvSpPr/>
      </dsp:nvSpPr>
      <dsp:spPr>
        <a:xfrm>
          <a:off x="4537162" y="1341120"/>
          <a:ext cx="1611091" cy="114953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ОПЕРАТОР: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3277" y="1397235"/>
        <a:ext cx="1498861" cy="1037301"/>
      </dsp:txXfrm>
    </dsp:sp>
    <dsp:sp modelId="{057AB2A5-A240-48D7-A359-32F92C1B0FE0}">
      <dsp:nvSpPr>
        <dsp:cNvPr id="0" name=""/>
        <dsp:cNvSpPr/>
      </dsp:nvSpPr>
      <dsp:spPr>
        <a:xfrm rot="16200000">
          <a:off x="5057406" y="1055817"/>
          <a:ext cx="5706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060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2E6D0-6FBD-4BCA-A551-0B482B120CCB}">
      <dsp:nvSpPr>
        <dsp:cNvPr id="0" name=""/>
        <dsp:cNvSpPr/>
      </dsp:nvSpPr>
      <dsp:spPr>
        <a:xfrm>
          <a:off x="2560318" y="329"/>
          <a:ext cx="5564779" cy="7701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проводит анализ потребностей участников платежных систем на предмет их удовлетворенности качеством предоставляемых услуг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7915" y="37926"/>
        <a:ext cx="5489585" cy="694992"/>
      </dsp:txXfrm>
    </dsp:sp>
    <dsp:sp modelId="{F1CC00D7-AF9D-4817-A507-DF930851CDF8}">
      <dsp:nvSpPr>
        <dsp:cNvPr id="0" name=""/>
        <dsp:cNvSpPr/>
      </dsp:nvSpPr>
      <dsp:spPr>
        <a:xfrm rot="5400000">
          <a:off x="5057406" y="2775954"/>
          <a:ext cx="5706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060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C7716-0874-4E91-B841-631AF3E229B8}">
      <dsp:nvSpPr>
        <dsp:cNvPr id="0" name=""/>
        <dsp:cNvSpPr/>
      </dsp:nvSpPr>
      <dsp:spPr>
        <a:xfrm>
          <a:off x="3300548" y="3061256"/>
          <a:ext cx="4084320" cy="7701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обеспечивает функционирование механизма обратной связи с участниками платежных систем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8145" y="3098853"/>
        <a:ext cx="4009126" cy="6949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871F5-2FFF-4698-AE35-04FFE1850A8D}">
      <dsp:nvSpPr>
        <dsp:cNvPr id="0" name=""/>
        <dsp:cNvSpPr/>
      </dsp:nvSpPr>
      <dsp:spPr>
        <a:xfrm>
          <a:off x="0" y="261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5566D-727D-4071-A7AD-01B4DBB19D73}">
      <dsp:nvSpPr>
        <dsp:cNvPr id="0" name=""/>
        <dsp:cNvSpPr/>
      </dsp:nvSpPr>
      <dsp:spPr>
        <a:xfrm>
          <a:off x="0" y="2616"/>
          <a:ext cx="10515600" cy="178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В случае, когда осуществление операционных и технологических функций поручено операционному центру системно значимой, самооценка функционирования платежных систем проводится оператором и операционным центром системно значимой платежной системы совместно.</a:t>
          </a:r>
        </a:p>
      </dsp:txBody>
      <dsp:txXfrm>
        <a:off x="0" y="2616"/>
        <a:ext cx="10515600" cy="1784193"/>
      </dsp:txXfrm>
    </dsp:sp>
    <dsp:sp modelId="{A8D8D120-4D39-4986-8A3F-1AE251CC68E0}">
      <dsp:nvSpPr>
        <dsp:cNvPr id="0" name=""/>
        <dsp:cNvSpPr/>
      </dsp:nvSpPr>
      <dsp:spPr>
        <a:xfrm>
          <a:off x="0" y="178680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B6121-9B44-41EC-8B56-40EE45D0E9C7}">
      <dsp:nvSpPr>
        <dsp:cNvPr id="0" name=""/>
        <dsp:cNvSpPr/>
      </dsp:nvSpPr>
      <dsp:spPr>
        <a:xfrm>
          <a:off x="0" y="1786809"/>
          <a:ext cx="10515600" cy="178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Результаты проведенной самооценки функционирования платежных систем представляются оператором системно значимой платежной системы в Национальный Банк Республики Казахстан в течение пятнадцати рабочих дней после завершения ее проведения, за исключением случаев, когда оператором платежной системы выступает Национальный Банк Республики Казахстан.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786809"/>
        <a:ext cx="10515600" cy="1784193"/>
      </dsp:txXfrm>
    </dsp:sp>
    <dsp:sp modelId="{32FD63E0-4460-4E23-87D7-8316D4EA0E6B}">
      <dsp:nvSpPr>
        <dsp:cNvPr id="0" name=""/>
        <dsp:cNvSpPr/>
      </dsp:nvSpPr>
      <dsp:spPr>
        <a:xfrm>
          <a:off x="0" y="357100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73804-F375-4B30-88A8-6B830FBB8D60}">
      <dsp:nvSpPr>
        <dsp:cNvPr id="0" name=""/>
        <dsp:cNvSpPr/>
      </dsp:nvSpPr>
      <dsp:spPr>
        <a:xfrm>
          <a:off x="0" y="3571003"/>
          <a:ext cx="10515600" cy="178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Основные результаты проведенной самооценки функционирования платежной системы, отражающие информацию о соответствии платежной системы международным стандартам, подлежат опубликованию оператором системно значимой или значимой платежной системы в течение пятнадцати рабочих дней после ее завершения на своем интернет-ресурсе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571003"/>
        <a:ext cx="10515600" cy="178419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21A56-31E5-4B66-A328-3C6A97A8209A}">
      <dsp:nvSpPr>
        <dsp:cNvPr id="0" name=""/>
        <dsp:cNvSpPr/>
      </dsp:nvSpPr>
      <dsp:spPr>
        <a:xfrm>
          <a:off x="3407123" y="631765"/>
          <a:ext cx="4863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37361" y="674898"/>
        <a:ext cx="25846" cy="5174"/>
      </dsp:txXfrm>
    </dsp:sp>
    <dsp:sp modelId="{CEE17365-8D63-4FDD-BD9B-7CBC085FC454}">
      <dsp:nvSpPr>
        <dsp:cNvPr id="0" name=""/>
        <dsp:cNvSpPr/>
      </dsp:nvSpPr>
      <dsp:spPr>
        <a:xfrm>
          <a:off x="135430" y="3238"/>
          <a:ext cx="3273493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1991 </a:t>
          </a:r>
          <a:r>
            <a:rPr lang="ru-RU" sz="1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год. перевод счетов межфилиальных оборотов коммерческих банков на корсчета, открытые в филиалах НБ РК, что позволило упорядочить организацию межбанковских расчетов и обеспечить исполнение кассового обслуживания коммерческих банков.</a:t>
          </a:r>
        </a:p>
      </dsp:txBody>
      <dsp:txXfrm>
        <a:off x="135430" y="3238"/>
        <a:ext cx="3273493" cy="1348494"/>
      </dsp:txXfrm>
    </dsp:sp>
    <dsp:sp modelId="{4F720402-92F0-459D-9B31-F1CCCE52DA03}">
      <dsp:nvSpPr>
        <dsp:cNvPr id="0" name=""/>
        <dsp:cNvSpPr/>
      </dsp:nvSpPr>
      <dsp:spPr>
        <a:xfrm>
          <a:off x="6861673" y="631765"/>
          <a:ext cx="4863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91912" y="674898"/>
        <a:ext cx="25846" cy="5174"/>
      </dsp:txXfrm>
    </dsp:sp>
    <dsp:sp modelId="{6539BE3F-3E3A-454E-AB8E-6F3835A2217D}">
      <dsp:nvSpPr>
        <dsp:cNvPr id="0" name=""/>
        <dsp:cNvSpPr/>
      </dsp:nvSpPr>
      <dsp:spPr>
        <a:xfrm>
          <a:off x="3925845" y="3238"/>
          <a:ext cx="2937627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1992 год. В целях обеспечения межбанковских расчетов НБ были организованы РКЦ во всех районах, городах, областных центров и г. Алматы. К середине 1992 года функционировали 19 областных РКЦ и 274 районных </a:t>
          </a: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РКЦ НБ РК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25845" y="3238"/>
        <a:ext cx="2937627" cy="1348494"/>
      </dsp:txXfrm>
    </dsp:sp>
    <dsp:sp modelId="{FABEBFE9-3ED9-463A-8562-C27DFE367B93}">
      <dsp:nvSpPr>
        <dsp:cNvPr id="0" name=""/>
        <dsp:cNvSpPr/>
      </dsp:nvSpPr>
      <dsp:spPr>
        <a:xfrm>
          <a:off x="1896575" y="1349932"/>
          <a:ext cx="6812010" cy="486322"/>
        </a:xfrm>
        <a:custGeom>
          <a:avLst/>
          <a:gdLst/>
          <a:ahLst/>
          <a:cxnLst/>
          <a:rect l="0" t="0" r="0" b="0"/>
          <a:pathLst>
            <a:path>
              <a:moveTo>
                <a:pt x="6812010" y="0"/>
              </a:moveTo>
              <a:lnTo>
                <a:pt x="6812010" y="260261"/>
              </a:lnTo>
              <a:lnTo>
                <a:pt x="0" y="260261"/>
              </a:lnTo>
              <a:lnTo>
                <a:pt x="0" y="48632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1790" y="1590507"/>
        <a:ext cx="341579" cy="5174"/>
      </dsp:txXfrm>
    </dsp:sp>
    <dsp:sp modelId="{A1D6433E-B481-444D-9762-426CB32FC850}">
      <dsp:nvSpPr>
        <dsp:cNvPr id="0" name=""/>
        <dsp:cNvSpPr/>
      </dsp:nvSpPr>
      <dsp:spPr>
        <a:xfrm>
          <a:off x="7380396" y="3238"/>
          <a:ext cx="2656376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1993 год. По мере готовности технических средств началось внедрение электронных платежей в расчетах между областями Казахстана в целях ускорения платежей, а также недопущения использования фиктивных авизо.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80396" y="3238"/>
        <a:ext cx="2656376" cy="1348494"/>
      </dsp:txXfrm>
    </dsp:sp>
    <dsp:sp modelId="{A1E5CC31-0BBF-4C3F-870B-7D90CB75F481}">
      <dsp:nvSpPr>
        <dsp:cNvPr id="0" name=""/>
        <dsp:cNvSpPr/>
      </dsp:nvSpPr>
      <dsp:spPr>
        <a:xfrm>
          <a:off x="3655920" y="2497183"/>
          <a:ext cx="4863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6158" y="2540315"/>
        <a:ext cx="25846" cy="5174"/>
      </dsp:txXfrm>
    </dsp:sp>
    <dsp:sp modelId="{DCED697C-0D3B-48A7-A518-52D2CF5C8956}">
      <dsp:nvSpPr>
        <dsp:cNvPr id="0" name=""/>
        <dsp:cNvSpPr/>
      </dsp:nvSpPr>
      <dsp:spPr>
        <a:xfrm>
          <a:off x="135430" y="1868655"/>
          <a:ext cx="3522290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1995 год. на базе НБ была организована первая в Казахстане </a:t>
          </a:r>
          <a:r>
            <a:rPr lang="ru-RU" sz="13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Алматинская</a:t>
          </a: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клиринговая палата (АКП), которая работала по методу многостороннего взаимозачёта. Окончательные расчёты производились один раз в конце операционного дня по чистой позиции каждого участника..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5430" y="1868655"/>
        <a:ext cx="3522290" cy="1348494"/>
      </dsp:txXfrm>
    </dsp:sp>
    <dsp:sp modelId="{210047FB-2425-4532-8E44-15363651DC3F}">
      <dsp:nvSpPr>
        <dsp:cNvPr id="0" name=""/>
        <dsp:cNvSpPr/>
      </dsp:nvSpPr>
      <dsp:spPr>
        <a:xfrm>
          <a:off x="1851175" y="3215350"/>
          <a:ext cx="4137743" cy="486322"/>
        </a:xfrm>
        <a:custGeom>
          <a:avLst/>
          <a:gdLst/>
          <a:ahLst/>
          <a:cxnLst/>
          <a:rect l="0" t="0" r="0" b="0"/>
          <a:pathLst>
            <a:path>
              <a:moveTo>
                <a:pt x="4137743" y="0"/>
              </a:moveTo>
              <a:lnTo>
                <a:pt x="4137743" y="260261"/>
              </a:lnTo>
              <a:lnTo>
                <a:pt x="0" y="260261"/>
              </a:lnTo>
              <a:lnTo>
                <a:pt x="0" y="48632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15799" y="3455924"/>
        <a:ext cx="208495" cy="5174"/>
      </dsp:txXfrm>
    </dsp:sp>
    <dsp:sp modelId="{2E4DD771-5E8E-4DD1-8BEB-12D9960E8B10}">
      <dsp:nvSpPr>
        <dsp:cNvPr id="0" name=""/>
        <dsp:cNvSpPr/>
      </dsp:nvSpPr>
      <dsp:spPr>
        <a:xfrm>
          <a:off x="4174643" y="1868655"/>
          <a:ext cx="3628551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1996 год. АКП реорганизовалась в КЦМР, в котором разработано программное обеспечение, позволяющее работать с электронными платежными поручениями, не требующими подтверждения на бумажных носителях. Платежи осуществлялись электронным способом и закреплено понятие «электронное платежное поручение»».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74643" y="1868655"/>
        <a:ext cx="3628551" cy="1348494"/>
      </dsp:txXfrm>
    </dsp:sp>
    <dsp:sp modelId="{366824D1-DAB4-4E27-AC38-C3C46E9B30E4}">
      <dsp:nvSpPr>
        <dsp:cNvPr id="0" name=""/>
        <dsp:cNvSpPr/>
      </dsp:nvSpPr>
      <dsp:spPr>
        <a:xfrm>
          <a:off x="3565121" y="4362600"/>
          <a:ext cx="4863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95360" y="4405733"/>
        <a:ext cx="25846" cy="5174"/>
      </dsp:txXfrm>
    </dsp:sp>
    <dsp:sp modelId="{45CD3FEC-6D24-4A4E-98AC-3D3D4462CB3C}">
      <dsp:nvSpPr>
        <dsp:cNvPr id="0" name=""/>
        <dsp:cNvSpPr/>
      </dsp:nvSpPr>
      <dsp:spPr>
        <a:xfrm>
          <a:off x="135430" y="3734073"/>
          <a:ext cx="3431491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1999 год. С целью развития рынка розничных платежей и улучшения качества предоставляемых услуг в этой сфере банковской деятельности НБ были закрыты клиринговые палаты при обл. фил-х НБ. В настоящее время клиринг розничных платежей осуществляет клиринговая система Корпорации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5430" y="3734073"/>
        <a:ext cx="3431491" cy="1348494"/>
      </dsp:txXfrm>
    </dsp:sp>
    <dsp:sp modelId="{6DD14670-3238-4108-A3D4-01E6D0423B11}">
      <dsp:nvSpPr>
        <dsp:cNvPr id="0" name=""/>
        <dsp:cNvSpPr/>
      </dsp:nvSpPr>
      <dsp:spPr>
        <a:xfrm>
          <a:off x="7905588" y="4362600"/>
          <a:ext cx="4863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35826" y="4405733"/>
        <a:ext cx="25846" cy="5174"/>
      </dsp:txXfrm>
    </dsp:sp>
    <dsp:sp modelId="{254D6781-A4C3-400B-9A5B-91668818F0D3}">
      <dsp:nvSpPr>
        <dsp:cNvPr id="0" name=""/>
        <dsp:cNvSpPr/>
      </dsp:nvSpPr>
      <dsp:spPr>
        <a:xfrm>
          <a:off x="4083844" y="3734073"/>
          <a:ext cx="3823543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2021 год. 11 марта было зарегистрировано АО «Центр развития платежных и финансовых технологий НБ РК». Основной целью является создание и развитие научно-исследовательской экспертизы, а также </a:t>
          </a:r>
          <a:r>
            <a:rPr lang="ru-RU" sz="13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прототипирование</a:t>
          </a:r>
          <a:r>
            <a:rPr lang="ru-RU" sz="1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реализация пилотных проектов в сфере финансовых и платежных технологий для НБ и его дочерних организаций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83844" y="3734073"/>
        <a:ext cx="3823543" cy="1348494"/>
      </dsp:txXfrm>
    </dsp:sp>
    <dsp:sp modelId="{29BC3AC2-25C7-41D9-913B-8FE140DC2C5E}">
      <dsp:nvSpPr>
        <dsp:cNvPr id="0" name=""/>
        <dsp:cNvSpPr/>
      </dsp:nvSpPr>
      <dsp:spPr>
        <a:xfrm>
          <a:off x="8424311" y="3734073"/>
          <a:ext cx="2944280" cy="134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2023 год. 27 июля 2023 года было создано АО «Национальная платежная корпорация НБ РК» в результате реорганизации Республиканского государственного предприятия на праве хозяйственного ведения КЦМР путем его преобразования.</a:t>
          </a:r>
          <a:endParaRPr lang="en-US" sz="1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24311" y="3734073"/>
        <a:ext cx="2944280" cy="1348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DA0FB-D7CE-4794-B31E-AF162D89217A}">
      <dsp:nvSpPr>
        <dsp:cNvPr id="0" name=""/>
        <dsp:cNvSpPr/>
      </dsp:nvSpPr>
      <dsp:spPr>
        <a:xfrm rot="5400000">
          <a:off x="6253621" y="-2316403"/>
          <a:ext cx="1607435" cy="66422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 </a:t>
          </a:r>
          <a:r>
            <a:rPr lang="ru-RU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 </a:t>
          </a:r>
          <a:r>
            <a:rPr lang="ru-RU" sz="17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системы. Это платежные системы, которые действуют за пределами той страны, в которой зарегистрирован оператор системы;</a:t>
          </a:r>
          <a:endParaRPr lang="ru-RU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национальные платежные системы. Это платежные системы, которые предоставляют услуги только в пределах конкретной страны</a:t>
          </a: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36239" y="279448"/>
        <a:ext cx="6563732" cy="1450497"/>
      </dsp:txXfrm>
    </dsp:sp>
    <dsp:sp modelId="{2D05A14D-3DE2-4B8E-B244-89070F0D0597}">
      <dsp:nvSpPr>
        <dsp:cNvPr id="0" name=""/>
        <dsp:cNvSpPr/>
      </dsp:nvSpPr>
      <dsp:spPr>
        <a:xfrm>
          <a:off x="0" y="50"/>
          <a:ext cx="3736238" cy="20092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зависимости </a:t>
          </a:r>
          <a:r>
            <a:rPr lang="ru-RU" sz="2600" b="1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национальной принадлежности</a:t>
          </a:r>
          <a:r>
            <a:rPr lang="ru-RU" sz="2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выделяют следующие платежные системы:</a:t>
          </a:r>
        </a:p>
      </dsp:txBody>
      <dsp:txXfrm>
        <a:off x="98086" y="98136"/>
        <a:ext cx="3540066" cy="1813122"/>
      </dsp:txXfrm>
    </dsp:sp>
    <dsp:sp modelId="{1B2CE9CB-2997-4CEB-95A8-DE17C29731EF}">
      <dsp:nvSpPr>
        <dsp:cNvPr id="0" name=""/>
        <dsp:cNvSpPr/>
      </dsp:nvSpPr>
      <dsp:spPr>
        <a:xfrm rot="5400000">
          <a:off x="6253621" y="-206643"/>
          <a:ext cx="1607435" cy="66422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карточные платежные системы. Это классические платежные системы, которые позволяют производить платежи как с помощью пластиковых карт, так и в интернете;</a:t>
          </a:r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электронные платежные системы. Это платежные системы, которые позволяют производить платежи в интернете.</a:t>
          </a: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3736239" y="2389208"/>
        <a:ext cx="6563732" cy="1450497"/>
      </dsp:txXfrm>
    </dsp:sp>
    <dsp:sp modelId="{2B09D4E4-A703-4C6E-A34F-82BC2D2A7E9F}">
      <dsp:nvSpPr>
        <dsp:cNvPr id="0" name=""/>
        <dsp:cNvSpPr/>
      </dsp:nvSpPr>
      <dsp:spPr>
        <a:xfrm>
          <a:off x="0" y="2109809"/>
          <a:ext cx="3736238" cy="20092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сфере применения можно выделить:</a:t>
          </a:r>
        </a:p>
      </dsp:txBody>
      <dsp:txXfrm>
        <a:off x="98086" y="2207895"/>
        <a:ext cx="3540066" cy="18131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997A2-A74C-4A65-B53F-309F280E52F8}">
      <dsp:nvSpPr>
        <dsp:cNvPr id="0" name=""/>
        <dsp:cNvSpPr/>
      </dsp:nvSpPr>
      <dsp:spPr>
        <a:xfrm>
          <a:off x="814681" y="53994"/>
          <a:ext cx="5222728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процедуры функционирования платежной системы, в том числе порядок осуществления переводов денег в платежной системе, применения форматов платежных сообщений, график работы платежной системы и систему управления рисками в платежной системе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913" y="86226"/>
        <a:ext cx="5158264" cy="1036030"/>
      </dsp:txXfrm>
    </dsp:sp>
    <dsp:sp modelId="{FC21C55E-B8D6-4FE8-9709-40358D6B9589}">
      <dsp:nvSpPr>
        <dsp:cNvPr id="0" name=""/>
        <dsp:cNvSpPr/>
      </dsp:nvSpPr>
      <dsp:spPr>
        <a:xfrm>
          <a:off x="6198815" y="376806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98815" y="467780"/>
        <a:ext cx="272189" cy="272923"/>
      </dsp:txXfrm>
    </dsp:sp>
    <dsp:sp modelId="{8AA73BA3-D218-4347-898C-0F68C38E0F66}">
      <dsp:nvSpPr>
        <dsp:cNvPr id="0" name=""/>
        <dsp:cNvSpPr/>
      </dsp:nvSpPr>
      <dsp:spPr>
        <a:xfrm>
          <a:off x="6771072" y="53994"/>
          <a:ext cx="3126083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описание услуг, оказываемых оператором платежной системы, и операций, осуществляемых в платежной системе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03304" y="86226"/>
        <a:ext cx="3061619" cy="1036030"/>
      </dsp:txXfrm>
    </dsp:sp>
    <dsp:sp modelId="{C93FB4DD-E579-4181-8B1F-7960F8616C75}">
      <dsp:nvSpPr>
        <dsp:cNvPr id="0" name=""/>
        <dsp:cNvSpPr/>
      </dsp:nvSpPr>
      <dsp:spPr>
        <a:xfrm rot="4235910">
          <a:off x="8447094" y="1282880"/>
          <a:ext cx="41225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496216" y="1307702"/>
        <a:ext cx="272923" cy="288576"/>
      </dsp:txXfrm>
    </dsp:sp>
    <dsp:sp modelId="{08864AAB-90AE-4F3F-A7B3-9382CF74D09C}">
      <dsp:nvSpPr>
        <dsp:cNvPr id="0" name=""/>
        <dsp:cNvSpPr/>
      </dsp:nvSpPr>
      <dsp:spPr>
        <a:xfrm>
          <a:off x="8062998" y="1888152"/>
          <a:ext cx="1834157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условия участия в платежной системе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95230" y="1920384"/>
        <a:ext cx="1769693" cy="1036030"/>
      </dsp:txXfrm>
    </dsp:sp>
    <dsp:sp modelId="{9A979BB7-E774-43BF-A3B8-48D63F9B6901}">
      <dsp:nvSpPr>
        <dsp:cNvPr id="0" name=""/>
        <dsp:cNvSpPr/>
      </dsp:nvSpPr>
      <dsp:spPr>
        <a:xfrm rot="10800000">
          <a:off x="7512751" y="2210964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7629403" y="2301938"/>
        <a:ext cx="272189" cy="272923"/>
      </dsp:txXfrm>
    </dsp:sp>
    <dsp:sp modelId="{EF07AF8E-65E2-43AA-AE86-53DE3210639A}">
      <dsp:nvSpPr>
        <dsp:cNvPr id="0" name=""/>
        <dsp:cNvSpPr/>
      </dsp:nvSpPr>
      <dsp:spPr>
        <a:xfrm>
          <a:off x="5255122" y="1888152"/>
          <a:ext cx="2074212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порядок взаимодействия участников платежной системы с ее оператором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7354" y="1920384"/>
        <a:ext cx="2009748" cy="1036030"/>
      </dsp:txXfrm>
    </dsp:sp>
    <dsp:sp modelId="{1A0358B4-D870-4830-838B-370678DB21E9}">
      <dsp:nvSpPr>
        <dsp:cNvPr id="0" name=""/>
        <dsp:cNvSpPr/>
      </dsp:nvSpPr>
      <dsp:spPr>
        <a:xfrm rot="10800000">
          <a:off x="4704875" y="2210964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821527" y="2301938"/>
        <a:ext cx="272189" cy="272923"/>
      </dsp:txXfrm>
    </dsp:sp>
    <dsp:sp modelId="{8176E020-EFC5-43D0-A639-3323A234D5BF}">
      <dsp:nvSpPr>
        <dsp:cNvPr id="0" name=""/>
        <dsp:cNvSpPr/>
      </dsp:nvSpPr>
      <dsp:spPr>
        <a:xfrm>
          <a:off x="2687301" y="1888152"/>
          <a:ext cx="1834157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процедуры отзыва указания по платежу и (или) переводу денег;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9533" y="1920384"/>
        <a:ext cx="1769693" cy="1036030"/>
      </dsp:txXfrm>
    </dsp:sp>
    <dsp:sp modelId="{C22146DC-AF2F-43BB-B6D8-BD9C2880A5F2}">
      <dsp:nvSpPr>
        <dsp:cNvPr id="0" name=""/>
        <dsp:cNvSpPr/>
      </dsp:nvSpPr>
      <dsp:spPr>
        <a:xfrm rot="10800000">
          <a:off x="2137054" y="2210964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253706" y="2301938"/>
        <a:ext cx="272189" cy="272923"/>
      </dsp:txXfrm>
    </dsp:sp>
    <dsp:sp modelId="{60CD5266-AC6B-450F-9BEF-097FA317508A}">
      <dsp:nvSpPr>
        <dsp:cNvPr id="0" name=""/>
        <dsp:cNvSpPr/>
      </dsp:nvSpPr>
      <dsp:spPr>
        <a:xfrm>
          <a:off x="186" y="1888152"/>
          <a:ext cx="1953451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6)порядок урегулирования неплатежеспособности участников ПС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18" y="1920384"/>
        <a:ext cx="1888987" cy="1036030"/>
      </dsp:txXfrm>
    </dsp:sp>
    <dsp:sp modelId="{ACD34745-C823-42D2-B301-20B7F9B22E38}">
      <dsp:nvSpPr>
        <dsp:cNvPr id="0" name=""/>
        <dsp:cNvSpPr/>
      </dsp:nvSpPr>
      <dsp:spPr>
        <a:xfrm rot="5511756">
          <a:off x="752923" y="3117038"/>
          <a:ext cx="389047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12882" y="3149981"/>
        <a:ext cx="272923" cy="272333"/>
      </dsp:txXfrm>
    </dsp:sp>
    <dsp:sp modelId="{ED3B641A-E0FD-45FA-BEA8-95172E81DB4B}">
      <dsp:nvSpPr>
        <dsp:cNvPr id="0" name=""/>
        <dsp:cNvSpPr/>
      </dsp:nvSpPr>
      <dsp:spPr>
        <a:xfrm>
          <a:off x="186" y="3722310"/>
          <a:ext cx="1834157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7)порядок соблюдения мер информационной безопасности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18" y="3754542"/>
        <a:ext cx="1769693" cy="1036030"/>
      </dsp:txXfrm>
    </dsp:sp>
    <dsp:sp modelId="{DBA62E92-A0AD-44C4-B6D6-72886CBC28C3}">
      <dsp:nvSpPr>
        <dsp:cNvPr id="0" name=""/>
        <dsp:cNvSpPr/>
      </dsp:nvSpPr>
      <dsp:spPr>
        <a:xfrm>
          <a:off x="1995750" y="4045122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95750" y="4136096"/>
        <a:ext cx="272189" cy="272923"/>
      </dsp:txXfrm>
    </dsp:sp>
    <dsp:sp modelId="{8370DB94-6EFB-45BC-B630-618E2CCB5797}">
      <dsp:nvSpPr>
        <dsp:cNvPr id="0" name=""/>
        <dsp:cNvSpPr/>
      </dsp:nvSpPr>
      <dsp:spPr>
        <a:xfrm>
          <a:off x="2568007" y="3722310"/>
          <a:ext cx="2106622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8) меры, принимаемые к участнику ПС за нарушение правил платежной системы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0239" y="3754542"/>
        <a:ext cx="2042158" cy="1036030"/>
      </dsp:txXfrm>
    </dsp:sp>
    <dsp:sp modelId="{674040C7-C2D4-41C8-AB7F-0A6F35F51675}">
      <dsp:nvSpPr>
        <dsp:cNvPr id="0" name=""/>
        <dsp:cNvSpPr/>
      </dsp:nvSpPr>
      <dsp:spPr>
        <a:xfrm>
          <a:off x="4836035" y="4045122"/>
          <a:ext cx="388841" cy="4548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36035" y="4136096"/>
        <a:ext cx="272189" cy="272923"/>
      </dsp:txXfrm>
    </dsp:sp>
    <dsp:sp modelId="{F9A57164-3676-4791-B062-666380F22511}">
      <dsp:nvSpPr>
        <dsp:cNvPr id="0" name=""/>
        <dsp:cNvSpPr/>
      </dsp:nvSpPr>
      <dsp:spPr>
        <a:xfrm>
          <a:off x="5408293" y="3722310"/>
          <a:ext cx="4911178" cy="110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9) меры по обеспечению и внедрению ПС организационных и процедурных мероприятий, направленных на предотвращение мошенничества, легализации (отмывания) доходов, полученных преступным путем, и финансирования терроризма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40525" y="3754542"/>
        <a:ext cx="4846714" cy="10360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AF557-0EA8-439E-8176-084974B40E9F}">
      <dsp:nvSpPr>
        <dsp:cNvPr id="0" name=""/>
        <dsp:cNvSpPr/>
      </dsp:nvSpPr>
      <dsp:spPr>
        <a:xfrm>
          <a:off x="-117406" y="0"/>
          <a:ext cx="8671252" cy="101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договоре, на основании которого осуществляется участие в иностранной ПС, должен быть предусмотрен порядок получения банками, сведений и информации о бенефициаре и отправителе по платежам или переводам денег, за исключением платежей и переводов денег с использованием платежных карточек.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87658" y="29748"/>
        <a:ext cx="7374496" cy="956173"/>
      </dsp:txXfrm>
    </dsp:sp>
    <dsp:sp modelId="{5AED8A80-B96E-45F3-8C17-1214EBD25277}">
      <dsp:nvSpPr>
        <dsp:cNvPr id="0" name=""/>
        <dsp:cNvSpPr/>
      </dsp:nvSpPr>
      <dsp:spPr>
        <a:xfrm>
          <a:off x="748207" y="1156735"/>
          <a:ext cx="8097012" cy="101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в ПС производится по результатам клиринга либо путем индивидуального исполнения каждого указания инициатора.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7955" y="1186483"/>
        <a:ext cx="6772683" cy="956173"/>
      </dsp:txXfrm>
    </dsp:sp>
    <dsp:sp modelId="{C48C4661-5A77-4B0B-87DD-E48C68BB81D5}">
      <dsp:nvSpPr>
        <dsp:cNvPr id="0" name=""/>
        <dsp:cNvSpPr/>
      </dsp:nvSpPr>
      <dsp:spPr>
        <a:xfrm>
          <a:off x="1352854" y="2313470"/>
          <a:ext cx="8097012" cy="101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по результатам клиринга происходит после окончания процесса зачета встречных денежных требований и обязательств участников платежной системы.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82602" y="2343218"/>
        <a:ext cx="6772683" cy="956173"/>
      </dsp:txXfrm>
    </dsp:sp>
    <dsp:sp modelId="{E2507108-0656-4756-BD98-E61394570BA2}">
      <dsp:nvSpPr>
        <dsp:cNvPr id="0" name=""/>
        <dsp:cNvSpPr/>
      </dsp:nvSpPr>
      <dsp:spPr>
        <a:xfrm>
          <a:off x="1957501" y="3470205"/>
          <a:ext cx="8097012" cy="101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по результатам клиринга в системе межбанковского клиринга осуществляется с использованием денег ее участников в межбанковской системе переводов денег.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87249" y="3499953"/>
        <a:ext cx="6772683" cy="956173"/>
      </dsp:txXfrm>
    </dsp:sp>
    <dsp:sp modelId="{CC6DAD6B-5ADC-43D2-BB67-6D1ECC8E088A}">
      <dsp:nvSpPr>
        <dsp:cNvPr id="0" name=""/>
        <dsp:cNvSpPr/>
      </dsp:nvSpPr>
      <dsp:spPr>
        <a:xfrm>
          <a:off x="2562148" y="4626940"/>
          <a:ext cx="8097012" cy="10156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 денег путем индивидуального исполнения каждого указания инициатора осуществляется независимо от его прав и обязательств, возникающих по другим указаниям.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1896" y="4656688"/>
        <a:ext cx="6772683" cy="956173"/>
      </dsp:txXfrm>
    </dsp:sp>
    <dsp:sp modelId="{51C2D2A9-0E20-4D39-B980-0A386DE0A8F4}">
      <dsp:nvSpPr>
        <dsp:cNvPr id="0" name=""/>
        <dsp:cNvSpPr/>
      </dsp:nvSpPr>
      <dsp:spPr>
        <a:xfrm>
          <a:off x="7580386" y="742003"/>
          <a:ext cx="660185" cy="6601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28928" y="742003"/>
        <a:ext cx="363101" cy="496789"/>
      </dsp:txXfrm>
    </dsp:sp>
    <dsp:sp modelId="{0FB7F1AB-6041-4602-A8CD-E3522DBA58D9}">
      <dsp:nvSpPr>
        <dsp:cNvPr id="0" name=""/>
        <dsp:cNvSpPr/>
      </dsp:nvSpPr>
      <dsp:spPr>
        <a:xfrm>
          <a:off x="8185033" y="1898738"/>
          <a:ext cx="660185" cy="6601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33575" y="1898738"/>
        <a:ext cx="363101" cy="496789"/>
      </dsp:txXfrm>
    </dsp:sp>
    <dsp:sp modelId="{81A1027A-2915-49D9-9952-29A8F0284A85}">
      <dsp:nvSpPr>
        <dsp:cNvPr id="0" name=""/>
        <dsp:cNvSpPr/>
      </dsp:nvSpPr>
      <dsp:spPr>
        <a:xfrm>
          <a:off x="8789680" y="3038545"/>
          <a:ext cx="660185" cy="6601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38222" y="3038545"/>
        <a:ext cx="363101" cy="496789"/>
      </dsp:txXfrm>
    </dsp:sp>
    <dsp:sp modelId="{049F7E79-0A84-4E0A-985E-DA2D5C045163}">
      <dsp:nvSpPr>
        <dsp:cNvPr id="0" name=""/>
        <dsp:cNvSpPr/>
      </dsp:nvSpPr>
      <dsp:spPr>
        <a:xfrm>
          <a:off x="9394327" y="4206565"/>
          <a:ext cx="660185" cy="6601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42869" y="4206565"/>
        <a:ext cx="363101" cy="4967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3F014-55FB-4DCA-BD99-E0A80ADE3160}">
      <dsp:nvSpPr>
        <dsp:cNvPr id="0" name=""/>
        <dsp:cNvSpPr/>
      </dsp:nvSpPr>
      <dsp:spPr>
        <a:xfrm>
          <a:off x="4154858" y="46046"/>
          <a:ext cx="2210236" cy="221023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1) системно значимая платежная система</a:t>
          </a:r>
        </a:p>
      </dsp:txBody>
      <dsp:txXfrm>
        <a:off x="4449557" y="432837"/>
        <a:ext cx="1620839" cy="994606"/>
      </dsp:txXfrm>
    </dsp:sp>
    <dsp:sp modelId="{6005D7E9-DC8D-4EC9-9ADE-374CDD1F299D}">
      <dsp:nvSpPr>
        <dsp:cNvPr id="0" name=""/>
        <dsp:cNvSpPr/>
      </dsp:nvSpPr>
      <dsp:spPr>
        <a:xfrm>
          <a:off x="4952385" y="1427444"/>
          <a:ext cx="2210236" cy="221023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2) значимая платежная система</a:t>
          </a:r>
          <a:endParaRPr lang="en-US" sz="1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28349" y="1998421"/>
        <a:ext cx="1326141" cy="1215629"/>
      </dsp:txXfrm>
    </dsp:sp>
    <dsp:sp modelId="{C2D2F1EF-22F6-43A8-9B5C-5D36E27EEEDD}">
      <dsp:nvSpPr>
        <dsp:cNvPr id="0" name=""/>
        <dsp:cNvSpPr/>
      </dsp:nvSpPr>
      <dsp:spPr>
        <a:xfrm>
          <a:off x="3357332" y="1427444"/>
          <a:ext cx="2210236" cy="221023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3) иная платежная система</a:t>
          </a:r>
          <a:endParaRPr lang="en-US" sz="1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5462" y="1998421"/>
        <a:ext cx="1326141" cy="12156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1ADF33-EE09-4014-82AC-4E810EA095B4}">
      <dsp:nvSpPr>
        <dsp:cNvPr id="0" name=""/>
        <dsp:cNvSpPr/>
      </dsp:nvSpPr>
      <dsp:spPr>
        <a:xfrm>
          <a:off x="6531" y="0"/>
          <a:ext cx="10254342" cy="4101737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186539-CCA9-4AC9-80D2-DF3936BD1D25}">
      <dsp:nvSpPr>
        <dsp:cNvPr id="0" name=""/>
        <dsp:cNvSpPr/>
      </dsp:nvSpPr>
      <dsp:spPr>
        <a:xfrm>
          <a:off x="1237052" y="717803"/>
          <a:ext cx="3383933" cy="200985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данную платежную систему проводятся платежи или переводы денег по денежным обязательствам участников РЦБ РК или валютного рынка</a:t>
          </a:r>
        </a:p>
      </dsp:txBody>
      <dsp:txXfrm>
        <a:off x="1237052" y="717803"/>
        <a:ext cx="3383933" cy="2009851"/>
      </dsp:txXfrm>
    </dsp:sp>
    <dsp:sp modelId="{5F8EF7FF-B3C0-43AF-B9F0-1B63E06A63F6}">
      <dsp:nvSpPr>
        <dsp:cNvPr id="0" name=""/>
        <dsp:cNvSpPr/>
      </dsp:nvSpPr>
      <dsp:spPr>
        <a:xfrm>
          <a:off x="5133703" y="1374081"/>
          <a:ext cx="3999193" cy="200985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74676" rIns="0" bIns="8001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данную платежную систему проводятся платежи или переводы денег в целях проведения государственной ДКП НацБанком РК</a:t>
          </a:r>
        </a:p>
      </dsp:txBody>
      <dsp:txXfrm>
        <a:off x="5133703" y="1374081"/>
        <a:ext cx="3999193" cy="20098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D53DF-0243-4C3A-8C58-0348D8EF2CCB}">
      <dsp:nvSpPr>
        <dsp:cNvPr id="0" name=""/>
        <dsp:cNvSpPr/>
      </dsp:nvSpPr>
      <dsp:spPr>
        <a:xfrm>
          <a:off x="0" y="3760190"/>
          <a:ext cx="10633166" cy="9096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6) доля количества платежных карточек, выпущенных в рамках данной платежной системы, от общего количества платежных карточек в обращении на начало календарного года, а также общий объем платежей и переводов денег, проведенных через данную ПС в течение календарного года, с использованием платежных карточек, выпущенных в такой платежной системе, не менее показателей, установленных НБ РК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760190"/>
        <a:ext cx="10633166" cy="909673"/>
      </dsp:txXfrm>
    </dsp:sp>
    <dsp:sp modelId="{1623246F-64F0-428F-8F3B-9EE2C00596A8}">
      <dsp:nvSpPr>
        <dsp:cNvPr id="0" name=""/>
        <dsp:cNvSpPr/>
      </dsp:nvSpPr>
      <dsp:spPr>
        <a:xfrm rot="10800000">
          <a:off x="0" y="3008255"/>
          <a:ext cx="10633166" cy="75934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5) через данную ПС осуществляются межбанковские платежи по расчетам с платежными карточками в течение года в объеме не менее показателя, установленного НБ РК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008255"/>
        <a:ext cx="10633166" cy="493396"/>
      </dsp:txXfrm>
    </dsp:sp>
    <dsp:sp modelId="{54A2FF01-7597-47EE-9D2B-EC68827F8BA9}">
      <dsp:nvSpPr>
        <dsp:cNvPr id="0" name=""/>
        <dsp:cNvSpPr/>
      </dsp:nvSpPr>
      <dsp:spPr>
        <a:xfrm rot="10800000">
          <a:off x="0" y="2256320"/>
          <a:ext cx="10633166" cy="75934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4) через данную ПС осуществляются платежи и переводы денег в течение года в объеме не менее показателя, установленного для систем денежных переводов НБ РК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256320"/>
        <a:ext cx="10633166" cy="493396"/>
      </dsp:txXfrm>
    </dsp:sp>
    <dsp:sp modelId="{5FC2B405-E2E1-4700-B66A-81424CF327A5}">
      <dsp:nvSpPr>
        <dsp:cNvPr id="0" name=""/>
        <dsp:cNvSpPr/>
      </dsp:nvSpPr>
      <dsp:spPr>
        <a:xfrm rot="10800000">
          <a:off x="0" y="1504386"/>
          <a:ext cx="10633166" cy="75934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3) через данную ПС осуществляются международные платежи и переводы денег в течение года в объеме не менее показателя, установленного НБ РК;</a:t>
          </a:r>
          <a:endParaRPr lang="en-US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504386"/>
        <a:ext cx="10633166" cy="493396"/>
      </dsp:txXfrm>
    </dsp:sp>
    <dsp:sp modelId="{C38A7DDD-BE23-4045-888D-21240D9855B8}">
      <dsp:nvSpPr>
        <dsp:cNvPr id="0" name=""/>
        <dsp:cNvSpPr/>
      </dsp:nvSpPr>
      <dsp:spPr>
        <a:xfrm rot="10800000">
          <a:off x="0" y="752451"/>
          <a:ext cx="10633166" cy="75934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2) через данную ПС осуществляются платежи и переводы денег в иностранной валюте на территории РК в течение года в объеме не менее показателя, установленного НБ РК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752451"/>
        <a:ext cx="10633166" cy="493396"/>
      </dsp:txXfrm>
    </dsp:sp>
    <dsp:sp modelId="{C73A956A-54F5-4BE0-8190-0B49832E4C31}">
      <dsp:nvSpPr>
        <dsp:cNvPr id="0" name=""/>
        <dsp:cNvSpPr/>
      </dsp:nvSpPr>
      <dsp:spPr>
        <a:xfrm rot="10800000">
          <a:off x="0" y="516"/>
          <a:ext cx="10633166" cy="759340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1) через данную ПС осуществляются платежи и переводы денег в национальной валюте на территории РК в течение года в объеме не менее показателя, установленного НБ РК</a:t>
          </a:r>
          <a:endParaRPr lang="ru-RU" sz="16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516"/>
        <a:ext cx="10633166" cy="4933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4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1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9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3DE6-06E5-4CEC-9C35-4759AAA08159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20FE-C170-420B-A7D7-714315FC9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4%D0%B5%D0%BD%D0%B5%D0%B6%D0%BD%D0%B0%D1%8F_%D1%81%D0%B8%D1%81%D1%82%D0%B5%D0%BC%D0%B0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ru.wikipedia.org/wiki/%D0%98%D0%BD%D1%82%D0%B5%D1%80%D0%BD%D0%B5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6354"/>
            <a:ext cx="10515600" cy="541060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Теоретические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платежной системы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1907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Банк относит платежную систему к системно значимой платежной системе при ее соответствии в совокупности следующим критериям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875394779"/>
              </p:ext>
            </p:extLst>
          </p:nvPr>
        </p:nvGraphicFramePr>
        <p:xfrm>
          <a:off x="1193074" y="1785256"/>
          <a:ext cx="10267406" cy="4101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142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НБ РК относит ПС к значимой платежной системе при ее соответствии любому из следующих критериев, за исключением систем, отнесенных к системно значимым платежным системам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59763827"/>
              </p:ext>
            </p:extLst>
          </p:nvPr>
        </p:nvGraphicFramePr>
        <p:xfrm>
          <a:off x="957943" y="1506583"/>
          <a:ext cx="10633166" cy="467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100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Банк Республики Казахстан относит платежную систему к системно значимой, значимой или иной платежной системе на основании одного из следующих способов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0159136"/>
              </p:ext>
            </p:extLst>
          </p:nvPr>
        </p:nvGraphicFramePr>
        <p:xfrm>
          <a:off x="69669" y="1759130"/>
          <a:ext cx="11982994" cy="4145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197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отнесения платежной системы к системно значимой, значимой или иной платежной системе НБ РК в течение пяти рабочих дней: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относится к системно значимой, значимой или иной платежной системе с даты внесения Национальным Банком Республики Казахстан сведений в реестр платежных систем.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6612325"/>
              </p:ext>
            </p:extLst>
          </p:nvPr>
        </p:nvGraphicFramePr>
        <p:xfrm>
          <a:off x="838200" y="1474333"/>
          <a:ext cx="10232572" cy="3724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392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4.Оператор и участники платежной системы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лицо, не являющееся оператором платежной системы, не имеет права использовать в своем наименовании слова "платежная система" и производные от них слова, предполагающие, что оно осуществляет деятельность по обеспечению функционирования платежной системы.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совмещение функций оператора платежных систем с функцией оператора системы электронных денег.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77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656242"/>
              </p:ext>
            </p:extLst>
          </p:nvPr>
        </p:nvGraphicFramePr>
        <p:xfrm>
          <a:off x="838200" y="819150"/>
          <a:ext cx="10515600" cy="5357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54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иностранной платежной системы обеспечивает осуществление переводов денег между участниками платежной системы в национальной валюте Республики Казахстан через межбанковскую систему переводов денег либо банки или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отдельные виды банковских операций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35827130"/>
              </p:ext>
            </p:extLst>
          </p:nvPr>
        </p:nvGraphicFramePr>
        <p:xfrm>
          <a:off x="957943" y="2179730"/>
          <a:ext cx="10395857" cy="3997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6016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357398"/>
              </p:ext>
            </p:extLst>
          </p:nvPr>
        </p:nvGraphicFramePr>
        <p:xfrm>
          <a:off x="838200" y="819150"/>
          <a:ext cx="10515600" cy="5357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045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документы, публикуются оператором на его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пятнадцати рабочих дней после 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утверждения</a:t>
            </a: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4114316"/>
              </p:ext>
            </p:extLst>
          </p:nvPr>
        </p:nvGraphicFramePr>
        <p:xfrm>
          <a:off x="1105989" y="1724297"/>
          <a:ext cx="10247811" cy="4197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40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 платежной системы относится к значимому клиенту в случае, если его доля в общем объеме платежей и переводов денег, осуществленных через данную платежную систему за год, составляет десять или более десяти процентов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30605857"/>
              </p:ext>
            </p:extLst>
          </p:nvPr>
        </p:nvGraphicFramePr>
        <p:xfrm>
          <a:off x="757645" y="1828799"/>
          <a:ext cx="10685417" cy="3831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392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4070"/>
            <a:ext cx="10515600" cy="5192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виды платежных систем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функционирование платежной системы в Казахстане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платежных систем, критерии и способы определения их значимости в Казахстане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и участники платежной системы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платежной системы Казахстана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виды платежных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Платёжная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совокупность правил, процедур и технической инфраструктуры, обеспечивающих перевод стоимости от одного субъекта экономики другому. Платёжные системы являются одной из ключевых частей современных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Денежная система"/>
              </a:rPr>
              <a:t>монетарных систем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45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один раз в год не позднее первого квартала, следующего за отчетным периодом, публикует результаты проведенного анализа эффективности функционирования платежной системы на предмет удовлетворенности участников качеством предоставляемых услуг на своем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учетом результатов рассмотрения, поступивших за отчетный год обращений и запросов посредством механизма обратной связи.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52321985"/>
              </p:ext>
            </p:extLst>
          </p:nvPr>
        </p:nvGraphicFramePr>
        <p:xfrm>
          <a:off x="226423" y="2264229"/>
          <a:ext cx="11538857" cy="4310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2782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328361"/>
              </p:ext>
            </p:extLst>
          </p:nvPr>
        </p:nvGraphicFramePr>
        <p:xfrm>
          <a:off x="838200" y="819150"/>
          <a:ext cx="10515600" cy="5357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2001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896983"/>
            <a:ext cx="10515600" cy="5279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платежной системы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</a:t>
            </a: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23311036"/>
              </p:ext>
            </p:extLst>
          </p:nvPr>
        </p:nvGraphicFramePr>
        <p:xfrm>
          <a:off x="374469" y="1262743"/>
          <a:ext cx="11504022" cy="5085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4756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896983"/>
            <a:ext cx="10515600" cy="527998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marL="0" indent="0">
              <a:buNone/>
            </a:pPr>
            <a:endParaRPr lang="en-US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30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820207"/>
              </p:ext>
            </p:extLst>
          </p:nvPr>
        </p:nvGraphicFramePr>
        <p:xfrm>
          <a:off x="838200" y="819150"/>
          <a:ext cx="10515600" cy="5357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186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платёжные системы являются подвидом платёжных систем, которые обеспечивают осуществление транзакций электронных платежей через сети (например,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Интернет"/>
              </a:rPr>
              <a:t>Интернет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или платёжные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чипы.</a:t>
            </a: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55640225"/>
              </p:ext>
            </p:extLst>
          </p:nvPr>
        </p:nvGraphicFramePr>
        <p:xfrm>
          <a:off x="838200" y="1968136"/>
          <a:ext cx="10378440" cy="4119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649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Организация и функционирование платежной системы в Казахстане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Согласно Закона Республики Казахстан от 26 июля 2016 года № 11-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ЗРК «О платежах и платежных системах» организации и функционирования платежной системы определяется ее правилами, установленными оператором данной платежной системы.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52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создания платежной системы должны содержать: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5924466"/>
              </p:ext>
            </p:extLst>
          </p:nvPr>
        </p:nvGraphicFramePr>
        <p:xfrm>
          <a:off x="1149531" y="1410789"/>
          <a:ext cx="10319658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466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платежной системы, за исключением НБ РК, в течение десяти календарных дней с даты начала функционирования ПС на территории РК информирует НБ РК о создании на территории РК собственной  ПС или начале функционирования на территории РК иностранной  ПС с представлением следующих документов: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50839802"/>
              </p:ext>
            </p:extLst>
          </p:nvPr>
        </p:nvGraphicFramePr>
        <p:xfrm>
          <a:off x="992777" y="1846217"/>
          <a:ext cx="10361023" cy="492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095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46545"/>
              </p:ext>
            </p:extLst>
          </p:nvPr>
        </p:nvGraphicFramePr>
        <p:xfrm>
          <a:off x="838200" y="819150"/>
          <a:ext cx="10515600" cy="5642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276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8606"/>
            <a:ext cx="10515600" cy="535835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Виды платежных систем, критерии и способы определения их значимости в Казахстане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 системы, в том числе иностранные платежные системы, подразделяются на следующие виды: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93490254"/>
              </p:ext>
            </p:extLst>
          </p:nvPr>
        </p:nvGraphicFramePr>
        <p:xfrm>
          <a:off x="557349" y="2333896"/>
          <a:ext cx="10519954" cy="3683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4695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676</TotalTime>
  <Words>2136</Words>
  <Application>Microsoft Office PowerPoint</Application>
  <PresentationFormat>Широкоэкранный</PresentationFormat>
  <Paragraphs>159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22</cp:revision>
  <dcterms:created xsi:type="dcterms:W3CDTF">2024-07-24T07:39:07Z</dcterms:created>
  <dcterms:modified xsi:type="dcterms:W3CDTF">2024-08-01T04:17:19Z</dcterms:modified>
</cp:coreProperties>
</file>