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3"/>
  </p:notesMasterIdLst>
  <p:sldIdLst>
    <p:sldId id="256" r:id="rId2"/>
    <p:sldId id="259" r:id="rId3"/>
    <p:sldId id="261" r:id="rId4"/>
    <p:sldId id="258" r:id="rId5"/>
    <p:sldId id="268" r:id="rId6"/>
    <p:sldId id="278" r:id="rId7"/>
    <p:sldId id="265" r:id="rId8"/>
    <p:sldId id="263" r:id="rId9"/>
    <p:sldId id="274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77" r:id="rId22"/>
  </p:sldIdLst>
  <p:sldSz cx="9144000" cy="5143500" type="screen16x9"/>
  <p:notesSz cx="6858000" cy="9144000"/>
  <p:embeddedFontLst>
    <p:embeddedFont>
      <p:font typeface="PT Sans" panose="020B0604020202020204" charset="-52"/>
      <p:regular r:id="rId24"/>
      <p:bold r:id="rId25"/>
      <p:italic r:id="rId26"/>
      <p:boldItalic r:id="rId27"/>
    </p:embeddedFont>
    <p:embeddedFont>
      <p:font typeface="Cairo" panose="020B0604020202020204" charset="-78"/>
      <p:regular r:id="rId28"/>
      <p:bold r:id="rId29"/>
    </p:embeddedFont>
    <p:embeddedFont>
      <p:font typeface="Anaheim" panose="020B0604020202020204" charset="0"/>
      <p:regular r:id="rId30"/>
    </p:embeddedFont>
    <p:embeddedFont>
      <p:font typeface="Space Grotesk Medium" panose="020B0604020202020204" charset="0"/>
      <p:regular r:id="rId31"/>
      <p:bold r:id="rId32"/>
    </p:embeddedFont>
    <p:embeddedFont>
      <p:font typeface="Nunito Light" panose="020B0604020202020204" charset="-52"/>
      <p:regular r:id="rId33"/>
      <p:italic r:id="rId34"/>
    </p:embeddedFont>
    <p:embeddedFont>
      <p:font typeface="Open Sans" panose="020B0604020202020204" charset="0"/>
      <p:regular r:id="rId35"/>
      <p:bold r:id="rId36"/>
      <p:italic r:id="rId37"/>
      <p:boldItalic r:id="rId38"/>
    </p:embeddedFont>
    <p:embeddedFont>
      <p:font typeface="Space Grotesk" panose="020B0604020202020204" charset="0"/>
      <p:regular r:id="rId39"/>
      <p:bold r:id="rId40"/>
    </p:embeddedFont>
    <p:embeddedFont>
      <p:font typeface="Raleway" panose="020B0604020202020204" charset="-52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E1EBF0-CFB5-4A38-9771-4AAD3D169D64}">
  <a:tblStyle styleId="{9AE1EBF0-CFB5-4A38-9771-4AAD3D169D6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C617C0A-06F7-4DDA-91C1-62D4A254050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8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17B7A-48E6-42B5-B8D1-8156D300EA7A}" type="doc">
      <dgm:prSet loTypeId="urn:microsoft.com/office/officeart/2005/8/layout/vList3" loCatId="list" qsTypeId="urn:microsoft.com/office/officeart/2005/8/quickstyle/simple3" qsCatId="simple" csTypeId="urn:microsoft.com/office/officeart/2005/8/colors/accent2_1" csCatId="accent2" phldr="1"/>
      <dgm:spPr/>
    </dgm:pt>
    <dgm:pt modelId="{F076C229-0472-46AC-B245-128389282CFC}">
      <dgm:prSet phldrT="[Текст]"/>
      <dgm:spPr/>
      <dgm:t>
        <a:bodyPr/>
        <a:lstStyle/>
        <a:p>
          <a:r>
            <a:rPr lang="ru-RU" dirty="0"/>
            <a:t>Улучшенный пользовательский опыт</a:t>
          </a:r>
          <a:endParaRPr lang="ru-KZ" dirty="0"/>
        </a:p>
      </dgm:t>
    </dgm:pt>
    <dgm:pt modelId="{5242A994-2FAC-4CE1-BADD-F9F3CBB67B30}" type="parTrans" cxnId="{41923B00-FB8E-427A-B44F-DFEE02EA7DB3}">
      <dgm:prSet/>
      <dgm:spPr/>
      <dgm:t>
        <a:bodyPr/>
        <a:lstStyle/>
        <a:p>
          <a:endParaRPr lang="ru-KZ"/>
        </a:p>
      </dgm:t>
    </dgm:pt>
    <dgm:pt modelId="{51764E10-5359-418E-A5A2-70FDAC0A0C95}" type="sibTrans" cxnId="{41923B00-FB8E-427A-B44F-DFEE02EA7DB3}">
      <dgm:prSet/>
      <dgm:spPr/>
      <dgm:t>
        <a:bodyPr/>
        <a:lstStyle/>
        <a:p>
          <a:endParaRPr lang="ru-KZ"/>
        </a:p>
      </dgm:t>
    </dgm:pt>
    <dgm:pt modelId="{D4EBE738-50E2-4976-A2AB-4F93A174E238}">
      <dgm:prSet phldrT="[Текст]"/>
      <dgm:spPr/>
      <dgm:t>
        <a:bodyPr/>
        <a:lstStyle/>
        <a:p>
          <a:r>
            <a:rPr lang="ru-RU" dirty="0"/>
            <a:t>Сохранение ресурсов</a:t>
          </a:r>
          <a:endParaRPr lang="ru-KZ" dirty="0"/>
        </a:p>
      </dgm:t>
    </dgm:pt>
    <dgm:pt modelId="{1778F5F6-26EC-4EB5-AA54-955F728BEFE2}" type="parTrans" cxnId="{740CCE55-666D-40F7-B0B5-7810E07ACC79}">
      <dgm:prSet/>
      <dgm:spPr/>
      <dgm:t>
        <a:bodyPr/>
        <a:lstStyle/>
        <a:p>
          <a:endParaRPr lang="ru-KZ"/>
        </a:p>
      </dgm:t>
    </dgm:pt>
    <dgm:pt modelId="{36A65903-D715-444F-B9A5-2B80567585E2}" type="sibTrans" cxnId="{740CCE55-666D-40F7-B0B5-7810E07ACC79}">
      <dgm:prSet/>
      <dgm:spPr/>
      <dgm:t>
        <a:bodyPr/>
        <a:lstStyle/>
        <a:p>
          <a:endParaRPr lang="ru-KZ"/>
        </a:p>
      </dgm:t>
    </dgm:pt>
    <dgm:pt modelId="{C711A3FB-49BA-4469-B076-A9A7CD9B7DD9}">
      <dgm:prSet phldrT="[Текст]"/>
      <dgm:spPr/>
      <dgm:t>
        <a:bodyPr/>
        <a:lstStyle/>
        <a:p>
          <a:r>
            <a:rPr lang="ru-RU" dirty="0"/>
            <a:t>Увеличение дохода</a:t>
          </a:r>
          <a:endParaRPr lang="ru-KZ" dirty="0"/>
        </a:p>
      </dgm:t>
    </dgm:pt>
    <dgm:pt modelId="{EC3F9D30-F4A3-4EA1-BB37-13EC14B7AE24}" type="parTrans" cxnId="{4FCFC116-7A40-4AEA-9419-A70CC768C97C}">
      <dgm:prSet/>
      <dgm:spPr/>
      <dgm:t>
        <a:bodyPr/>
        <a:lstStyle/>
        <a:p>
          <a:endParaRPr lang="ru-KZ"/>
        </a:p>
      </dgm:t>
    </dgm:pt>
    <dgm:pt modelId="{E593073F-0657-47B4-8CD6-73AA8E114288}" type="sibTrans" cxnId="{4FCFC116-7A40-4AEA-9419-A70CC768C97C}">
      <dgm:prSet/>
      <dgm:spPr/>
      <dgm:t>
        <a:bodyPr/>
        <a:lstStyle/>
        <a:p>
          <a:endParaRPr lang="ru-KZ"/>
        </a:p>
      </dgm:t>
    </dgm:pt>
    <dgm:pt modelId="{F594F0F2-281F-46C0-883A-7B7F6018BDCF}">
      <dgm:prSet phldrT="[Текст]"/>
      <dgm:spPr/>
      <dgm:t>
        <a:bodyPr/>
        <a:lstStyle/>
        <a:p>
          <a:r>
            <a:rPr lang="ru-RU"/>
            <a:t>Анализ данных</a:t>
          </a:r>
          <a:endParaRPr lang="ru-KZ" dirty="0"/>
        </a:p>
      </dgm:t>
    </dgm:pt>
    <dgm:pt modelId="{A76DEAC9-5EE0-4271-9EBF-F69C5DF6551A}" type="parTrans" cxnId="{AC81CBF8-CBC5-4CF1-9E2D-4D23EE2A915C}">
      <dgm:prSet/>
      <dgm:spPr/>
      <dgm:t>
        <a:bodyPr/>
        <a:lstStyle/>
        <a:p>
          <a:endParaRPr lang="ru-KZ"/>
        </a:p>
      </dgm:t>
    </dgm:pt>
    <dgm:pt modelId="{D1CBB798-3204-49B2-957A-B4F500E4EB1A}" type="sibTrans" cxnId="{AC81CBF8-CBC5-4CF1-9E2D-4D23EE2A915C}">
      <dgm:prSet/>
      <dgm:spPr/>
      <dgm:t>
        <a:bodyPr/>
        <a:lstStyle/>
        <a:p>
          <a:endParaRPr lang="ru-KZ"/>
        </a:p>
      </dgm:t>
    </dgm:pt>
    <dgm:pt modelId="{31CCF86D-B02E-46E7-A20E-35505A7236F1}" type="pres">
      <dgm:prSet presAssocID="{C8517B7A-48E6-42B5-B8D1-8156D300EA7A}" presName="linearFlow" presStyleCnt="0">
        <dgm:presLayoutVars>
          <dgm:dir/>
          <dgm:resizeHandles val="exact"/>
        </dgm:presLayoutVars>
      </dgm:prSet>
      <dgm:spPr/>
    </dgm:pt>
    <dgm:pt modelId="{D6CA8DFE-F57A-49AF-A27B-C4BD88B4508C}" type="pres">
      <dgm:prSet presAssocID="{F076C229-0472-46AC-B245-128389282CFC}" presName="composite" presStyleCnt="0"/>
      <dgm:spPr/>
    </dgm:pt>
    <dgm:pt modelId="{8CB1FE2D-CB6A-4201-9865-48BC8EEB105D}" type="pres">
      <dgm:prSet presAssocID="{F076C229-0472-46AC-B245-128389282CFC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D033BFE-60A1-46DF-A2CC-F43C781715A5}" type="pres">
      <dgm:prSet presAssocID="{F076C229-0472-46AC-B245-128389282CFC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167E75-532B-4263-9978-1B9B96AD29C4}" type="pres">
      <dgm:prSet presAssocID="{51764E10-5359-418E-A5A2-70FDAC0A0C95}" presName="spacing" presStyleCnt="0"/>
      <dgm:spPr/>
    </dgm:pt>
    <dgm:pt modelId="{F768F552-86F8-4A7A-953B-BAE8EB480825}" type="pres">
      <dgm:prSet presAssocID="{D4EBE738-50E2-4976-A2AB-4F93A174E238}" presName="composite" presStyleCnt="0"/>
      <dgm:spPr/>
    </dgm:pt>
    <dgm:pt modelId="{FAC91355-087B-43F6-A868-C9388DE982CF}" type="pres">
      <dgm:prSet presAssocID="{D4EBE738-50E2-4976-A2AB-4F93A174E238}" presName="imgShp" presStyleLbl="fgImgPlace1" presStyleIdx="1" presStyleCnt="4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E3D98386-7653-410E-A0ED-45FDCBE6703F}" type="pres">
      <dgm:prSet presAssocID="{D4EBE738-50E2-4976-A2AB-4F93A174E238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8EF91-E486-42BB-B6D2-3A75D5FC3A9B}" type="pres">
      <dgm:prSet presAssocID="{36A65903-D715-444F-B9A5-2B80567585E2}" presName="spacing" presStyleCnt="0"/>
      <dgm:spPr/>
    </dgm:pt>
    <dgm:pt modelId="{A0D359DE-5084-4EAC-A21E-EDFCA635FB9E}" type="pres">
      <dgm:prSet presAssocID="{C711A3FB-49BA-4469-B076-A9A7CD9B7DD9}" presName="composite" presStyleCnt="0"/>
      <dgm:spPr/>
    </dgm:pt>
    <dgm:pt modelId="{A229A63E-0EA3-4F97-A460-443026131477}" type="pres">
      <dgm:prSet presAssocID="{C711A3FB-49BA-4469-B076-A9A7CD9B7DD9}" presName="imgShp" presStyleLbl="fgImgPlace1" presStyleIdx="2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1F7E11B9-EEF4-42B8-AD59-1E4B14B9493C}" type="pres">
      <dgm:prSet presAssocID="{C711A3FB-49BA-4469-B076-A9A7CD9B7DD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01B0C-7570-4352-B517-5726757E1D5D}" type="pres">
      <dgm:prSet presAssocID="{E593073F-0657-47B4-8CD6-73AA8E114288}" presName="spacing" presStyleCnt="0"/>
      <dgm:spPr/>
    </dgm:pt>
    <dgm:pt modelId="{DB734B7C-41C3-4148-BB8E-30EF06DBB807}" type="pres">
      <dgm:prSet presAssocID="{F594F0F2-281F-46C0-883A-7B7F6018BDCF}" presName="composite" presStyleCnt="0"/>
      <dgm:spPr/>
    </dgm:pt>
    <dgm:pt modelId="{FCCB1231-1D88-47B2-B84C-B29EDBA463E9}" type="pres">
      <dgm:prSet presAssocID="{F594F0F2-281F-46C0-883A-7B7F6018BDCF}" presName="imgShp" presStyleLbl="fgImgPlace1" presStyleIdx="3" presStyleCnt="4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FE939D8C-DCEA-4D4E-AE6B-37283065FD26}" type="pres">
      <dgm:prSet presAssocID="{F594F0F2-281F-46C0-883A-7B7F6018BDCF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B5FD44-02B8-4070-8A44-DF2853C62F56}" type="presOf" srcId="{C711A3FB-49BA-4469-B076-A9A7CD9B7DD9}" destId="{1F7E11B9-EEF4-42B8-AD59-1E4B14B9493C}" srcOrd="0" destOrd="0" presId="urn:microsoft.com/office/officeart/2005/8/layout/vList3"/>
    <dgm:cxn modelId="{6C65564A-11A2-4192-B7DA-2B9F4763F513}" type="presOf" srcId="{F076C229-0472-46AC-B245-128389282CFC}" destId="{3D033BFE-60A1-46DF-A2CC-F43C781715A5}" srcOrd="0" destOrd="0" presId="urn:microsoft.com/office/officeart/2005/8/layout/vList3"/>
    <dgm:cxn modelId="{4FCFC116-7A40-4AEA-9419-A70CC768C97C}" srcId="{C8517B7A-48E6-42B5-B8D1-8156D300EA7A}" destId="{C711A3FB-49BA-4469-B076-A9A7CD9B7DD9}" srcOrd="2" destOrd="0" parTransId="{EC3F9D30-F4A3-4EA1-BB37-13EC14B7AE24}" sibTransId="{E593073F-0657-47B4-8CD6-73AA8E114288}"/>
    <dgm:cxn modelId="{215A2F5B-2CED-4C54-BEAC-743A58BF3A47}" type="presOf" srcId="{C8517B7A-48E6-42B5-B8D1-8156D300EA7A}" destId="{31CCF86D-B02E-46E7-A20E-35505A7236F1}" srcOrd="0" destOrd="0" presId="urn:microsoft.com/office/officeart/2005/8/layout/vList3"/>
    <dgm:cxn modelId="{AC81CBF8-CBC5-4CF1-9E2D-4D23EE2A915C}" srcId="{C8517B7A-48E6-42B5-B8D1-8156D300EA7A}" destId="{F594F0F2-281F-46C0-883A-7B7F6018BDCF}" srcOrd="3" destOrd="0" parTransId="{A76DEAC9-5EE0-4271-9EBF-F69C5DF6551A}" sibTransId="{D1CBB798-3204-49B2-957A-B4F500E4EB1A}"/>
    <dgm:cxn modelId="{9E02FAB7-8F4C-4375-BBE3-D01912D757F0}" type="presOf" srcId="{F594F0F2-281F-46C0-883A-7B7F6018BDCF}" destId="{FE939D8C-DCEA-4D4E-AE6B-37283065FD26}" srcOrd="0" destOrd="0" presId="urn:microsoft.com/office/officeart/2005/8/layout/vList3"/>
    <dgm:cxn modelId="{0546A59F-8287-46F0-AD5F-456480DC6135}" type="presOf" srcId="{D4EBE738-50E2-4976-A2AB-4F93A174E238}" destId="{E3D98386-7653-410E-A0ED-45FDCBE6703F}" srcOrd="0" destOrd="0" presId="urn:microsoft.com/office/officeart/2005/8/layout/vList3"/>
    <dgm:cxn modelId="{41923B00-FB8E-427A-B44F-DFEE02EA7DB3}" srcId="{C8517B7A-48E6-42B5-B8D1-8156D300EA7A}" destId="{F076C229-0472-46AC-B245-128389282CFC}" srcOrd="0" destOrd="0" parTransId="{5242A994-2FAC-4CE1-BADD-F9F3CBB67B30}" sibTransId="{51764E10-5359-418E-A5A2-70FDAC0A0C95}"/>
    <dgm:cxn modelId="{740CCE55-666D-40F7-B0B5-7810E07ACC79}" srcId="{C8517B7A-48E6-42B5-B8D1-8156D300EA7A}" destId="{D4EBE738-50E2-4976-A2AB-4F93A174E238}" srcOrd="1" destOrd="0" parTransId="{1778F5F6-26EC-4EB5-AA54-955F728BEFE2}" sibTransId="{36A65903-D715-444F-B9A5-2B80567585E2}"/>
    <dgm:cxn modelId="{9599FD55-682C-43E5-BB12-BAE69CB7A7F8}" type="presParOf" srcId="{31CCF86D-B02E-46E7-A20E-35505A7236F1}" destId="{D6CA8DFE-F57A-49AF-A27B-C4BD88B4508C}" srcOrd="0" destOrd="0" presId="urn:microsoft.com/office/officeart/2005/8/layout/vList3"/>
    <dgm:cxn modelId="{E00E7907-A847-4B54-BC76-416E61ADEA62}" type="presParOf" srcId="{D6CA8DFE-F57A-49AF-A27B-C4BD88B4508C}" destId="{8CB1FE2D-CB6A-4201-9865-48BC8EEB105D}" srcOrd="0" destOrd="0" presId="urn:microsoft.com/office/officeart/2005/8/layout/vList3"/>
    <dgm:cxn modelId="{D1F5F394-3E03-4AED-B880-6A259722451D}" type="presParOf" srcId="{D6CA8DFE-F57A-49AF-A27B-C4BD88B4508C}" destId="{3D033BFE-60A1-46DF-A2CC-F43C781715A5}" srcOrd="1" destOrd="0" presId="urn:microsoft.com/office/officeart/2005/8/layout/vList3"/>
    <dgm:cxn modelId="{32DC6673-9A28-4E66-91E8-890EED973A9F}" type="presParOf" srcId="{31CCF86D-B02E-46E7-A20E-35505A7236F1}" destId="{AC167E75-532B-4263-9978-1B9B96AD29C4}" srcOrd="1" destOrd="0" presId="urn:microsoft.com/office/officeart/2005/8/layout/vList3"/>
    <dgm:cxn modelId="{35E89200-BBFA-4BF4-90AE-8A8BDEF09CE2}" type="presParOf" srcId="{31CCF86D-B02E-46E7-A20E-35505A7236F1}" destId="{F768F552-86F8-4A7A-953B-BAE8EB480825}" srcOrd="2" destOrd="0" presId="urn:microsoft.com/office/officeart/2005/8/layout/vList3"/>
    <dgm:cxn modelId="{645076F2-E57F-4AFE-8C3D-B332062DADF5}" type="presParOf" srcId="{F768F552-86F8-4A7A-953B-BAE8EB480825}" destId="{FAC91355-087B-43F6-A868-C9388DE982CF}" srcOrd="0" destOrd="0" presId="urn:microsoft.com/office/officeart/2005/8/layout/vList3"/>
    <dgm:cxn modelId="{39FE4A66-4983-4C04-9499-3E7045A3A436}" type="presParOf" srcId="{F768F552-86F8-4A7A-953B-BAE8EB480825}" destId="{E3D98386-7653-410E-A0ED-45FDCBE6703F}" srcOrd="1" destOrd="0" presId="urn:microsoft.com/office/officeart/2005/8/layout/vList3"/>
    <dgm:cxn modelId="{4AD573C2-BF88-4314-8DB5-7B5E03983ABC}" type="presParOf" srcId="{31CCF86D-B02E-46E7-A20E-35505A7236F1}" destId="{7C18EF91-E486-42BB-B6D2-3A75D5FC3A9B}" srcOrd="3" destOrd="0" presId="urn:microsoft.com/office/officeart/2005/8/layout/vList3"/>
    <dgm:cxn modelId="{A92C0963-3B45-4588-B3EE-330B1053DEFC}" type="presParOf" srcId="{31CCF86D-B02E-46E7-A20E-35505A7236F1}" destId="{A0D359DE-5084-4EAC-A21E-EDFCA635FB9E}" srcOrd="4" destOrd="0" presId="urn:microsoft.com/office/officeart/2005/8/layout/vList3"/>
    <dgm:cxn modelId="{6F2A0973-1773-40E6-9450-50369D7CC0F9}" type="presParOf" srcId="{A0D359DE-5084-4EAC-A21E-EDFCA635FB9E}" destId="{A229A63E-0EA3-4F97-A460-443026131477}" srcOrd="0" destOrd="0" presId="urn:microsoft.com/office/officeart/2005/8/layout/vList3"/>
    <dgm:cxn modelId="{5FD10243-4F80-4C73-BAAD-AD023D71E87B}" type="presParOf" srcId="{A0D359DE-5084-4EAC-A21E-EDFCA635FB9E}" destId="{1F7E11B9-EEF4-42B8-AD59-1E4B14B9493C}" srcOrd="1" destOrd="0" presId="urn:microsoft.com/office/officeart/2005/8/layout/vList3"/>
    <dgm:cxn modelId="{38D8708B-3394-43AF-A5AB-592AF4E67693}" type="presParOf" srcId="{31CCF86D-B02E-46E7-A20E-35505A7236F1}" destId="{1F001B0C-7570-4352-B517-5726757E1D5D}" srcOrd="5" destOrd="0" presId="urn:microsoft.com/office/officeart/2005/8/layout/vList3"/>
    <dgm:cxn modelId="{96C48F35-8C29-457C-892E-1A0F9D271DFD}" type="presParOf" srcId="{31CCF86D-B02E-46E7-A20E-35505A7236F1}" destId="{DB734B7C-41C3-4148-BB8E-30EF06DBB807}" srcOrd="6" destOrd="0" presId="urn:microsoft.com/office/officeart/2005/8/layout/vList3"/>
    <dgm:cxn modelId="{0EBD9BEB-9BE0-4F63-8BAB-845317FB6DFC}" type="presParOf" srcId="{DB734B7C-41C3-4148-BB8E-30EF06DBB807}" destId="{FCCB1231-1D88-47B2-B84C-B29EDBA463E9}" srcOrd="0" destOrd="0" presId="urn:microsoft.com/office/officeart/2005/8/layout/vList3"/>
    <dgm:cxn modelId="{07668E46-D024-43FC-B6E8-63A05034301E}" type="presParOf" srcId="{DB734B7C-41C3-4148-BB8E-30EF06DBB807}" destId="{FE939D8C-DCEA-4D4E-AE6B-37283065FD2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33BFE-60A1-46DF-A2CC-F43C781715A5}">
      <dsp:nvSpPr>
        <dsp:cNvPr id="0" name=""/>
        <dsp:cNvSpPr/>
      </dsp:nvSpPr>
      <dsp:spPr>
        <a:xfrm rot="10800000">
          <a:off x="1426950" y="95"/>
          <a:ext cx="4966757" cy="70370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03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Улучшенный пользовательский опыт</a:t>
          </a:r>
          <a:endParaRPr lang="ru-KZ" sz="2000" kern="1200" dirty="0"/>
        </a:p>
      </dsp:txBody>
      <dsp:txXfrm rot="10800000">
        <a:off x="1602875" y="95"/>
        <a:ext cx="4790832" cy="703701"/>
      </dsp:txXfrm>
    </dsp:sp>
    <dsp:sp modelId="{8CB1FE2D-CB6A-4201-9865-48BC8EEB105D}">
      <dsp:nvSpPr>
        <dsp:cNvPr id="0" name=""/>
        <dsp:cNvSpPr/>
      </dsp:nvSpPr>
      <dsp:spPr>
        <a:xfrm>
          <a:off x="1075099" y="95"/>
          <a:ext cx="703701" cy="7037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3D98386-7653-410E-A0ED-45FDCBE6703F}">
      <dsp:nvSpPr>
        <dsp:cNvPr id="0" name=""/>
        <dsp:cNvSpPr/>
      </dsp:nvSpPr>
      <dsp:spPr>
        <a:xfrm rot="10800000">
          <a:off x="1426950" y="913857"/>
          <a:ext cx="4966757" cy="70370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03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Сохранение ресурсов</a:t>
          </a:r>
          <a:endParaRPr lang="ru-KZ" sz="2000" kern="1200" dirty="0"/>
        </a:p>
      </dsp:txBody>
      <dsp:txXfrm rot="10800000">
        <a:off x="1602875" y="913857"/>
        <a:ext cx="4790832" cy="703701"/>
      </dsp:txXfrm>
    </dsp:sp>
    <dsp:sp modelId="{FAC91355-087B-43F6-A868-C9388DE982CF}">
      <dsp:nvSpPr>
        <dsp:cNvPr id="0" name=""/>
        <dsp:cNvSpPr/>
      </dsp:nvSpPr>
      <dsp:spPr>
        <a:xfrm>
          <a:off x="1075099" y="913857"/>
          <a:ext cx="703701" cy="70370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F7E11B9-EEF4-42B8-AD59-1E4B14B9493C}">
      <dsp:nvSpPr>
        <dsp:cNvPr id="0" name=""/>
        <dsp:cNvSpPr/>
      </dsp:nvSpPr>
      <dsp:spPr>
        <a:xfrm rot="10800000">
          <a:off x="1426950" y="1827619"/>
          <a:ext cx="4966757" cy="70370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03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Увеличение дохода</a:t>
          </a:r>
          <a:endParaRPr lang="ru-KZ" sz="2000" kern="1200" dirty="0"/>
        </a:p>
      </dsp:txBody>
      <dsp:txXfrm rot="10800000">
        <a:off x="1602875" y="1827619"/>
        <a:ext cx="4790832" cy="703701"/>
      </dsp:txXfrm>
    </dsp:sp>
    <dsp:sp modelId="{A229A63E-0EA3-4F97-A460-443026131477}">
      <dsp:nvSpPr>
        <dsp:cNvPr id="0" name=""/>
        <dsp:cNvSpPr/>
      </dsp:nvSpPr>
      <dsp:spPr>
        <a:xfrm>
          <a:off x="1075099" y="1827619"/>
          <a:ext cx="703701" cy="7037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939D8C-DCEA-4D4E-AE6B-37283065FD26}">
      <dsp:nvSpPr>
        <dsp:cNvPr id="0" name=""/>
        <dsp:cNvSpPr/>
      </dsp:nvSpPr>
      <dsp:spPr>
        <a:xfrm rot="10800000">
          <a:off x="1426950" y="2741381"/>
          <a:ext cx="4966757" cy="70370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031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Анализ данных</a:t>
          </a:r>
          <a:endParaRPr lang="ru-KZ" sz="2000" kern="1200" dirty="0"/>
        </a:p>
      </dsp:txBody>
      <dsp:txXfrm rot="10800000">
        <a:off x="1602875" y="2741381"/>
        <a:ext cx="4790832" cy="703701"/>
      </dsp:txXfrm>
    </dsp:sp>
    <dsp:sp modelId="{FCCB1231-1D88-47B2-B84C-B29EDBA463E9}">
      <dsp:nvSpPr>
        <dsp:cNvPr id="0" name=""/>
        <dsp:cNvSpPr/>
      </dsp:nvSpPr>
      <dsp:spPr>
        <a:xfrm>
          <a:off x="1075099" y="2741381"/>
          <a:ext cx="703701" cy="70370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611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84d99d1a7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84d99d1a7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71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890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7806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9083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434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240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416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004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2713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8a566a1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8a566a1a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49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721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51b1a71d38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51b1a71d38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2205375"/>
            <a:ext cx="5257800" cy="16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>
                <a:solidFill>
                  <a:srgbClr val="24116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885650"/>
            <a:ext cx="3690600" cy="468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4911639" y="2679824"/>
            <a:ext cx="2424300" cy="15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1808050" y="2679824"/>
            <a:ext cx="2424300" cy="15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1808050" y="2244217"/>
            <a:ext cx="2424300" cy="44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4911639" y="2244217"/>
            <a:ext cx="2424300" cy="44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1" name="Google Shape;31;p5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32" name="Google Shape;32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" name="Google Shape;34;p5"/>
          <p:cNvGrpSpPr/>
          <p:nvPr/>
        </p:nvGrpSpPr>
        <p:grpSpPr>
          <a:xfrm rot="-10539848" flipH="1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35" name="Google Shape;35;p5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11975" y="829350"/>
            <a:ext cx="3993300" cy="98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1"/>
          </p:nvPr>
        </p:nvSpPr>
        <p:spPr>
          <a:xfrm>
            <a:off x="811975" y="1878550"/>
            <a:ext cx="39933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>
            <a:spLocks noGrp="1"/>
          </p:cNvSpPr>
          <p:nvPr>
            <p:ph type="pic" idx="2"/>
          </p:nvPr>
        </p:nvSpPr>
        <p:spPr>
          <a:xfrm>
            <a:off x="5088475" y="770400"/>
            <a:ext cx="3081600" cy="3602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49" name="Google Shape;49;p7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50" name="Google Shape;50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" name="Google Shape;52;p7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53" name="Google Shape;53;p7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10" y="0"/>
            <a:ext cx="9143991" cy="5143500"/>
            <a:chOff x="10" y="0"/>
            <a:chExt cx="9143991" cy="5143500"/>
          </a:xfrm>
        </p:grpSpPr>
        <p:pic>
          <p:nvPicPr>
            <p:cNvPr id="57" name="Google Shape;5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416200" y="2886625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8"/>
          <p:cNvGrpSpPr/>
          <p:nvPr/>
        </p:nvGrpSpPr>
        <p:grpSpPr>
          <a:xfrm rot="756538">
            <a:off x="5159567" y="-1927047"/>
            <a:ext cx="4574157" cy="3479412"/>
            <a:chOff x="1522650" y="1117750"/>
            <a:chExt cx="4574075" cy="3479350"/>
          </a:xfrm>
        </p:grpSpPr>
        <p:sp>
          <p:nvSpPr>
            <p:cNvPr id="60" name="Google Shape;60;p8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8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3830000" y="17164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9"/>
          <p:cNvGrpSpPr/>
          <p:nvPr/>
        </p:nvGrpSpPr>
        <p:grpSpPr>
          <a:xfrm rot="756538">
            <a:off x="-714808" y="-2409347"/>
            <a:ext cx="4574157" cy="3479412"/>
            <a:chOff x="1522650" y="1117750"/>
            <a:chExt cx="4574075" cy="3479350"/>
          </a:xfrm>
        </p:grpSpPr>
        <p:sp>
          <p:nvSpPr>
            <p:cNvPr id="65" name="Google Shape;65;p9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9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67;p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68" name="Google Shape;68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57388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0" y="0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9"/>
          <p:cNvSpPr txBox="1">
            <a:spLocks noGrp="1"/>
          </p:cNvSpPr>
          <p:nvPr>
            <p:ph type="title"/>
          </p:nvPr>
        </p:nvSpPr>
        <p:spPr>
          <a:xfrm>
            <a:off x="713225" y="15289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ubTitle" idx="1"/>
          </p:nvPr>
        </p:nvSpPr>
        <p:spPr>
          <a:xfrm>
            <a:off x="713225" y="3640050"/>
            <a:ext cx="48729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5713200" cy="5727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10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76" name="Google Shape;7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oogle Shape;78;p10"/>
          <p:cNvGrpSpPr/>
          <p:nvPr/>
        </p:nvGrpSpPr>
        <p:grpSpPr>
          <a:xfrm>
            <a:off x="-896231" y="-2525369"/>
            <a:ext cx="11703669" cy="10221582"/>
            <a:chOff x="-896231" y="-2525369"/>
            <a:chExt cx="11703669" cy="10221582"/>
          </a:xfrm>
        </p:grpSpPr>
        <p:grpSp>
          <p:nvGrpSpPr>
            <p:cNvPr id="79" name="Google Shape;79;p10"/>
            <p:cNvGrpSpPr/>
            <p:nvPr/>
          </p:nvGrpSpPr>
          <p:grpSpPr>
            <a:xfrm rot="-10539848" flipH="1">
              <a:off x="6108563" y="4049075"/>
              <a:ext cx="4573901" cy="3479217"/>
              <a:chOff x="1522650" y="1117750"/>
              <a:chExt cx="4574075" cy="3479350"/>
            </a:xfrm>
          </p:grpSpPr>
          <p:sp>
            <p:nvSpPr>
              <p:cNvPr id="80" name="Google Shape;80;p10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avLst/>
                <a:gdLst/>
                <a:ahLst/>
                <a:cxnLst/>
                <a:rect l="l" t="t" r="r" b="b"/>
                <a:pathLst>
                  <a:path w="151633" h="128684" extrusionOk="0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0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avLst/>
                <a:gdLst/>
                <a:ahLst/>
                <a:cxnLst/>
                <a:rect l="l" t="t" r="r" b="b"/>
                <a:pathLst>
                  <a:path w="96695" h="42334" extrusionOk="0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10"/>
            <p:cNvGrpSpPr/>
            <p:nvPr/>
          </p:nvGrpSpPr>
          <p:grpSpPr>
            <a:xfrm>
              <a:off x="-896231" y="-2525369"/>
              <a:ext cx="4573618" cy="3479002"/>
              <a:chOff x="1522650" y="1117750"/>
              <a:chExt cx="4574075" cy="3479350"/>
            </a:xfrm>
          </p:grpSpPr>
          <p:sp>
            <p:nvSpPr>
              <p:cNvPr id="83" name="Google Shape;83;p10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avLst/>
                <a:gdLst/>
                <a:ahLst/>
                <a:cxnLst/>
                <a:rect l="l" t="t" r="r" b="b"/>
                <a:pathLst>
                  <a:path w="151633" h="128684" extrusionOk="0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10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avLst/>
                <a:gdLst/>
                <a:ahLst/>
                <a:cxnLst/>
                <a:rect l="l" t="t" r="r" b="b"/>
                <a:pathLst>
                  <a:path w="96695" h="42334" extrusionOk="0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4" hasCustomPrompt="1"/>
          </p:nvPr>
        </p:nvSpPr>
        <p:spPr>
          <a:xfrm>
            <a:off x="3306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5" hasCustomPrompt="1"/>
          </p:nvPr>
        </p:nvSpPr>
        <p:spPr>
          <a:xfrm>
            <a:off x="3306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6" hasCustomPrompt="1"/>
          </p:nvPr>
        </p:nvSpPr>
        <p:spPr>
          <a:xfrm>
            <a:off x="5892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7" hasCustomPrompt="1"/>
          </p:nvPr>
        </p:nvSpPr>
        <p:spPr>
          <a:xfrm>
            <a:off x="5892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"/>
          </p:nvPr>
        </p:nvSpPr>
        <p:spPr>
          <a:xfrm>
            <a:off x="720000" y="2026450"/>
            <a:ext cx="25320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8"/>
          </p:nvPr>
        </p:nvSpPr>
        <p:spPr>
          <a:xfrm>
            <a:off x="3306000" y="2026450"/>
            <a:ext cx="25320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9"/>
          </p:nvPr>
        </p:nvSpPr>
        <p:spPr>
          <a:xfrm>
            <a:off x="5892000" y="2026450"/>
            <a:ext cx="25320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3"/>
          </p:nvPr>
        </p:nvSpPr>
        <p:spPr>
          <a:xfrm>
            <a:off x="720000" y="3544900"/>
            <a:ext cx="2532000" cy="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14"/>
          </p:nvPr>
        </p:nvSpPr>
        <p:spPr>
          <a:xfrm>
            <a:off x="3306000" y="3544900"/>
            <a:ext cx="2532000" cy="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15"/>
          </p:nvPr>
        </p:nvSpPr>
        <p:spPr>
          <a:xfrm>
            <a:off x="5892000" y="3544900"/>
            <a:ext cx="2532000" cy="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04" name="Google Shape;104;p13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05" name="Google Shape;105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" name="Google Shape;107;p13"/>
          <p:cNvGrpSpPr/>
          <p:nvPr/>
        </p:nvGrpSpPr>
        <p:grpSpPr>
          <a:xfrm rot="-10539848" flipH="1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08" name="Google Shape;108;p13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12" name="Google Shape;112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" name="Google Shape;114;p14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15" name="Google Shape;115;p14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3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8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51" name="Google Shape;151;p1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" name="Google Shape;153;p18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54" name="Google Shape;154;p18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6" name="Google Shape;156;p18"/>
          <p:cNvSpPr txBox="1">
            <a:spLocks noGrp="1"/>
          </p:cNvSpPr>
          <p:nvPr>
            <p:ph type="subTitle" idx="1"/>
          </p:nvPr>
        </p:nvSpPr>
        <p:spPr>
          <a:xfrm>
            <a:off x="719975" y="1393800"/>
            <a:ext cx="5015400" cy="22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0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74" name="Google Shape;174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p20"/>
          <p:cNvGrpSpPr/>
          <p:nvPr/>
        </p:nvGrpSpPr>
        <p:grpSpPr>
          <a:xfrm rot="-10539848" flipH="1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77" name="Google Shape;177;p20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" name="Google Shape;17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0"/>
          <p:cNvSpPr txBox="1">
            <a:spLocks noGrp="1"/>
          </p:cNvSpPr>
          <p:nvPr>
            <p:ph type="subTitle" idx="1"/>
          </p:nvPr>
        </p:nvSpPr>
        <p:spPr>
          <a:xfrm>
            <a:off x="1225674" y="1659425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0"/>
          <p:cNvSpPr txBox="1">
            <a:spLocks noGrp="1"/>
          </p:cNvSpPr>
          <p:nvPr>
            <p:ph type="subTitle" idx="2"/>
          </p:nvPr>
        </p:nvSpPr>
        <p:spPr>
          <a:xfrm>
            <a:off x="5052125" y="1659425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0"/>
          <p:cNvSpPr txBox="1">
            <a:spLocks noGrp="1"/>
          </p:cNvSpPr>
          <p:nvPr>
            <p:ph type="subTitle" idx="3"/>
          </p:nvPr>
        </p:nvSpPr>
        <p:spPr>
          <a:xfrm>
            <a:off x="1225674" y="3320000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0"/>
          <p:cNvSpPr txBox="1">
            <a:spLocks noGrp="1"/>
          </p:cNvSpPr>
          <p:nvPr>
            <p:ph type="subTitle" idx="4"/>
          </p:nvPr>
        </p:nvSpPr>
        <p:spPr>
          <a:xfrm>
            <a:off x="5052125" y="3320000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0"/>
          <p:cNvSpPr txBox="1">
            <a:spLocks noGrp="1"/>
          </p:cNvSpPr>
          <p:nvPr>
            <p:ph type="subTitle" idx="5"/>
          </p:nvPr>
        </p:nvSpPr>
        <p:spPr>
          <a:xfrm>
            <a:off x="1225675" y="1331675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subTitle" idx="6"/>
          </p:nvPr>
        </p:nvSpPr>
        <p:spPr>
          <a:xfrm>
            <a:off x="1225675" y="2992275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86" name="Google Shape;186;p20"/>
          <p:cNvSpPr txBox="1">
            <a:spLocks noGrp="1"/>
          </p:cNvSpPr>
          <p:nvPr>
            <p:ph type="subTitle" idx="7"/>
          </p:nvPr>
        </p:nvSpPr>
        <p:spPr>
          <a:xfrm>
            <a:off x="5052099" y="1331675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87" name="Google Shape;187;p20"/>
          <p:cNvSpPr txBox="1">
            <a:spLocks noGrp="1"/>
          </p:cNvSpPr>
          <p:nvPr>
            <p:ph type="subTitle" idx="8"/>
          </p:nvPr>
        </p:nvSpPr>
        <p:spPr>
          <a:xfrm>
            <a:off x="5052099" y="2992275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>
            <a:spLocks noGrp="1"/>
          </p:cNvSpPr>
          <p:nvPr>
            <p:ph type="title" hasCustomPrompt="1"/>
          </p:nvPr>
        </p:nvSpPr>
        <p:spPr>
          <a:xfrm>
            <a:off x="1200575" y="2266166"/>
            <a:ext cx="2739300" cy="6675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22"/>
          <p:cNvSpPr txBox="1">
            <a:spLocks noGrp="1"/>
          </p:cNvSpPr>
          <p:nvPr>
            <p:ph type="subTitle" idx="1"/>
          </p:nvPr>
        </p:nvSpPr>
        <p:spPr>
          <a:xfrm>
            <a:off x="1200575" y="2948884"/>
            <a:ext cx="27393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title" idx="2" hasCustomPrompt="1"/>
          </p:nvPr>
        </p:nvSpPr>
        <p:spPr>
          <a:xfrm>
            <a:off x="1200575" y="977950"/>
            <a:ext cx="2739300" cy="6663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22"/>
          <p:cNvSpPr txBox="1">
            <a:spLocks noGrp="1"/>
          </p:cNvSpPr>
          <p:nvPr>
            <p:ph type="subTitle" idx="3"/>
          </p:nvPr>
        </p:nvSpPr>
        <p:spPr>
          <a:xfrm>
            <a:off x="1200575" y="1669422"/>
            <a:ext cx="2739300" cy="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title" idx="4" hasCustomPrompt="1"/>
          </p:nvPr>
        </p:nvSpPr>
        <p:spPr>
          <a:xfrm>
            <a:off x="1200575" y="3555582"/>
            <a:ext cx="2739300" cy="6675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4" name="Google Shape;214;p22"/>
          <p:cNvSpPr txBox="1">
            <a:spLocks noGrp="1"/>
          </p:cNvSpPr>
          <p:nvPr>
            <p:ph type="subTitle" idx="5"/>
          </p:nvPr>
        </p:nvSpPr>
        <p:spPr>
          <a:xfrm>
            <a:off x="1200575" y="4238300"/>
            <a:ext cx="27393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pic>
        <p:nvPicPr>
          <p:cNvPr id="215" name="Google Shape;21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0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223" name="Google Shape;223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0" y="0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57388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p24"/>
          <p:cNvGrpSpPr/>
          <p:nvPr/>
        </p:nvGrpSpPr>
        <p:grpSpPr>
          <a:xfrm rot="756538">
            <a:off x="-1069833" y="-1842572"/>
            <a:ext cx="4574157" cy="3479412"/>
            <a:chOff x="1522650" y="1117750"/>
            <a:chExt cx="4574075" cy="3479350"/>
          </a:xfrm>
        </p:grpSpPr>
        <p:sp>
          <p:nvSpPr>
            <p:cNvPr id="226" name="Google Shape;226;p24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5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230" name="Google Shape;230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25"/>
          <p:cNvGrpSpPr/>
          <p:nvPr/>
        </p:nvGrpSpPr>
        <p:grpSpPr>
          <a:xfrm>
            <a:off x="-1845124" y="-2180828"/>
            <a:ext cx="12652562" cy="9877041"/>
            <a:chOff x="-1845124" y="-2180828"/>
            <a:chExt cx="12652562" cy="9877041"/>
          </a:xfrm>
        </p:grpSpPr>
        <p:grpSp>
          <p:nvGrpSpPr>
            <p:cNvPr id="233" name="Google Shape;233;p25"/>
            <p:cNvGrpSpPr/>
            <p:nvPr/>
          </p:nvGrpSpPr>
          <p:grpSpPr>
            <a:xfrm>
              <a:off x="-1845124" y="-2180828"/>
              <a:ext cx="4574075" cy="3479350"/>
              <a:chOff x="1522650" y="1117750"/>
              <a:chExt cx="4574075" cy="3479350"/>
            </a:xfrm>
          </p:grpSpPr>
          <p:sp>
            <p:nvSpPr>
              <p:cNvPr id="234" name="Google Shape;234;p25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avLst/>
                <a:gdLst/>
                <a:ahLst/>
                <a:cxnLst/>
                <a:rect l="l" t="t" r="r" b="b"/>
                <a:pathLst>
                  <a:path w="151633" h="128684" extrusionOk="0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5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avLst/>
                <a:gdLst/>
                <a:ahLst/>
                <a:cxnLst/>
                <a:rect l="l" t="t" r="r" b="b"/>
                <a:pathLst>
                  <a:path w="96695" h="42334" extrusionOk="0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" name="Google Shape;236;p25"/>
            <p:cNvGrpSpPr/>
            <p:nvPr/>
          </p:nvGrpSpPr>
          <p:grpSpPr>
            <a:xfrm rot="-10539848" flipH="1">
              <a:off x="6108563" y="4049075"/>
              <a:ext cx="4573901" cy="3479217"/>
              <a:chOff x="1522650" y="1117750"/>
              <a:chExt cx="4574075" cy="3479350"/>
            </a:xfrm>
          </p:grpSpPr>
          <p:sp>
            <p:nvSpPr>
              <p:cNvPr id="237" name="Google Shape;237;p25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avLst/>
                <a:gdLst/>
                <a:ahLst/>
                <a:cxnLst/>
                <a:rect l="l" t="t" r="r" b="b"/>
                <a:pathLst>
                  <a:path w="151633" h="128684" extrusionOk="0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5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avLst/>
                <a:gdLst/>
                <a:ahLst/>
                <a:cxnLst/>
                <a:rect l="l" t="t" r="r" b="b"/>
                <a:pathLst>
                  <a:path w="96695" h="42334" extrusionOk="0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4" r:id="rId10"/>
    <p:sldLayoutId id="2147483666" r:id="rId11"/>
    <p:sldLayoutId id="2147483668" r:id="rId12"/>
    <p:sldLayoutId id="2147483670" r:id="rId13"/>
    <p:sldLayoutId id="214748367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29"/>
          <p:cNvGrpSpPr/>
          <p:nvPr/>
        </p:nvGrpSpPr>
        <p:grpSpPr>
          <a:xfrm rot="756538">
            <a:off x="-943408" y="-1494947"/>
            <a:ext cx="4574157" cy="3479412"/>
            <a:chOff x="1522650" y="1117750"/>
            <a:chExt cx="4574075" cy="3479350"/>
          </a:xfrm>
        </p:grpSpPr>
        <p:sp>
          <p:nvSpPr>
            <p:cNvPr id="250" name="Google Shape;250;p29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9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2" name="Google Shape;2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5738810" y="0"/>
            <a:ext cx="34051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9"/>
          <p:cNvSpPr txBox="1">
            <a:spLocks noGrp="1"/>
          </p:cNvSpPr>
          <p:nvPr>
            <p:ph type="ctrTitle"/>
          </p:nvPr>
        </p:nvSpPr>
        <p:spPr>
          <a:xfrm>
            <a:off x="218955" y="2485461"/>
            <a:ext cx="7681132" cy="16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Автоматизированная система управления туристским маршрутом</a:t>
            </a:r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739620" y="310367"/>
            <a:ext cx="8898650" cy="98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Автоматизированная система </a:t>
            </a:r>
            <a:r>
              <a:rPr lang="ru-RU" sz="2800" b="1" i="1"/>
              <a:t>управления </a:t>
            </a:r>
            <a:r>
              <a:rPr lang="ru-RU" sz="2800" b="1" i="1" smtClean="0"/>
              <a:t>туристскими </a:t>
            </a:r>
            <a:r>
              <a:rPr lang="ru-RU" sz="2800" b="1" i="1" dirty="0"/>
              <a:t>маршрутами</a:t>
            </a:r>
            <a:endParaRPr sz="2800" b="1" i="1" dirty="0"/>
          </a:p>
        </p:txBody>
      </p:sp>
      <p:sp>
        <p:nvSpPr>
          <p:cNvPr id="287" name="Google Shape;287;p32"/>
          <p:cNvSpPr txBox="1">
            <a:spLocks noGrp="1"/>
          </p:cNvSpPr>
          <p:nvPr>
            <p:ph type="subTitle" idx="1"/>
          </p:nvPr>
        </p:nvSpPr>
        <p:spPr>
          <a:xfrm>
            <a:off x="836687" y="1645021"/>
            <a:ext cx="4954513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Это технологическое решение, предназначенное для упрощения и оптимизации управления туристическими маршрутами и маршрутами.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Эта система использует различные технологии, включая GPS, данные в реальном времени, мобильные приложения и анализ данных, чтобы предложить туристам более удобный и персонализированный опыт путешествий. </a:t>
            </a:r>
            <a:endParaRPr sz="1600" dirty="0"/>
          </a:p>
        </p:txBody>
      </p:sp>
      <p:pic>
        <p:nvPicPr>
          <p:cNvPr id="1026" name="Picture 2" descr="Автоматизированная система управления зданием - читайте на сайте компании -  MiMiSmart">
            <a:extLst>
              <a:ext uri="{FF2B5EF4-FFF2-40B4-BE49-F238E27FC236}">
                <a16:creationId xmlns:a16="http://schemas.microsoft.com/office/drawing/2014/main" id="{95516F9F-A2F5-3E60-683C-7224D96CD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85064"/>
            <a:ext cx="2786696" cy="229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 txBox="1">
            <a:spLocks noGrp="1"/>
          </p:cNvSpPr>
          <p:nvPr>
            <p:ph type="title"/>
          </p:nvPr>
        </p:nvSpPr>
        <p:spPr>
          <a:xfrm>
            <a:off x="60974" y="248946"/>
            <a:ext cx="91406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/>
              <a:t>Ключевые особенности и функциональные </a:t>
            </a:r>
            <a:r>
              <a:rPr lang="en-US" sz="2400" b="1" i="1" dirty="0"/>
              <a:t/>
            </a:r>
            <a:br>
              <a:rPr lang="en-US" sz="2400" b="1" i="1" dirty="0"/>
            </a:br>
            <a:r>
              <a:rPr lang="ru-RU" sz="2400" b="1" i="1" dirty="0"/>
              <a:t>возможности такой системы обычно включают в </a:t>
            </a:r>
            <a:r>
              <a:rPr lang="ru-RU" sz="2400" b="1" i="1" dirty="0" err="1"/>
              <a:t>себя:с</a:t>
            </a:r>
            <a:endParaRPr sz="2400" b="1" i="1" dirty="0"/>
          </a:p>
        </p:txBody>
      </p:sp>
      <p:sp>
        <p:nvSpPr>
          <p:cNvPr id="305" name="Google Shape;305;p34"/>
          <p:cNvSpPr txBox="1">
            <a:spLocks noGrp="1"/>
          </p:cNvSpPr>
          <p:nvPr>
            <p:ph type="subTitle" idx="2"/>
          </p:nvPr>
        </p:nvSpPr>
        <p:spPr>
          <a:xfrm>
            <a:off x="1243431" y="1916474"/>
            <a:ext cx="7579293" cy="15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Система может автоматически генерировать туристические маршруты на основе предпочтений пользователя с учетом таких факторов, как достопримечательности, исторические места, местная культура, варианты транспорта и ограничения по времени.</a:t>
            </a:r>
            <a:endParaRPr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06BE35-DFB9-E808-AEA2-A1CE8125B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81" y="1202924"/>
            <a:ext cx="688296" cy="68829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9345DC5-34B8-6EBE-6482-F964C25DF9AB}"/>
              </a:ext>
            </a:extLst>
          </p:cNvPr>
          <p:cNvSpPr/>
          <p:nvPr/>
        </p:nvSpPr>
        <p:spPr>
          <a:xfrm>
            <a:off x="1330256" y="1337700"/>
            <a:ext cx="3060512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маршрута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B2892AE-7B55-DEA7-CCF1-063C2EC44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256" y="2946474"/>
            <a:ext cx="688296" cy="688296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DEAC9B0-3E6F-20B7-3EF6-B61E1FB0ACE8}"/>
              </a:ext>
            </a:extLst>
          </p:cNvPr>
          <p:cNvSpPr/>
          <p:nvPr/>
        </p:nvSpPr>
        <p:spPr>
          <a:xfrm>
            <a:off x="2212778" y="3055996"/>
            <a:ext cx="3685514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в реальном времени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305;p34">
            <a:extLst>
              <a:ext uri="{FF2B5EF4-FFF2-40B4-BE49-F238E27FC236}">
                <a16:creationId xmlns:a16="http://schemas.microsoft.com/office/drawing/2014/main" id="{35AF9F1E-98AC-C88E-D86F-473DB6F8F414}"/>
              </a:ext>
            </a:extLst>
          </p:cNvPr>
          <p:cNvSpPr txBox="1">
            <a:spLocks/>
          </p:cNvSpPr>
          <p:nvPr/>
        </p:nvSpPr>
        <p:spPr>
          <a:xfrm>
            <a:off x="2108645" y="3634770"/>
            <a:ext cx="6714079" cy="83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None/>
              <a:defRPr sz="1200" b="0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pPr marL="0" indent="0"/>
            <a:r>
              <a:rPr lang="kk-KZ" sz="1400" dirty="0"/>
              <a:t>И</a:t>
            </a:r>
            <a:r>
              <a:rPr lang="ru-RU" sz="1400" dirty="0" err="1"/>
              <a:t>нтеграция</a:t>
            </a:r>
            <a:r>
              <a:rPr lang="ru-RU" sz="1400" dirty="0"/>
              <a:t> с источниками данных в реальном времени, такими как информация о дорожном движении и прогнозы погоды, позволяет туристам получать немедленные обновления о своих маршрутах, помогая им принимать обоснованные решения во время путешествия.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6C7AA99-1D57-A03B-22BC-480292110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80" y="3634770"/>
            <a:ext cx="910324" cy="910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3;p34">
            <a:extLst>
              <a:ext uri="{FF2B5EF4-FFF2-40B4-BE49-F238E27FC236}">
                <a16:creationId xmlns:a16="http://schemas.microsoft.com/office/drawing/2014/main" id="{5746BD2E-B7C5-BCA4-61FA-02C09E6200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74" y="248946"/>
            <a:ext cx="91406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/>
              <a:t>Ключевые особенности и функциональные </a:t>
            </a:r>
            <a:r>
              <a:rPr lang="en-US" sz="2400" b="1" i="1" dirty="0"/>
              <a:t/>
            </a:r>
            <a:br>
              <a:rPr lang="en-US" sz="2400" b="1" i="1" dirty="0"/>
            </a:br>
            <a:r>
              <a:rPr lang="ru-RU" sz="2400" b="1" i="1" dirty="0"/>
              <a:t>возможности такой системы обычно включают в </a:t>
            </a:r>
            <a:r>
              <a:rPr lang="ru-RU" sz="2400" b="1" i="1" dirty="0" err="1"/>
              <a:t>себя:с</a:t>
            </a:r>
            <a:endParaRPr sz="2400" b="1" i="1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E0FA500-9BFE-0539-86D1-A79E28B48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05" y="1274766"/>
            <a:ext cx="690434" cy="69043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70A886C-0308-C819-9AD9-141F16252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05" y="3108755"/>
            <a:ext cx="688296" cy="688296"/>
          </a:xfrm>
          <a:prstGeom prst="rect">
            <a:avLst/>
          </a:prstGeom>
        </p:spPr>
      </p:pic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4782595-F0F9-BE04-298A-4E835AD90C8D}"/>
              </a:ext>
            </a:extLst>
          </p:cNvPr>
          <p:cNvSpPr/>
          <p:nvPr/>
        </p:nvSpPr>
        <p:spPr>
          <a:xfrm>
            <a:off x="1709195" y="1384433"/>
            <a:ext cx="3950199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маршруты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5D82D2D8-5D45-8EDE-1C50-2262763F5547}"/>
              </a:ext>
            </a:extLst>
          </p:cNvPr>
          <p:cNvSpPr/>
          <p:nvPr/>
        </p:nvSpPr>
        <p:spPr>
          <a:xfrm>
            <a:off x="1709195" y="3265895"/>
            <a:ext cx="4057617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устойчивого туризма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Google Shape;305;p34">
            <a:extLst>
              <a:ext uri="{FF2B5EF4-FFF2-40B4-BE49-F238E27FC236}">
                <a16:creationId xmlns:a16="http://schemas.microsoft.com/office/drawing/2014/main" id="{B86A40B9-A998-BC6D-962D-B0E00C7759B5}"/>
              </a:ext>
            </a:extLst>
          </p:cNvPr>
          <p:cNvSpPr txBox="1">
            <a:spLocks/>
          </p:cNvSpPr>
          <p:nvPr/>
        </p:nvSpPr>
        <p:spPr>
          <a:xfrm>
            <a:off x="1622373" y="1877605"/>
            <a:ext cx="7315681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Туристы могут создавать индивидуальные маршруты с помощью системы, включая планирование посещения определенных достопримечательностей, бронирование мест в отелях и ресторанах, а также бронирование билетов на достопримечательности по маршруту.</a:t>
            </a:r>
          </a:p>
        </p:txBody>
      </p:sp>
      <p:sp>
        <p:nvSpPr>
          <p:cNvPr id="39" name="Google Shape;305;p34">
            <a:extLst>
              <a:ext uri="{FF2B5EF4-FFF2-40B4-BE49-F238E27FC236}">
                <a16:creationId xmlns:a16="http://schemas.microsoft.com/office/drawing/2014/main" id="{9A4ED655-AE18-B7F9-26A2-E79DE7CD13DA}"/>
              </a:ext>
            </a:extLst>
          </p:cNvPr>
          <p:cNvSpPr txBox="1">
            <a:spLocks/>
          </p:cNvSpPr>
          <p:nvPr/>
        </p:nvSpPr>
        <p:spPr>
          <a:xfrm>
            <a:off x="1622373" y="3797051"/>
            <a:ext cx="7579293" cy="15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Система может предлагать варианты экологически чистого транспорта, поощрять ответственную практику путешествий и направлять туристов к менее многолюдным направлениям, чтобы минимизировать воздействие туризма на окружающую среду и культуру.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4713759-A19A-9315-0CA9-78FC7F787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314" y="2669754"/>
            <a:ext cx="1192281" cy="11922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3;p34">
            <a:extLst>
              <a:ext uri="{FF2B5EF4-FFF2-40B4-BE49-F238E27FC236}">
                <a16:creationId xmlns:a16="http://schemas.microsoft.com/office/drawing/2014/main" id="{6645EF8F-5FB9-83DD-EBF1-8F316103CE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74" y="248946"/>
            <a:ext cx="91406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/>
              <a:t>Ключевые особенности и функциональные </a:t>
            </a:r>
            <a:r>
              <a:rPr lang="en-US" sz="2400" b="1" i="1" dirty="0"/>
              <a:t/>
            </a:r>
            <a:br>
              <a:rPr lang="en-US" sz="2400" b="1" i="1" dirty="0"/>
            </a:br>
            <a:r>
              <a:rPr lang="ru-RU" sz="2400" b="1" i="1" dirty="0"/>
              <a:t>возможности такой системы обычно включают в себя:</a:t>
            </a:r>
            <a:endParaRPr sz="2400" b="1" i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E95B156-E4B1-5AF0-9550-DB134F71A9AF}"/>
              </a:ext>
            </a:extLst>
          </p:cNvPr>
          <p:cNvSpPr/>
          <p:nvPr/>
        </p:nvSpPr>
        <p:spPr>
          <a:xfrm>
            <a:off x="1709195" y="1384433"/>
            <a:ext cx="3950199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и экстренная помощь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50B0202-ABD2-7909-3676-AB4DCD54C1B9}"/>
              </a:ext>
            </a:extLst>
          </p:cNvPr>
          <p:cNvSpPr/>
          <p:nvPr/>
        </p:nvSpPr>
        <p:spPr>
          <a:xfrm>
            <a:off x="1709195" y="3186732"/>
            <a:ext cx="2055498" cy="3871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данных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305;p34">
            <a:extLst>
              <a:ext uri="{FF2B5EF4-FFF2-40B4-BE49-F238E27FC236}">
                <a16:creationId xmlns:a16="http://schemas.microsoft.com/office/drawing/2014/main" id="{C01D334F-466B-7672-BAAE-19C86450EA7F}"/>
              </a:ext>
            </a:extLst>
          </p:cNvPr>
          <p:cNvSpPr txBox="1">
            <a:spLocks/>
          </p:cNvSpPr>
          <p:nvPr/>
        </p:nvSpPr>
        <p:spPr>
          <a:xfrm>
            <a:off x="1622373" y="1877605"/>
            <a:ext cx="7315681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Включение функций безопасности, таких как GPS-слежение и доступ к службам экстренной помощи, гарантирует, что туристы смогут быстро запросить помощь в случае возникновения чрезвычайных ситуаций.</a:t>
            </a:r>
          </a:p>
        </p:txBody>
      </p:sp>
      <p:sp>
        <p:nvSpPr>
          <p:cNvPr id="8" name="Google Shape;305;p34">
            <a:extLst>
              <a:ext uri="{FF2B5EF4-FFF2-40B4-BE49-F238E27FC236}">
                <a16:creationId xmlns:a16="http://schemas.microsoft.com/office/drawing/2014/main" id="{C8B105A7-F6E8-23FC-1DC9-0B1C86CC7B63}"/>
              </a:ext>
            </a:extLst>
          </p:cNvPr>
          <p:cNvSpPr txBox="1">
            <a:spLocks/>
          </p:cNvSpPr>
          <p:nvPr/>
        </p:nvSpPr>
        <p:spPr>
          <a:xfrm>
            <a:off x="1622372" y="3742592"/>
            <a:ext cx="7315681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Система собирает и анализирует данные о туристических предпочтениях, поведении и моделях путешествий, предлагая ценную информацию туристическим властям и местному бизнесу для принятия обоснованных решений.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9E6897-790B-9406-FCA9-D826B080D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05" y="1283902"/>
            <a:ext cx="741405" cy="7414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673D77-A128-D112-E926-C66547BC1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05" y="3001187"/>
            <a:ext cx="741405" cy="7414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7CCA6A-EFBA-F30D-6A3C-A55B5F9CB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085" y="2407168"/>
            <a:ext cx="1251083" cy="12510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739620" y="310367"/>
            <a:ext cx="8898650" cy="98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Автоматизированная система управления туристическими маршрутами</a:t>
            </a:r>
            <a:endParaRPr sz="2800" b="1" i="1" dirty="0"/>
          </a:p>
        </p:txBody>
      </p:sp>
      <p:sp>
        <p:nvSpPr>
          <p:cNvPr id="287" name="Google Shape;287;p32"/>
          <p:cNvSpPr txBox="1">
            <a:spLocks noGrp="1"/>
          </p:cNvSpPr>
          <p:nvPr>
            <p:ph type="subTitle" idx="1"/>
          </p:nvPr>
        </p:nvSpPr>
        <p:spPr>
          <a:xfrm>
            <a:off x="820212" y="1422600"/>
            <a:ext cx="7714189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Автоматизированные системы управления туристическими маршрутами призваны улучшить общий пользовательский опыт, способствовать устойчивому и ответственному туризму и предложить централизованную платформу для управления всеми аспектами туристического путешествия. Эти системы могут быть реализованы через мобильные приложения, веб-сайты или интегрированы в интеллектуальные платформы управления пунктами назначения.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Основная цель таких систем — предоставить туристам более удобный и персонализированный опыт путешествий, а также принести пользу местному бизнесу и направлениям за счет увеличения доходов и продвижения практики устойчивого туризма.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2844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8"/>
          <p:cNvGrpSpPr/>
          <p:nvPr/>
        </p:nvGrpSpPr>
        <p:grpSpPr>
          <a:xfrm rot="4659980" flipH="1">
            <a:off x="3840892" y="3123036"/>
            <a:ext cx="4573980" cy="3479278"/>
            <a:chOff x="1522650" y="1117750"/>
            <a:chExt cx="4574075" cy="3479350"/>
          </a:xfrm>
        </p:grpSpPr>
        <p:sp>
          <p:nvSpPr>
            <p:cNvPr id="406" name="Google Shape;406;p38"/>
            <p:cNvSpPr/>
            <p:nvPr/>
          </p:nvSpPr>
          <p:spPr>
            <a:xfrm>
              <a:off x="2305900" y="1117750"/>
              <a:ext cx="3790825" cy="3217100"/>
            </a:xfrm>
            <a:custGeom>
              <a:avLst/>
              <a:gdLst/>
              <a:ahLst/>
              <a:cxnLst/>
              <a:rect l="l" t="t" r="r" b="b"/>
              <a:pathLst>
                <a:path w="151633" h="128684" extrusionOk="0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8"/>
            <p:cNvSpPr/>
            <p:nvPr/>
          </p:nvSpPr>
          <p:spPr>
            <a:xfrm>
              <a:off x="1522650" y="3538750"/>
              <a:ext cx="2417375" cy="1058350"/>
            </a:xfrm>
            <a:custGeom>
              <a:avLst/>
              <a:gdLst/>
              <a:ahLst/>
              <a:cxnLst/>
              <a:rect l="l" t="t" r="r" b="b"/>
              <a:pathLst>
                <a:path w="96695" h="42334" extrusionOk="0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4" name="Google Shape;41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5738809" y="-15848"/>
            <a:ext cx="34051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86;p32">
            <a:extLst>
              <a:ext uri="{FF2B5EF4-FFF2-40B4-BE49-F238E27FC236}">
                <a16:creationId xmlns:a16="http://schemas.microsoft.com/office/drawing/2014/main" id="{1C420294-3933-3ACA-4F9C-20FCB17C90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4204" y="179378"/>
            <a:ext cx="8898650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Преимущества автоматизированного управления туристическими маршрутами</a:t>
            </a:r>
            <a:endParaRPr sz="2800" b="1" i="1" dirty="0"/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:a16="http://schemas.microsoft.com/office/drawing/2014/main" id="{62FCD22F-81BA-4927-0F52-4FB36D71CA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826672"/>
              </p:ext>
            </p:extLst>
          </p:nvPr>
        </p:nvGraphicFramePr>
        <p:xfrm>
          <a:off x="-680829" y="1435700"/>
          <a:ext cx="7468808" cy="3445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6"/>
          <p:cNvSpPr txBox="1">
            <a:spLocks noGrp="1"/>
          </p:cNvSpPr>
          <p:nvPr>
            <p:ph type="subTitle" idx="6"/>
          </p:nvPr>
        </p:nvSpPr>
        <p:spPr>
          <a:xfrm>
            <a:off x="1225675" y="3132321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Сохранение ресурсов</a:t>
            </a:r>
            <a:endParaRPr b="1" dirty="0"/>
          </a:p>
        </p:txBody>
      </p:sp>
      <p:sp>
        <p:nvSpPr>
          <p:cNvPr id="331" name="Google Shape;331;p36"/>
          <p:cNvSpPr txBox="1">
            <a:spLocks noGrp="1"/>
          </p:cNvSpPr>
          <p:nvPr>
            <p:ph type="subTitle" idx="1"/>
          </p:nvPr>
        </p:nvSpPr>
        <p:spPr>
          <a:xfrm>
            <a:off x="1225674" y="1880238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Туристы получают выгоду от более удобного и индивидуального путешествия, что приводит к более высокому удовлетворению и положительным отзывам.</a:t>
            </a:r>
            <a:endParaRPr dirty="0"/>
          </a:p>
        </p:txBody>
      </p:sp>
      <p:sp>
        <p:nvSpPr>
          <p:cNvPr id="332" name="Google Shape;332;p36"/>
          <p:cNvSpPr txBox="1">
            <a:spLocks noGrp="1"/>
          </p:cNvSpPr>
          <p:nvPr>
            <p:ph type="subTitle" idx="2"/>
          </p:nvPr>
        </p:nvSpPr>
        <p:spPr>
          <a:xfrm>
            <a:off x="5052125" y="1840661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местного бизнеса эта система может повысить продажи, поскольку туристы получают рекомендации и делают бронирование через платформу.</a:t>
            </a:r>
            <a:endParaRPr dirty="0"/>
          </a:p>
        </p:txBody>
      </p:sp>
      <p:sp>
        <p:nvSpPr>
          <p:cNvPr id="333" name="Google Shape;333;p36"/>
          <p:cNvSpPr txBox="1">
            <a:spLocks noGrp="1"/>
          </p:cNvSpPr>
          <p:nvPr>
            <p:ph type="subTitle" idx="3"/>
          </p:nvPr>
        </p:nvSpPr>
        <p:spPr>
          <a:xfrm>
            <a:off x="1225674" y="3484760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Эффективное управление маршрутами сводит к минимуму воздействие на природные и культурные ресурсы, способствуя ответственному туризму.</a:t>
            </a:r>
            <a:endParaRPr dirty="0"/>
          </a:p>
        </p:txBody>
      </p:sp>
      <p:sp>
        <p:nvSpPr>
          <p:cNvPr id="334" name="Google Shape;334;p36"/>
          <p:cNvSpPr txBox="1">
            <a:spLocks noGrp="1"/>
          </p:cNvSpPr>
          <p:nvPr>
            <p:ph type="subTitle" idx="4"/>
          </p:nvPr>
        </p:nvSpPr>
        <p:spPr>
          <a:xfrm>
            <a:off x="5052125" y="3443570"/>
            <a:ext cx="32187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Система предоставляет ценные данные о туристических предпочтениях, что позволяет туристическим властям и предприятиям принимать более эффективные решения.</a:t>
            </a:r>
            <a:endParaRPr dirty="0"/>
          </a:p>
        </p:txBody>
      </p:sp>
      <p:sp>
        <p:nvSpPr>
          <p:cNvPr id="335" name="Google Shape;335;p36"/>
          <p:cNvSpPr txBox="1">
            <a:spLocks noGrp="1"/>
          </p:cNvSpPr>
          <p:nvPr>
            <p:ph type="subTitle" idx="5"/>
          </p:nvPr>
        </p:nvSpPr>
        <p:spPr>
          <a:xfrm>
            <a:off x="1225674" y="1511901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Улучшенный пользовательский опыт</a:t>
            </a:r>
            <a:endParaRPr b="1" dirty="0"/>
          </a:p>
        </p:txBody>
      </p:sp>
      <p:sp>
        <p:nvSpPr>
          <p:cNvPr id="336" name="Google Shape;336;p36"/>
          <p:cNvSpPr txBox="1">
            <a:spLocks noGrp="1"/>
          </p:cNvSpPr>
          <p:nvPr>
            <p:ph type="subTitle" idx="7"/>
          </p:nvPr>
        </p:nvSpPr>
        <p:spPr>
          <a:xfrm>
            <a:off x="5052099" y="1397579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Увеличение дохода</a:t>
            </a:r>
            <a:endParaRPr b="1" dirty="0"/>
          </a:p>
        </p:txBody>
      </p:sp>
      <p:sp>
        <p:nvSpPr>
          <p:cNvPr id="337" name="Google Shape;337;p36"/>
          <p:cNvSpPr txBox="1">
            <a:spLocks noGrp="1"/>
          </p:cNvSpPr>
          <p:nvPr>
            <p:ph type="subTitle" idx="8"/>
          </p:nvPr>
        </p:nvSpPr>
        <p:spPr>
          <a:xfrm>
            <a:off x="5052099" y="3107607"/>
            <a:ext cx="3218700" cy="4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Анализ данных</a:t>
            </a:r>
            <a:endParaRPr b="1" dirty="0"/>
          </a:p>
        </p:txBody>
      </p:sp>
      <p:grpSp>
        <p:nvGrpSpPr>
          <p:cNvPr id="338" name="Google Shape;338;p36"/>
          <p:cNvGrpSpPr/>
          <p:nvPr/>
        </p:nvGrpSpPr>
        <p:grpSpPr>
          <a:xfrm>
            <a:off x="4631496" y="1425509"/>
            <a:ext cx="329201" cy="329201"/>
            <a:chOff x="5648375" y="238125"/>
            <a:chExt cx="483125" cy="483125"/>
          </a:xfrm>
        </p:grpSpPr>
        <p:sp>
          <p:nvSpPr>
            <p:cNvPr id="339" name="Google Shape;339;p36"/>
            <p:cNvSpPr/>
            <p:nvPr/>
          </p:nvSpPr>
          <p:spPr>
            <a:xfrm>
              <a:off x="564837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4001" y="1132"/>
                  </a:moveTo>
                  <a:cubicBezTo>
                    <a:pt x="4315" y="1132"/>
                    <a:pt x="4569" y="1386"/>
                    <a:pt x="4569" y="1700"/>
                  </a:cubicBezTo>
                  <a:lnTo>
                    <a:pt x="4569" y="3965"/>
                  </a:lnTo>
                  <a:cubicBezTo>
                    <a:pt x="4569" y="4276"/>
                    <a:pt x="4315" y="4529"/>
                    <a:pt x="4001" y="4529"/>
                  </a:cubicBezTo>
                  <a:cubicBezTo>
                    <a:pt x="3687" y="4529"/>
                    <a:pt x="3436" y="4276"/>
                    <a:pt x="3436" y="3965"/>
                  </a:cubicBezTo>
                  <a:lnTo>
                    <a:pt x="3436" y="1700"/>
                  </a:lnTo>
                  <a:cubicBezTo>
                    <a:pt x="3436" y="1386"/>
                    <a:pt x="3687" y="1132"/>
                    <a:pt x="4001" y="1132"/>
                  </a:cubicBezTo>
                  <a:close/>
                  <a:moveTo>
                    <a:pt x="9662" y="1132"/>
                  </a:moveTo>
                  <a:cubicBezTo>
                    <a:pt x="9976" y="1132"/>
                    <a:pt x="10230" y="1386"/>
                    <a:pt x="10230" y="1700"/>
                  </a:cubicBezTo>
                  <a:lnTo>
                    <a:pt x="10230" y="3965"/>
                  </a:lnTo>
                  <a:cubicBezTo>
                    <a:pt x="10230" y="4276"/>
                    <a:pt x="9976" y="4529"/>
                    <a:pt x="9662" y="4529"/>
                  </a:cubicBezTo>
                  <a:cubicBezTo>
                    <a:pt x="9348" y="4529"/>
                    <a:pt x="9098" y="4276"/>
                    <a:pt x="9098" y="3965"/>
                  </a:cubicBezTo>
                  <a:lnTo>
                    <a:pt x="9098" y="1700"/>
                  </a:lnTo>
                  <a:cubicBezTo>
                    <a:pt x="9098" y="1386"/>
                    <a:pt x="9348" y="1132"/>
                    <a:pt x="9662" y="1132"/>
                  </a:cubicBezTo>
                  <a:close/>
                  <a:moveTo>
                    <a:pt x="15324" y="1132"/>
                  </a:moveTo>
                  <a:cubicBezTo>
                    <a:pt x="15638" y="1132"/>
                    <a:pt x="15891" y="1386"/>
                    <a:pt x="15891" y="1700"/>
                  </a:cubicBezTo>
                  <a:lnTo>
                    <a:pt x="15891" y="3965"/>
                  </a:lnTo>
                  <a:cubicBezTo>
                    <a:pt x="15891" y="4276"/>
                    <a:pt x="15638" y="4529"/>
                    <a:pt x="15324" y="4529"/>
                  </a:cubicBezTo>
                  <a:cubicBezTo>
                    <a:pt x="15010" y="4529"/>
                    <a:pt x="14759" y="4276"/>
                    <a:pt x="14759" y="3965"/>
                  </a:cubicBezTo>
                  <a:lnTo>
                    <a:pt x="14759" y="1700"/>
                  </a:lnTo>
                  <a:cubicBezTo>
                    <a:pt x="14759" y="1386"/>
                    <a:pt x="15010" y="1132"/>
                    <a:pt x="15324" y="1132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51"/>
                    <a:pt x="18192" y="3965"/>
                  </a:cubicBezTo>
                  <a:lnTo>
                    <a:pt x="18192" y="6833"/>
                  </a:lnTo>
                  <a:lnTo>
                    <a:pt x="1132" y="6833"/>
                  </a:lnTo>
                  <a:lnTo>
                    <a:pt x="1132" y="3965"/>
                  </a:lnTo>
                  <a:cubicBezTo>
                    <a:pt x="1132" y="3651"/>
                    <a:pt x="1386" y="3397"/>
                    <a:pt x="1700" y="3397"/>
                  </a:cubicBezTo>
                  <a:lnTo>
                    <a:pt x="2304" y="3397"/>
                  </a:lnTo>
                  <a:lnTo>
                    <a:pt x="2304" y="3965"/>
                  </a:lnTo>
                  <a:cubicBezTo>
                    <a:pt x="2304" y="4901"/>
                    <a:pt x="3062" y="5661"/>
                    <a:pt x="4001" y="5661"/>
                  </a:cubicBezTo>
                  <a:cubicBezTo>
                    <a:pt x="4940" y="5661"/>
                    <a:pt x="5701" y="4901"/>
                    <a:pt x="5701" y="3965"/>
                  </a:cubicBezTo>
                  <a:lnTo>
                    <a:pt x="5701" y="3397"/>
                  </a:lnTo>
                  <a:lnTo>
                    <a:pt x="7965" y="3397"/>
                  </a:lnTo>
                  <a:lnTo>
                    <a:pt x="7965" y="3965"/>
                  </a:lnTo>
                  <a:cubicBezTo>
                    <a:pt x="7965" y="4901"/>
                    <a:pt x="8723" y="5661"/>
                    <a:pt x="9662" y="5661"/>
                  </a:cubicBezTo>
                  <a:cubicBezTo>
                    <a:pt x="10601" y="5661"/>
                    <a:pt x="11362" y="4901"/>
                    <a:pt x="11362" y="3965"/>
                  </a:cubicBezTo>
                  <a:lnTo>
                    <a:pt x="11362" y="3397"/>
                  </a:lnTo>
                  <a:lnTo>
                    <a:pt x="13627" y="3397"/>
                  </a:lnTo>
                  <a:lnTo>
                    <a:pt x="13627" y="3965"/>
                  </a:lnTo>
                  <a:cubicBezTo>
                    <a:pt x="13627" y="4901"/>
                    <a:pt x="14385" y="5661"/>
                    <a:pt x="15324" y="5661"/>
                  </a:cubicBezTo>
                  <a:cubicBezTo>
                    <a:pt x="16263" y="5661"/>
                    <a:pt x="17024" y="4901"/>
                    <a:pt x="17024" y="3965"/>
                  </a:cubicBezTo>
                  <a:lnTo>
                    <a:pt x="17024" y="3397"/>
                  </a:lnTo>
                  <a:close/>
                  <a:moveTo>
                    <a:pt x="18192" y="7965"/>
                  </a:moveTo>
                  <a:lnTo>
                    <a:pt x="18192" y="17628"/>
                  </a:lnTo>
                  <a:cubicBezTo>
                    <a:pt x="18192" y="17939"/>
                    <a:pt x="17939" y="18192"/>
                    <a:pt x="17628" y="18192"/>
                  </a:cubicBezTo>
                  <a:lnTo>
                    <a:pt x="1700" y="18192"/>
                  </a:lnTo>
                  <a:cubicBezTo>
                    <a:pt x="1386" y="18192"/>
                    <a:pt x="1132" y="17939"/>
                    <a:pt x="1132" y="17628"/>
                  </a:cubicBezTo>
                  <a:lnTo>
                    <a:pt x="1132" y="7965"/>
                  </a:lnTo>
                  <a:close/>
                  <a:moveTo>
                    <a:pt x="4001" y="0"/>
                  </a:moveTo>
                  <a:cubicBezTo>
                    <a:pt x="3062" y="0"/>
                    <a:pt x="2304" y="761"/>
                    <a:pt x="2304" y="1700"/>
                  </a:cubicBezTo>
                  <a:lnTo>
                    <a:pt x="2304" y="2265"/>
                  </a:lnTo>
                  <a:lnTo>
                    <a:pt x="1700" y="2265"/>
                  </a:lnTo>
                  <a:cubicBezTo>
                    <a:pt x="761" y="2265"/>
                    <a:pt x="0" y="3025"/>
                    <a:pt x="0" y="3965"/>
                  </a:cubicBezTo>
                  <a:lnTo>
                    <a:pt x="0" y="17628"/>
                  </a:lnTo>
                  <a:cubicBezTo>
                    <a:pt x="0" y="18564"/>
                    <a:pt x="761" y="19324"/>
                    <a:pt x="1700" y="19324"/>
                  </a:cubicBezTo>
                  <a:lnTo>
                    <a:pt x="17628" y="19324"/>
                  </a:lnTo>
                  <a:cubicBezTo>
                    <a:pt x="18564" y="19324"/>
                    <a:pt x="19325" y="18564"/>
                    <a:pt x="19325" y="17628"/>
                  </a:cubicBezTo>
                  <a:lnTo>
                    <a:pt x="19325" y="3965"/>
                  </a:lnTo>
                  <a:cubicBezTo>
                    <a:pt x="19325" y="3025"/>
                    <a:pt x="18564" y="2265"/>
                    <a:pt x="17628" y="2265"/>
                  </a:cubicBezTo>
                  <a:lnTo>
                    <a:pt x="17024" y="2265"/>
                  </a:lnTo>
                  <a:lnTo>
                    <a:pt x="17024" y="1700"/>
                  </a:lnTo>
                  <a:cubicBezTo>
                    <a:pt x="17024" y="761"/>
                    <a:pt x="16263" y="0"/>
                    <a:pt x="15324" y="0"/>
                  </a:cubicBezTo>
                  <a:cubicBezTo>
                    <a:pt x="14385" y="0"/>
                    <a:pt x="13627" y="761"/>
                    <a:pt x="13627" y="1700"/>
                  </a:cubicBezTo>
                  <a:lnTo>
                    <a:pt x="13627" y="2265"/>
                  </a:lnTo>
                  <a:lnTo>
                    <a:pt x="11362" y="2265"/>
                  </a:lnTo>
                  <a:lnTo>
                    <a:pt x="11362" y="1700"/>
                  </a:lnTo>
                  <a:cubicBezTo>
                    <a:pt x="11362" y="761"/>
                    <a:pt x="10601" y="0"/>
                    <a:pt x="9662" y="0"/>
                  </a:cubicBezTo>
                  <a:cubicBezTo>
                    <a:pt x="8723" y="0"/>
                    <a:pt x="7965" y="761"/>
                    <a:pt x="7965" y="1700"/>
                  </a:cubicBezTo>
                  <a:lnTo>
                    <a:pt x="7965" y="2265"/>
                  </a:lnTo>
                  <a:lnTo>
                    <a:pt x="5701" y="2265"/>
                  </a:lnTo>
                  <a:lnTo>
                    <a:pt x="5701" y="1700"/>
                  </a:lnTo>
                  <a:cubicBezTo>
                    <a:pt x="5701" y="761"/>
                    <a:pt x="4940" y="0"/>
                    <a:pt x="40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0" name="Google Shape;340;p36"/>
            <p:cNvSpPr/>
            <p:nvPr/>
          </p:nvSpPr>
          <p:spPr>
            <a:xfrm>
              <a:off x="570595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1" name="Google Shape;341;p36"/>
            <p:cNvSpPr/>
            <p:nvPr/>
          </p:nvSpPr>
          <p:spPr>
            <a:xfrm>
              <a:off x="584750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2" name="Google Shape;342;p36"/>
            <p:cNvSpPr/>
            <p:nvPr/>
          </p:nvSpPr>
          <p:spPr>
            <a:xfrm>
              <a:off x="5989025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3" name="Google Shape;343;p36"/>
            <p:cNvSpPr/>
            <p:nvPr/>
          </p:nvSpPr>
          <p:spPr>
            <a:xfrm>
              <a:off x="570595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4" name="Google Shape;344;p36"/>
            <p:cNvSpPr/>
            <p:nvPr/>
          </p:nvSpPr>
          <p:spPr>
            <a:xfrm>
              <a:off x="584750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5" name="Google Shape;345;p36"/>
            <p:cNvSpPr/>
            <p:nvPr/>
          </p:nvSpPr>
          <p:spPr>
            <a:xfrm>
              <a:off x="5989025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6" name="Google Shape;346;p36"/>
            <p:cNvSpPr/>
            <p:nvPr/>
          </p:nvSpPr>
          <p:spPr>
            <a:xfrm>
              <a:off x="570595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7" name="Google Shape;347;p36"/>
            <p:cNvSpPr/>
            <p:nvPr/>
          </p:nvSpPr>
          <p:spPr>
            <a:xfrm>
              <a:off x="584750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8"/>
                  </a:cubicBezTo>
                  <a:cubicBezTo>
                    <a:pt x="3394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348" name="Google Shape;348;p36"/>
            <p:cNvSpPr/>
            <p:nvPr/>
          </p:nvSpPr>
          <p:spPr>
            <a:xfrm>
              <a:off x="5989025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349" name="Google Shape;349;p36"/>
          <p:cNvSpPr/>
          <p:nvPr/>
        </p:nvSpPr>
        <p:spPr>
          <a:xfrm>
            <a:off x="805076" y="1444075"/>
            <a:ext cx="329170" cy="311403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350" name="Google Shape;350;p36"/>
          <p:cNvGrpSpPr/>
          <p:nvPr/>
        </p:nvGrpSpPr>
        <p:grpSpPr>
          <a:xfrm>
            <a:off x="4626801" y="3169960"/>
            <a:ext cx="338591" cy="329186"/>
            <a:chOff x="-31889075" y="2658950"/>
            <a:chExt cx="302475" cy="290775"/>
          </a:xfrm>
        </p:grpSpPr>
        <p:sp>
          <p:nvSpPr>
            <p:cNvPr id="351" name="Google Shape;351;p36"/>
            <p:cNvSpPr/>
            <p:nvPr/>
          </p:nvSpPr>
          <p:spPr>
            <a:xfrm>
              <a:off x="-31889075" y="2658950"/>
              <a:ext cx="302475" cy="290775"/>
            </a:xfrm>
            <a:custGeom>
              <a:avLst/>
              <a:gdLst/>
              <a:ahLst/>
              <a:cxnLst/>
              <a:rect l="l" t="t" r="r" b="b"/>
              <a:pathLst>
                <a:path w="12099" h="11631" extrusionOk="0">
                  <a:moveTo>
                    <a:pt x="10555" y="712"/>
                  </a:moveTo>
                  <a:lnTo>
                    <a:pt x="11153" y="1310"/>
                  </a:lnTo>
                  <a:lnTo>
                    <a:pt x="10051" y="3138"/>
                  </a:lnTo>
                  <a:lnTo>
                    <a:pt x="8728" y="1814"/>
                  </a:lnTo>
                  <a:lnTo>
                    <a:pt x="10555" y="712"/>
                  </a:lnTo>
                  <a:close/>
                  <a:moveTo>
                    <a:pt x="8665" y="2696"/>
                  </a:moveTo>
                  <a:lnTo>
                    <a:pt x="9137" y="3169"/>
                  </a:lnTo>
                  <a:lnTo>
                    <a:pt x="7278" y="4996"/>
                  </a:lnTo>
                  <a:lnTo>
                    <a:pt x="6806" y="4524"/>
                  </a:lnTo>
                  <a:lnTo>
                    <a:pt x="8665" y="2696"/>
                  </a:lnTo>
                  <a:close/>
                  <a:moveTo>
                    <a:pt x="3022" y="640"/>
                  </a:moveTo>
                  <a:cubicBezTo>
                    <a:pt x="3549" y="640"/>
                    <a:pt x="4066" y="847"/>
                    <a:pt x="4443" y="1247"/>
                  </a:cubicBezTo>
                  <a:cubicBezTo>
                    <a:pt x="5010" y="1783"/>
                    <a:pt x="5199" y="2602"/>
                    <a:pt x="4915" y="3358"/>
                  </a:cubicBezTo>
                  <a:cubicBezTo>
                    <a:pt x="4884" y="3484"/>
                    <a:pt x="4915" y="3642"/>
                    <a:pt x="5010" y="3705"/>
                  </a:cubicBezTo>
                  <a:lnTo>
                    <a:pt x="8160" y="6855"/>
                  </a:lnTo>
                  <a:cubicBezTo>
                    <a:pt x="8208" y="6926"/>
                    <a:pt x="8308" y="6961"/>
                    <a:pt x="8409" y="6961"/>
                  </a:cubicBezTo>
                  <a:cubicBezTo>
                    <a:pt x="8442" y="6961"/>
                    <a:pt x="8476" y="6957"/>
                    <a:pt x="8507" y="6950"/>
                  </a:cubicBezTo>
                  <a:cubicBezTo>
                    <a:pt x="8741" y="6862"/>
                    <a:pt x="8981" y="6819"/>
                    <a:pt x="9217" y="6819"/>
                  </a:cubicBezTo>
                  <a:cubicBezTo>
                    <a:pt x="9743" y="6819"/>
                    <a:pt x="10248" y="7031"/>
                    <a:pt x="10618" y="7422"/>
                  </a:cubicBezTo>
                  <a:cubicBezTo>
                    <a:pt x="11153" y="7926"/>
                    <a:pt x="11342" y="8682"/>
                    <a:pt x="11153" y="9375"/>
                  </a:cubicBezTo>
                  <a:lnTo>
                    <a:pt x="10240" y="8493"/>
                  </a:lnTo>
                  <a:cubicBezTo>
                    <a:pt x="10035" y="8289"/>
                    <a:pt x="9767" y="8186"/>
                    <a:pt x="9503" y="8186"/>
                  </a:cubicBezTo>
                  <a:cubicBezTo>
                    <a:pt x="9240" y="8186"/>
                    <a:pt x="8980" y="8289"/>
                    <a:pt x="8791" y="8493"/>
                  </a:cubicBezTo>
                  <a:cubicBezTo>
                    <a:pt x="8381" y="8871"/>
                    <a:pt x="8381" y="9533"/>
                    <a:pt x="8791" y="9943"/>
                  </a:cubicBezTo>
                  <a:lnTo>
                    <a:pt x="9673" y="10856"/>
                  </a:lnTo>
                  <a:cubicBezTo>
                    <a:pt x="9498" y="10904"/>
                    <a:pt x="9318" y="10928"/>
                    <a:pt x="9140" y="10928"/>
                  </a:cubicBezTo>
                  <a:cubicBezTo>
                    <a:pt x="8614" y="10928"/>
                    <a:pt x="8096" y="10721"/>
                    <a:pt x="7719" y="10321"/>
                  </a:cubicBezTo>
                  <a:cubicBezTo>
                    <a:pt x="7152" y="9785"/>
                    <a:pt x="6963" y="8966"/>
                    <a:pt x="7247" y="8210"/>
                  </a:cubicBezTo>
                  <a:cubicBezTo>
                    <a:pt x="7278" y="8084"/>
                    <a:pt x="7247" y="7926"/>
                    <a:pt x="7152" y="7863"/>
                  </a:cubicBezTo>
                  <a:lnTo>
                    <a:pt x="4002" y="4713"/>
                  </a:lnTo>
                  <a:cubicBezTo>
                    <a:pt x="3960" y="4629"/>
                    <a:pt x="3876" y="4587"/>
                    <a:pt x="3787" y="4587"/>
                  </a:cubicBezTo>
                  <a:cubicBezTo>
                    <a:pt x="3743" y="4587"/>
                    <a:pt x="3697" y="4597"/>
                    <a:pt x="3655" y="4618"/>
                  </a:cubicBezTo>
                  <a:cubicBezTo>
                    <a:pt x="3421" y="4706"/>
                    <a:pt x="3181" y="4749"/>
                    <a:pt x="2945" y="4749"/>
                  </a:cubicBezTo>
                  <a:cubicBezTo>
                    <a:pt x="2419" y="4749"/>
                    <a:pt x="1914" y="4537"/>
                    <a:pt x="1544" y="4146"/>
                  </a:cubicBezTo>
                  <a:cubicBezTo>
                    <a:pt x="1009" y="3642"/>
                    <a:pt x="820" y="2885"/>
                    <a:pt x="1009" y="2192"/>
                  </a:cubicBezTo>
                  <a:lnTo>
                    <a:pt x="1009" y="2192"/>
                  </a:lnTo>
                  <a:lnTo>
                    <a:pt x="1922" y="3075"/>
                  </a:lnTo>
                  <a:cubicBezTo>
                    <a:pt x="2127" y="3279"/>
                    <a:pt x="2395" y="3382"/>
                    <a:pt x="2659" y="3382"/>
                  </a:cubicBezTo>
                  <a:cubicBezTo>
                    <a:pt x="2923" y="3382"/>
                    <a:pt x="3183" y="3279"/>
                    <a:pt x="3372" y="3075"/>
                  </a:cubicBezTo>
                  <a:cubicBezTo>
                    <a:pt x="3781" y="2696"/>
                    <a:pt x="3781" y="2035"/>
                    <a:pt x="3372" y="1625"/>
                  </a:cubicBezTo>
                  <a:lnTo>
                    <a:pt x="2490" y="712"/>
                  </a:lnTo>
                  <a:cubicBezTo>
                    <a:pt x="2665" y="664"/>
                    <a:pt x="2844" y="640"/>
                    <a:pt x="3022" y="640"/>
                  </a:cubicBezTo>
                  <a:close/>
                  <a:moveTo>
                    <a:pt x="4380" y="6036"/>
                  </a:moveTo>
                  <a:lnTo>
                    <a:pt x="5829" y="7485"/>
                  </a:lnTo>
                  <a:lnTo>
                    <a:pt x="2679" y="10636"/>
                  </a:lnTo>
                  <a:cubicBezTo>
                    <a:pt x="2474" y="10840"/>
                    <a:pt x="2206" y="10943"/>
                    <a:pt x="1942" y="10943"/>
                  </a:cubicBezTo>
                  <a:cubicBezTo>
                    <a:pt x="1678" y="10943"/>
                    <a:pt x="1418" y="10840"/>
                    <a:pt x="1229" y="10636"/>
                  </a:cubicBezTo>
                  <a:cubicBezTo>
                    <a:pt x="820" y="10226"/>
                    <a:pt x="820" y="9596"/>
                    <a:pt x="1229" y="9186"/>
                  </a:cubicBezTo>
                  <a:lnTo>
                    <a:pt x="4380" y="6036"/>
                  </a:lnTo>
                  <a:close/>
                  <a:moveTo>
                    <a:pt x="2915" y="1"/>
                  </a:moveTo>
                  <a:cubicBezTo>
                    <a:pt x="2465" y="1"/>
                    <a:pt x="2014" y="112"/>
                    <a:pt x="1607" y="334"/>
                  </a:cubicBezTo>
                  <a:cubicBezTo>
                    <a:pt x="1544" y="365"/>
                    <a:pt x="1450" y="491"/>
                    <a:pt x="1450" y="554"/>
                  </a:cubicBezTo>
                  <a:cubicBezTo>
                    <a:pt x="1450" y="680"/>
                    <a:pt x="1481" y="775"/>
                    <a:pt x="1544" y="838"/>
                  </a:cubicBezTo>
                  <a:lnTo>
                    <a:pt x="2836" y="2129"/>
                  </a:lnTo>
                  <a:cubicBezTo>
                    <a:pt x="2962" y="2255"/>
                    <a:pt x="2962" y="2507"/>
                    <a:pt x="2836" y="2602"/>
                  </a:cubicBezTo>
                  <a:cubicBezTo>
                    <a:pt x="2773" y="2665"/>
                    <a:pt x="2686" y="2696"/>
                    <a:pt x="2600" y="2696"/>
                  </a:cubicBezTo>
                  <a:cubicBezTo>
                    <a:pt x="2513" y="2696"/>
                    <a:pt x="2427" y="2665"/>
                    <a:pt x="2364" y="2602"/>
                  </a:cubicBezTo>
                  <a:lnTo>
                    <a:pt x="1072" y="1310"/>
                  </a:lnTo>
                  <a:cubicBezTo>
                    <a:pt x="1001" y="1239"/>
                    <a:pt x="912" y="1204"/>
                    <a:pt x="846" y="1204"/>
                  </a:cubicBezTo>
                  <a:cubicBezTo>
                    <a:pt x="824" y="1204"/>
                    <a:pt x="804" y="1208"/>
                    <a:pt x="788" y="1216"/>
                  </a:cubicBezTo>
                  <a:cubicBezTo>
                    <a:pt x="662" y="1216"/>
                    <a:pt x="599" y="1310"/>
                    <a:pt x="536" y="1373"/>
                  </a:cubicBezTo>
                  <a:cubicBezTo>
                    <a:pt x="1" y="2413"/>
                    <a:pt x="127" y="3736"/>
                    <a:pt x="1009" y="4618"/>
                  </a:cubicBezTo>
                  <a:cubicBezTo>
                    <a:pt x="1549" y="5135"/>
                    <a:pt x="2230" y="5407"/>
                    <a:pt x="2934" y="5407"/>
                  </a:cubicBezTo>
                  <a:cubicBezTo>
                    <a:pt x="3173" y="5407"/>
                    <a:pt x="3415" y="5375"/>
                    <a:pt x="3655" y="5311"/>
                  </a:cubicBezTo>
                  <a:lnTo>
                    <a:pt x="3907" y="5563"/>
                  </a:lnTo>
                  <a:lnTo>
                    <a:pt x="757" y="8714"/>
                  </a:lnTo>
                  <a:cubicBezTo>
                    <a:pt x="64" y="9344"/>
                    <a:pt x="64" y="10447"/>
                    <a:pt x="757" y="11108"/>
                  </a:cubicBezTo>
                  <a:cubicBezTo>
                    <a:pt x="1088" y="11455"/>
                    <a:pt x="1521" y="11628"/>
                    <a:pt x="1954" y="11628"/>
                  </a:cubicBezTo>
                  <a:cubicBezTo>
                    <a:pt x="2387" y="11628"/>
                    <a:pt x="2820" y="11455"/>
                    <a:pt x="3151" y="11108"/>
                  </a:cubicBezTo>
                  <a:lnTo>
                    <a:pt x="6302" y="7958"/>
                  </a:lnTo>
                  <a:lnTo>
                    <a:pt x="6522" y="8210"/>
                  </a:lnTo>
                  <a:cubicBezTo>
                    <a:pt x="6302" y="9155"/>
                    <a:pt x="6522" y="10132"/>
                    <a:pt x="7247" y="10825"/>
                  </a:cubicBezTo>
                  <a:cubicBezTo>
                    <a:pt x="7765" y="11362"/>
                    <a:pt x="8469" y="11630"/>
                    <a:pt x="9169" y="11630"/>
                  </a:cubicBezTo>
                  <a:cubicBezTo>
                    <a:pt x="9618" y="11630"/>
                    <a:pt x="10066" y="11519"/>
                    <a:pt x="10460" y="11297"/>
                  </a:cubicBezTo>
                  <a:cubicBezTo>
                    <a:pt x="10555" y="11266"/>
                    <a:pt x="10618" y="11140"/>
                    <a:pt x="10618" y="11077"/>
                  </a:cubicBezTo>
                  <a:cubicBezTo>
                    <a:pt x="10618" y="11014"/>
                    <a:pt x="10586" y="10888"/>
                    <a:pt x="10555" y="10793"/>
                  </a:cubicBezTo>
                  <a:lnTo>
                    <a:pt x="9263" y="9501"/>
                  </a:lnTo>
                  <a:cubicBezTo>
                    <a:pt x="9137" y="9375"/>
                    <a:pt x="9137" y="9155"/>
                    <a:pt x="9263" y="9029"/>
                  </a:cubicBezTo>
                  <a:cubicBezTo>
                    <a:pt x="9310" y="8966"/>
                    <a:pt x="9397" y="8934"/>
                    <a:pt x="9488" y="8934"/>
                  </a:cubicBezTo>
                  <a:cubicBezTo>
                    <a:pt x="9578" y="8934"/>
                    <a:pt x="9673" y="8966"/>
                    <a:pt x="9736" y="9029"/>
                  </a:cubicBezTo>
                  <a:lnTo>
                    <a:pt x="11027" y="10321"/>
                  </a:lnTo>
                  <a:cubicBezTo>
                    <a:pt x="11075" y="10392"/>
                    <a:pt x="11157" y="10427"/>
                    <a:pt x="11236" y="10427"/>
                  </a:cubicBezTo>
                  <a:cubicBezTo>
                    <a:pt x="11262" y="10427"/>
                    <a:pt x="11287" y="10423"/>
                    <a:pt x="11311" y="10415"/>
                  </a:cubicBezTo>
                  <a:cubicBezTo>
                    <a:pt x="11405" y="10415"/>
                    <a:pt x="11500" y="10321"/>
                    <a:pt x="11532" y="10258"/>
                  </a:cubicBezTo>
                  <a:cubicBezTo>
                    <a:pt x="12099" y="9218"/>
                    <a:pt x="11973" y="7895"/>
                    <a:pt x="11059" y="7013"/>
                  </a:cubicBezTo>
                  <a:cubicBezTo>
                    <a:pt x="10542" y="6496"/>
                    <a:pt x="9850" y="6224"/>
                    <a:pt x="9139" y="6224"/>
                  </a:cubicBezTo>
                  <a:cubicBezTo>
                    <a:pt x="8897" y="6224"/>
                    <a:pt x="8653" y="6255"/>
                    <a:pt x="8413" y="6320"/>
                  </a:cubicBezTo>
                  <a:lnTo>
                    <a:pt x="7719" y="5595"/>
                  </a:lnTo>
                  <a:lnTo>
                    <a:pt x="9578" y="3736"/>
                  </a:lnTo>
                  <a:lnTo>
                    <a:pt x="9799" y="3988"/>
                  </a:lnTo>
                  <a:cubicBezTo>
                    <a:pt x="9867" y="4056"/>
                    <a:pt x="9958" y="4089"/>
                    <a:pt x="10051" y="4089"/>
                  </a:cubicBezTo>
                  <a:cubicBezTo>
                    <a:pt x="10172" y="4089"/>
                    <a:pt x="10294" y="4032"/>
                    <a:pt x="10366" y="3925"/>
                  </a:cubicBezTo>
                  <a:lnTo>
                    <a:pt x="11815" y="1499"/>
                  </a:lnTo>
                  <a:cubicBezTo>
                    <a:pt x="11878" y="1373"/>
                    <a:pt x="11878" y="1184"/>
                    <a:pt x="11784" y="1090"/>
                  </a:cubicBezTo>
                  <a:lnTo>
                    <a:pt x="10775" y="82"/>
                  </a:lnTo>
                  <a:cubicBezTo>
                    <a:pt x="10723" y="30"/>
                    <a:pt x="10652" y="6"/>
                    <a:pt x="10573" y="6"/>
                  </a:cubicBezTo>
                  <a:cubicBezTo>
                    <a:pt x="10507" y="6"/>
                    <a:pt x="10437" y="22"/>
                    <a:pt x="10366" y="50"/>
                  </a:cubicBezTo>
                  <a:lnTo>
                    <a:pt x="7940" y="1499"/>
                  </a:lnTo>
                  <a:cubicBezTo>
                    <a:pt x="7751" y="1625"/>
                    <a:pt x="7719" y="1909"/>
                    <a:pt x="7877" y="2066"/>
                  </a:cubicBezTo>
                  <a:lnTo>
                    <a:pt x="8097" y="2287"/>
                  </a:lnTo>
                  <a:lnTo>
                    <a:pt x="6270" y="4146"/>
                  </a:lnTo>
                  <a:lnTo>
                    <a:pt x="5546" y="3421"/>
                  </a:lnTo>
                  <a:cubicBezTo>
                    <a:pt x="5798" y="2476"/>
                    <a:pt x="5546" y="1499"/>
                    <a:pt x="4852" y="806"/>
                  </a:cubicBezTo>
                  <a:cubicBezTo>
                    <a:pt x="4315" y="269"/>
                    <a:pt x="3615" y="1"/>
                    <a:pt x="29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6"/>
            <p:cNvSpPr/>
            <p:nvPr/>
          </p:nvSpPr>
          <p:spPr>
            <a:xfrm>
              <a:off x="-31838650" y="2838200"/>
              <a:ext cx="70100" cy="68550"/>
            </a:xfrm>
            <a:custGeom>
              <a:avLst/>
              <a:gdLst/>
              <a:ahLst/>
              <a:cxnLst/>
              <a:rect l="l" t="t" r="r" b="b"/>
              <a:pathLst>
                <a:path w="2804" h="2742" extrusionOk="0">
                  <a:moveTo>
                    <a:pt x="2430" y="0"/>
                  </a:moveTo>
                  <a:cubicBezTo>
                    <a:pt x="2339" y="0"/>
                    <a:pt x="2253" y="32"/>
                    <a:pt x="2205" y="95"/>
                  </a:cubicBezTo>
                  <a:lnTo>
                    <a:pt x="95" y="2174"/>
                  </a:lnTo>
                  <a:cubicBezTo>
                    <a:pt x="0" y="2300"/>
                    <a:pt x="0" y="2521"/>
                    <a:pt x="95" y="2647"/>
                  </a:cubicBezTo>
                  <a:cubicBezTo>
                    <a:pt x="158" y="2710"/>
                    <a:pt x="236" y="2741"/>
                    <a:pt x="319" y="2741"/>
                  </a:cubicBezTo>
                  <a:cubicBezTo>
                    <a:pt x="402" y="2741"/>
                    <a:pt x="488" y="2710"/>
                    <a:pt x="567" y="2647"/>
                  </a:cubicBezTo>
                  <a:lnTo>
                    <a:pt x="2678" y="567"/>
                  </a:lnTo>
                  <a:cubicBezTo>
                    <a:pt x="2804" y="441"/>
                    <a:pt x="2804" y="221"/>
                    <a:pt x="2678" y="95"/>
                  </a:cubicBezTo>
                  <a:cubicBezTo>
                    <a:pt x="2615" y="32"/>
                    <a:pt x="2520" y="0"/>
                    <a:pt x="24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36"/>
          <p:cNvGrpSpPr/>
          <p:nvPr/>
        </p:nvGrpSpPr>
        <p:grpSpPr>
          <a:xfrm>
            <a:off x="777477" y="3176758"/>
            <a:ext cx="382269" cy="329184"/>
            <a:chOff x="-45664625" y="2352225"/>
            <a:chExt cx="300125" cy="263875"/>
          </a:xfrm>
        </p:grpSpPr>
        <p:sp>
          <p:nvSpPr>
            <p:cNvPr id="354" name="Google Shape;354;p36"/>
            <p:cNvSpPr/>
            <p:nvPr/>
          </p:nvSpPr>
          <p:spPr>
            <a:xfrm>
              <a:off x="-45664625" y="2352225"/>
              <a:ext cx="300125" cy="263875"/>
            </a:xfrm>
            <a:custGeom>
              <a:avLst/>
              <a:gdLst/>
              <a:ahLst/>
              <a:cxnLst/>
              <a:rect l="l" t="t" r="r" b="b"/>
              <a:pathLst>
                <a:path w="12005" h="10555" extrusionOk="0">
                  <a:moveTo>
                    <a:pt x="10965" y="694"/>
                  </a:moveTo>
                  <a:cubicBezTo>
                    <a:pt x="11154" y="694"/>
                    <a:pt x="11311" y="851"/>
                    <a:pt x="11311" y="1072"/>
                  </a:cubicBezTo>
                  <a:lnTo>
                    <a:pt x="11311" y="2836"/>
                  </a:lnTo>
                  <a:lnTo>
                    <a:pt x="726" y="2836"/>
                  </a:lnTo>
                  <a:lnTo>
                    <a:pt x="726" y="1072"/>
                  </a:lnTo>
                  <a:cubicBezTo>
                    <a:pt x="694" y="851"/>
                    <a:pt x="852" y="694"/>
                    <a:pt x="1072" y="694"/>
                  </a:cubicBezTo>
                  <a:close/>
                  <a:moveTo>
                    <a:pt x="11311" y="3498"/>
                  </a:moveTo>
                  <a:lnTo>
                    <a:pt x="11311" y="9484"/>
                  </a:lnTo>
                  <a:cubicBezTo>
                    <a:pt x="11311" y="9673"/>
                    <a:pt x="11154" y="9830"/>
                    <a:pt x="10933" y="9830"/>
                  </a:cubicBezTo>
                  <a:lnTo>
                    <a:pt x="1072" y="9830"/>
                  </a:lnTo>
                  <a:cubicBezTo>
                    <a:pt x="852" y="9830"/>
                    <a:pt x="694" y="9673"/>
                    <a:pt x="694" y="9484"/>
                  </a:cubicBezTo>
                  <a:lnTo>
                    <a:pt x="694" y="3498"/>
                  </a:ln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33" y="10555"/>
                  </a:lnTo>
                  <a:cubicBezTo>
                    <a:pt x="11532" y="10555"/>
                    <a:pt x="12004" y="10082"/>
                    <a:pt x="12004" y="9484"/>
                  </a:cubicBezTo>
                  <a:lnTo>
                    <a:pt x="12004" y="1040"/>
                  </a:lnTo>
                  <a:cubicBezTo>
                    <a:pt x="11973" y="473"/>
                    <a:pt x="11500" y="1"/>
                    <a:pt x="109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6"/>
            <p:cNvSpPr/>
            <p:nvPr/>
          </p:nvSpPr>
          <p:spPr>
            <a:xfrm>
              <a:off x="-45612625" y="2475100"/>
              <a:ext cx="55150" cy="88225"/>
            </a:xfrm>
            <a:custGeom>
              <a:avLst/>
              <a:gdLst/>
              <a:ahLst/>
              <a:cxnLst/>
              <a:rect l="l" t="t" r="r" b="b"/>
              <a:pathLst>
                <a:path w="2206" h="3529" extrusionOk="0">
                  <a:moveTo>
                    <a:pt x="1808" y="0"/>
                  </a:moveTo>
                  <a:cubicBezTo>
                    <a:pt x="1717" y="0"/>
                    <a:pt x="1623" y="32"/>
                    <a:pt x="1544" y="95"/>
                  </a:cubicBezTo>
                  <a:lnTo>
                    <a:pt x="126" y="1513"/>
                  </a:lnTo>
                  <a:cubicBezTo>
                    <a:pt x="0" y="1607"/>
                    <a:pt x="0" y="1859"/>
                    <a:pt x="126" y="2017"/>
                  </a:cubicBezTo>
                  <a:lnTo>
                    <a:pt x="1544" y="3434"/>
                  </a:lnTo>
                  <a:cubicBezTo>
                    <a:pt x="1607" y="3497"/>
                    <a:pt x="1694" y="3529"/>
                    <a:pt x="1784" y="3529"/>
                  </a:cubicBezTo>
                  <a:cubicBezTo>
                    <a:pt x="1875" y="3529"/>
                    <a:pt x="1969" y="3497"/>
                    <a:pt x="2048" y="3434"/>
                  </a:cubicBezTo>
                  <a:cubicBezTo>
                    <a:pt x="2174" y="3308"/>
                    <a:pt x="2174" y="3088"/>
                    <a:pt x="2048" y="2930"/>
                  </a:cubicBezTo>
                  <a:lnTo>
                    <a:pt x="914" y="1765"/>
                  </a:lnTo>
                  <a:lnTo>
                    <a:pt x="2048" y="631"/>
                  </a:lnTo>
                  <a:cubicBezTo>
                    <a:pt x="2206" y="473"/>
                    <a:pt x="2206" y="252"/>
                    <a:pt x="2048" y="95"/>
                  </a:cubicBezTo>
                  <a:cubicBezTo>
                    <a:pt x="1985" y="32"/>
                    <a:pt x="1898" y="0"/>
                    <a:pt x="1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6"/>
            <p:cNvSpPr/>
            <p:nvPr/>
          </p:nvSpPr>
          <p:spPr>
            <a:xfrm>
              <a:off x="-45471650" y="2475100"/>
              <a:ext cx="54375" cy="86850"/>
            </a:xfrm>
            <a:custGeom>
              <a:avLst/>
              <a:gdLst/>
              <a:ahLst/>
              <a:cxnLst/>
              <a:rect l="l" t="t" r="r" b="b"/>
              <a:pathLst>
                <a:path w="2175" h="3474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189"/>
                    <a:pt x="1" y="441"/>
                    <a:pt x="127" y="599"/>
                  </a:cubicBezTo>
                  <a:lnTo>
                    <a:pt x="1261" y="1733"/>
                  </a:lnTo>
                  <a:lnTo>
                    <a:pt x="127" y="2867"/>
                  </a:lnTo>
                  <a:cubicBezTo>
                    <a:pt x="1" y="2993"/>
                    <a:pt x="1" y="3245"/>
                    <a:pt x="127" y="3403"/>
                  </a:cubicBezTo>
                  <a:cubicBezTo>
                    <a:pt x="174" y="3450"/>
                    <a:pt x="261" y="3474"/>
                    <a:pt x="355" y="3474"/>
                  </a:cubicBezTo>
                  <a:cubicBezTo>
                    <a:pt x="450" y="3474"/>
                    <a:pt x="552" y="3450"/>
                    <a:pt x="631" y="3403"/>
                  </a:cubicBezTo>
                  <a:lnTo>
                    <a:pt x="2048" y="1985"/>
                  </a:lnTo>
                  <a:cubicBezTo>
                    <a:pt x="2174" y="1859"/>
                    <a:pt x="2174" y="1607"/>
                    <a:pt x="2048" y="1450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6"/>
            <p:cNvSpPr/>
            <p:nvPr/>
          </p:nvSpPr>
          <p:spPr>
            <a:xfrm>
              <a:off x="-45542525" y="2456975"/>
              <a:ext cx="55150" cy="123300"/>
            </a:xfrm>
            <a:custGeom>
              <a:avLst/>
              <a:gdLst/>
              <a:ahLst/>
              <a:cxnLst/>
              <a:rect l="l" t="t" r="r" b="b"/>
              <a:pathLst>
                <a:path w="2206" h="4932" extrusionOk="0">
                  <a:moveTo>
                    <a:pt x="1791" y="0"/>
                  </a:moveTo>
                  <a:cubicBezTo>
                    <a:pt x="1651" y="0"/>
                    <a:pt x="1529" y="108"/>
                    <a:pt x="1481" y="253"/>
                  </a:cubicBezTo>
                  <a:lnTo>
                    <a:pt x="63" y="4474"/>
                  </a:lnTo>
                  <a:cubicBezTo>
                    <a:pt x="0" y="4664"/>
                    <a:pt x="126" y="4853"/>
                    <a:pt x="315" y="4916"/>
                  </a:cubicBezTo>
                  <a:cubicBezTo>
                    <a:pt x="349" y="4927"/>
                    <a:pt x="382" y="4932"/>
                    <a:pt x="415" y="4932"/>
                  </a:cubicBezTo>
                  <a:cubicBezTo>
                    <a:pt x="567" y="4932"/>
                    <a:pt x="704" y="4819"/>
                    <a:pt x="756" y="4664"/>
                  </a:cubicBezTo>
                  <a:lnTo>
                    <a:pt x="2174" y="442"/>
                  </a:lnTo>
                  <a:cubicBezTo>
                    <a:pt x="2206" y="284"/>
                    <a:pt x="2111" y="95"/>
                    <a:pt x="1922" y="32"/>
                  </a:cubicBezTo>
                  <a:cubicBezTo>
                    <a:pt x="1878" y="10"/>
                    <a:pt x="1834" y="0"/>
                    <a:pt x="17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6"/>
            <p:cNvSpPr/>
            <p:nvPr/>
          </p:nvSpPr>
          <p:spPr>
            <a:xfrm>
              <a:off x="-45541750" y="23861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32" y="567"/>
                    <a:pt x="221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6"/>
            <p:cNvSpPr/>
            <p:nvPr/>
          </p:nvSpPr>
          <p:spPr>
            <a:xfrm>
              <a:off x="-45488175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89"/>
                    <a:pt x="1260" y="0"/>
                    <a:pt x="10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6"/>
            <p:cNvSpPr/>
            <p:nvPr/>
          </p:nvSpPr>
          <p:spPr>
            <a:xfrm>
              <a:off x="-45436200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32" y="567"/>
                    <a:pt x="189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B16EC44D-9D55-D04B-B4BE-81265ACAE2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4204" y="179378"/>
            <a:ext cx="8898650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Преимущества автоматизированного управления туристическими маршрутами</a:t>
            </a:r>
            <a:endParaRPr sz="28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350" y="-183087"/>
            <a:ext cx="8898650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dirty="0"/>
              <a:t>Проблемы системы</a:t>
            </a:r>
            <a:endParaRPr sz="2800" b="1" i="1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E0A4D3D-1B5F-330D-D657-B68FA1262E4D}"/>
              </a:ext>
            </a:extLst>
          </p:cNvPr>
          <p:cNvSpPr/>
          <p:nvPr/>
        </p:nvSpPr>
        <p:spPr>
          <a:xfrm>
            <a:off x="909072" y="961693"/>
            <a:ext cx="3373549" cy="3871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 данных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CB19BE0-74B5-3973-7180-5E7B7A4902D3}"/>
              </a:ext>
            </a:extLst>
          </p:cNvPr>
          <p:cNvSpPr/>
          <p:nvPr/>
        </p:nvSpPr>
        <p:spPr>
          <a:xfrm>
            <a:off x="1398776" y="2286863"/>
            <a:ext cx="2394139" cy="3871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разрыв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3BF95EF-6067-C276-BD4B-8E4CE8644E89}"/>
              </a:ext>
            </a:extLst>
          </p:cNvPr>
          <p:cNvSpPr/>
          <p:nvPr/>
        </p:nvSpPr>
        <p:spPr>
          <a:xfrm>
            <a:off x="1894222" y="3662239"/>
            <a:ext cx="4148798" cy="3871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устойчивого туризма</a:t>
            </a:r>
            <a:endParaRPr lang="ru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08EB25-6669-A61D-D18C-C700A490A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51" y="890172"/>
            <a:ext cx="530221" cy="5302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24DD5E-3DAB-CBD6-6741-15E11ED1E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13" y="2210264"/>
            <a:ext cx="530221" cy="5302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06F099-2581-1E83-9FE7-C3F3B34CA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095" y="3590717"/>
            <a:ext cx="530221" cy="530221"/>
          </a:xfrm>
          <a:prstGeom prst="rect">
            <a:avLst/>
          </a:prstGeom>
        </p:spPr>
      </p:pic>
      <p:sp>
        <p:nvSpPr>
          <p:cNvPr id="16" name="Google Shape;305;p34">
            <a:extLst>
              <a:ext uri="{FF2B5EF4-FFF2-40B4-BE49-F238E27FC236}">
                <a16:creationId xmlns:a16="http://schemas.microsoft.com/office/drawing/2014/main" id="{52016389-D7F0-F161-DE0A-FDBFB2AAB7FF}"/>
              </a:ext>
            </a:extLst>
          </p:cNvPr>
          <p:cNvSpPr txBox="1">
            <a:spLocks/>
          </p:cNvSpPr>
          <p:nvPr/>
        </p:nvSpPr>
        <p:spPr>
          <a:xfrm>
            <a:off x="835985" y="1481760"/>
            <a:ext cx="7315681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Сбор личной информации для создания персонализированных маршрутов должен соответствовать строгим правилам конфиденциальности.</a:t>
            </a:r>
          </a:p>
        </p:txBody>
      </p:sp>
      <p:sp>
        <p:nvSpPr>
          <p:cNvPr id="17" name="Google Shape;305;p34">
            <a:extLst>
              <a:ext uri="{FF2B5EF4-FFF2-40B4-BE49-F238E27FC236}">
                <a16:creationId xmlns:a16="http://schemas.microsoft.com/office/drawing/2014/main" id="{D8CF11EC-E174-7466-37B2-2C42E1EC8079}"/>
              </a:ext>
            </a:extLst>
          </p:cNvPr>
          <p:cNvSpPr txBox="1">
            <a:spLocks/>
          </p:cNvSpPr>
          <p:nvPr/>
        </p:nvSpPr>
        <p:spPr>
          <a:xfrm>
            <a:off x="1101095" y="2787792"/>
            <a:ext cx="7315681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Не все туристы могут иметь доступ к смартфонам или Интернету, поэтому крайне важно предоставить альтернативу тем, у кого нет доступа к цифровым технологиям.</a:t>
            </a:r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1631316" y="41818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r>
              <a:rPr lang="ru-RU" sz="1400" dirty="0"/>
              <a:t>Обеспечение того, чтобы система способствовала устойчивому туризму и экологически чистым практикам, имеет жизненно важное значение для долгосрочного благополучия </a:t>
            </a:r>
            <a:r>
              <a:rPr lang="ru-RU" sz="1400" dirty="0" err="1"/>
              <a:t>дестинаций</a:t>
            </a:r>
            <a:r>
              <a:rPr lang="ru-RU" sz="14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358022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Начните с определения всех заинтересованных сторон, включая органы управления туризмом, местные предприятия и самих туристов. Поймите их потребности и ожидания и определите цели системы, такие как улучшение туристического опыта, продвижение устойчивого туризма и увеличение доходов местного бизнеса.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заинтересованные стороны и цели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BB5DC7-278C-768C-5F88-DA7B4FAE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37" y="1797393"/>
            <a:ext cx="774357" cy="77435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21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Собирайте данные из различных источников, включая карты, историческую и культурную информацию, а также данные в реальном времени, такие как трафик и погода. Интегрируйте эти источники данных, чтобы предоставлять туристам точную и актуальную информацию.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интеграция данных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E9B5EE-A05B-FFED-9AF8-473CDC343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14" y="1749511"/>
            <a:ext cx="822239" cy="82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Выберите подходящий стек технологий для системы с учетом таких факторов, как мобильные приложения, веб-платформы и базы данных. Обеспечить удобство использования системы и ее доступность для широкого круга туристов.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технологии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E96055-72B7-0FA1-5287-121A5FDAE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867" y="1745367"/>
            <a:ext cx="832022" cy="83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42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Внедряйте алгоритмы и искусственный интеллект для создания персонализированных маршрутов для туристов. Предлагайте рекомендации по достопримечательностям, вариантам размещения и ресторанам на основе предпочтений пользователей и данных в реальном времени.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Персонализация и рекомендации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D22F2F-8D0A-1995-92F1-CAF0C4632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95" y="1778428"/>
            <a:ext cx="760260" cy="76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0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Включите функции безопасности, такие как GPS-слежение и контактную информацию для экстренных случаев, чтобы повысить безопасность туристов во время их путешествий.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безопасности и экстренной помощи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71AE5C-888D-35B1-7CB9-3A4F5B001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07" y="1745367"/>
            <a:ext cx="786723" cy="78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30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Убедитесь, что система поддерживает устойчивый туризм, предлагая экологически чистые варианты транспорта и направляя туристов в менее многолюдные места, чтобы минимизировать воздействие туризма на окружающую среду и культуру.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устойчивого развития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B99C59-2B05-2158-9122-A1267C198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72" y="1758054"/>
            <a:ext cx="826383" cy="82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08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Внедрите надежные меры конфиденциальности и безопасности данных для защиты личной информации туристов. Соблюдайте соответствующие правила защиты данных.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 и безопасность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9735C6-8AFF-BF71-6701-486591D6E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07" y="1757748"/>
            <a:ext cx="819674" cy="8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79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Тщательно протестируйте систему, чтобы выявить и устранить любые ошибки или проблемы с удобством использования. Проведите пользовательское тестирование, чтобы собрать отзывы и внести необходимые улучшения.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и обеспечение качества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BFB266-7F40-5286-EF9A-0F2C2E5E2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64" y="1745367"/>
            <a:ext cx="799079" cy="79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13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р</a:t>
            </a:r>
            <a:r>
              <a:rPr lang="ru-RU" sz="2800" b="1" i="1" dirty="0" err="1"/>
              <a:t>азработки</a:t>
            </a:r>
            <a:r>
              <a:rPr lang="ru-RU" sz="2800" b="1" i="1" dirty="0"/>
              <a:t>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Сотрудничайте с местными предприятиями, органами управления туризмом и другими заинтересованными сторонами, чтобы обеспечить плавную интеграцию системы с местной туристической экосистемой. Обеспечить обучение пользователей и поддержку туристов для эффективного и ответственного использования системы.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и обучение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332CD3-2694-63A7-BCD0-4E25A83DB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45" y="1745367"/>
            <a:ext cx="758936" cy="75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39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6;p32">
            <a:extLst>
              <a:ext uri="{FF2B5EF4-FFF2-40B4-BE49-F238E27FC236}">
                <a16:creationId xmlns:a16="http://schemas.microsoft.com/office/drawing/2014/main" id="{F79B8B18-31DC-96F6-A1B9-EB0315CDD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85" y="527712"/>
            <a:ext cx="9121072" cy="989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 dirty="0"/>
              <a:t>Этапы </a:t>
            </a:r>
            <a:r>
              <a:rPr lang="ru-RU" sz="2800" b="1" i="1" dirty="0"/>
              <a:t>разработки 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18" name="Google Shape;305;p34">
            <a:extLst>
              <a:ext uri="{FF2B5EF4-FFF2-40B4-BE49-F238E27FC236}">
                <a16:creationId xmlns:a16="http://schemas.microsoft.com/office/drawing/2014/main" id="{C7ADBE52-CAF8-E9AC-1554-19F319E5BBAA}"/>
              </a:ext>
            </a:extLst>
          </p:cNvPr>
          <p:cNvSpPr txBox="1">
            <a:spLocks/>
          </p:cNvSpPr>
          <p:nvPr/>
        </p:nvSpPr>
        <p:spPr>
          <a:xfrm>
            <a:off x="991878" y="3423507"/>
            <a:ext cx="7512684" cy="119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0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algn="ctr"/>
            <a:r>
              <a:rPr lang="ru-RU" sz="1600" dirty="0"/>
              <a:t>После запуска системы постоянно собирайте отзывы и данные, чтобы улучшить ее производительность и удобство для пользователей. Будьте в курсе технологических достижений, чтобы со временем адаптировать и совершенствовать систему.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4EDFB413-BCC9-8804-20E2-9D4454F933D3}"/>
              </a:ext>
            </a:extLst>
          </p:cNvPr>
          <p:cNvSpPr/>
          <p:nvPr/>
        </p:nvSpPr>
        <p:spPr>
          <a:xfrm>
            <a:off x="1869096" y="1745367"/>
            <a:ext cx="5758249" cy="826383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совершенствование</a:t>
            </a:r>
            <a:endParaRPr lang="ru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D4D93E-F5C0-3671-F591-0C7E5CFC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9224" y="2645890"/>
            <a:ext cx="637992" cy="637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C27758-7F75-1CDD-CB78-0019514BF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52" y="1688193"/>
            <a:ext cx="980303" cy="98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0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681955" y="853030"/>
            <a:ext cx="8898650" cy="98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i="1"/>
              <a:t>Этапы </a:t>
            </a:r>
            <a:r>
              <a:rPr lang="ru-RU" sz="2800" b="1" i="1"/>
              <a:t>разработки </a:t>
            </a:r>
            <a:r>
              <a:rPr lang="ru-RU" sz="2800" b="1" i="1" dirty="0"/>
              <a:t>автоматизированной системы управления туристическими маршрутами</a:t>
            </a:r>
            <a:endParaRPr sz="2800" b="1" i="1" dirty="0"/>
          </a:p>
        </p:txBody>
      </p:sp>
      <p:sp>
        <p:nvSpPr>
          <p:cNvPr id="287" name="Google Shape;287;p32"/>
          <p:cNvSpPr txBox="1">
            <a:spLocks noGrp="1"/>
          </p:cNvSpPr>
          <p:nvPr>
            <p:ph type="subTitle" idx="1"/>
          </p:nvPr>
        </p:nvSpPr>
        <p:spPr>
          <a:xfrm>
            <a:off x="681955" y="1992170"/>
            <a:ext cx="755767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Разработка автоматизированной системы управления туристическими маршрутами — это динамичный процесс, который требует постоянного обслуживания и адаптации для удовлетворения растущих потребностей туристической отрасли и ее пользователей.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/>
              <a:t>Следуя этим шагам и принимая во внимание эти ключевые факторы, можно разработать успешную систему, приносящую пользу как туристам, так и местам, которые они посещают.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678458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0"/>
          <p:cNvSpPr txBox="1">
            <a:spLocks noGrp="1"/>
          </p:cNvSpPr>
          <p:nvPr>
            <p:ph type="subTitle" idx="1"/>
          </p:nvPr>
        </p:nvSpPr>
        <p:spPr>
          <a:xfrm>
            <a:off x="-167234" y="1327898"/>
            <a:ext cx="9478468" cy="220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/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ta Migration Project Proposal by Slidesgo">
  <a:themeElements>
    <a:clrScheme name="Simple Light">
      <a:dk1>
        <a:srgbClr val="241160"/>
      </a:dk1>
      <a:lt1>
        <a:srgbClr val="FFFFFF"/>
      </a:lt1>
      <a:dk2>
        <a:srgbClr val="E2E4FC"/>
      </a:dk2>
      <a:lt2>
        <a:srgbClr val="8861F1"/>
      </a:lt2>
      <a:accent1>
        <a:srgbClr val="545EEA"/>
      </a:accent1>
      <a:accent2>
        <a:srgbClr val="0B9CDC"/>
      </a:accent2>
      <a:accent3>
        <a:srgbClr val="01CFE6"/>
      </a:accent3>
      <a:accent4>
        <a:srgbClr val="FFFFFF"/>
      </a:accent4>
      <a:accent5>
        <a:srgbClr val="FFFFFF"/>
      </a:accent5>
      <a:accent6>
        <a:srgbClr val="FFFFFF"/>
      </a:accent6>
      <a:hlink>
        <a:srgbClr val="24116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1019</Words>
  <Application>Microsoft Office PowerPoint</Application>
  <PresentationFormat>Экран (16:9)</PresentationFormat>
  <Paragraphs>82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PT Sans</vt:lpstr>
      <vt:lpstr>Cairo</vt:lpstr>
      <vt:lpstr>Arial</vt:lpstr>
      <vt:lpstr>Anaheim</vt:lpstr>
      <vt:lpstr>Space Grotesk Medium</vt:lpstr>
      <vt:lpstr>Nunito Light</vt:lpstr>
      <vt:lpstr>Open Sans</vt:lpstr>
      <vt:lpstr>Space Grotesk</vt:lpstr>
      <vt:lpstr>Times New Roman</vt:lpstr>
      <vt:lpstr>Raleway</vt:lpstr>
      <vt:lpstr>Data Migration Project Proposal by Slidesgo</vt:lpstr>
      <vt:lpstr>Автоматизированная система управления туристским маршрутом</vt:lpstr>
      <vt:lpstr>Автоматизированная система управления туристскими маршрутами</vt:lpstr>
      <vt:lpstr>Ключевые особенности и функциональные  возможности такой системы обычно включают в себя:с</vt:lpstr>
      <vt:lpstr>Ключевые особенности и функциональные  возможности такой системы обычно включают в себя:с</vt:lpstr>
      <vt:lpstr>Ключевые особенности и функциональные  возможности такой системы обычно включают в себя:</vt:lpstr>
      <vt:lpstr>Автоматизированная система управления туристическими маршрутами</vt:lpstr>
      <vt:lpstr>Преимущества автоматизированного управления туристическими маршрутами</vt:lpstr>
      <vt:lpstr>Преимущества автоматизированного управления туристическими маршрутами</vt:lpstr>
      <vt:lpstr>Проблемы системы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Этапы разработки автоматизированной системы управления туристическими маршрутами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Автоматизированная система управления туристским маршрутом</dc:title>
  <cp:lastModifiedBy>User</cp:lastModifiedBy>
  <cp:revision>4</cp:revision>
  <dcterms:modified xsi:type="dcterms:W3CDTF">2023-11-09T12:14:22Z</dcterms:modified>
</cp:coreProperties>
</file>