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73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2.3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Микроканондық таралу. Канондық таралу. Үлкен канондық таралу.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ансамбльдерді таңдау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Ансамбль жүйенің ортамен қандай шамалармен алмасатынына қарай таңдалады.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Үш негізгі ансамбль тепе-тең статистикалық физиканың өзегін құрайды.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Микроканондық ансамбль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Оқшауланған жүйе: E,V,N тұрақты.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Берілген энергия қабатындағы қолжетімді микрокүйлер тең ықтималды деп алынады.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Микроканондық таралу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Энергиясы E-ге сәйкес аймақта ρ тұрақты, ал басқа жерде нөл.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Энтропия күй саны арқылы табылады.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Канондық ансамбль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Жүйе термостатпен энергия алмасады; T,V,N тұрақты.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Микрокүй ықтималдығы Больцман факторымен анықталады.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қосынды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Канондық статистикалық қосынды барлық микрокүйлерді нормалайды және термодинамикалық потенциалдарды есептеуге мүмкіндік береді.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Канондық потенциал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Гельмгольц еркін энергиясы Z арқылы өрнектеледі; одан энтропия, қысым және ішкі энергия туындылар арқылы табылады.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Үлкен канондық ансамбль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Жүйе ортамен энергия да, бөлшектер де алмасады; T,V,μ тұрақты.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N флуктуация жасайды.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Үлкен статистикалық қосынды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Микрокүй салмағында энергиямен қатар бөлшектер саны және химиялық потенциал ескеріледі.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Үш ансамбльдің байланысы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Термодинамикалық шекте N→∞ болғанда қалыпты жүйелер үшін үш ансамбль бірдей макроскопиялық нәтижелер береді; айырмашылық флуктуациялар сипатында қалады.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Office PowerPoint</Application>
  <PresentationFormat>Широкоэкранный</PresentationFormat>
  <Paragraphs>65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Микроканондық таралу. Канондық таралу. Үлкен канондық таралу.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2026-10-06T09:24:18Z</dcterms:modified>
</cp:coreProperties>
</file>