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5236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2.1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Лиувилль теоремасы. Тұйықталған жүйе қозғалысының интегралы және таралу функциясы.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Лиувилль теоремасының идеясы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Гамильтондық жүйеде фазалық кеңістіктегі ансамбль ағыны сығылмайды: фазалық траекториялар бойымен ықтималдық тығыздығы сақталады.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Лиувилль теңдеуі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Таралу функциясының толық уақыт туындысы Гамильтон динамикасында нөлге тең.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Пуассон жақшасы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Лиувилль теңдеуіндегі Пуассон жақшасы координаталар мен импульстар бойынша туындылар арқылы анықталады.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Фазалық көлемнің сақталуы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Уақыт эволюциясы кезінде фазалық кеңістіктің кез келген элементар көлемі деформациялануы мүмкін, бірақ оның көлемі өзгермейді.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Қозғалыс интегралы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Қозғалыс интегралы — траектория бойымен тұрақты болатын шама.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Егер ∂I/∂t=0 және {I,H}=0 болса, I сақталады.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Тұйықталған жүйе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Сыртқы ортамен энергия және бөлшек алмаспайтын тұйық жүйеде толық энергия негізгі қозғалыс интегралы болып табылады.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Стационар таралу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Тепе-теңдік таралуы уақытқа айқын тәуелді емес және қозғалыс интегралдарының функциясы ретінде жазылады.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Статистикалық мағынасы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Лиувилль теоремасы ықтималдықтың фазалық кеңістікте жоғалмайтынын және пайда болмайтынын көрсетеді; бұл ансамбль эволюциясының сақталу заңы.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Теорема классикалық статистикалық механиканың негізі: микроскопиялық Гамильтон динамикасын тепе-теңдік таралуларымен байланыстырады.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Office PowerPoint</Application>
  <PresentationFormat>Широкоэкранный</PresentationFormat>
  <Paragraphs>61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Лиувилль теоремасы. Тұйықталған жүйе қозғалысының интегралы және таралу функциясы.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2026-10-06T09:23:02Z</dcterms:modified>
</cp:coreProperties>
</file>