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0545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32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731520"/>
            <a:ext cx="6949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BFD7E5"/>
                </a:solidFill>
              </a:rPr>
              <a:t>ТЕРМОДИНАМИКА ЖӘНЕ</a:t>
            </a:r>
            <a:endParaRPr lang="en-US" sz="1900" dirty="0"/>
          </a:p>
          <a:p>
            <a:pPr marL="0" indent="0">
              <a:buNone/>
            </a:pPr>
            <a:r>
              <a:rPr lang="en-US" sz="1900" b="1" dirty="0">
                <a:solidFill>
                  <a:srgbClr val="BFD7E5"/>
                </a:solidFill>
              </a:rPr>
              <a:t>СТАТИСТИКАЛЫҚ ФИЗИКА</a:t>
            </a:r>
            <a:endParaRPr lang="en-US" sz="1900" dirty="0"/>
          </a:p>
        </p:txBody>
      </p:sp>
      <p:sp>
        <p:nvSpPr>
          <p:cNvPr id="3" name="Text 1"/>
          <p:cNvSpPr/>
          <p:nvPr/>
        </p:nvSpPr>
        <p:spPr>
          <a:xfrm>
            <a:off x="731520" y="1828800"/>
            <a:ext cx="1828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D7A94A"/>
                </a:solidFill>
              </a:rPr>
              <a:t>3.1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31520" y="2697480"/>
            <a:ext cx="106070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FFFFFF"/>
                </a:solidFill>
              </a:rPr>
              <a:t>Кванттық статистикалық физиканың элементтері. Кванттық микроканондық таралу.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749808" y="580644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9DCE8"/>
                </a:solidFill>
              </a:rPr>
              <a:t>Дәріс презентациясы • 10 слайд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3.1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2/10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Кванттық статистикаға қажеттілік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Температура төмендегенде немесе тығыздық артқанда бөлшектердің толқындық қасиеттері маңызды болады және классикалық фазалық сипаттау жеткіліксіз.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3.1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3/10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Кванттық күй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Жүйе күйі Гильберт кеңістігіндегі күй векторымен немесе тығыздық операторымен сипатталады.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49808" y="2624328"/>
            <a:ext cx="100584" cy="100584"/>
          </a:xfrm>
          <a:prstGeom prst="ellipse">
            <a:avLst/>
          </a:prstGeom>
          <a:solidFill>
            <a:srgbClr val="2F6B8A"/>
          </a:solidFill>
          <a:ln w="12700">
            <a:solidFill>
              <a:srgbClr val="2F6B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60120" y="2542032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Өлшенетін шамаларға эрмиттік операторлар сәйкес келеді.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3.1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4/10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Тығыздық операторы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Аралас ансамбль үшін статистикалық күй ықтималдықтармен өлшенген проекторлар қосындысы арқылы беріледі.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3.1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5/10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Орташа мән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A физикалық шамасының ансамбльдік орташа мәні тығыздық операторының көмегімен із арқылы есептеледі.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3.1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6/10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Кванттық микроканондық ансамбль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Оқшауланған кванттық жүйеде E,V,N тұрақты; тар энергия интервалындағы рұқсат етілген меншікті күйлер тең ықтималды.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3.1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7/10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Микроканондық тығыздық операторы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Энергия қабатында Ω кванттық күй болса, әр күйдің ықтималдығы 1/Ω болады.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3.1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8/10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Кванттық энтропия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Фон Нейман энтропиясы классикалық Гиббс энтропиясының операторлық аналогы.</a:t>
            </a:r>
            <a:endParaRPr lang="en-US" sz="20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680" y="5166360"/>
            <a:ext cx="5303520" cy="64008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58368" y="4983480"/>
            <a:ext cx="5806440" cy="1051560"/>
          </a:xfrm>
          <a:prstGeom prst="roundRect">
            <a:avLst/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8680" y="5193792"/>
            <a:ext cx="5303520" cy="6400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3.1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9/10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Классикалық шек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Жылулық де Бройль толқын ұзындығы бөлшектер арақашықтығынан әлдеқайда кіші болғанда кванттық әсерлер әлсірейді.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46304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3.1  |  Термодинамика және статистикалық физика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789920" y="146304"/>
            <a:ext cx="822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FFFFFF"/>
                </a:solidFill>
              </a:rPr>
              <a:t>10/10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66928" y="868680"/>
            <a:ext cx="11018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Қорытынды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66928" y="1600200"/>
            <a:ext cx="11018520" cy="0"/>
          </a:xfrm>
          <a:prstGeom prst="line">
            <a:avLst/>
          </a:prstGeom>
          <a:noFill/>
          <a:ln w="25400">
            <a:solidFill>
              <a:srgbClr val="D7A94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49808" y="1911096"/>
            <a:ext cx="100584" cy="100584"/>
          </a:xfrm>
          <a:prstGeom prst="ellipse">
            <a:avLst/>
          </a:prstGeom>
          <a:solidFill>
            <a:srgbClr val="D7A94A"/>
          </a:solidFill>
          <a:ln w="12700">
            <a:solidFill>
              <a:srgbClr val="D7A94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60120" y="1828800"/>
            <a:ext cx="1033272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203040"/>
                </a:solidFill>
              </a:rPr>
              <a:t>Кванттық статистика ықтималдықтарды кванттық күйлермен біріктіреді; микроканондық ансамбль оқшауланған кванттық жүйенің тепе-теңдігін сипаттайды.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955280" y="5166360"/>
            <a:ext cx="3383280" cy="777240"/>
          </a:xfrm>
          <a:prstGeom prst="roundRect">
            <a:avLst>
              <a:gd name="adj" fmla="val 9412"/>
            </a:avLst>
          </a:prstGeom>
          <a:solidFill>
            <a:srgbClr val="EAF2F7"/>
          </a:solidFill>
          <a:ln w="12700">
            <a:solidFill>
              <a:srgbClr val="C9DCE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" y="6446520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8495A5"/>
                </a:solidFill>
              </a:rPr>
              <a:t>Дәріс материалы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262</Words>
  <Application>Microsoft Office PowerPoint</Application>
  <PresentationFormat>Широкоэкранный</PresentationFormat>
  <Paragraphs>61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Кванттық статистикалық физиканың элементтері. Кванттық микроканондық таралу.</dc:title>
  <dc:subject>Термодинамика және статистикалық физика</dc:subject>
  <dc:creator>OpenAI</dc:creator>
  <cp:lastModifiedBy>local</cp:lastModifiedBy>
  <cp:revision>2</cp:revision>
  <dcterms:created xsi:type="dcterms:W3CDTF">2026-10-06T09:13:28Z</dcterms:created>
  <dcterms:modified xsi:type="dcterms:W3CDTF">2026-10-06T09:25:33Z</dcterms:modified>
</cp:coreProperties>
</file>