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07" d="100"/>
          <a:sy n="107" d="100"/>
        </p:scale>
        <p:origin x="9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120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09575" y="-3572"/>
            <a:ext cx="3761184" cy="5147072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6301" y="1035052"/>
            <a:ext cx="6430967" cy="1962149"/>
          </a:xfrm>
        </p:spPr>
        <p:txBody>
          <a:bodyPr anchor="b">
            <a:normAutofit/>
          </a:bodyPr>
          <a:lstStyle>
            <a:lvl1pPr algn="r">
              <a:defRPr sz="45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6533" y="2997200"/>
            <a:ext cx="5240734" cy="1041401"/>
          </a:xfrm>
        </p:spPr>
        <p:txBody>
          <a:bodyPr anchor="t">
            <a:normAutofit/>
          </a:bodyPr>
          <a:lstStyle>
            <a:lvl1pPr marL="0" indent="0" algn="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99309" y="4412457"/>
            <a:ext cx="3243033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1258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3893" y="4400349"/>
            <a:ext cx="413375" cy="273844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232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210" y="2000249"/>
            <a:ext cx="6698060" cy="1582787"/>
          </a:xfrm>
        </p:spPr>
        <p:txBody>
          <a:bodyPr anchor="b"/>
          <a:lstStyle>
            <a:lvl1pPr algn="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209" y="3583036"/>
            <a:ext cx="6698061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3278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514351"/>
            <a:ext cx="7514035" cy="13144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235" y="2000250"/>
            <a:ext cx="3671291" cy="234315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5975" y="2000250"/>
            <a:ext cx="3671292" cy="234315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88388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134" y="1993900"/>
            <a:ext cx="345539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233" y="2501503"/>
            <a:ext cx="3671292" cy="18418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366" y="2000250"/>
            <a:ext cx="3466903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5975" y="2501503"/>
            <a:ext cx="3671292" cy="18418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03904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8898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6126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1200150"/>
            <a:ext cx="2661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6525" y="514350"/>
            <a:ext cx="4680743" cy="3829051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2228850"/>
            <a:ext cx="2661841" cy="13716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38488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3" y="1314449"/>
            <a:ext cx="4069619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6011" y="685800"/>
            <a:ext cx="2460731" cy="3429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043" y="2343149"/>
            <a:ext cx="4069619" cy="137160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4574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4" y="3549649"/>
            <a:ext cx="7514033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509" y="699084"/>
            <a:ext cx="6169458" cy="23737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234" y="3974702"/>
            <a:ext cx="7514033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4481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514350"/>
            <a:ext cx="7514033" cy="228600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5" cy="1085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551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6472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11454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514351"/>
            <a:ext cx="6742509" cy="20573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7609" y="2571749"/>
            <a:ext cx="6399611" cy="2857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3" cy="1085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30131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2481436"/>
            <a:ext cx="7514032" cy="1101600"/>
          </a:xfrm>
        </p:spPr>
        <p:txBody>
          <a:bodyPr anchor="b">
            <a:normAutofit/>
          </a:bodyPr>
          <a:lstStyle>
            <a:lvl1pPr algn="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583036"/>
            <a:ext cx="7514033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1877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8959" y="6472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0069" y="211454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59" y="514351"/>
            <a:ext cx="6742509" cy="2057399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5" y="2914650"/>
            <a:ext cx="7514033" cy="66675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581400"/>
            <a:ext cx="7514033" cy="762000"/>
          </a:xfrm>
        </p:spPr>
        <p:txBody>
          <a:bodyPr anchor="t">
            <a:normAutofit/>
          </a:bodyPr>
          <a:lstStyle>
            <a:lvl1pPr marL="0" indent="0" algn="r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09318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235" y="514350"/>
            <a:ext cx="7514034" cy="20454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234" y="2628900"/>
            <a:ext cx="7514035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4" y="3257550"/>
            <a:ext cx="7514035" cy="10858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12518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6603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9492" y="514350"/>
            <a:ext cx="1327777" cy="3829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234" y="514350"/>
            <a:ext cx="6014807" cy="382905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2045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3109" y="0"/>
            <a:ext cx="1827610" cy="51435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234" y="514351"/>
            <a:ext cx="7514035" cy="131444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233" y="2000250"/>
            <a:ext cx="7514035" cy="234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9492" y="4412457"/>
            <a:ext cx="8572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160EA64-D806-43AC-9DF2-F8C432F32B4C}" type="datetimeFigureOut">
              <a:rPr lang="en-US" smtClean="0"/>
              <a:t>11/5/2022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9210" y="4412457"/>
            <a:ext cx="531313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3893" y="4412457"/>
            <a:ext cx="4133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2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5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D7BECA-D56B-4346-8911-A4B4C4FDD840}"/>
              </a:ext>
            </a:extLst>
          </p:cNvPr>
          <p:cNvSpPr/>
          <p:nvPr/>
        </p:nvSpPr>
        <p:spPr>
          <a:xfrm>
            <a:off x="3534120" y="355759"/>
            <a:ext cx="51379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 RESEARCH </a:t>
            </a:r>
          </a:p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HYPOTHESIS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BF2BDA-BDEA-4EF9-9BF7-BB2064CA67E4}"/>
              </a:ext>
            </a:extLst>
          </p:cNvPr>
          <p:cNvSpPr txBox="1"/>
          <p:nvPr/>
        </p:nvSpPr>
        <p:spPr>
          <a:xfrm>
            <a:off x="7811386" y="4418409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Lecture 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20409" y="63795"/>
            <a:ext cx="6076950" cy="4552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A9659C-2F0D-4740-A3B2-65606AB77C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1431" y="2340270"/>
            <a:ext cx="2068476" cy="20684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55264" y="141767"/>
            <a:ext cx="5742857" cy="43026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8BA193-6F03-4833-AEF0-D46C80E58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289" y="1922942"/>
            <a:ext cx="2085975" cy="21907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00670" y="141768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076950" cy="4552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476ADE-BEB5-479A-9035-096D45921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769" y="1059490"/>
            <a:ext cx="3236063" cy="32360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36651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99683" y="92149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22473" y="212651"/>
            <a:ext cx="6833191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69805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39163" y="241004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31312" y="233916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25749" y="6379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03721" y="368595"/>
            <a:ext cx="6076950" cy="4552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062F54-F7E6-4683-835B-35E2C5AB3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226" y="2346251"/>
            <a:ext cx="3032639" cy="212068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02958" y="375684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76130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54865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23460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29786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95107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32074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61191" y="34733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55628" y="177209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67516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97395" y="295275"/>
            <a:ext cx="6076950" cy="45529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075471-8250-459D-B088-033329EF5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320" y="2671873"/>
            <a:ext cx="28575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67516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89544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80930" y="36859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8782" y="361507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72317" y="425302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29786" y="36859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867340-2B48-46BD-A1FC-BC61B7358543}"/>
              </a:ext>
            </a:extLst>
          </p:cNvPr>
          <p:cNvSpPr/>
          <p:nvPr/>
        </p:nvSpPr>
        <p:spPr>
          <a:xfrm>
            <a:off x="1987072" y="1786920"/>
            <a:ext cx="67277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VARIABLES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04484" y="233916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90307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76893" y="411126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45488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54865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47014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39162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17898" y="375683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80931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6372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38400" y="1984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17135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45489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987D79-6219-432D-91CB-8FE48398FF50}"/>
              </a:ext>
            </a:extLst>
          </p:cNvPr>
          <p:cNvSpPr/>
          <p:nvPr/>
        </p:nvSpPr>
        <p:spPr>
          <a:xfrm>
            <a:off x="1038103" y="2136189"/>
            <a:ext cx="78758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ASSUMPTION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02958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04484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4CD244-E93E-49B6-9BDC-C55B2FE58808}"/>
              </a:ext>
            </a:extLst>
          </p:cNvPr>
          <p:cNvSpPr/>
          <p:nvPr/>
        </p:nvSpPr>
        <p:spPr>
          <a:xfrm>
            <a:off x="2195638" y="1082271"/>
            <a:ext cx="67658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LIMITATION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75367" y="354418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59666" y="295275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6B8D73-45E4-46B4-9064-A451240AE6F3}"/>
              </a:ext>
            </a:extLst>
          </p:cNvPr>
          <p:cNvSpPr txBox="1"/>
          <p:nvPr/>
        </p:nvSpPr>
        <p:spPr>
          <a:xfrm>
            <a:off x="1654630" y="838792"/>
            <a:ext cx="68362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TASK TO DO:</a:t>
            </a:r>
          </a:p>
          <a:p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WRITE YOUR HYPOTHESIS RELATED TO YOUR RESEARCH AND FIND OUT THE VARIABLES.</a:t>
            </a:r>
          </a:p>
        </p:txBody>
      </p:sp>
    </p:spTree>
    <p:extLst>
      <p:ext uri="{BB962C8B-B14F-4D97-AF65-F5344CB8AC3E}">
        <p14:creationId xmlns:p14="http://schemas.microsoft.com/office/powerpoint/2010/main" val="33278417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1" descr="preencoded.png">
            <a:extLst>
              <a:ext uri="{FF2B5EF4-FFF2-40B4-BE49-F238E27FC236}">
                <a16:creationId xmlns:a16="http://schemas.microsoft.com/office/drawing/2014/main" id="{B53E467B-D055-4391-8D4D-22E846FED8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182"/>
          <a:stretch/>
        </p:blipFill>
        <p:spPr>
          <a:xfrm>
            <a:off x="2817926" y="317954"/>
            <a:ext cx="6076950" cy="263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711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B584D2-D424-4377-8BEC-B87AF7BA6252}"/>
              </a:ext>
            </a:extLst>
          </p:cNvPr>
          <p:cNvSpPr/>
          <p:nvPr/>
        </p:nvSpPr>
        <p:spPr>
          <a:xfrm>
            <a:off x="1797662" y="2134195"/>
            <a:ext cx="7148880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173642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24</TotalTime>
  <Words>77</Words>
  <Application>Microsoft Office PowerPoint</Application>
  <PresentationFormat>On-screen Show (16:9)</PresentationFormat>
  <Paragraphs>60</Paragraphs>
  <Slides>53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Corbel</vt:lpstr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Ғабит Жанар  Ғабитқызы</cp:lastModifiedBy>
  <cp:revision>2</cp:revision>
  <dcterms:created xsi:type="dcterms:W3CDTF">2022-11-04T23:19:40Z</dcterms:created>
  <dcterms:modified xsi:type="dcterms:W3CDTF">2022-11-04T23:45:41Z</dcterms:modified>
</cp:coreProperties>
</file>