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864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4.2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Фотондық газдың статистикасы. Жылулық сәулелену заңдары.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Фотондық газ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Қуыстағы электромагниттік сәуле фотондар газы ретінде қарастырылады.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Фотондар — спині 1 бозондар, олардың саны сақталмайды.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Химиялық потенциал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Фотондар затпен жұтылып және шығарылып еркін алмасатындықтан тепе-теңдікте фотон саны бекітілмейді және химиялық потенциал нөлге тең.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Планк таралуы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Жиілігі ν моданың орташа фотон саны Бозе–Эйнштейн таралуының μ=0 жағдайымен анықталады.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Планк сәулелену заңы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Қара дененің спектрлік энергия тығыздығы төмен және жоғары жиіліктердегі тәжірибелік нәтижелерді бір формуламен түсіндіреді.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Рэлей–Джинс шегі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hν≪kBT болғанда Планк заңы классикалық Рэлей–Джинс формуласына өтеді; ол жоғары жиілікте қолданылмайды.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Вин ығысу заңы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Қара дене спектрінің максимум толқын ұзындығы температура өскенде қысқарады.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Стефан–Больцман заңы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Қара дененің бірлік ауданнан шығаратын толық сәуле қуаты абсолют температураның төртінші дәрежесіне пропорционал.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Фотондық газдың күй теңдеуі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Изотропты сәулеленудің қысымы энергия тығыздығының үштен біріне тең.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Фотондық газ статистикасы кванттық теорияның тарихи маңызды нәтижесі: Планк заңы жылулық сәулеленудің бүкіл спектрін және интегралдық заңдарын біріктіреді.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Широкоэкранный</PresentationFormat>
  <Paragraphs>61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Фотондық газдың статистикасы. Жылулық сәулелену заңдары.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2026-10-06T09:28:26Z</dcterms:modified>
</cp:coreProperties>
</file>