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3" d="100"/>
          <a:sy n="113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0331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731520"/>
            <a:ext cx="6949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BFD7E5"/>
                </a:solidFill>
              </a:rPr>
              <a:t>ТЕРМОДИНАМИКА ЖӘНЕ</a:t>
            </a:r>
            <a:endParaRPr lang="en-US" sz="1900" dirty="0"/>
          </a:p>
          <a:p>
            <a:pPr marL="0" indent="0">
              <a:buNone/>
            </a:pPr>
            <a:r>
              <a:rPr lang="en-US" sz="1900" b="1" dirty="0">
                <a:solidFill>
                  <a:srgbClr val="BFD7E5"/>
                </a:solidFill>
              </a:rPr>
              <a:t>СТАТИСТИКАЛЫҚ ФИЗИКА</a:t>
            </a:r>
            <a:endParaRPr lang="en-US" sz="1900" dirty="0"/>
          </a:p>
        </p:txBody>
      </p:sp>
      <p:sp>
        <p:nvSpPr>
          <p:cNvPr id="3" name="Text 1"/>
          <p:cNvSpPr/>
          <p:nvPr/>
        </p:nvSpPr>
        <p:spPr>
          <a:xfrm>
            <a:off x="731520" y="182880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D7A94A"/>
                </a:solidFill>
              </a:rPr>
              <a:t>1.4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31520" y="2697480"/>
            <a:ext cx="106070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FFFFFF"/>
                </a:solidFill>
              </a:rPr>
              <a:t>Дисперсия, физикалық шамалардың орташа квадраттық және салыстырмалы флуктуациясы.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749808" y="5806440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C9DCE8"/>
                </a:solidFill>
              </a:rPr>
              <a:t>Дәріс презентациясы • 10 слайд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1.4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2/10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Флуктуация ұғымы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Флуктуация — физикалық шаманың өзінің орташа мәнінен кездейсоқ ауытқуы.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49808" y="2624328"/>
            <a:ext cx="100584" cy="100584"/>
          </a:xfrm>
          <a:prstGeom prst="ellipse">
            <a:avLst/>
          </a:prstGeom>
          <a:solidFill>
            <a:srgbClr val="2F6B8A"/>
          </a:solidFill>
          <a:ln w="12700">
            <a:solidFill>
              <a:srgbClr val="2F6B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542032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Тепе-теңдікте де микроскопиялық қозғалыс салдарынан флуктуациялар жойылмайды.</a:t>
            </a:r>
            <a:endParaRPr lang="en-US" sz="2000" dirty="0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5166360"/>
            <a:ext cx="5303520" cy="64008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658368" y="4983480"/>
            <a:ext cx="5806440" cy="1051560"/>
          </a:xfrm>
          <a:prstGeom prst="roundRect">
            <a:avLst/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680" y="5193792"/>
            <a:ext cx="5303520" cy="64008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1.4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3/10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Дисперсия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Дисперсия ауытқудың орташа квадратын сипаттайды және таралудың енін өлшейді.</a:t>
            </a:r>
            <a:endParaRPr lang="en-US" sz="20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5166360"/>
            <a:ext cx="5303520" cy="64008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58368" y="4983480"/>
            <a:ext cx="5806440" cy="1051560"/>
          </a:xfrm>
          <a:prstGeom prst="roundRect">
            <a:avLst/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680" y="5193792"/>
            <a:ext cx="5303520" cy="6400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1.4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4/10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Дисперсияның балама түрі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Квадратты ашып, орташалау қасиеттерін қолдансақ, дисперсияны екінші момент арқылы өрнектеуге болады.</a:t>
            </a:r>
            <a:endParaRPr lang="en-US" sz="20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5166360"/>
            <a:ext cx="5303520" cy="64008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58368" y="4983480"/>
            <a:ext cx="5806440" cy="1051560"/>
          </a:xfrm>
          <a:prstGeom prst="roundRect">
            <a:avLst/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680" y="5193792"/>
            <a:ext cx="5303520" cy="6400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1.4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5/10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Орташа квадраттық флуктуация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Стандарттық ауытқу дисперсияның квадрат түбірі және A шамасымен бірдей өлшем бірлікке ие.</a:t>
            </a:r>
            <a:endParaRPr lang="en-US" sz="20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5166360"/>
            <a:ext cx="5303520" cy="64008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58368" y="4983480"/>
            <a:ext cx="5806440" cy="1051560"/>
          </a:xfrm>
          <a:prstGeom prst="roundRect">
            <a:avLst/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680" y="5193792"/>
            <a:ext cx="5303520" cy="6400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1.4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6/10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Салыстырмалы флуктуация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Әртүрлі масштабтағы жүйелерді салыстыру үшін абсолют ауытқуды орташа мәнге бөледі.</a:t>
            </a:r>
            <a:endParaRPr lang="en-US" sz="20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5166360"/>
            <a:ext cx="5303520" cy="64008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58368" y="4983480"/>
            <a:ext cx="5806440" cy="1051560"/>
          </a:xfrm>
          <a:prstGeom prst="roundRect">
            <a:avLst/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680" y="5193792"/>
            <a:ext cx="5303520" cy="6400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1.4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7/10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Бөлшектер санына тәуелділік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Тәуелсіз бөлшектер саны өскенде салыстырмалы флуктуациялар шамамен N⁻¹ᐟ² заңымен кемиді.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49808" y="2624328"/>
            <a:ext cx="100584" cy="100584"/>
          </a:xfrm>
          <a:prstGeom prst="ellipse">
            <a:avLst/>
          </a:prstGeom>
          <a:solidFill>
            <a:srgbClr val="2F6B8A"/>
          </a:solidFill>
          <a:ln w="12700">
            <a:solidFill>
              <a:srgbClr val="2F6B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542032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Сондықтан макрожүйелерде олар өте кіші.</a:t>
            </a:r>
            <a:endParaRPr lang="en-US" sz="2000" dirty="0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5166360"/>
            <a:ext cx="5303520" cy="64008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658368" y="4983480"/>
            <a:ext cx="5806440" cy="1051560"/>
          </a:xfrm>
          <a:prstGeom prst="roundRect">
            <a:avLst/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680" y="4270247"/>
            <a:ext cx="5303520" cy="1918881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1.4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8/10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Энергия флуктуациясы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Канондық ансамбльде энергия дисперсиясы жылусыйымдылықпен байланысты.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49808" y="2624328"/>
            <a:ext cx="100584" cy="100584"/>
          </a:xfrm>
          <a:prstGeom prst="ellipse">
            <a:avLst/>
          </a:prstGeom>
          <a:solidFill>
            <a:srgbClr val="2F6B8A"/>
          </a:solidFill>
          <a:ln w="12700">
            <a:solidFill>
              <a:srgbClr val="2F6B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542032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Бұл макроскопиялық жауап функциясы мен микроскопиялық флуктуация арасындағы байланыс.</a:t>
            </a:r>
            <a:endParaRPr lang="en-US" sz="2000" dirty="0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5166360"/>
            <a:ext cx="5303520" cy="64008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658368" y="4983480"/>
            <a:ext cx="5806440" cy="1051560"/>
          </a:xfrm>
          <a:prstGeom prst="roundRect">
            <a:avLst/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680" y="5193792"/>
            <a:ext cx="5303520" cy="64008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1.4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9/10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Физикалық мағынасы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Флуктуациялар өлшеу шуы ғана емес: олар жүйенің статистикалық табиғатының салдары және критикалық құбылыстар маңында күшеюі мүмкін.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1.4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10/10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Қорытынды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Дисперсия абсолют шашырауды, стандарттық ауытқу типтік ауытқуды, салыстырмалы флуктуация жүйе өлшеміне қатысты тұрақтылықты сипаттайды.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267</Words>
  <Application>Microsoft Office PowerPoint</Application>
  <PresentationFormat>Широкоэкранный</PresentationFormat>
  <Paragraphs>63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Дисперсия, физикалық шамалардың орташа квадраттық және салыстырмалы флуктуациясы.</dc:title>
  <dc:subject>Термодинамика және статистикалық физика</dc:subject>
  <dc:creator>OpenAI</dc:creator>
  <cp:lastModifiedBy>local</cp:lastModifiedBy>
  <cp:revision>2</cp:revision>
  <dcterms:created xsi:type="dcterms:W3CDTF">2026-10-06T09:13:28Z</dcterms:created>
  <dcterms:modified xsi:type="dcterms:W3CDTF">2026-10-06T09:22:20Z</dcterms:modified>
</cp:coreProperties>
</file>