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3643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73152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ТЕРМОДИНАМИКА ЖӘНЕ</a:t>
            </a:r>
            <a:endParaRPr lang="en-US" sz="1900" dirty="0"/>
          </a:p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СТАТИСТИКАЛЫҚ ФИЗИКА</a:t>
            </a:r>
            <a:endParaRPr lang="en-US" sz="19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D7A94A"/>
                </a:solidFill>
              </a:rPr>
              <a:t>1.1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697480"/>
            <a:ext cx="10607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</a:rPr>
              <a:t>Макроскопиялық жүйелердің сыртқы және ішкі параметрлері. Термодинамикалық тепе-теңділік.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49808" y="58064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9DCE8"/>
                </a:solidFill>
              </a:rPr>
              <a:t>Дәріс презентациясы • 10 слайд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2/10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Макроскопиялық жүйе ұғымы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Макроскопиялық жүйе өте көп бөлшектерден тұрады.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Оны әр бөлшектің координатасы арқылы емес, қысым p, көлем V, температура T, бөлшектер саны N сияқты макропараметрлермен сипаттайды.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3/10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Сыртқы параметрлер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Сыртқы параметрлер жүйеге сыртқы денелер мен өрістер арқылы беріледі: көлем V, сыртқы магнит өрісі B, электр өрісі E.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Олар жүйенің энергетикалық деңгейлеріне әсер етеді.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4/10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Ішкі параметрлер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Ішкі параметрлер жүйенің күйін сипаттайды: температура T, қысым p, ішкі энергия U, энтропия S, химиялық потенциал μ.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Олар сыртқы параметрлер мен жүйе құрамына тәуелді.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5/10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Күй теңдеуі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Тепе-тең күй параметрлері өзара тәуелсіз емес.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Қарапайым идеал газ үшін күй теңдеуі макроскопиялық шамаларды байланыстырады.</a:t>
            </a:r>
            <a:endParaRPr lang="en-US" sz="20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6/10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Термодинамикалық күй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Термодинамикалық күй — берілген уақыт мезетіндегі макроскопиялық параметрлер жиынтығы.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Тепе-тең күйде бұл параметрлер уақыт бойынша өздігінен өзгермейді.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7/10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Тепе-теңдіктің шарттары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Жылулық тепе-теңдік: температуралар тең.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Механикалық тепе-теңдік: қысымдар тең.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49808" y="3337560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3255264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Диффузиялық тепе-теңдік: химиялық потенциалдар тең.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8/10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Нөлінші бастама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Егер A және B жүйелері C жүйесімен жеке-жеке жылулық тепе-теңдікте болса, онда A мен B де өзара жылулық тепе-теңдікте.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Бұл температура ұғымының негізі.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9/10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Релаксация және квазистатикалық процесс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Тепе-теңдік бұзылғаннан кейін жүйе релаксация уақыты ішінде жаңа тепе-тең күйге ұмтылады.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Өте баяу процесс тепе-тең күйлер тізбегі ретінде қарастырылады.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10/10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Қорытынды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Макроскопиялық сипаттау микродетальдарды ықшамдайды.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Сыртқы және ішкі параметрлерді ажырату термодинамикалық процестерді талдаудың бастапқы қадамы.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339</Words>
  <Application>Microsoft Office PowerPoint</Application>
  <PresentationFormat>Широкоэкранный</PresentationFormat>
  <Paragraphs>70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Макроскопиялық жүйелердің сыртқы және ішкі параметрлері. Термодинамикалық тепе-теңділік.</dc:title>
  <dc:subject>Термодинамика және статистикалық физика</dc:subject>
  <dc:creator>OpenAI</dc:creator>
  <cp:lastModifiedBy>local</cp:lastModifiedBy>
  <cp:revision>2</cp:revision>
  <dcterms:created xsi:type="dcterms:W3CDTF">2026-10-06T09:13:28Z</dcterms:created>
  <dcterms:modified xsi:type="dcterms:W3CDTF">2026-10-06T09:20:09Z</dcterms:modified>
</cp:coreProperties>
</file>