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1268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1.2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Механикалық жүйені сипаттаудың классикалық әдісі. Фазалық кеңістік. Статистикалық таралу функциясы.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Классикалық механикалық сипаттау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N бөлшектің микрокүйі олардың жалпыланған координаталары qᵢ және импульстары pᵢ арқылы беріледі.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Уақыттық эволюция Гамильтон теңдеулерімен анықталады.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Гамильтон функциясы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Гамильтониан жүйенің толық энергиясын өрнектейді және фазалық траекторияның динамикасын анықтайды.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Фазалық кеңістік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N бөлшекті үшөлшемді жүйе үшін фазалық кеңістік өлшемі 6N.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Оның әрбір нүктесі жүйенің бір микрокүйіне сәйкес келеді.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Фазалық траектория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Уақыт өткен сайын фазалық нүкте Гамильтон теңдеулеріне сәйкес траектория бойымен қозғалады.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Детерминистік механикада бастапқы шарттар траекторияны анықтайды.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Статистикалық сипаттауға көшу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Макрожүйеде барлық бастапқы шарттарды білу мүмкін емес.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Сондықтан жеке траектория орнына ықтималдық тығыздығы арқылы микрокүйлер жиыны сипатталады.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Таралу функциясы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ρ(q,p,t) фазалық кеңістіктегі ықтималдық тығыздығын береді.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Нормалау шарты барлық мүмкін микрокүйлер ықтималдықтарының қосындысы 1 екенін білдіреді.</a:t>
            </a:r>
            <a:endParaRPr lang="en-US" sz="20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Фазалық көлем элементі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Классикалық статистикада фазалық көлем элементі координаталар мен импульстардың дифференциалдарының көбейтіндісімен беріледі.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Ықтималдық және макрокүй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Макрокүйге көптеген микрокүйлер сәйкес келеді.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Статистикалық физика олардың ықтималдықтарын пайдаланып өлшенетін шамаларды есептейді.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Қорытынды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Фазалық кеңістік механика мен статистиканы байланыстырады: динамика фазалық траекторияны, ал таралу функциясы микрокүйлер ансамблін сипаттайды.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</Words>
  <Application>Microsoft Office PowerPoint</Application>
  <PresentationFormat>Широкоэкранный</PresentationFormat>
  <Paragraphs>66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Механикалық жүйені сипаттаудың классикалық әдісі. Фазалық кеңістік. Статистикалық таралу функциясы.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2026-10-06T09:21:05Z</dcterms:modified>
</cp:coreProperties>
</file>