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Сақтаулы қорлар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2139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Қорлардың таза өткізу құны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 бағалау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Алуға жұмсалған шығындар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Қайта өңдеуге жұмсалған шығындар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95" y="2725519"/>
            <a:ext cx="627747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Стандарттың мақсаты сақтаулы қорлар есебінің тәртібін бекіту сонымен қатар, шығындарды анықтау және оларды таза өткізу бағасы мөлшеріне дейін құнның кез-келген кемуін қоса отырып, келесі шығындар ретінде мойындау бойынша іс жүзіндегі нұсқаулықболып табылады. 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Қорлар есебінің негізгі мәселесі құндылықтар жиынтығы ретінде мойындалған шығынға жататын және алдағы есепке осы ретте тиісті пайдаларды мойындағанға дейінгі шығын мөлшерін анықтау болып табылады.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551289"/>
            <a:ext cx="5103392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1600" b="1" dirty="0"/>
              <a:t>Есептеу әдісі бойынша қаржылық есептілікті құраушы субъект және оның өкілі болып табылатын субъект осы Стандартты қор есебін алуда мыналарды қоспағанда пайдалануы қажет:</a:t>
            </a:r>
          </a:p>
          <a:p>
            <a:pPr algn="ctr"/>
            <a:r>
              <a:rPr lang="en-US" sz="1600" b="1" dirty="0"/>
              <a:t>a) </a:t>
            </a:r>
            <a:r>
              <a:rPr lang="kk-KZ" sz="1600" b="1" dirty="0"/>
              <a:t>Құрылыс салуға жасалған, келісімшартты орындау үрдісінде оның ішінде қызмет көрсетуге жасалған келісімшартпен тығыз байланысты туындап, аяқталмаған жұмыстарды («Құрылыс келісімшарттары» 11 ҚС ХҚЕС қараңыз);</a:t>
            </a:r>
          </a:p>
          <a:p>
            <a:pPr algn="ctr"/>
            <a:r>
              <a:rPr lang="en-US" sz="1600" b="1" dirty="0"/>
              <a:t>b) </a:t>
            </a:r>
            <a:r>
              <a:rPr lang="kk-KZ" sz="1600" b="1" dirty="0"/>
              <a:t>Қаржы құралдары («Қаржы құралдары: ақпарат ұсыну, 28 ҚС ХҚЕС , «Қаржы құралдары: мойындау ж</a:t>
            </a:r>
            <a:r>
              <a:rPr lang="en-US" sz="1600" b="1" dirty="0"/>
              <a:t>ə</a:t>
            </a:r>
            <a:r>
              <a:rPr lang="kk-KZ" sz="1600" b="1" dirty="0"/>
              <a:t>не бағалау», 29 ҚС ХҚЕС );</a:t>
            </a:r>
          </a:p>
          <a:p>
            <a:pPr algn="ctr"/>
            <a:r>
              <a:rPr lang="en-US" sz="1600" b="1" dirty="0"/>
              <a:t>c) </a:t>
            </a:r>
            <a:r>
              <a:rPr lang="kk-KZ" sz="1600" b="1" dirty="0"/>
              <a:t>Ауылшаруашылық қызмет пен өнімді жинау кезеңіндегі ауылшаруашылық өнімдермен байланысты биологиялық құндылықтар жиынтығы;</a:t>
            </a:r>
          </a:p>
          <a:p>
            <a:pPr algn="ctr"/>
            <a:r>
              <a:rPr lang="en-US" sz="1600" b="1" dirty="0"/>
              <a:t>d) </a:t>
            </a:r>
            <a:r>
              <a:rPr lang="kk-KZ" sz="1600" b="1" dirty="0"/>
              <a:t>Қызмет көрсету бойынша тікелей алушылардан қайтарымсыз мүмкіндік жасалған немесе нақты қайтарымсыз аяқталмаған жұмыстар.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</a:rPr>
              <a:t>Қорлар өзіндік құнның неғұрлым аз мөлшерімен бағалануы керек және алмастырудың ағымдағы бағасы тек мыналарға арналған жағдайда: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3297" y="3779431"/>
            <a:ext cx="4737926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/>
              <a:t>a) </a:t>
            </a:r>
            <a:r>
              <a:rPr lang="kk-KZ" sz="2400" b="1" dirty="0"/>
              <a:t>Қайтарымсыз беру немесе нақты бағамен беру;</a:t>
            </a:r>
          </a:p>
          <a:p>
            <a:r>
              <a:rPr lang="en-US" sz="2400" b="1" dirty="0"/>
              <a:t>b) </a:t>
            </a:r>
            <a:r>
              <a:rPr lang="kk-KZ" sz="2400" b="1" dirty="0"/>
              <a:t>Тауарларды қайтарымсыз беруге немесе нақты бағамен беруге өндіру үрдісінде тұтыну.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Қорлардың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өзіндік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құнына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алуға, қайта өңдеуге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жұмсалған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ағымдағы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жермен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қамтамасыз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қорлардың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жағдайын жасауға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жұмсалған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басқа да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шығындарды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кіргізу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керек. </a:t>
            </a:r>
          </a:p>
          <a:p>
            <a:pPr marL="0" indent="0">
              <a:buNone/>
            </a:pP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Қорлардың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жеке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бөлімдерінің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өзара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алмастырылмайтын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болып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табылатын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өзіндік құны, сол сияқты арнайы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жобаларға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арнап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өндірілген тауарлар немесе қызметтер арнайы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өзгеше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сәйкестендірілген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жеке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шығындармен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анықталуы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керек.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Қызмет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көрсетуші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субъект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қорларының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өзіндік құны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Өзіндік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құнды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анықтау 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дістері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Қорлардың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өзіндік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құнын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есептеу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формулалары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қайтарымсыз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немесе нақты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бағамен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беру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Шығын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сапасын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мойындау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1274</TotalTime>
  <Words>331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94</cp:revision>
  <dcterms:created xsi:type="dcterms:W3CDTF">2017-04-22T08:22:54Z</dcterms:created>
  <dcterms:modified xsi:type="dcterms:W3CDTF">2024-10-29T12:45:14Z</dcterms:modified>
</cp:coreProperties>
</file>