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B2BDE5-B69D-4D87-B8BB-150B8A687CD5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CA44D2D-3D5A-4980-814B-442B3CE6B1A7}">
      <dgm:prSet/>
      <dgm:spPr/>
      <dgm:t>
        <a:bodyPr/>
        <a:lstStyle/>
        <a:p>
          <a:r>
            <a:rPr lang="kk-KZ"/>
            <a:t>Әлеуметтік мәселе ұғымы және әлеуметтік мәселелердің құрылысы.</a:t>
          </a:r>
          <a:endParaRPr lang="en-US"/>
        </a:p>
      </dgm:t>
    </dgm:pt>
    <dgm:pt modelId="{69436270-3F53-443A-A00C-69C4E4EE4A0E}" type="parTrans" cxnId="{E3CE0DB4-715F-4EB9-B532-AF914062D661}">
      <dgm:prSet/>
      <dgm:spPr/>
      <dgm:t>
        <a:bodyPr/>
        <a:lstStyle/>
        <a:p>
          <a:endParaRPr lang="en-US"/>
        </a:p>
      </dgm:t>
    </dgm:pt>
    <dgm:pt modelId="{59EFE8F4-8465-44FC-9A2D-74D1C4E1B0C7}" type="sibTrans" cxnId="{E3CE0DB4-715F-4EB9-B532-AF914062D661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931168A0-FED1-4014-9193-0561C6486921}">
      <dgm:prSet/>
      <dgm:spPr/>
      <dgm:t>
        <a:bodyPr/>
        <a:lstStyle/>
        <a:p>
          <a:r>
            <a:rPr lang="kk-KZ"/>
            <a:t>Джоел Бест және оның әлеуметтік мәселелерді зерттеуге қосқан үлесі.</a:t>
          </a:r>
          <a:endParaRPr lang="en-US"/>
        </a:p>
      </dgm:t>
    </dgm:pt>
    <dgm:pt modelId="{3E47C4AE-2A78-48FF-ADB1-BB4F0360B742}" type="parTrans" cxnId="{899BD516-86AE-470E-BF24-67C92313F75D}">
      <dgm:prSet/>
      <dgm:spPr/>
      <dgm:t>
        <a:bodyPr/>
        <a:lstStyle/>
        <a:p>
          <a:endParaRPr lang="en-US"/>
        </a:p>
      </dgm:t>
    </dgm:pt>
    <dgm:pt modelId="{32791A17-CBFC-4F0B-A6CB-B1ABDBF1A81A}" type="sibTrans" cxnId="{899BD516-86AE-470E-BF24-67C92313F75D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BBFDA521-8F3A-43D1-93CB-675D68B6E94A}">
      <dgm:prSet/>
      <dgm:spPr/>
      <dgm:t>
        <a:bodyPr/>
        <a:lstStyle/>
        <a:p>
          <a:r>
            <a:rPr lang="kk-KZ"/>
            <a:t>Джоел Бесттің виктимизация туралы түсінік. </a:t>
          </a:r>
          <a:endParaRPr lang="en-US"/>
        </a:p>
      </dgm:t>
    </dgm:pt>
    <dgm:pt modelId="{4E775DA6-CE02-4B9D-B527-D4EB682E9280}" type="parTrans" cxnId="{4A71FC93-47D9-4A93-835A-6095E59CEED4}">
      <dgm:prSet/>
      <dgm:spPr/>
      <dgm:t>
        <a:bodyPr/>
        <a:lstStyle/>
        <a:p>
          <a:endParaRPr lang="en-US"/>
        </a:p>
      </dgm:t>
    </dgm:pt>
    <dgm:pt modelId="{81DBD75F-8187-4850-A71C-CA82AC8E2576}" type="sibTrans" cxnId="{4A71FC93-47D9-4A93-835A-6095E59CEED4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6145F3C5-1435-4D2C-91AD-DF7F64A529DB}" type="pres">
      <dgm:prSet presAssocID="{F5B2BDE5-B69D-4D87-B8BB-150B8A687CD5}" presName="Name0" presStyleCnt="0">
        <dgm:presLayoutVars>
          <dgm:animLvl val="lvl"/>
          <dgm:resizeHandles val="exact"/>
        </dgm:presLayoutVars>
      </dgm:prSet>
      <dgm:spPr/>
    </dgm:pt>
    <dgm:pt modelId="{3991751E-1DEC-420F-AFA1-ED83AE45C719}" type="pres">
      <dgm:prSet presAssocID="{9CA44D2D-3D5A-4980-814B-442B3CE6B1A7}" presName="compositeNode" presStyleCnt="0">
        <dgm:presLayoutVars>
          <dgm:bulletEnabled val="1"/>
        </dgm:presLayoutVars>
      </dgm:prSet>
      <dgm:spPr/>
    </dgm:pt>
    <dgm:pt modelId="{AB5CB3DE-9453-4DF1-9C0E-3DF74161A182}" type="pres">
      <dgm:prSet presAssocID="{9CA44D2D-3D5A-4980-814B-442B3CE6B1A7}" presName="bgRect" presStyleLbl="alignNode1" presStyleIdx="0" presStyleCnt="3"/>
      <dgm:spPr/>
    </dgm:pt>
    <dgm:pt modelId="{7275DC79-6220-42F6-88F9-99B4C9DBFF91}" type="pres">
      <dgm:prSet presAssocID="{59EFE8F4-8465-44FC-9A2D-74D1C4E1B0C7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9D77A3F7-D9DB-4856-ABDE-DD1CD2864368}" type="pres">
      <dgm:prSet presAssocID="{9CA44D2D-3D5A-4980-814B-442B3CE6B1A7}" presName="nodeRect" presStyleLbl="alignNode1" presStyleIdx="0" presStyleCnt="3">
        <dgm:presLayoutVars>
          <dgm:bulletEnabled val="1"/>
        </dgm:presLayoutVars>
      </dgm:prSet>
      <dgm:spPr/>
    </dgm:pt>
    <dgm:pt modelId="{1B25429B-6A56-4FD7-A1C8-4C32FC883600}" type="pres">
      <dgm:prSet presAssocID="{59EFE8F4-8465-44FC-9A2D-74D1C4E1B0C7}" presName="sibTrans" presStyleCnt="0"/>
      <dgm:spPr/>
    </dgm:pt>
    <dgm:pt modelId="{CD11D008-99D3-43A5-9368-28932D3481D8}" type="pres">
      <dgm:prSet presAssocID="{931168A0-FED1-4014-9193-0561C6486921}" presName="compositeNode" presStyleCnt="0">
        <dgm:presLayoutVars>
          <dgm:bulletEnabled val="1"/>
        </dgm:presLayoutVars>
      </dgm:prSet>
      <dgm:spPr/>
    </dgm:pt>
    <dgm:pt modelId="{7A928B56-D9A4-4C71-9387-2BF174F17BC4}" type="pres">
      <dgm:prSet presAssocID="{931168A0-FED1-4014-9193-0561C6486921}" presName="bgRect" presStyleLbl="alignNode1" presStyleIdx="1" presStyleCnt="3"/>
      <dgm:spPr/>
    </dgm:pt>
    <dgm:pt modelId="{4E98866B-42BF-43BF-906E-7A6043A90816}" type="pres">
      <dgm:prSet presAssocID="{32791A17-CBFC-4F0B-A6CB-B1ABDBF1A81A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1DECC258-75A1-4F42-959B-8CE1BFE20DAB}" type="pres">
      <dgm:prSet presAssocID="{931168A0-FED1-4014-9193-0561C6486921}" presName="nodeRect" presStyleLbl="alignNode1" presStyleIdx="1" presStyleCnt="3">
        <dgm:presLayoutVars>
          <dgm:bulletEnabled val="1"/>
        </dgm:presLayoutVars>
      </dgm:prSet>
      <dgm:spPr/>
    </dgm:pt>
    <dgm:pt modelId="{85112B3B-1B14-44A5-A279-B0A0F88A49F4}" type="pres">
      <dgm:prSet presAssocID="{32791A17-CBFC-4F0B-A6CB-B1ABDBF1A81A}" presName="sibTrans" presStyleCnt="0"/>
      <dgm:spPr/>
    </dgm:pt>
    <dgm:pt modelId="{8264C385-72E5-4C0A-8D78-6A487FEBCC4E}" type="pres">
      <dgm:prSet presAssocID="{BBFDA521-8F3A-43D1-93CB-675D68B6E94A}" presName="compositeNode" presStyleCnt="0">
        <dgm:presLayoutVars>
          <dgm:bulletEnabled val="1"/>
        </dgm:presLayoutVars>
      </dgm:prSet>
      <dgm:spPr/>
    </dgm:pt>
    <dgm:pt modelId="{109F0D86-F0C8-48E2-9FF3-81EAAC367995}" type="pres">
      <dgm:prSet presAssocID="{BBFDA521-8F3A-43D1-93CB-675D68B6E94A}" presName="bgRect" presStyleLbl="alignNode1" presStyleIdx="2" presStyleCnt="3"/>
      <dgm:spPr/>
    </dgm:pt>
    <dgm:pt modelId="{34120DD1-82FA-433A-B896-1C548AE9C176}" type="pres">
      <dgm:prSet presAssocID="{81DBD75F-8187-4850-A71C-CA82AC8E2576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B9F7BC57-47F1-420E-9E89-390D95BB4EB1}" type="pres">
      <dgm:prSet presAssocID="{BBFDA521-8F3A-43D1-93CB-675D68B6E94A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899BD516-86AE-470E-BF24-67C92313F75D}" srcId="{F5B2BDE5-B69D-4D87-B8BB-150B8A687CD5}" destId="{931168A0-FED1-4014-9193-0561C6486921}" srcOrd="1" destOrd="0" parTransId="{3E47C4AE-2A78-48FF-ADB1-BB4F0360B742}" sibTransId="{32791A17-CBFC-4F0B-A6CB-B1ABDBF1A81A}"/>
    <dgm:cxn modelId="{6739832C-BF29-41F1-93C0-038919AC0D07}" type="presOf" srcId="{931168A0-FED1-4014-9193-0561C6486921}" destId="{7A928B56-D9A4-4C71-9387-2BF174F17BC4}" srcOrd="0" destOrd="0" presId="urn:microsoft.com/office/officeart/2016/7/layout/LinearBlockProcessNumbered"/>
    <dgm:cxn modelId="{E7E6DD31-039D-47C6-A98E-AB9B74CB231F}" type="presOf" srcId="{81DBD75F-8187-4850-A71C-CA82AC8E2576}" destId="{34120DD1-82FA-433A-B896-1C548AE9C176}" srcOrd="0" destOrd="0" presId="urn:microsoft.com/office/officeart/2016/7/layout/LinearBlockProcessNumbered"/>
    <dgm:cxn modelId="{838F4138-1513-4FF6-9514-C757A72ED6D0}" type="presOf" srcId="{59EFE8F4-8465-44FC-9A2D-74D1C4E1B0C7}" destId="{7275DC79-6220-42F6-88F9-99B4C9DBFF91}" srcOrd="0" destOrd="0" presId="urn:microsoft.com/office/officeart/2016/7/layout/LinearBlockProcessNumbered"/>
    <dgm:cxn modelId="{A16BF739-0EBB-4B89-A012-410F9D52DDF4}" type="presOf" srcId="{BBFDA521-8F3A-43D1-93CB-675D68B6E94A}" destId="{B9F7BC57-47F1-420E-9E89-390D95BB4EB1}" srcOrd="1" destOrd="0" presId="urn:microsoft.com/office/officeart/2016/7/layout/LinearBlockProcessNumbered"/>
    <dgm:cxn modelId="{E448B455-834A-4FE6-B8CE-94CDA4E749C3}" type="presOf" srcId="{931168A0-FED1-4014-9193-0561C6486921}" destId="{1DECC258-75A1-4F42-959B-8CE1BFE20DAB}" srcOrd="1" destOrd="0" presId="urn:microsoft.com/office/officeart/2016/7/layout/LinearBlockProcessNumbered"/>
    <dgm:cxn modelId="{47188957-2EB5-4814-8F48-35106EF7B5BA}" type="presOf" srcId="{BBFDA521-8F3A-43D1-93CB-675D68B6E94A}" destId="{109F0D86-F0C8-48E2-9FF3-81EAAC367995}" srcOrd="0" destOrd="0" presId="urn:microsoft.com/office/officeart/2016/7/layout/LinearBlockProcessNumbered"/>
    <dgm:cxn modelId="{355E1179-75A8-45FE-92AC-E37C472D3065}" type="presOf" srcId="{F5B2BDE5-B69D-4D87-B8BB-150B8A687CD5}" destId="{6145F3C5-1435-4D2C-91AD-DF7F64A529DB}" srcOrd="0" destOrd="0" presId="urn:microsoft.com/office/officeart/2016/7/layout/LinearBlockProcessNumbered"/>
    <dgm:cxn modelId="{4A71FC93-47D9-4A93-835A-6095E59CEED4}" srcId="{F5B2BDE5-B69D-4D87-B8BB-150B8A687CD5}" destId="{BBFDA521-8F3A-43D1-93CB-675D68B6E94A}" srcOrd="2" destOrd="0" parTransId="{4E775DA6-CE02-4B9D-B527-D4EB682E9280}" sibTransId="{81DBD75F-8187-4850-A71C-CA82AC8E2576}"/>
    <dgm:cxn modelId="{7AA5CC9E-47EB-4980-9A7D-2CB55AD10A55}" type="presOf" srcId="{32791A17-CBFC-4F0B-A6CB-B1ABDBF1A81A}" destId="{4E98866B-42BF-43BF-906E-7A6043A90816}" srcOrd="0" destOrd="0" presId="urn:microsoft.com/office/officeart/2016/7/layout/LinearBlockProcessNumbered"/>
    <dgm:cxn modelId="{E3CE0DB4-715F-4EB9-B532-AF914062D661}" srcId="{F5B2BDE5-B69D-4D87-B8BB-150B8A687CD5}" destId="{9CA44D2D-3D5A-4980-814B-442B3CE6B1A7}" srcOrd="0" destOrd="0" parTransId="{69436270-3F53-443A-A00C-69C4E4EE4A0E}" sibTransId="{59EFE8F4-8465-44FC-9A2D-74D1C4E1B0C7}"/>
    <dgm:cxn modelId="{5B0DDBBA-07E5-4DAD-91B6-C05CAD2B62F6}" type="presOf" srcId="{9CA44D2D-3D5A-4980-814B-442B3CE6B1A7}" destId="{AB5CB3DE-9453-4DF1-9C0E-3DF74161A182}" srcOrd="0" destOrd="0" presId="urn:microsoft.com/office/officeart/2016/7/layout/LinearBlockProcessNumbered"/>
    <dgm:cxn modelId="{3DB575E4-AF5F-4699-9C0F-3F4A0AC0A0ED}" type="presOf" srcId="{9CA44D2D-3D5A-4980-814B-442B3CE6B1A7}" destId="{9D77A3F7-D9DB-4856-ABDE-DD1CD2864368}" srcOrd="1" destOrd="0" presId="urn:microsoft.com/office/officeart/2016/7/layout/LinearBlockProcessNumbered"/>
    <dgm:cxn modelId="{AEEEED0F-5F33-4880-B4EA-E53AB64BAB88}" type="presParOf" srcId="{6145F3C5-1435-4D2C-91AD-DF7F64A529DB}" destId="{3991751E-1DEC-420F-AFA1-ED83AE45C719}" srcOrd="0" destOrd="0" presId="urn:microsoft.com/office/officeart/2016/7/layout/LinearBlockProcessNumbered"/>
    <dgm:cxn modelId="{DFD4DC8E-A57C-47E9-906F-E044D0C2B225}" type="presParOf" srcId="{3991751E-1DEC-420F-AFA1-ED83AE45C719}" destId="{AB5CB3DE-9453-4DF1-9C0E-3DF74161A182}" srcOrd="0" destOrd="0" presId="urn:microsoft.com/office/officeart/2016/7/layout/LinearBlockProcessNumbered"/>
    <dgm:cxn modelId="{8D4F97A1-4376-4E96-B564-37D0719A39AA}" type="presParOf" srcId="{3991751E-1DEC-420F-AFA1-ED83AE45C719}" destId="{7275DC79-6220-42F6-88F9-99B4C9DBFF91}" srcOrd="1" destOrd="0" presId="urn:microsoft.com/office/officeart/2016/7/layout/LinearBlockProcessNumbered"/>
    <dgm:cxn modelId="{EE197072-F28C-4718-9C64-84F8A345510F}" type="presParOf" srcId="{3991751E-1DEC-420F-AFA1-ED83AE45C719}" destId="{9D77A3F7-D9DB-4856-ABDE-DD1CD2864368}" srcOrd="2" destOrd="0" presId="urn:microsoft.com/office/officeart/2016/7/layout/LinearBlockProcessNumbered"/>
    <dgm:cxn modelId="{0AD109AA-110B-4243-837F-FE3C31170B90}" type="presParOf" srcId="{6145F3C5-1435-4D2C-91AD-DF7F64A529DB}" destId="{1B25429B-6A56-4FD7-A1C8-4C32FC883600}" srcOrd="1" destOrd="0" presId="urn:microsoft.com/office/officeart/2016/7/layout/LinearBlockProcessNumbered"/>
    <dgm:cxn modelId="{48EB6491-9999-4F86-A7D5-F540F9F7DEEB}" type="presParOf" srcId="{6145F3C5-1435-4D2C-91AD-DF7F64A529DB}" destId="{CD11D008-99D3-43A5-9368-28932D3481D8}" srcOrd="2" destOrd="0" presId="urn:microsoft.com/office/officeart/2016/7/layout/LinearBlockProcessNumbered"/>
    <dgm:cxn modelId="{CC98C12F-ABF4-433D-B4F8-0700FD9F47BF}" type="presParOf" srcId="{CD11D008-99D3-43A5-9368-28932D3481D8}" destId="{7A928B56-D9A4-4C71-9387-2BF174F17BC4}" srcOrd="0" destOrd="0" presId="urn:microsoft.com/office/officeart/2016/7/layout/LinearBlockProcessNumbered"/>
    <dgm:cxn modelId="{A49E2209-82E5-4A26-8D56-6E784AF982A2}" type="presParOf" srcId="{CD11D008-99D3-43A5-9368-28932D3481D8}" destId="{4E98866B-42BF-43BF-906E-7A6043A90816}" srcOrd="1" destOrd="0" presId="urn:microsoft.com/office/officeart/2016/7/layout/LinearBlockProcessNumbered"/>
    <dgm:cxn modelId="{64200770-5B46-4AF9-ABE1-322750779F3E}" type="presParOf" srcId="{CD11D008-99D3-43A5-9368-28932D3481D8}" destId="{1DECC258-75A1-4F42-959B-8CE1BFE20DAB}" srcOrd="2" destOrd="0" presId="urn:microsoft.com/office/officeart/2016/7/layout/LinearBlockProcessNumbered"/>
    <dgm:cxn modelId="{B07144EE-9DC3-43C9-9884-AF5DF284FC97}" type="presParOf" srcId="{6145F3C5-1435-4D2C-91AD-DF7F64A529DB}" destId="{85112B3B-1B14-44A5-A279-B0A0F88A49F4}" srcOrd="3" destOrd="0" presId="urn:microsoft.com/office/officeart/2016/7/layout/LinearBlockProcessNumbered"/>
    <dgm:cxn modelId="{031C70BB-7DB7-412F-AAF3-4A38E1507527}" type="presParOf" srcId="{6145F3C5-1435-4D2C-91AD-DF7F64A529DB}" destId="{8264C385-72E5-4C0A-8D78-6A487FEBCC4E}" srcOrd="4" destOrd="0" presId="urn:microsoft.com/office/officeart/2016/7/layout/LinearBlockProcessNumbered"/>
    <dgm:cxn modelId="{E27E5588-F7AE-42ED-B43A-152F90988535}" type="presParOf" srcId="{8264C385-72E5-4C0A-8D78-6A487FEBCC4E}" destId="{109F0D86-F0C8-48E2-9FF3-81EAAC367995}" srcOrd="0" destOrd="0" presId="urn:microsoft.com/office/officeart/2016/7/layout/LinearBlockProcessNumbered"/>
    <dgm:cxn modelId="{7303AB7D-3E39-48D5-921B-076BF8EE7700}" type="presParOf" srcId="{8264C385-72E5-4C0A-8D78-6A487FEBCC4E}" destId="{34120DD1-82FA-433A-B896-1C548AE9C176}" srcOrd="1" destOrd="0" presId="urn:microsoft.com/office/officeart/2016/7/layout/LinearBlockProcessNumbered"/>
    <dgm:cxn modelId="{AD8D1C27-472C-4C64-A3BA-B63D73E092CE}" type="presParOf" srcId="{8264C385-72E5-4C0A-8D78-6A487FEBCC4E}" destId="{B9F7BC57-47F1-420E-9E89-390D95BB4EB1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3570D5-53AC-4ED0-ABD1-1D1C48F59EFA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3E63683-4CD4-4B2E-8DB7-D1DFCD1D6315}">
      <dgm:prSet/>
      <dgm:spPr/>
      <dgm:t>
        <a:bodyPr/>
        <a:lstStyle/>
        <a:p>
          <a:r>
            <a:rPr lang="kk-KZ"/>
            <a:t>1. Объективті компонент (нақты жағдайлар)</a:t>
          </a:r>
          <a:endParaRPr lang="en-US"/>
        </a:p>
      </dgm:t>
    </dgm:pt>
    <dgm:pt modelId="{70679F14-2D59-4AEC-BEF6-90763B0C9975}" type="parTrans" cxnId="{791B3924-B69C-47E5-8EE2-1A8C17D27F93}">
      <dgm:prSet/>
      <dgm:spPr/>
      <dgm:t>
        <a:bodyPr/>
        <a:lstStyle/>
        <a:p>
          <a:endParaRPr lang="en-US"/>
        </a:p>
      </dgm:t>
    </dgm:pt>
    <dgm:pt modelId="{CEA33B99-763D-4A0D-9634-D35FE8119663}" type="sibTrans" cxnId="{791B3924-B69C-47E5-8EE2-1A8C17D27F93}">
      <dgm:prSet/>
      <dgm:spPr/>
      <dgm:t>
        <a:bodyPr/>
        <a:lstStyle/>
        <a:p>
          <a:endParaRPr lang="en-US"/>
        </a:p>
      </dgm:t>
    </dgm:pt>
    <dgm:pt modelId="{D0CEAF4D-E02C-4976-8248-22A903027518}">
      <dgm:prSet/>
      <dgm:spPr/>
      <dgm:t>
        <a:bodyPr/>
        <a:lstStyle/>
        <a:p>
          <a:r>
            <a:rPr lang="kk-KZ"/>
            <a:t>2. Субъективті компонент (әлеуметтік мәселені қабылдау)</a:t>
          </a:r>
          <a:endParaRPr lang="en-US"/>
        </a:p>
      </dgm:t>
    </dgm:pt>
    <dgm:pt modelId="{D0D64F82-BB72-413D-8F0F-9C4BD9B8917B}" type="parTrans" cxnId="{EE2F9922-4AE5-4B9C-990D-5DFC7AB2EE9C}">
      <dgm:prSet/>
      <dgm:spPr/>
      <dgm:t>
        <a:bodyPr/>
        <a:lstStyle/>
        <a:p>
          <a:endParaRPr lang="en-US"/>
        </a:p>
      </dgm:t>
    </dgm:pt>
    <dgm:pt modelId="{37AC60D0-5AB1-446F-A7C7-D90927616DCE}" type="sibTrans" cxnId="{EE2F9922-4AE5-4B9C-990D-5DFC7AB2EE9C}">
      <dgm:prSet/>
      <dgm:spPr/>
      <dgm:t>
        <a:bodyPr/>
        <a:lstStyle/>
        <a:p>
          <a:endParaRPr lang="en-US"/>
        </a:p>
      </dgm:t>
    </dgm:pt>
    <dgm:pt modelId="{614F80F0-2295-489A-9099-F9AB14247EA2}">
      <dgm:prSet/>
      <dgm:spPr/>
      <dgm:t>
        <a:bodyPr/>
        <a:lstStyle/>
        <a:p>
          <a:r>
            <a:rPr lang="kk-KZ"/>
            <a:t>3. Мәселенің себебі</a:t>
          </a:r>
          <a:endParaRPr lang="en-US"/>
        </a:p>
      </dgm:t>
    </dgm:pt>
    <dgm:pt modelId="{9F7F0629-C420-4023-950B-F740BF4BC52E}" type="parTrans" cxnId="{4E424944-F35F-4239-9599-8BFAF5D3B708}">
      <dgm:prSet/>
      <dgm:spPr/>
      <dgm:t>
        <a:bodyPr/>
        <a:lstStyle/>
        <a:p>
          <a:endParaRPr lang="en-US"/>
        </a:p>
      </dgm:t>
    </dgm:pt>
    <dgm:pt modelId="{36D30618-5640-4F60-B2D0-320CFDE48B5A}" type="sibTrans" cxnId="{4E424944-F35F-4239-9599-8BFAF5D3B708}">
      <dgm:prSet/>
      <dgm:spPr/>
      <dgm:t>
        <a:bodyPr/>
        <a:lstStyle/>
        <a:p>
          <a:endParaRPr lang="en-US"/>
        </a:p>
      </dgm:t>
    </dgm:pt>
    <dgm:pt modelId="{1C011F0C-5A62-4D07-9936-7A2B8F8BC73E}">
      <dgm:prSet/>
      <dgm:spPr/>
      <dgm:t>
        <a:bodyPr/>
        <a:lstStyle/>
        <a:p>
          <a:r>
            <a:rPr lang="kk-KZ"/>
            <a:t>4. Нәтижелік мәселелер</a:t>
          </a:r>
          <a:endParaRPr lang="en-US"/>
        </a:p>
      </dgm:t>
    </dgm:pt>
    <dgm:pt modelId="{D79ACC25-B28E-45A7-A7E1-D4C3898B4910}" type="parTrans" cxnId="{6D7152AB-F04A-42B3-B5B6-29CC94C9D801}">
      <dgm:prSet/>
      <dgm:spPr/>
      <dgm:t>
        <a:bodyPr/>
        <a:lstStyle/>
        <a:p>
          <a:endParaRPr lang="en-US"/>
        </a:p>
      </dgm:t>
    </dgm:pt>
    <dgm:pt modelId="{0A32CCFC-A720-41AE-A23B-3ED78D04620B}" type="sibTrans" cxnId="{6D7152AB-F04A-42B3-B5B6-29CC94C9D801}">
      <dgm:prSet/>
      <dgm:spPr/>
      <dgm:t>
        <a:bodyPr/>
        <a:lstStyle/>
        <a:p>
          <a:endParaRPr lang="en-US"/>
        </a:p>
      </dgm:t>
    </dgm:pt>
    <dgm:pt modelId="{68669A18-3478-42C4-B8E6-251A78C5CB18}">
      <dgm:prSet/>
      <dgm:spPr/>
      <dgm:t>
        <a:bodyPr/>
        <a:lstStyle/>
        <a:p>
          <a:r>
            <a:rPr lang="kk-KZ"/>
            <a:t>5. Шешім немесе шешімдерге арналған ұсыныстар</a:t>
          </a:r>
          <a:endParaRPr lang="en-US"/>
        </a:p>
      </dgm:t>
    </dgm:pt>
    <dgm:pt modelId="{020B6C05-8A64-484C-808B-6D070D82C067}" type="parTrans" cxnId="{A3838BC8-1CD1-445B-A64D-22BE4F63A82C}">
      <dgm:prSet/>
      <dgm:spPr/>
      <dgm:t>
        <a:bodyPr/>
        <a:lstStyle/>
        <a:p>
          <a:endParaRPr lang="en-US"/>
        </a:p>
      </dgm:t>
    </dgm:pt>
    <dgm:pt modelId="{C64E65C5-9C97-4AC1-9606-8D790DF3B4F0}" type="sibTrans" cxnId="{A3838BC8-1CD1-445B-A64D-22BE4F63A82C}">
      <dgm:prSet/>
      <dgm:spPr/>
      <dgm:t>
        <a:bodyPr/>
        <a:lstStyle/>
        <a:p>
          <a:endParaRPr lang="en-US"/>
        </a:p>
      </dgm:t>
    </dgm:pt>
    <dgm:pt modelId="{8ADFCB80-FE81-4C9C-B253-1E721893F1C8}">
      <dgm:prSet/>
      <dgm:spPr/>
      <dgm:t>
        <a:bodyPr/>
        <a:lstStyle/>
        <a:p>
          <a:r>
            <a:rPr lang="kk-KZ"/>
            <a:t>6. Актор (мәселеге қатысқан қатысушылар).</a:t>
          </a:r>
          <a:endParaRPr lang="en-US"/>
        </a:p>
      </dgm:t>
    </dgm:pt>
    <dgm:pt modelId="{AF06CEB6-2CA0-4519-9EF6-0DA95F205D4D}" type="parTrans" cxnId="{CED4D9B5-B513-4A8F-8E12-0E188AC45A13}">
      <dgm:prSet/>
      <dgm:spPr/>
      <dgm:t>
        <a:bodyPr/>
        <a:lstStyle/>
        <a:p>
          <a:endParaRPr lang="en-US"/>
        </a:p>
      </dgm:t>
    </dgm:pt>
    <dgm:pt modelId="{358307F6-5B40-4B99-B938-85369DFA03AD}" type="sibTrans" cxnId="{CED4D9B5-B513-4A8F-8E12-0E188AC45A13}">
      <dgm:prSet/>
      <dgm:spPr/>
      <dgm:t>
        <a:bodyPr/>
        <a:lstStyle/>
        <a:p>
          <a:endParaRPr lang="en-US"/>
        </a:p>
      </dgm:t>
    </dgm:pt>
    <dgm:pt modelId="{EB132042-A6B2-4DE8-8F95-B15FA46EB9E1}">
      <dgm:prSet/>
      <dgm:spPr/>
      <dgm:t>
        <a:bodyPr/>
        <a:lstStyle/>
        <a:p>
          <a:r>
            <a:rPr lang="kk-KZ"/>
            <a:t>7. Мәдени-тарихи контекст.</a:t>
          </a:r>
          <a:endParaRPr lang="en-US"/>
        </a:p>
      </dgm:t>
    </dgm:pt>
    <dgm:pt modelId="{8E99C0DD-0642-49DF-B646-1FF41B44EF0E}" type="parTrans" cxnId="{C0DC03DB-4AAB-48CC-924E-63F90B277E7B}">
      <dgm:prSet/>
      <dgm:spPr/>
      <dgm:t>
        <a:bodyPr/>
        <a:lstStyle/>
        <a:p>
          <a:endParaRPr lang="en-US"/>
        </a:p>
      </dgm:t>
    </dgm:pt>
    <dgm:pt modelId="{CB463315-57BB-4C69-87A2-1378A95B64A4}" type="sibTrans" cxnId="{C0DC03DB-4AAB-48CC-924E-63F90B277E7B}">
      <dgm:prSet/>
      <dgm:spPr/>
      <dgm:t>
        <a:bodyPr/>
        <a:lstStyle/>
        <a:p>
          <a:endParaRPr lang="en-US"/>
        </a:p>
      </dgm:t>
    </dgm:pt>
    <dgm:pt modelId="{7088C0DE-CC9C-4B36-9661-170BDAF71125}" type="pres">
      <dgm:prSet presAssocID="{E03570D5-53AC-4ED0-ABD1-1D1C48F59EFA}" presName="vert0" presStyleCnt="0">
        <dgm:presLayoutVars>
          <dgm:dir/>
          <dgm:animOne val="branch"/>
          <dgm:animLvl val="lvl"/>
        </dgm:presLayoutVars>
      </dgm:prSet>
      <dgm:spPr/>
    </dgm:pt>
    <dgm:pt modelId="{FA02DFC2-FCE5-4FC1-B107-D271DBCF0F62}" type="pres">
      <dgm:prSet presAssocID="{73E63683-4CD4-4B2E-8DB7-D1DFCD1D6315}" presName="thickLine" presStyleLbl="alignNode1" presStyleIdx="0" presStyleCnt="7"/>
      <dgm:spPr/>
    </dgm:pt>
    <dgm:pt modelId="{55311EE2-61C3-4616-923B-BB55B6DA97BB}" type="pres">
      <dgm:prSet presAssocID="{73E63683-4CD4-4B2E-8DB7-D1DFCD1D6315}" presName="horz1" presStyleCnt="0"/>
      <dgm:spPr/>
    </dgm:pt>
    <dgm:pt modelId="{BBEA5867-3CA0-41AA-BE5A-016ECC446674}" type="pres">
      <dgm:prSet presAssocID="{73E63683-4CD4-4B2E-8DB7-D1DFCD1D6315}" presName="tx1" presStyleLbl="revTx" presStyleIdx="0" presStyleCnt="7"/>
      <dgm:spPr/>
    </dgm:pt>
    <dgm:pt modelId="{BA78E74E-A3AF-4BBE-9038-F4750BF397F1}" type="pres">
      <dgm:prSet presAssocID="{73E63683-4CD4-4B2E-8DB7-D1DFCD1D6315}" presName="vert1" presStyleCnt="0"/>
      <dgm:spPr/>
    </dgm:pt>
    <dgm:pt modelId="{99C4D3AC-E403-4D64-A34E-0879115006D6}" type="pres">
      <dgm:prSet presAssocID="{D0CEAF4D-E02C-4976-8248-22A903027518}" presName="thickLine" presStyleLbl="alignNode1" presStyleIdx="1" presStyleCnt="7"/>
      <dgm:spPr/>
    </dgm:pt>
    <dgm:pt modelId="{313571F1-EAA4-450C-838D-9AC2435FC4D8}" type="pres">
      <dgm:prSet presAssocID="{D0CEAF4D-E02C-4976-8248-22A903027518}" presName="horz1" presStyleCnt="0"/>
      <dgm:spPr/>
    </dgm:pt>
    <dgm:pt modelId="{5808289D-C601-46A0-A2FD-AD753A604BF1}" type="pres">
      <dgm:prSet presAssocID="{D0CEAF4D-E02C-4976-8248-22A903027518}" presName="tx1" presStyleLbl="revTx" presStyleIdx="1" presStyleCnt="7"/>
      <dgm:spPr/>
    </dgm:pt>
    <dgm:pt modelId="{1FA92593-CB16-41C2-B4D0-964425E5E1CA}" type="pres">
      <dgm:prSet presAssocID="{D0CEAF4D-E02C-4976-8248-22A903027518}" presName="vert1" presStyleCnt="0"/>
      <dgm:spPr/>
    </dgm:pt>
    <dgm:pt modelId="{061ADBDF-DE56-47D8-B64B-FE3408C62B14}" type="pres">
      <dgm:prSet presAssocID="{614F80F0-2295-489A-9099-F9AB14247EA2}" presName="thickLine" presStyleLbl="alignNode1" presStyleIdx="2" presStyleCnt="7"/>
      <dgm:spPr/>
    </dgm:pt>
    <dgm:pt modelId="{8C5C0D95-901F-41F0-AB7C-76BB1EE15FA3}" type="pres">
      <dgm:prSet presAssocID="{614F80F0-2295-489A-9099-F9AB14247EA2}" presName="horz1" presStyleCnt="0"/>
      <dgm:spPr/>
    </dgm:pt>
    <dgm:pt modelId="{3607773B-B80B-4E20-B7BA-8C1E33AC1679}" type="pres">
      <dgm:prSet presAssocID="{614F80F0-2295-489A-9099-F9AB14247EA2}" presName="tx1" presStyleLbl="revTx" presStyleIdx="2" presStyleCnt="7"/>
      <dgm:spPr/>
    </dgm:pt>
    <dgm:pt modelId="{07B61D6E-A866-4A03-B0D6-AD69992D73F5}" type="pres">
      <dgm:prSet presAssocID="{614F80F0-2295-489A-9099-F9AB14247EA2}" presName="vert1" presStyleCnt="0"/>
      <dgm:spPr/>
    </dgm:pt>
    <dgm:pt modelId="{13F09575-4C55-4BA3-A8A1-C73BCA8B2DA9}" type="pres">
      <dgm:prSet presAssocID="{1C011F0C-5A62-4D07-9936-7A2B8F8BC73E}" presName="thickLine" presStyleLbl="alignNode1" presStyleIdx="3" presStyleCnt="7"/>
      <dgm:spPr/>
    </dgm:pt>
    <dgm:pt modelId="{E378CC1B-7A50-41F6-A9B5-142E8DCFE47C}" type="pres">
      <dgm:prSet presAssocID="{1C011F0C-5A62-4D07-9936-7A2B8F8BC73E}" presName="horz1" presStyleCnt="0"/>
      <dgm:spPr/>
    </dgm:pt>
    <dgm:pt modelId="{E7E907F4-FECC-473D-94C0-98985AA95433}" type="pres">
      <dgm:prSet presAssocID="{1C011F0C-5A62-4D07-9936-7A2B8F8BC73E}" presName="tx1" presStyleLbl="revTx" presStyleIdx="3" presStyleCnt="7"/>
      <dgm:spPr/>
    </dgm:pt>
    <dgm:pt modelId="{8E9B543B-07AA-4EF1-AF42-5DD265C4D843}" type="pres">
      <dgm:prSet presAssocID="{1C011F0C-5A62-4D07-9936-7A2B8F8BC73E}" presName="vert1" presStyleCnt="0"/>
      <dgm:spPr/>
    </dgm:pt>
    <dgm:pt modelId="{DC9CCF4D-6AE6-4F11-97DA-045D6B7AF317}" type="pres">
      <dgm:prSet presAssocID="{68669A18-3478-42C4-B8E6-251A78C5CB18}" presName="thickLine" presStyleLbl="alignNode1" presStyleIdx="4" presStyleCnt="7"/>
      <dgm:spPr/>
    </dgm:pt>
    <dgm:pt modelId="{BEFD672A-7573-409F-806B-B19FABE54ED9}" type="pres">
      <dgm:prSet presAssocID="{68669A18-3478-42C4-B8E6-251A78C5CB18}" presName="horz1" presStyleCnt="0"/>
      <dgm:spPr/>
    </dgm:pt>
    <dgm:pt modelId="{CF665722-39E8-4210-9FC1-46CF27CFC0F2}" type="pres">
      <dgm:prSet presAssocID="{68669A18-3478-42C4-B8E6-251A78C5CB18}" presName="tx1" presStyleLbl="revTx" presStyleIdx="4" presStyleCnt="7"/>
      <dgm:spPr/>
    </dgm:pt>
    <dgm:pt modelId="{CEFA74EA-D8E9-46A8-A6D6-632437343526}" type="pres">
      <dgm:prSet presAssocID="{68669A18-3478-42C4-B8E6-251A78C5CB18}" presName="vert1" presStyleCnt="0"/>
      <dgm:spPr/>
    </dgm:pt>
    <dgm:pt modelId="{9C3FC17C-F9E6-4D61-989D-B4C2EEE83E15}" type="pres">
      <dgm:prSet presAssocID="{8ADFCB80-FE81-4C9C-B253-1E721893F1C8}" presName="thickLine" presStyleLbl="alignNode1" presStyleIdx="5" presStyleCnt="7"/>
      <dgm:spPr/>
    </dgm:pt>
    <dgm:pt modelId="{F18E7639-263B-48EC-A287-49F2131D6810}" type="pres">
      <dgm:prSet presAssocID="{8ADFCB80-FE81-4C9C-B253-1E721893F1C8}" presName="horz1" presStyleCnt="0"/>
      <dgm:spPr/>
    </dgm:pt>
    <dgm:pt modelId="{D030B83C-5C89-4561-9290-D1F5175B73A1}" type="pres">
      <dgm:prSet presAssocID="{8ADFCB80-FE81-4C9C-B253-1E721893F1C8}" presName="tx1" presStyleLbl="revTx" presStyleIdx="5" presStyleCnt="7"/>
      <dgm:spPr/>
    </dgm:pt>
    <dgm:pt modelId="{D4B428AB-35E9-4AF5-8F12-BB7A57AA2CDA}" type="pres">
      <dgm:prSet presAssocID="{8ADFCB80-FE81-4C9C-B253-1E721893F1C8}" presName="vert1" presStyleCnt="0"/>
      <dgm:spPr/>
    </dgm:pt>
    <dgm:pt modelId="{B2745545-A2A3-49B4-A8CA-30DFC9174CB1}" type="pres">
      <dgm:prSet presAssocID="{EB132042-A6B2-4DE8-8F95-B15FA46EB9E1}" presName="thickLine" presStyleLbl="alignNode1" presStyleIdx="6" presStyleCnt="7"/>
      <dgm:spPr/>
    </dgm:pt>
    <dgm:pt modelId="{FFA01899-C9A0-4ADE-89DB-BD25E4D27A1B}" type="pres">
      <dgm:prSet presAssocID="{EB132042-A6B2-4DE8-8F95-B15FA46EB9E1}" presName="horz1" presStyleCnt="0"/>
      <dgm:spPr/>
    </dgm:pt>
    <dgm:pt modelId="{B594ADEC-AD63-4B65-A258-2FDFC1AF62F6}" type="pres">
      <dgm:prSet presAssocID="{EB132042-A6B2-4DE8-8F95-B15FA46EB9E1}" presName="tx1" presStyleLbl="revTx" presStyleIdx="6" presStyleCnt="7"/>
      <dgm:spPr/>
    </dgm:pt>
    <dgm:pt modelId="{953B6591-0DFB-4FB5-BA3D-000236916259}" type="pres">
      <dgm:prSet presAssocID="{EB132042-A6B2-4DE8-8F95-B15FA46EB9E1}" presName="vert1" presStyleCnt="0"/>
      <dgm:spPr/>
    </dgm:pt>
  </dgm:ptLst>
  <dgm:cxnLst>
    <dgm:cxn modelId="{FE4E7314-46AF-42BD-B046-14B1C664FD43}" type="presOf" srcId="{73E63683-4CD4-4B2E-8DB7-D1DFCD1D6315}" destId="{BBEA5867-3CA0-41AA-BE5A-016ECC446674}" srcOrd="0" destOrd="0" presId="urn:microsoft.com/office/officeart/2008/layout/LinedList"/>
    <dgm:cxn modelId="{8760261C-627E-41F1-BA30-F1BE60387947}" type="presOf" srcId="{1C011F0C-5A62-4D07-9936-7A2B8F8BC73E}" destId="{E7E907F4-FECC-473D-94C0-98985AA95433}" srcOrd="0" destOrd="0" presId="urn:microsoft.com/office/officeart/2008/layout/LinedList"/>
    <dgm:cxn modelId="{EE2F9922-4AE5-4B9C-990D-5DFC7AB2EE9C}" srcId="{E03570D5-53AC-4ED0-ABD1-1D1C48F59EFA}" destId="{D0CEAF4D-E02C-4976-8248-22A903027518}" srcOrd="1" destOrd="0" parTransId="{D0D64F82-BB72-413D-8F0F-9C4BD9B8917B}" sibTransId="{37AC60D0-5AB1-446F-A7C7-D90927616DCE}"/>
    <dgm:cxn modelId="{791B3924-B69C-47E5-8EE2-1A8C17D27F93}" srcId="{E03570D5-53AC-4ED0-ABD1-1D1C48F59EFA}" destId="{73E63683-4CD4-4B2E-8DB7-D1DFCD1D6315}" srcOrd="0" destOrd="0" parTransId="{70679F14-2D59-4AEC-BEF6-90763B0C9975}" sibTransId="{CEA33B99-763D-4A0D-9634-D35FE8119663}"/>
    <dgm:cxn modelId="{4E424944-F35F-4239-9599-8BFAF5D3B708}" srcId="{E03570D5-53AC-4ED0-ABD1-1D1C48F59EFA}" destId="{614F80F0-2295-489A-9099-F9AB14247EA2}" srcOrd="2" destOrd="0" parTransId="{9F7F0629-C420-4023-950B-F740BF4BC52E}" sibTransId="{36D30618-5640-4F60-B2D0-320CFDE48B5A}"/>
    <dgm:cxn modelId="{5598B177-C66B-4488-BFD0-D1E2324E58D8}" type="presOf" srcId="{68669A18-3478-42C4-B8E6-251A78C5CB18}" destId="{CF665722-39E8-4210-9FC1-46CF27CFC0F2}" srcOrd="0" destOrd="0" presId="urn:microsoft.com/office/officeart/2008/layout/LinedList"/>
    <dgm:cxn modelId="{77F32B9C-1DA9-47FF-B115-76E0B4781225}" type="presOf" srcId="{E03570D5-53AC-4ED0-ABD1-1D1C48F59EFA}" destId="{7088C0DE-CC9C-4B36-9661-170BDAF71125}" srcOrd="0" destOrd="0" presId="urn:microsoft.com/office/officeart/2008/layout/LinedList"/>
    <dgm:cxn modelId="{6D7152AB-F04A-42B3-B5B6-29CC94C9D801}" srcId="{E03570D5-53AC-4ED0-ABD1-1D1C48F59EFA}" destId="{1C011F0C-5A62-4D07-9936-7A2B8F8BC73E}" srcOrd="3" destOrd="0" parTransId="{D79ACC25-B28E-45A7-A7E1-D4C3898B4910}" sibTransId="{0A32CCFC-A720-41AE-A23B-3ED78D04620B}"/>
    <dgm:cxn modelId="{1CEE07B1-BDB7-46A3-98AB-86F132A0DFDD}" type="presOf" srcId="{D0CEAF4D-E02C-4976-8248-22A903027518}" destId="{5808289D-C601-46A0-A2FD-AD753A604BF1}" srcOrd="0" destOrd="0" presId="urn:microsoft.com/office/officeart/2008/layout/LinedList"/>
    <dgm:cxn modelId="{CED4D9B5-B513-4A8F-8E12-0E188AC45A13}" srcId="{E03570D5-53AC-4ED0-ABD1-1D1C48F59EFA}" destId="{8ADFCB80-FE81-4C9C-B253-1E721893F1C8}" srcOrd="5" destOrd="0" parTransId="{AF06CEB6-2CA0-4519-9EF6-0DA95F205D4D}" sibTransId="{358307F6-5B40-4B99-B938-85369DFA03AD}"/>
    <dgm:cxn modelId="{E7B457C3-28DF-4CD6-9F82-DA96BC009B34}" type="presOf" srcId="{614F80F0-2295-489A-9099-F9AB14247EA2}" destId="{3607773B-B80B-4E20-B7BA-8C1E33AC1679}" srcOrd="0" destOrd="0" presId="urn:microsoft.com/office/officeart/2008/layout/LinedList"/>
    <dgm:cxn modelId="{A3838BC8-1CD1-445B-A64D-22BE4F63A82C}" srcId="{E03570D5-53AC-4ED0-ABD1-1D1C48F59EFA}" destId="{68669A18-3478-42C4-B8E6-251A78C5CB18}" srcOrd="4" destOrd="0" parTransId="{020B6C05-8A64-484C-808B-6D070D82C067}" sibTransId="{C64E65C5-9C97-4AC1-9606-8D790DF3B4F0}"/>
    <dgm:cxn modelId="{5EA19FD2-3213-4B31-9FA3-0FC0B2DC20D5}" type="presOf" srcId="{8ADFCB80-FE81-4C9C-B253-1E721893F1C8}" destId="{D030B83C-5C89-4561-9290-D1F5175B73A1}" srcOrd="0" destOrd="0" presId="urn:microsoft.com/office/officeart/2008/layout/LinedList"/>
    <dgm:cxn modelId="{9BE0B9D9-F9D6-4E44-8429-074618871051}" type="presOf" srcId="{EB132042-A6B2-4DE8-8F95-B15FA46EB9E1}" destId="{B594ADEC-AD63-4B65-A258-2FDFC1AF62F6}" srcOrd="0" destOrd="0" presId="urn:microsoft.com/office/officeart/2008/layout/LinedList"/>
    <dgm:cxn modelId="{C0DC03DB-4AAB-48CC-924E-63F90B277E7B}" srcId="{E03570D5-53AC-4ED0-ABD1-1D1C48F59EFA}" destId="{EB132042-A6B2-4DE8-8F95-B15FA46EB9E1}" srcOrd="6" destOrd="0" parTransId="{8E99C0DD-0642-49DF-B646-1FF41B44EF0E}" sibTransId="{CB463315-57BB-4C69-87A2-1378A95B64A4}"/>
    <dgm:cxn modelId="{3D63CF07-491B-443A-841E-619D73F03AEE}" type="presParOf" srcId="{7088C0DE-CC9C-4B36-9661-170BDAF71125}" destId="{FA02DFC2-FCE5-4FC1-B107-D271DBCF0F62}" srcOrd="0" destOrd="0" presId="urn:microsoft.com/office/officeart/2008/layout/LinedList"/>
    <dgm:cxn modelId="{E9A37B35-347F-4401-860F-E8211ABBE6F8}" type="presParOf" srcId="{7088C0DE-CC9C-4B36-9661-170BDAF71125}" destId="{55311EE2-61C3-4616-923B-BB55B6DA97BB}" srcOrd="1" destOrd="0" presId="urn:microsoft.com/office/officeart/2008/layout/LinedList"/>
    <dgm:cxn modelId="{F7CBE6BC-3A4F-4524-85FE-49420AC5353D}" type="presParOf" srcId="{55311EE2-61C3-4616-923B-BB55B6DA97BB}" destId="{BBEA5867-3CA0-41AA-BE5A-016ECC446674}" srcOrd="0" destOrd="0" presId="urn:microsoft.com/office/officeart/2008/layout/LinedList"/>
    <dgm:cxn modelId="{0737BEF4-DE08-4C68-8B5F-B0CBCB52FEBE}" type="presParOf" srcId="{55311EE2-61C3-4616-923B-BB55B6DA97BB}" destId="{BA78E74E-A3AF-4BBE-9038-F4750BF397F1}" srcOrd="1" destOrd="0" presId="urn:microsoft.com/office/officeart/2008/layout/LinedList"/>
    <dgm:cxn modelId="{A3FE3215-D0B4-477A-A73F-04EA7847F1D4}" type="presParOf" srcId="{7088C0DE-CC9C-4B36-9661-170BDAF71125}" destId="{99C4D3AC-E403-4D64-A34E-0879115006D6}" srcOrd="2" destOrd="0" presId="urn:microsoft.com/office/officeart/2008/layout/LinedList"/>
    <dgm:cxn modelId="{38FE34C9-B51F-4C09-866E-0E75C084946D}" type="presParOf" srcId="{7088C0DE-CC9C-4B36-9661-170BDAF71125}" destId="{313571F1-EAA4-450C-838D-9AC2435FC4D8}" srcOrd="3" destOrd="0" presId="urn:microsoft.com/office/officeart/2008/layout/LinedList"/>
    <dgm:cxn modelId="{50C82713-A71A-4060-8EBE-6337360B7F3B}" type="presParOf" srcId="{313571F1-EAA4-450C-838D-9AC2435FC4D8}" destId="{5808289D-C601-46A0-A2FD-AD753A604BF1}" srcOrd="0" destOrd="0" presId="urn:microsoft.com/office/officeart/2008/layout/LinedList"/>
    <dgm:cxn modelId="{6E918151-B33F-4FA1-9016-A3D14A9B071C}" type="presParOf" srcId="{313571F1-EAA4-450C-838D-9AC2435FC4D8}" destId="{1FA92593-CB16-41C2-B4D0-964425E5E1CA}" srcOrd="1" destOrd="0" presId="urn:microsoft.com/office/officeart/2008/layout/LinedList"/>
    <dgm:cxn modelId="{751B8588-8AAE-453D-8B94-1735BCB81193}" type="presParOf" srcId="{7088C0DE-CC9C-4B36-9661-170BDAF71125}" destId="{061ADBDF-DE56-47D8-B64B-FE3408C62B14}" srcOrd="4" destOrd="0" presId="urn:microsoft.com/office/officeart/2008/layout/LinedList"/>
    <dgm:cxn modelId="{A128BCD2-9025-4991-B35B-E2993EDD6F9B}" type="presParOf" srcId="{7088C0DE-CC9C-4B36-9661-170BDAF71125}" destId="{8C5C0D95-901F-41F0-AB7C-76BB1EE15FA3}" srcOrd="5" destOrd="0" presId="urn:microsoft.com/office/officeart/2008/layout/LinedList"/>
    <dgm:cxn modelId="{89DA8809-73DA-4CAF-B73E-177FFEDDF5E3}" type="presParOf" srcId="{8C5C0D95-901F-41F0-AB7C-76BB1EE15FA3}" destId="{3607773B-B80B-4E20-B7BA-8C1E33AC1679}" srcOrd="0" destOrd="0" presId="urn:microsoft.com/office/officeart/2008/layout/LinedList"/>
    <dgm:cxn modelId="{F24FD96D-7E89-4EFE-AC5C-CD7B5F4F1C01}" type="presParOf" srcId="{8C5C0D95-901F-41F0-AB7C-76BB1EE15FA3}" destId="{07B61D6E-A866-4A03-B0D6-AD69992D73F5}" srcOrd="1" destOrd="0" presId="urn:microsoft.com/office/officeart/2008/layout/LinedList"/>
    <dgm:cxn modelId="{ACB80B8C-2B3C-45FA-97A6-20B1EE7FF957}" type="presParOf" srcId="{7088C0DE-CC9C-4B36-9661-170BDAF71125}" destId="{13F09575-4C55-4BA3-A8A1-C73BCA8B2DA9}" srcOrd="6" destOrd="0" presId="urn:microsoft.com/office/officeart/2008/layout/LinedList"/>
    <dgm:cxn modelId="{77998627-359C-41C7-934B-3207BE2A812D}" type="presParOf" srcId="{7088C0DE-CC9C-4B36-9661-170BDAF71125}" destId="{E378CC1B-7A50-41F6-A9B5-142E8DCFE47C}" srcOrd="7" destOrd="0" presId="urn:microsoft.com/office/officeart/2008/layout/LinedList"/>
    <dgm:cxn modelId="{51FCDB27-EBC1-426E-8D69-B43E1201C5C2}" type="presParOf" srcId="{E378CC1B-7A50-41F6-A9B5-142E8DCFE47C}" destId="{E7E907F4-FECC-473D-94C0-98985AA95433}" srcOrd="0" destOrd="0" presId="urn:microsoft.com/office/officeart/2008/layout/LinedList"/>
    <dgm:cxn modelId="{EE3A43D8-5DD7-4005-BEDA-30B5438E3C00}" type="presParOf" srcId="{E378CC1B-7A50-41F6-A9B5-142E8DCFE47C}" destId="{8E9B543B-07AA-4EF1-AF42-5DD265C4D843}" srcOrd="1" destOrd="0" presId="urn:microsoft.com/office/officeart/2008/layout/LinedList"/>
    <dgm:cxn modelId="{69869797-8A34-4648-B92E-BDCA54B10ECB}" type="presParOf" srcId="{7088C0DE-CC9C-4B36-9661-170BDAF71125}" destId="{DC9CCF4D-6AE6-4F11-97DA-045D6B7AF317}" srcOrd="8" destOrd="0" presId="urn:microsoft.com/office/officeart/2008/layout/LinedList"/>
    <dgm:cxn modelId="{CFEC24CD-4C22-40D6-97AB-EC6C26374128}" type="presParOf" srcId="{7088C0DE-CC9C-4B36-9661-170BDAF71125}" destId="{BEFD672A-7573-409F-806B-B19FABE54ED9}" srcOrd="9" destOrd="0" presId="urn:microsoft.com/office/officeart/2008/layout/LinedList"/>
    <dgm:cxn modelId="{F57A57F2-4FF0-4681-AA1A-E1B2C285B9E9}" type="presParOf" srcId="{BEFD672A-7573-409F-806B-B19FABE54ED9}" destId="{CF665722-39E8-4210-9FC1-46CF27CFC0F2}" srcOrd="0" destOrd="0" presId="urn:microsoft.com/office/officeart/2008/layout/LinedList"/>
    <dgm:cxn modelId="{A640344B-22EC-4D65-A0BE-9BCF2E41601C}" type="presParOf" srcId="{BEFD672A-7573-409F-806B-B19FABE54ED9}" destId="{CEFA74EA-D8E9-46A8-A6D6-632437343526}" srcOrd="1" destOrd="0" presId="urn:microsoft.com/office/officeart/2008/layout/LinedList"/>
    <dgm:cxn modelId="{72BFEF4B-B683-4D93-BB5F-F18AD3DC1B82}" type="presParOf" srcId="{7088C0DE-CC9C-4B36-9661-170BDAF71125}" destId="{9C3FC17C-F9E6-4D61-989D-B4C2EEE83E15}" srcOrd="10" destOrd="0" presId="urn:microsoft.com/office/officeart/2008/layout/LinedList"/>
    <dgm:cxn modelId="{C08B00C5-86A1-4287-8610-A419082AFA72}" type="presParOf" srcId="{7088C0DE-CC9C-4B36-9661-170BDAF71125}" destId="{F18E7639-263B-48EC-A287-49F2131D6810}" srcOrd="11" destOrd="0" presId="urn:microsoft.com/office/officeart/2008/layout/LinedList"/>
    <dgm:cxn modelId="{CB2C2255-85A1-40F9-8ABC-F3964E4B11FC}" type="presParOf" srcId="{F18E7639-263B-48EC-A287-49F2131D6810}" destId="{D030B83C-5C89-4561-9290-D1F5175B73A1}" srcOrd="0" destOrd="0" presId="urn:microsoft.com/office/officeart/2008/layout/LinedList"/>
    <dgm:cxn modelId="{B6D8B505-24BC-46EB-85B8-AA06A404C378}" type="presParOf" srcId="{F18E7639-263B-48EC-A287-49F2131D6810}" destId="{D4B428AB-35E9-4AF5-8F12-BB7A57AA2CDA}" srcOrd="1" destOrd="0" presId="urn:microsoft.com/office/officeart/2008/layout/LinedList"/>
    <dgm:cxn modelId="{D37789EE-6820-4E8D-9819-F556113CF428}" type="presParOf" srcId="{7088C0DE-CC9C-4B36-9661-170BDAF71125}" destId="{B2745545-A2A3-49B4-A8CA-30DFC9174CB1}" srcOrd="12" destOrd="0" presId="urn:microsoft.com/office/officeart/2008/layout/LinedList"/>
    <dgm:cxn modelId="{D9B47760-0F4C-45B6-BD7A-E954BB71A16D}" type="presParOf" srcId="{7088C0DE-CC9C-4B36-9661-170BDAF71125}" destId="{FFA01899-C9A0-4ADE-89DB-BD25E4D27A1B}" srcOrd="13" destOrd="0" presId="urn:microsoft.com/office/officeart/2008/layout/LinedList"/>
    <dgm:cxn modelId="{87E55F0E-3DAD-4E59-AA45-AEBBD8E71F68}" type="presParOf" srcId="{FFA01899-C9A0-4ADE-89DB-BD25E4D27A1B}" destId="{B594ADEC-AD63-4B65-A258-2FDFC1AF62F6}" srcOrd="0" destOrd="0" presId="urn:microsoft.com/office/officeart/2008/layout/LinedList"/>
    <dgm:cxn modelId="{86A2F630-138D-4B5F-9F2A-A679117818FB}" type="presParOf" srcId="{FFA01899-C9A0-4ADE-89DB-BD25E4D27A1B}" destId="{953B6591-0DFB-4FB5-BA3D-00023691625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CB3DE-9453-4DF1-9C0E-3DF74161A182}">
      <dsp:nvSpPr>
        <dsp:cNvPr id="0" name=""/>
        <dsp:cNvSpPr/>
      </dsp:nvSpPr>
      <dsp:spPr>
        <a:xfrm>
          <a:off x="824" y="0"/>
          <a:ext cx="3340194" cy="35224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9937" tIns="0" rIns="329937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/>
            <a:t>Әлеуметтік мәселе ұғымы және әлеуметтік мәселелердің құрылысы.</a:t>
          </a:r>
          <a:endParaRPr lang="en-US" sz="2400" kern="1200"/>
        </a:p>
      </dsp:txBody>
      <dsp:txXfrm>
        <a:off x="824" y="1408984"/>
        <a:ext cx="3340194" cy="2113477"/>
      </dsp:txXfrm>
    </dsp:sp>
    <dsp:sp modelId="{7275DC79-6220-42F6-88F9-99B4C9DBFF91}">
      <dsp:nvSpPr>
        <dsp:cNvPr id="0" name=""/>
        <dsp:cNvSpPr/>
      </dsp:nvSpPr>
      <dsp:spPr>
        <a:xfrm>
          <a:off x="824" y="0"/>
          <a:ext cx="3340194" cy="140898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9937" tIns="165100" rIns="329937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4" y="0"/>
        <a:ext cx="3340194" cy="1408984"/>
      </dsp:txXfrm>
    </dsp:sp>
    <dsp:sp modelId="{7A928B56-D9A4-4C71-9387-2BF174F17BC4}">
      <dsp:nvSpPr>
        <dsp:cNvPr id="0" name=""/>
        <dsp:cNvSpPr/>
      </dsp:nvSpPr>
      <dsp:spPr>
        <a:xfrm>
          <a:off x="3608235" y="0"/>
          <a:ext cx="3340194" cy="352246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9937" tIns="0" rIns="329937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/>
            <a:t>Джоел Бест және оның әлеуметтік мәселелерді зерттеуге қосқан үлесі.</a:t>
          </a:r>
          <a:endParaRPr lang="en-US" sz="2400" kern="1200"/>
        </a:p>
      </dsp:txBody>
      <dsp:txXfrm>
        <a:off x="3608235" y="1408984"/>
        <a:ext cx="3340194" cy="2113477"/>
      </dsp:txXfrm>
    </dsp:sp>
    <dsp:sp modelId="{4E98866B-42BF-43BF-906E-7A6043A90816}">
      <dsp:nvSpPr>
        <dsp:cNvPr id="0" name=""/>
        <dsp:cNvSpPr/>
      </dsp:nvSpPr>
      <dsp:spPr>
        <a:xfrm>
          <a:off x="3608235" y="0"/>
          <a:ext cx="3340194" cy="140898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9937" tIns="165100" rIns="329937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608235" y="0"/>
        <a:ext cx="3340194" cy="1408984"/>
      </dsp:txXfrm>
    </dsp:sp>
    <dsp:sp modelId="{109F0D86-F0C8-48E2-9FF3-81EAAC367995}">
      <dsp:nvSpPr>
        <dsp:cNvPr id="0" name=""/>
        <dsp:cNvSpPr/>
      </dsp:nvSpPr>
      <dsp:spPr>
        <a:xfrm>
          <a:off x="7215645" y="0"/>
          <a:ext cx="3340194" cy="352246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9937" tIns="0" rIns="329937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/>
            <a:t>Джоел Бесттің виктимизация туралы түсінік. </a:t>
          </a:r>
          <a:endParaRPr lang="en-US" sz="2400" kern="1200"/>
        </a:p>
      </dsp:txBody>
      <dsp:txXfrm>
        <a:off x="7215645" y="1408984"/>
        <a:ext cx="3340194" cy="2113477"/>
      </dsp:txXfrm>
    </dsp:sp>
    <dsp:sp modelId="{34120DD1-82FA-433A-B896-1C548AE9C176}">
      <dsp:nvSpPr>
        <dsp:cNvPr id="0" name=""/>
        <dsp:cNvSpPr/>
      </dsp:nvSpPr>
      <dsp:spPr>
        <a:xfrm>
          <a:off x="7215645" y="0"/>
          <a:ext cx="3340194" cy="140898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9937" tIns="165100" rIns="329937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215645" y="0"/>
        <a:ext cx="3340194" cy="14089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02DFC2-FCE5-4FC1-B107-D271DBCF0F62}">
      <dsp:nvSpPr>
        <dsp:cNvPr id="0" name=""/>
        <dsp:cNvSpPr/>
      </dsp:nvSpPr>
      <dsp:spPr>
        <a:xfrm>
          <a:off x="0" y="640"/>
          <a:ext cx="742442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EA5867-3CA0-41AA-BE5A-016ECC446674}">
      <dsp:nvSpPr>
        <dsp:cNvPr id="0" name=""/>
        <dsp:cNvSpPr/>
      </dsp:nvSpPr>
      <dsp:spPr>
        <a:xfrm>
          <a:off x="0" y="640"/>
          <a:ext cx="7424423" cy="749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kern="1200"/>
            <a:t>1. Объективті компонент (нақты жағдайлар)</a:t>
          </a:r>
          <a:endParaRPr lang="en-US" sz="2500" kern="1200"/>
        </a:p>
      </dsp:txBody>
      <dsp:txXfrm>
        <a:off x="0" y="640"/>
        <a:ext cx="7424423" cy="749191"/>
      </dsp:txXfrm>
    </dsp:sp>
    <dsp:sp modelId="{99C4D3AC-E403-4D64-A34E-0879115006D6}">
      <dsp:nvSpPr>
        <dsp:cNvPr id="0" name=""/>
        <dsp:cNvSpPr/>
      </dsp:nvSpPr>
      <dsp:spPr>
        <a:xfrm>
          <a:off x="0" y="749832"/>
          <a:ext cx="742442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08289D-C601-46A0-A2FD-AD753A604BF1}">
      <dsp:nvSpPr>
        <dsp:cNvPr id="0" name=""/>
        <dsp:cNvSpPr/>
      </dsp:nvSpPr>
      <dsp:spPr>
        <a:xfrm>
          <a:off x="0" y="749832"/>
          <a:ext cx="7424423" cy="749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kern="1200"/>
            <a:t>2. Субъективті компонент (әлеуметтік мәселені қабылдау)</a:t>
          </a:r>
          <a:endParaRPr lang="en-US" sz="2500" kern="1200"/>
        </a:p>
      </dsp:txBody>
      <dsp:txXfrm>
        <a:off x="0" y="749832"/>
        <a:ext cx="7424423" cy="749191"/>
      </dsp:txXfrm>
    </dsp:sp>
    <dsp:sp modelId="{061ADBDF-DE56-47D8-B64B-FE3408C62B14}">
      <dsp:nvSpPr>
        <dsp:cNvPr id="0" name=""/>
        <dsp:cNvSpPr/>
      </dsp:nvSpPr>
      <dsp:spPr>
        <a:xfrm>
          <a:off x="0" y="1499024"/>
          <a:ext cx="7424423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07773B-B80B-4E20-B7BA-8C1E33AC1679}">
      <dsp:nvSpPr>
        <dsp:cNvPr id="0" name=""/>
        <dsp:cNvSpPr/>
      </dsp:nvSpPr>
      <dsp:spPr>
        <a:xfrm>
          <a:off x="0" y="1499024"/>
          <a:ext cx="7424423" cy="749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kern="1200"/>
            <a:t>3. Мәселенің себебі</a:t>
          </a:r>
          <a:endParaRPr lang="en-US" sz="2500" kern="1200"/>
        </a:p>
      </dsp:txBody>
      <dsp:txXfrm>
        <a:off x="0" y="1499024"/>
        <a:ext cx="7424423" cy="749191"/>
      </dsp:txXfrm>
    </dsp:sp>
    <dsp:sp modelId="{13F09575-4C55-4BA3-A8A1-C73BCA8B2DA9}">
      <dsp:nvSpPr>
        <dsp:cNvPr id="0" name=""/>
        <dsp:cNvSpPr/>
      </dsp:nvSpPr>
      <dsp:spPr>
        <a:xfrm>
          <a:off x="0" y="2248216"/>
          <a:ext cx="7424423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E907F4-FECC-473D-94C0-98985AA95433}">
      <dsp:nvSpPr>
        <dsp:cNvPr id="0" name=""/>
        <dsp:cNvSpPr/>
      </dsp:nvSpPr>
      <dsp:spPr>
        <a:xfrm>
          <a:off x="0" y="2248216"/>
          <a:ext cx="7424423" cy="749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kern="1200"/>
            <a:t>4. Нәтижелік мәселелер</a:t>
          </a:r>
          <a:endParaRPr lang="en-US" sz="2500" kern="1200"/>
        </a:p>
      </dsp:txBody>
      <dsp:txXfrm>
        <a:off x="0" y="2248216"/>
        <a:ext cx="7424423" cy="749191"/>
      </dsp:txXfrm>
    </dsp:sp>
    <dsp:sp modelId="{DC9CCF4D-6AE6-4F11-97DA-045D6B7AF317}">
      <dsp:nvSpPr>
        <dsp:cNvPr id="0" name=""/>
        <dsp:cNvSpPr/>
      </dsp:nvSpPr>
      <dsp:spPr>
        <a:xfrm>
          <a:off x="0" y="2997407"/>
          <a:ext cx="7424423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665722-39E8-4210-9FC1-46CF27CFC0F2}">
      <dsp:nvSpPr>
        <dsp:cNvPr id="0" name=""/>
        <dsp:cNvSpPr/>
      </dsp:nvSpPr>
      <dsp:spPr>
        <a:xfrm>
          <a:off x="0" y="2997407"/>
          <a:ext cx="7424423" cy="749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kern="1200"/>
            <a:t>5. Шешім немесе шешімдерге арналған ұсыныстар</a:t>
          </a:r>
          <a:endParaRPr lang="en-US" sz="2500" kern="1200"/>
        </a:p>
      </dsp:txBody>
      <dsp:txXfrm>
        <a:off x="0" y="2997407"/>
        <a:ext cx="7424423" cy="749191"/>
      </dsp:txXfrm>
    </dsp:sp>
    <dsp:sp modelId="{9C3FC17C-F9E6-4D61-989D-B4C2EEE83E15}">
      <dsp:nvSpPr>
        <dsp:cNvPr id="0" name=""/>
        <dsp:cNvSpPr/>
      </dsp:nvSpPr>
      <dsp:spPr>
        <a:xfrm>
          <a:off x="0" y="3746599"/>
          <a:ext cx="742442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0B83C-5C89-4561-9290-D1F5175B73A1}">
      <dsp:nvSpPr>
        <dsp:cNvPr id="0" name=""/>
        <dsp:cNvSpPr/>
      </dsp:nvSpPr>
      <dsp:spPr>
        <a:xfrm>
          <a:off x="0" y="3746599"/>
          <a:ext cx="7424423" cy="749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kern="1200"/>
            <a:t>6. Актор (мәселеге қатысқан қатысушылар).</a:t>
          </a:r>
          <a:endParaRPr lang="en-US" sz="2500" kern="1200"/>
        </a:p>
      </dsp:txBody>
      <dsp:txXfrm>
        <a:off x="0" y="3746599"/>
        <a:ext cx="7424423" cy="749191"/>
      </dsp:txXfrm>
    </dsp:sp>
    <dsp:sp modelId="{B2745545-A2A3-49B4-A8CA-30DFC9174CB1}">
      <dsp:nvSpPr>
        <dsp:cNvPr id="0" name=""/>
        <dsp:cNvSpPr/>
      </dsp:nvSpPr>
      <dsp:spPr>
        <a:xfrm>
          <a:off x="0" y="4495791"/>
          <a:ext cx="742442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94ADEC-AD63-4B65-A258-2FDFC1AF62F6}">
      <dsp:nvSpPr>
        <dsp:cNvPr id="0" name=""/>
        <dsp:cNvSpPr/>
      </dsp:nvSpPr>
      <dsp:spPr>
        <a:xfrm>
          <a:off x="0" y="4495791"/>
          <a:ext cx="7424423" cy="749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kern="1200"/>
            <a:t>7. Мәдени-тарихи контекст.</a:t>
          </a:r>
          <a:endParaRPr lang="en-US" sz="2500" kern="1200"/>
        </a:p>
      </dsp:txBody>
      <dsp:txXfrm>
        <a:off x="0" y="4495791"/>
        <a:ext cx="7424423" cy="7491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700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1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9/21/2024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3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80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8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92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1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9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89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2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3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14" r:id="rId4"/>
    <p:sldLayoutId id="2147483715" r:id="rId5"/>
    <p:sldLayoutId id="2147483720" r:id="rId6"/>
    <p:sldLayoutId id="2147483716" r:id="rId7"/>
    <p:sldLayoutId id="2147483717" r:id="rId8"/>
    <p:sldLayoutId id="2147483718" r:id="rId9"/>
    <p:sldLayoutId id="2147483719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7A4E3E-B8C0-FC95-E0EA-845921137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899" y="2355113"/>
            <a:ext cx="7626146" cy="2610178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kk-KZ" sz="4100" b="1" i="0" dirty="0">
                <a:effectLst/>
                <a:ea typeface="Calibri" panose="020F0502020204030204" pitchFamily="34" charset="0"/>
              </a:rPr>
              <a:t>№8 Тақырып</a:t>
            </a:r>
            <a:br>
              <a:rPr lang="kk-KZ" sz="4100" b="1" i="0" dirty="0">
                <a:effectLst/>
                <a:ea typeface="Calibri" panose="020F0502020204030204" pitchFamily="34" charset="0"/>
              </a:rPr>
            </a:br>
            <a:r>
              <a:rPr lang="kk-KZ" sz="4100" b="1" i="0" dirty="0">
                <a:effectLst/>
                <a:ea typeface="Calibri" panose="020F0502020204030204" pitchFamily="34" charset="0"/>
              </a:rPr>
              <a:t> </a:t>
            </a:r>
            <a:r>
              <a:rPr lang="kk-KZ" sz="4100" i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Әлеуметтік мәселелердің құрылысы. </a:t>
            </a:r>
            <a:r>
              <a:rPr lang="kk-KZ" sz="4100" i="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Джоел</a:t>
            </a:r>
            <a:r>
              <a:rPr lang="kk-KZ" sz="4100" i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k-KZ" sz="4100" i="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Бест</a:t>
            </a:r>
            <a:r>
              <a:rPr lang="kk-KZ" sz="4100" i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kk-KZ" sz="4100" i="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Виктимизация</a:t>
            </a:r>
            <a:r>
              <a:rPr lang="kk-KZ" sz="4100" i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KZ" sz="4100" i="0" dirty="0">
              <a:effectLst/>
              <a:ea typeface="Calibri" panose="020F050202020403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FDE720-44D0-16CC-912A-C6017EB54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551" y="503413"/>
            <a:ext cx="7037125" cy="1066522"/>
          </a:xfrm>
        </p:spPr>
        <p:txBody>
          <a:bodyPr>
            <a:normAutofit/>
          </a:bodyPr>
          <a:lstStyle/>
          <a:p>
            <a:r>
              <a:rPr lang="kk-KZ" dirty="0">
                <a:effectLst/>
                <a:ea typeface="Calibri" panose="020F0502020204030204" pitchFamily="34" charset="0"/>
              </a:rPr>
              <a:t>«Әлеуметтік мәселелер: зерттеу парадигмалары» пәні бойынша дәріс</a:t>
            </a:r>
            <a:r>
              <a:rPr lang="kk-KZ" b="1" dirty="0">
                <a:effectLst/>
                <a:ea typeface="Calibri" panose="020F0502020204030204" pitchFamily="34" charset="0"/>
              </a:rPr>
              <a:t> </a:t>
            </a:r>
            <a:endParaRPr lang="ru-KZ" dirty="0"/>
          </a:p>
        </p:txBody>
      </p:sp>
      <p:pic>
        <p:nvPicPr>
          <p:cNvPr id="15" name="Picture 3" descr="Изображение выглядит как рисунок, карта, диаграмма, искусство&#10;&#10;Автоматически созданное описание">
            <a:extLst>
              <a:ext uri="{FF2B5EF4-FFF2-40B4-BE49-F238E27FC236}">
                <a16:creationId xmlns:a16="http://schemas.microsoft.com/office/drawing/2014/main" id="{686D80AB-C50C-2A40-516D-B7555069BC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596" r="18256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2479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C948F3-977B-C230-7BDE-2E613F8DA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Қорытынды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B933D0-3947-F0B8-3C8B-A93AF8B17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15557"/>
            <a:ext cx="9906000" cy="385597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kk-KZ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	Әлеуметтік мәселелер </a:t>
            </a:r>
            <a:r>
              <a:rPr lang="kk-KZ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құрылысы</a:t>
            </a:r>
            <a:r>
              <a:rPr lang="kk-KZ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проблемаларды қоғам қалай құрастыратынын, қабылдайтынын және шешетінін түсінуге көмектесетін бірнеше маңызды құрамдастарды қамтиды. </a:t>
            </a:r>
          </a:p>
          <a:p>
            <a:pPr marL="0" indent="0" algn="just">
              <a:buNone/>
            </a:pPr>
            <a:r>
              <a:rPr lang="kk-KZ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	</a:t>
            </a:r>
            <a:r>
              <a:rPr lang="kk-KZ" sz="28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Джоел</a:t>
            </a:r>
            <a:r>
              <a:rPr lang="kk-KZ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kk-KZ" sz="28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Бесттің</a:t>
            </a:r>
            <a:r>
              <a:rPr lang="kk-KZ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еңбектері </a:t>
            </a:r>
            <a:r>
              <a:rPr lang="kk-KZ" sz="28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виктимизация</a:t>
            </a:r>
            <a:r>
              <a:rPr lang="kk-KZ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адамға қатысты агрессия немесе зорлық-зомбылық фактісі ғана емес, көптеген субъектілер қатысатын әлеуметтік құрылыстың күрделі процестерінің нәтижесі екенін түсінуге көмектеседі.</a:t>
            </a:r>
            <a:endParaRPr lang="ru-KZ" sz="2800" dirty="0"/>
          </a:p>
        </p:txBody>
      </p:sp>
    </p:spTree>
    <p:extLst>
      <p:ext uri="{BB962C8B-B14F-4D97-AF65-F5344CB8AC3E}">
        <p14:creationId xmlns:p14="http://schemas.microsoft.com/office/powerpoint/2010/main" val="3517421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E718CA-0CCD-A5BB-9333-613BF2BCE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334019"/>
            <a:ext cx="9906000" cy="18741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5400" dirty="0"/>
              <a:t>Назарларыңызға рақмет!</a:t>
            </a:r>
            <a:endParaRPr lang="ru-KZ" sz="5400" dirty="0"/>
          </a:p>
        </p:txBody>
      </p:sp>
    </p:spTree>
    <p:extLst>
      <p:ext uri="{BB962C8B-B14F-4D97-AF65-F5344CB8AC3E}">
        <p14:creationId xmlns:p14="http://schemas.microsoft.com/office/powerpoint/2010/main" val="3755220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F1FC93-1440-4B98-BEA3-8750A1949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164049-70DB-CDA4-A953-0726A5605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318" y="418913"/>
            <a:ext cx="8256978" cy="1004704"/>
          </a:xfrm>
        </p:spPr>
        <p:txBody>
          <a:bodyPr>
            <a:normAutofit/>
          </a:bodyPr>
          <a:lstStyle/>
          <a:p>
            <a:r>
              <a:rPr lang="kk-KZ" sz="4000" dirty="0"/>
              <a:t>жоспар</a:t>
            </a:r>
            <a:endParaRPr lang="ru-KZ" sz="40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8097BD-3640-487B-BBD8-EE139DA0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340570" y="0"/>
            <a:ext cx="5851430" cy="185798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8B72F05-10A2-4D83-96F2-5DDFC587FD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-27296" y="1006592"/>
            <a:ext cx="12246591" cy="92804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A5ACC28B-94DE-3ECC-A42D-07300F3746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7135082"/>
              </p:ext>
            </p:extLst>
          </p:nvPr>
        </p:nvGraphicFramePr>
        <p:xfrm>
          <a:off x="821317" y="2442050"/>
          <a:ext cx="10556665" cy="3522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6489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33BF54-698F-27C6-5FA8-17FAD5C4C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i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Анықтама</a:t>
            </a:r>
            <a:endParaRPr lang="ru-KZ" sz="3600" i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98B545-F160-C425-327C-50AACAD67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kk-KZ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Әлеуметтік мәселелер немесе қоғамдық мәселелер</a:t>
            </a: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– бұл адамға тікелей немесе жанама әсер ететін және қоғам мүшелерінің едәуір бөлігінің көзқарасы бойынша оларды жеңу үшін ұжымдық күш салуды қажет ететін жеткілікті күрделі мәселелер мен жағдайлар.</a:t>
            </a:r>
          </a:p>
          <a:p>
            <a:pPr marL="0" indent="0" algn="just">
              <a:buNone/>
            </a:pPr>
            <a:endParaRPr lang="ru-KZ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kk-KZ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Әлеуметтік мәселелердің құрылысы</a:t>
            </a: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- бұл қоғамдағы белгілі бір мәселелер мен жағдайларды ұжымдық назар мен шешуді қажет ететін маңызды мәселелер ретінде анықтайтын, түсіндіретін және қабылдайтын процесс. </a:t>
            </a:r>
          </a:p>
          <a:p>
            <a:pPr algn="just"/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25786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Freeform: Shape 2058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33BF54-698F-27C6-5FA8-17FAD5C4C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kk-KZ" b="1" dirty="0">
                <a:effectLst/>
                <a:ea typeface="Calibri" panose="020F0502020204030204" pitchFamily="34" charset="0"/>
              </a:rPr>
              <a:t>Әлеуметтік мәселелер</a:t>
            </a:r>
            <a:endParaRPr lang="ru-KZ" i="0" dirty="0"/>
          </a:p>
        </p:txBody>
      </p:sp>
      <p:pic>
        <p:nvPicPr>
          <p:cNvPr id="2052" name="Picture 4" descr="Социальные проблемы и проблемы | Премиум AI-сгенерированное изображение">
            <a:extLst>
              <a:ext uri="{FF2B5EF4-FFF2-40B4-BE49-F238E27FC236}">
                <a16:creationId xmlns:a16="http://schemas.microsoft.com/office/drawing/2014/main" id="{951CE908-1FCE-DB7F-8560-4AD441BE9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" y="793973"/>
            <a:ext cx="5270053" cy="5270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61" name="Straight Connector 2060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98B545-F160-C425-327C-50AACAD67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654710"/>
            <a:ext cx="4439894" cy="2723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>
                <a:effectLst/>
                <a:ea typeface="Calibri" panose="020F0502020204030204" pitchFamily="34" charset="0"/>
              </a:rPr>
              <a:t>- бұл жағымсыз, әділетсіз немесе қоғамның әл-ауқатына қауіп төндіретін жағдайлар немесе құбылыстар және олар ұжымдық назар мен әрекетті қажет етеді.</a:t>
            </a:r>
            <a:endParaRPr lang="ru-KZ" dirty="0">
              <a:effectLst/>
              <a:ea typeface="Calibri" panose="020F0502020204030204" pitchFamily="34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59266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CA7A60-8DF8-4B78-BFE3-B372B90AB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69A5737-8D36-4BF8-AC7D-2AA2B6B63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8968"/>
            <a:ext cx="3818316" cy="6900306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3818316"/>
              <a:gd name="connsiteY0" fmla="*/ 0 h 6863976"/>
              <a:gd name="connsiteX1" fmla="*/ 3818316 w 3818316"/>
              <a:gd name="connsiteY1" fmla="*/ 0 h 6863976"/>
              <a:gd name="connsiteX2" fmla="*/ 2493114 w 3818316"/>
              <a:gd name="connsiteY2" fmla="*/ 6863976 h 6863976"/>
              <a:gd name="connsiteX3" fmla="*/ 0 w 3818316"/>
              <a:gd name="connsiteY3" fmla="*/ 6863976 h 6863976"/>
              <a:gd name="connsiteX4" fmla="*/ 0 w 3818316"/>
              <a:gd name="connsiteY4" fmla="*/ 0 h 6863976"/>
              <a:gd name="connsiteX0" fmla="*/ 0 w 3818316"/>
              <a:gd name="connsiteY0" fmla="*/ 0 h 6863976"/>
              <a:gd name="connsiteX1" fmla="*/ 3818316 w 3818316"/>
              <a:gd name="connsiteY1" fmla="*/ 0 h 6863976"/>
              <a:gd name="connsiteX2" fmla="*/ 2252194 w 3818316"/>
              <a:gd name="connsiteY2" fmla="*/ 6853025 h 6863976"/>
              <a:gd name="connsiteX3" fmla="*/ 0 w 3818316"/>
              <a:gd name="connsiteY3" fmla="*/ 6863976 h 6863976"/>
              <a:gd name="connsiteX4" fmla="*/ 0 w 3818316"/>
              <a:gd name="connsiteY4" fmla="*/ 0 h 686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8316" h="6863976">
                <a:moveTo>
                  <a:pt x="0" y="0"/>
                </a:moveTo>
                <a:lnTo>
                  <a:pt x="3818316" y="0"/>
                </a:lnTo>
                <a:lnTo>
                  <a:pt x="2252194" y="6853025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9872EB-8D6B-677E-343A-E8FEBFE44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810" y="714374"/>
            <a:ext cx="2472454" cy="2835071"/>
          </a:xfrm>
        </p:spPr>
        <p:txBody>
          <a:bodyPr anchor="t">
            <a:normAutofit/>
          </a:bodyPr>
          <a:lstStyle/>
          <a:p>
            <a:r>
              <a:rPr lang="kk-KZ" sz="2400" dirty="0">
                <a:effectLst/>
                <a:ea typeface="Calibri" panose="020F0502020204030204" pitchFamily="34" charset="0"/>
              </a:rPr>
              <a:t>Әлеуметтік мәселелердің құрылысының негізгі элементтері</a:t>
            </a: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br>
              <a:rPr lang="ru-KZ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ru-KZ" sz="200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2ECE8B0-6962-4F5B-830A-E8F8F9726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2759626"/>
            <a:ext cx="3484282" cy="409538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EAF673E-0279-495F-A8A9-F84D0AB5A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0" y="5259294"/>
            <a:ext cx="4748213" cy="159571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49C1F637-5ECC-FC64-EFD6-2B889AD515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330267"/>
              </p:ext>
            </p:extLst>
          </p:nvPr>
        </p:nvGraphicFramePr>
        <p:xfrm>
          <a:off x="4106586" y="788465"/>
          <a:ext cx="7424423" cy="5245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4184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3E40B4-EEAA-212B-7C10-BF8BF8B38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0484" y="307259"/>
            <a:ext cx="9906000" cy="862780"/>
          </a:xfrm>
        </p:spPr>
        <p:txBody>
          <a:bodyPr>
            <a:normAutofit/>
          </a:bodyPr>
          <a:lstStyle/>
          <a:p>
            <a:r>
              <a:rPr lang="kk-KZ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жұмыссыздық Әлеуметтік мәселесіне мысал келтірейік</a:t>
            </a:r>
            <a:endParaRPr lang="ru-KZ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9A81EC-F5DF-8C0F-6088-EC16431FE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170039"/>
            <a:ext cx="9906000" cy="5380702"/>
          </a:xfrm>
        </p:spPr>
        <p:txBody>
          <a:bodyPr>
            <a:normAutofit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- Объективті компонент: елдегі жұмыссыздық деңгейінің өсуі (статистикалық деректермен өлшенеді).</a:t>
            </a:r>
            <a:endParaRPr lang="ru-KZ" sz="20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- Субъективті компонент: жұмыс орындарының жоқтығы туралы қоғамдық көзқарастар мен алаңдаушылықтар.</a:t>
            </a:r>
            <a:endParaRPr lang="ru-KZ" sz="20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- Себебі: экономикалық дағдарыс, экономикадағы құрылымдық өзгерістер, білім деңгейінің төмендігі.</a:t>
            </a:r>
            <a:endParaRPr lang="ru-KZ" sz="20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- Салдарлары: әлеуметтік шиеленістің артуы, кедейшілік, еңбек миграциясы.</a:t>
            </a:r>
            <a:endParaRPr lang="ru-KZ" sz="20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- Шешімдері: қайта даярлау бағдарламалары, бизнесті субсидиялау, шағын кәсіпкерлікті қолдау.</a:t>
            </a:r>
            <a:endParaRPr lang="ru-KZ" sz="20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- </a:t>
            </a:r>
            <a:r>
              <a:rPr lang="kk-KZ" sz="20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Актор</a:t>
            </a:r>
            <a:r>
              <a:rPr lang="kk-KZ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: үкімет, кәсіподақ, бизнес қауымдастығы.</a:t>
            </a:r>
            <a:endParaRPr lang="ru-KZ" sz="20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- Мәдени контекст: әртүрлі елдерде жұмыссыздық деңгейін әр түрлі – бір жерде қауіп, ал бір жерде уақытша қиындық ретінде қарастыруға болады.</a:t>
            </a:r>
            <a:endParaRPr lang="ru-KZ" sz="20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11874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B4C522-E027-8305-F55B-0B356E598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44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Джоел</a:t>
            </a:r>
            <a:r>
              <a:rPr lang="kk-KZ" sz="4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kk-KZ" sz="44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Бест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1BBA0F-AD0E-26DA-A55A-66E6C347785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kk-KZ" sz="28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Джоел</a:t>
            </a:r>
            <a:r>
              <a:rPr lang="kk-KZ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kk-KZ" sz="28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Бест</a:t>
            </a:r>
            <a:r>
              <a:rPr lang="kk-KZ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- американдық әлеуметтанушы, әлеуметтік мәселелер, мораль және </a:t>
            </a:r>
            <a:r>
              <a:rPr lang="kk-KZ" sz="28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виктимизация</a:t>
            </a:r>
            <a:r>
              <a:rPr lang="kk-KZ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туралы зерттеулерімен танымал. Оның жұмысы қоғамның әртүрлі әлеуметтік құбылыстарды, соның ішінде </a:t>
            </a:r>
            <a:r>
              <a:rPr lang="kk-KZ" sz="28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виктимизацияны</a:t>
            </a:r>
            <a:r>
              <a:rPr lang="kk-KZ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қалай түсіндіретініне және түсінетініне бағытталған.</a:t>
            </a:r>
            <a:endParaRPr lang="ru-KZ" sz="28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endParaRPr lang="ru-KZ" dirty="0"/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id="{1BE7C757-5B48-8350-19AF-86DFA0489AC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6506496" y="2083691"/>
            <a:ext cx="5181600" cy="310772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298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79768399-94D9-A0CB-03B4-7D56F37A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2"/>
            <a:ext cx="9906000" cy="1167580"/>
          </a:xfrm>
        </p:spPr>
        <p:txBody>
          <a:bodyPr>
            <a:normAutofit fontScale="90000"/>
          </a:bodyPr>
          <a:lstStyle/>
          <a:p>
            <a:pPr algn="ctr"/>
            <a:r>
              <a:rPr lang="kk-KZ" i="0" dirty="0" err="1">
                <a:solidFill>
                  <a:srgbClr val="000000"/>
                </a:solidFill>
                <a:ea typeface="Calibri" panose="020F0502020204030204" pitchFamily="34" charset="0"/>
              </a:rPr>
              <a:t>Бесттің</a:t>
            </a:r>
            <a:r>
              <a:rPr lang="kk-KZ" i="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kk-KZ" i="0" dirty="0" err="1">
                <a:solidFill>
                  <a:srgbClr val="000000"/>
                </a:solidFill>
                <a:ea typeface="Calibri" panose="020F0502020204030204" pitchFamily="34" charset="0"/>
              </a:rPr>
              <a:t>виктимизация</a:t>
            </a:r>
            <a:r>
              <a:rPr lang="kk-KZ" i="0" dirty="0">
                <a:solidFill>
                  <a:srgbClr val="000000"/>
                </a:solidFill>
                <a:ea typeface="Calibri" panose="020F0502020204030204" pitchFamily="34" charset="0"/>
              </a:rPr>
              <a:t> туралы негізгі идеялары</a:t>
            </a:r>
            <a:endParaRPr lang="ru-KZ" i="0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3141A7CA-F71C-F1DB-3479-ECF5EB0CA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1. Жәбірленушінің әлеуметтік құрылысы:</a:t>
            </a:r>
            <a:endParaRPr lang="ru-KZ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– Зардап шеккендердің барлығына бірдей қарамайды. Әлеуметтік стереотиптерге немесе мәдени үміттерге сәйкес келетіндер көбірек танылып, көмек алады.</a:t>
            </a:r>
            <a:endParaRPr lang="ru-KZ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- «Идеал құрбандар» бар - олардың бейнесі жанашырлық тудыратын және әңгімелері оларға қатысты әділетсіздік немесе агрессияны көрсететін адамдар.</a:t>
            </a:r>
            <a:endParaRPr lang="ru-KZ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55865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1B69176-BC40-F621-876C-75019F4E0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639097"/>
            <a:ext cx="9906000" cy="5394881"/>
          </a:xfrm>
        </p:spPr>
        <p:txBody>
          <a:bodyPr>
            <a:normAutofit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2. Моральдық дүрбелең және </a:t>
            </a:r>
            <a:r>
              <a:rPr lang="kk-KZ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виктимизация</a:t>
            </a: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. </a:t>
            </a:r>
            <a:r>
              <a:rPr lang="kk-KZ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Бест</a:t>
            </a: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сонымен қатар </a:t>
            </a:r>
            <a:r>
              <a:rPr lang="kk-KZ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виктимизацияны</a:t>
            </a: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моральдық дүрбелең ұғымымен байланыстырады. Бұл қоғамның қауіпті немесе проблеманы асыра сілтеу процесі, нәтижесінде халықтың белгілі бір топтары кеңірек әлеуметтік құбылыстардың (мысалы, қылмыс немесе нашақорлық) құрбандары ретінде қарастырылады.</a:t>
            </a:r>
            <a:endParaRPr lang="ru-KZ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3. Бұқаралық ақпарат құралдарының рөлі: Бұқаралық ақпарат құралдары құрбандардың имиджін қалыптастыруда және қолдауда орталық рөл атқарады. Көбінесе қоғамда эмоционалды реакция тудыратын жағдайларға назар аударылады, тіпті олар объективті түрде жүйелі проблеманы көрсетпесе де.</a:t>
            </a:r>
            <a:endParaRPr lang="ru-KZ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4. </a:t>
            </a:r>
            <a:r>
              <a:rPr lang="kk-KZ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Виктимизацияны</a:t>
            </a:r>
            <a:r>
              <a:rPr lang="kk-KZ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саясаттандыру. Белгілі бір әлеуметтік топтардың назар аудару және саяси қолдауды жұмылдыру үшін құрбандық мәртебесін пайдалануы мүмкін екенін ескеру маңызды.</a:t>
            </a:r>
            <a:endParaRPr lang="ru-KZ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065903656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RegularSeedRightStep">
      <a:dk1>
        <a:srgbClr val="000000"/>
      </a:dk1>
      <a:lt1>
        <a:srgbClr val="FFFFFF"/>
      </a:lt1>
      <a:dk2>
        <a:srgbClr val="412824"/>
      </a:dk2>
      <a:lt2>
        <a:srgbClr val="E2E7E8"/>
      </a:lt2>
      <a:accent1>
        <a:srgbClr val="C35A4D"/>
      </a:accent1>
      <a:accent2>
        <a:srgbClr val="B1793B"/>
      </a:accent2>
      <a:accent3>
        <a:srgbClr val="ACA643"/>
      </a:accent3>
      <a:accent4>
        <a:srgbClr val="87B13B"/>
      </a:accent4>
      <a:accent5>
        <a:srgbClr val="60B547"/>
      </a:accent5>
      <a:accent6>
        <a:srgbClr val="3BB152"/>
      </a:accent6>
      <a:hlink>
        <a:srgbClr val="338F9B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535</Words>
  <Application>Microsoft Office PowerPoint</Application>
  <PresentationFormat>Широкоэкранный</PresentationFormat>
  <Paragraphs>44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Univers Condensed Light</vt:lpstr>
      <vt:lpstr>Walbaum Display Light</vt:lpstr>
      <vt:lpstr>AngleLinesVTI</vt:lpstr>
      <vt:lpstr>№8 Тақырып  Әлеуметтік мәселелердің құрылысы. Джоел Бест. Виктимизация.</vt:lpstr>
      <vt:lpstr>жоспар</vt:lpstr>
      <vt:lpstr>Анықтама</vt:lpstr>
      <vt:lpstr>Әлеуметтік мәселелер</vt:lpstr>
      <vt:lpstr>Әлеуметтік мәселелердің құрылысының негізгі элементтері: </vt:lpstr>
      <vt:lpstr>жұмыссыздық Әлеуметтік мәселесіне мысал келтірейік</vt:lpstr>
      <vt:lpstr>Джоел Бест</vt:lpstr>
      <vt:lpstr>Бесттің виктимизация туралы негізгі идеялары</vt:lpstr>
      <vt:lpstr>Презентация PowerPoint</vt:lpstr>
      <vt:lpstr>Қорытынды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Досмурзаева Динара Онгаровна</dc:creator>
  <cp:lastModifiedBy>Досмурзаева Динара Онгаровна</cp:lastModifiedBy>
  <cp:revision>1</cp:revision>
  <dcterms:created xsi:type="dcterms:W3CDTF">2024-09-21T07:49:47Z</dcterms:created>
  <dcterms:modified xsi:type="dcterms:W3CDTF">2024-09-21T08:23:22Z</dcterms:modified>
</cp:coreProperties>
</file>