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E3082C-FA0B-4794-8D70-112788C53833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BDC90A-6877-46AD-848B-562F5087988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деректер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8176CB-733F-4B48-8616-CBFBAF159575}" type="parTrans" cxnId="{3284B284-9100-4642-BE04-4BA03A1F49AE}">
      <dgm:prSet/>
      <dgm:spPr/>
      <dgm:t>
        <a:bodyPr/>
        <a:lstStyle/>
        <a:p>
          <a:endParaRPr lang="ru-RU"/>
        </a:p>
      </dgm:t>
    </dgm:pt>
    <dgm:pt modelId="{3C13C0AD-CE7E-4916-A9C8-0A6FBD0CCE94}" type="sibTrans" cxnId="{3284B284-9100-4642-BE04-4BA03A1F49AE}">
      <dgm:prSet/>
      <dgm:spPr/>
      <dgm:t>
        <a:bodyPr/>
        <a:lstStyle/>
        <a:p>
          <a:endParaRPr lang="ru-RU"/>
        </a:p>
      </dgm:t>
    </dgm:pt>
    <dgm:pt modelId="{5D25810A-2F5D-4454-9B3B-719D68BC379F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болжамдар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22F9E4-E4CE-45D2-B7F6-F22249047499}" type="parTrans" cxnId="{4E6953A8-B7BB-4D14-AB58-043AE758CB64}">
      <dgm:prSet/>
      <dgm:spPr/>
      <dgm:t>
        <a:bodyPr/>
        <a:lstStyle/>
        <a:p>
          <a:endParaRPr lang="ru-RU"/>
        </a:p>
      </dgm:t>
    </dgm:pt>
    <dgm:pt modelId="{55E198ED-3BF1-4633-A029-F18BEE80FC6A}" type="sibTrans" cxnId="{4E6953A8-B7BB-4D14-AB58-043AE758CB64}">
      <dgm:prSet/>
      <dgm:spPr/>
      <dgm:t>
        <a:bodyPr/>
        <a:lstStyle/>
        <a:p>
          <a:endParaRPr lang="ru-RU"/>
        </a:p>
      </dgm:t>
    </dgm:pt>
    <dgm:pt modelId="{FAC61E6F-F92D-4690-AF7D-A52CE7A5A0E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идеялар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0C2BE6-352D-4E38-8A54-B39257662653}" type="parTrans" cxnId="{7FB1139F-4FE4-42E6-ACD3-177C79A427E4}">
      <dgm:prSet/>
      <dgm:spPr/>
      <dgm:t>
        <a:bodyPr/>
        <a:lstStyle/>
        <a:p>
          <a:endParaRPr lang="ru-RU"/>
        </a:p>
      </dgm:t>
    </dgm:pt>
    <dgm:pt modelId="{0E5D44FC-C603-49EC-9E76-99B8751699EF}" type="sibTrans" cxnId="{7FB1139F-4FE4-42E6-ACD3-177C79A427E4}">
      <dgm:prSet/>
      <dgm:spPr/>
      <dgm:t>
        <a:bodyPr/>
        <a:lstStyle/>
        <a:p>
          <a:endParaRPr lang="ru-RU"/>
        </a:p>
      </dgm:t>
    </dgm:pt>
    <dgm:pt modelId="{50B93058-9C13-4595-B6F7-53BE5F9B1A1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заңдар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BE044C-87B7-4D34-85D6-DE6CB05170F7}" type="parTrans" cxnId="{B2FBA898-1721-460A-8726-4F318EC36169}">
      <dgm:prSet/>
      <dgm:spPr/>
      <dgm:t>
        <a:bodyPr/>
        <a:lstStyle/>
        <a:p>
          <a:endParaRPr lang="ru-RU"/>
        </a:p>
      </dgm:t>
    </dgm:pt>
    <dgm:pt modelId="{F94CE6A9-F575-4121-8EDC-9405B503D4C6}" type="sibTrans" cxnId="{B2FBA898-1721-460A-8726-4F318EC36169}">
      <dgm:prSet/>
      <dgm:spPr/>
      <dgm:t>
        <a:bodyPr/>
        <a:lstStyle/>
        <a:p>
          <a:endParaRPr lang="ru-RU"/>
        </a:p>
      </dgm:t>
    </dgm:pt>
    <dgm:pt modelId="{36DCDAB3-C371-42E0-A3D3-4666E8C5D9B2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ұстанымдар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73302D-1031-4594-AFAE-72C16F488A1C}" type="parTrans" cxnId="{FD7AF206-3847-46BD-A889-5BD4A1FA8770}">
      <dgm:prSet/>
      <dgm:spPr/>
      <dgm:t>
        <a:bodyPr/>
        <a:lstStyle/>
        <a:p>
          <a:endParaRPr lang="ru-RU"/>
        </a:p>
      </dgm:t>
    </dgm:pt>
    <dgm:pt modelId="{DCC23014-40C4-495B-A8F3-6331EEF41B13}" type="sibTrans" cxnId="{FD7AF206-3847-46BD-A889-5BD4A1FA8770}">
      <dgm:prSet/>
      <dgm:spPr/>
      <dgm:t>
        <a:bodyPr/>
        <a:lstStyle/>
        <a:p>
          <a:endParaRPr lang="ru-RU"/>
        </a:p>
      </dgm:t>
    </dgm:pt>
    <dgm:pt modelId="{06307E5C-9B85-4A46-B38A-F2138B449B7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ойлар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87CAB9-0C5B-4574-A118-05FC9842743B}" type="parTrans" cxnId="{C2271532-AB6B-4742-9457-A63A00EF87FA}">
      <dgm:prSet/>
      <dgm:spPr/>
      <dgm:t>
        <a:bodyPr/>
        <a:lstStyle/>
        <a:p>
          <a:endParaRPr lang="ru-RU"/>
        </a:p>
      </dgm:t>
    </dgm:pt>
    <dgm:pt modelId="{24648E39-62D9-430E-9357-55D259EB2CBF}" type="sibTrans" cxnId="{C2271532-AB6B-4742-9457-A63A00EF87FA}">
      <dgm:prSet/>
      <dgm:spPr/>
      <dgm:t>
        <a:bodyPr/>
        <a:lstStyle/>
        <a:p>
          <a:endParaRPr lang="ru-RU"/>
        </a:p>
      </dgm:t>
    </dgm:pt>
    <dgm:pt modelId="{08B9EC0E-4F54-45C2-826F-A84E9CEACD55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әдістер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D57DB8-1937-4EDF-9EBE-E03EB1BE4CAB}" type="parTrans" cxnId="{3BC31802-80D6-49AC-B1B5-2B9F297E8E9A}">
      <dgm:prSet/>
      <dgm:spPr/>
      <dgm:t>
        <a:bodyPr/>
        <a:lstStyle/>
        <a:p>
          <a:endParaRPr lang="ru-RU"/>
        </a:p>
      </dgm:t>
    </dgm:pt>
    <dgm:pt modelId="{6EB729F9-E72B-403B-94B8-26F409EABA8B}" type="sibTrans" cxnId="{3BC31802-80D6-49AC-B1B5-2B9F297E8E9A}">
      <dgm:prSet/>
      <dgm:spPr/>
      <dgm:t>
        <a:bodyPr/>
        <a:lstStyle/>
        <a:p>
          <a:endParaRPr lang="ru-RU"/>
        </a:p>
      </dgm:t>
    </dgm:pt>
    <dgm:pt modelId="{8954F5C1-2B2A-42E3-AAFC-DD2CA2FE4014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теориялар 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DF13A5-2EAB-4E14-BE8D-85889C441498}" type="parTrans" cxnId="{01EDB2B6-4613-488F-9CFD-EF6973D35DB4}">
      <dgm:prSet/>
      <dgm:spPr/>
      <dgm:t>
        <a:bodyPr/>
        <a:lstStyle/>
        <a:p>
          <a:endParaRPr lang="ru-RU"/>
        </a:p>
      </dgm:t>
    </dgm:pt>
    <dgm:pt modelId="{C4E7B5E4-CFC0-4B16-B705-E3BA0130B855}" type="sibTrans" cxnId="{01EDB2B6-4613-488F-9CFD-EF6973D35DB4}">
      <dgm:prSet/>
      <dgm:spPr/>
      <dgm:t>
        <a:bodyPr/>
        <a:lstStyle/>
        <a:p>
          <a:endParaRPr lang="ru-RU"/>
        </a:p>
      </dgm:t>
    </dgm:pt>
    <dgm:pt modelId="{C15E860F-8CB1-4CEE-A5D1-DCAF27DB714C}" type="pres">
      <dgm:prSet presAssocID="{8DE3082C-FA0B-4794-8D70-112788C5383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A5A8BB-EDA0-4B60-8DD4-6F3A6CAC0E13}" type="pres">
      <dgm:prSet presAssocID="{F6BDC90A-6877-46AD-848B-562F50879880}" presName="node" presStyleLbl="node1" presStyleIdx="0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4938A-1E51-4937-BE1E-4C6C88B519BD}" type="pres">
      <dgm:prSet presAssocID="{F6BDC90A-6877-46AD-848B-562F50879880}" presName="spNode" presStyleCnt="0"/>
      <dgm:spPr/>
    </dgm:pt>
    <dgm:pt modelId="{EAA7874C-7B6E-4F65-A15B-C6168B4D06DA}" type="pres">
      <dgm:prSet presAssocID="{3C13C0AD-CE7E-4916-A9C8-0A6FBD0CCE94}" presName="sibTrans" presStyleLbl="sibTrans1D1" presStyleIdx="0" presStyleCnt="8"/>
      <dgm:spPr/>
      <dgm:t>
        <a:bodyPr/>
        <a:lstStyle/>
        <a:p>
          <a:endParaRPr lang="ru-RU"/>
        </a:p>
      </dgm:t>
    </dgm:pt>
    <dgm:pt modelId="{EC26F7A1-8225-4602-9C70-21501A08A278}" type="pres">
      <dgm:prSet presAssocID="{5D25810A-2F5D-4454-9B3B-719D68BC379F}" presName="node" presStyleLbl="node1" presStyleIdx="1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5F00B5-A190-41E8-9333-BF4753CA3E63}" type="pres">
      <dgm:prSet presAssocID="{5D25810A-2F5D-4454-9B3B-719D68BC379F}" presName="spNode" presStyleCnt="0"/>
      <dgm:spPr/>
    </dgm:pt>
    <dgm:pt modelId="{1BFB0B0F-3683-4BFD-BAD6-8F498AA7477A}" type="pres">
      <dgm:prSet presAssocID="{55E198ED-3BF1-4633-A029-F18BEE80FC6A}" presName="sibTrans" presStyleLbl="sibTrans1D1" presStyleIdx="1" presStyleCnt="8"/>
      <dgm:spPr/>
      <dgm:t>
        <a:bodyPr/>
        <a:lstStyle/>
        <a:p>
          <a:endParaRPr lang="ru-RU"/>
        </a:p>
      </dgm:t>
    </dgm:pt>
    <dgm:pt modelId="{07A61F0E-A773-4F31-88F0-245309F2DA48}" type="pres">
      <dgm:prSet presAssocID="{FAC61E6F-F92D-4690-AF7D-A52CE7A5A0E6}" presName="node" presStyleLbl="node1" presStyleIdx="2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28F51-1FC5-4C1C-880E-AF9B7CCFB132}" type="pres">
      <dgm:prSet presAssocID="{FAC61E6F-F92D-4690-AF7D-A52CE7A5A0E6}" presName="spNode" presStyleCnt="0"/>
      <dgm:spPr/>
    </dgm:pt>
    <dgm:pt modelId="{FC0D980B-0A11-469C-9297-0AC07B882590}" type="pres">
      <dgm:prSet presAssocID="{0E5D44FC-C603-49EC-9E76-99B8751699EF}" presName="sibTrans" presStyleLbl="sibTrans1D1" presStyleIdx="2" presStyleCnt="8"/>
      <dgm:spPr/>
      <dgm:t>
        <a:bodyPr/>
        <a:lstStyle/>
        <a:p>
          <a:endParaRPr lang="ru-RU"/>
        </a:p>
      </dgm:t>
    </dgm:pt>
    <dgm:pt modelId="{085FAD4E-485F-4E54-A30B-81A81A9397EA}" type="pres">
      <dgm:prSet presAssocID="{50B93058-9C13-4595-B6F7-53BE5F9B1A18}" presName="node" presStyleLbl="node1" presStyleIdx="3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B74551-FA28-4C5A-BFC0-7A4D845ADD37}" type="pres">
      <dgm:prSet presAssocID="{50B93058-9C13-4595-B6F7-53BE5F9B1A18}" presName="spNode" presStyleCnt="0"/>
      <dgm:spPr/>
    </dgm:pt>
    <dgm:pt modelId="{6EA4D371-033C-4B34-81AE-95E585E45782}" type="pres">
      <dgm:prSet presAssocID="{F94CE6A9-F575-4121-8EDC-9405B503D4C6}" presName="sibTrans" presStyleLbl="sibTrans1D1" presStyleIdx="3" presStyleCnt="8"/>
      <dgm:spPr/>
      <dgm:t>
        <a:bodyPr/>
        <a:lstStyle/>
        <a:p>
          <a:endParaRPr lang="ru-RU"/>
        </a:p>
      </dgm:t>
    </dgm:pt>
    <dgm:pt modelId="{59B504BC-8DAA-417F-B44E-D393772050A4}" type="pres">
      <dgm:prSet presAssocID="{36DCDAB3-C371-42E0-A3D3-4666E8C5D9B2}" presName="node" presStyleLbl="node1" presStyleIdx="4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0F571-E229-4112-925F-945A0513CE83}" type="pres">
      <dgm:prSet presAssocID="{36DCDAB3-C371-42E0-A3D3-4666E8C5D9B2}" presName="spNode" presStyleCnt="0"/>
      <dgm:spPr/>
    </dgm:pt>
    <dgm:pt modelId="{5B7C32DD-3507-400D-80E0-66156001407F}" type="pres">
      <dgm:prSet presAssocID="{DCC23014-40C4-495B-A8F3-6331EEF41B13}" presName="sibTrans" presStyleLbl="sibTrans1D1" presStyleIdx="4" presStyleCnt="8"/>
      <dgm:spPr/>
      <dgm:t>
        <a:bodyPr/>
        <a:lstStyle/>
        <a:p>
          <a:endParaRPr lang="ru-RU"/>
        </a:p>
      </dgm:t>
    </dgm:pt>
    <dgm:pt modelId="{86E9266E-D7CE-42D7-81CF-71975F432972}" type="pres">
      <dgm:prSet presAssocID="{06307E5C-9B85-4A46-B38A-F2138B449B78}" presName="node" presStyleLbl="node1" presStyleIdx="5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57102C-2D68-4E91-8254-4991D392B9EB}" type="pres">
      <dgm:prSet presAssocID="{06307E5C-9B85-4A46-B38A-F2138B449B78}" presName="spNode" presStyleCnt="0"/>
      <dgm:spPr/>
    </dgm:pt>
    <dgm:pt modelId="{21CD54EE-DC94-42E4-97D5-20CB33E032AC}" type="pres">
      <dgm:prSet presAssocID="{24648E39-62D9-430E-9357-55D259EB2CBF}" presName="sibTrans" presStyleLbl="sibTrans1D1" presStyleIdx="5" presStyleCnt="8"/>
      <dgm:spPr/>
      <dgm:t>
        <a:bodyPr/>
        <a:lstStyle/>
        <a:p>
          <a:endParaRPr lang="ru-RU"/>
        </a:p>
      </dgm:t>
    </dgm:pt>
    <dgm:pt modelId="{24D1DF2F-53CE-4BB2-AA96-B96DA8DDE5A7}" type="pres">
      <dgm:prSet presAssocID="{08B9EC0E-4F54-45C2-826F-A84E9CEACD55}" presName="node" presStyleLbl="node1" presStyleIdx="6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6E681A-5275-48D8-A52D-658B055B23A7}" type="pres">
      <dgm:prSet presAssocID="{08B9EC0E-4F54-45C2-826F-A84E9CEACD55}" presName="spNode" presStyleCnt="0"/>
      <dgm:spPr/>
    </dgm:pt>
    <dgm:pt modelId="{A19D72C7-A168-4FB1-966E-4E9A15F6BFBA}" type="pres">
      <dgm:prSet presAssocID="{6EB729F9-E72B-403B-94B8-26F409EABA8B}" presName="sibTrans" presStyleLbl="sibTrans1D1" presStyleIdx="6" presStyleCnt="8"/>
      <dgm:spPr/>
      <dgm:t>
        <a:bodyPr/>
        <a:lstStyle/>
        <a:p>
          <a:endParaRPr lang="ru-RU"/>
        </a:p>
      </dgm:t>
    </dgm:pt>
    <dgm:pt modelId="{DB91574E-969A-4E0A-BDC2-CD29DDCC2475}" type="pres">
      <dgm:prSet presAssocID="{8954F5C1-2B2A-42E3-AAFC-DD2CA2FE4014}" presName="node" presStyleLbl="node1" presStyleIdx="7" presStyleCnt="8" custScaleX="173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BDF1F-5874-43AC-BAA6-FBAFEC6CE9E4}" type="pres">
      <dgm:prSet presAssocID="{8954F5C1-2B2A-42E3-AAFC-DD2CA2FE4014}" presName="spNode" presStyleCnt="0"/>
      <dgm:spPr/>
    </dgm:pt>
    <dgm:pt modelId="{16BDB3D7-038E-4870-9850-888AF41CD127}" type="pres">
      <dgm:prSet presAssocID="{C4E7B5E4-CFC0-4B16-B705-E3BA0130B855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3BC31802-80D6-49AC-B1B5-2B9F297E8E9A}" srcId="{8DE3082C-FA0B-4794-8D70-112788C53833}" destId="{08B9EC0E-4F54-45C2-826F-A84E9CEACD55}" srcOrd="6" destOrd="0" parTransId="{74D57DB8-1937-4EDF-9EBE-E03EB1BE4CAB}" sibTransId="{6EB729F9-E72B-403B-94B8-26F409EABA8B}"/>
    <dgm:cxn modelId="{3284B284-9100-4642-BE04-4BA03A1F49AE}" srcId="{8DE3082C-FA0B-4794-8D70-112788C53833}" destId="{F6BDC90A-6877-46AD-848B-562F50879880}" srcOrd="0" destOrd="0" parTransId="{EF8176CB-733F-4B48-8616-CBFBAF159575}" sibTransId="{3C13C0AD-CE7E-4916-A9C8-0A6FBD0CCE94}"/>
    <dgm:cxn modelId="{01EDB2B6-4613-488F-9CFD-EF6973D35DB4}" srcId="{8DE3082C-FA0B-4794-8D70-112788C53833}" destId="{8954F5C1-2B2A-42E3-AAFC-DD2CA2FE4014}" srcOrd="7" destOrd="0" parTransId="{33DF13A5-2EAB-4E14-BE8D-85889C441498}" sibTransId="{C4E7B5E4-CFC0-4B16-B705-E3BA0130B855}"/>
    <dgm:cxn modelId="{D5A7D551-C0FC-435C-821C-14DE60C11129}" type="presOf" srcId="{08B9EC0E-4F54-45C2-826F-A84E9CEACD55}" destId="{24D1DF2F-53CE-4BB2-AA96-B96DA8DDE5A7}" srcOrd="0" destOrd="0" presId="urn:microsoft.com/office/officeart/2005/8/layout/cycle6"/>
    <dgm:cxn modelId="{F6E3FD1F-808A-4AE6-9B2F-B4F2CF65514D}" type="presOf" srcId="{5D25810A-2F5D-4454-9B3B-719D68BC379F}" destId="{EC26F7A1-8225-4602-9C70-21501A08A278}" srcOrd="0" destOrd="0" presId="urn:microsoft.com/office/officeart/2005/8/layout/cycle6"/>
    <dgm:cxn modelId="{F554C292-191F-4C2E-BD4D-620E72CE6CBB}" type="presOf" srcId="{F94CE6A9-F575-4121-8EDC-9405B503D4C6}" destId="{6EA4D371-033C-4B34-81AE-95E585E45782}" srcOrd="0" destOrd="0" presId="urn:microsoft.com/office/officeart/2005/8/layout/cycle6"/>
    <dgm:cxn modelId="{4A542467-0F1C-4F9D-AEF2-7D2CFFE6D632}" type="presOf" srcId="{C4E7B5E4-CFC0-4B16-B705-E3BA0130B855}" destId="{16BDB3D7-038E-4870-9850-888AF41CD127}" srcOrd="0" destOrd="0" presId="urn:microsoft.com/office/officeart/2005/8/layout/cycle6"/>
    <dgm:cxn modelId="{D99B0A6D-CE50-40DF-9FB1-745A1FF87BC2}" type="presOf" srcId="{0E5D44FC-C603-49EC-9E76-99B8751699EF}" destId="{FC0D980B-0A11-469C-9297-0AC07B882590}" srcOrd="0" destOrd="0" presId="urn:microsoft.com/office/officeart/2005/8/layout/cycle6"/>
    <dgm:cxn modelId="{954C9321-0A1B-463E-8595-9D81711BC128}" type="presOf" srcId="{6EB729F9-E72B-403B-94B8-26F409EABA8B}" destId="{A19D72C7-A168-4FB1-966E-4E9A15F6BFBA}" srcOrd="0" destOrd="0" presId="urn:microsoft.com/office/officeart/2005/8/layout/cycle6"/>
    <dgm:cxn modelId="{8498736C-AC68-43AB-AA7C-5BC525559AA5}" type="presOf" srcId="{24648E39-62D9-430E-9357-55D259EB2CBF}" destId="{21CD54EE-DC94-42E4-97D5-20CB33E032AC}" srcOrd="0" destOrd="0" presId="urn:microsoft.com/office/officeart/2005/8/layout/cycle6"/>
    <dgm:cxn modelId="{FD7AF206-3847-46BD-A889-5BD4A1FA8770}" srcId="{8DE3082C-FA0B-4794-8D70-112788C53833}" destId="{36DCDAB3-C371-42E0-A3D3-4666E8C5D9B2}" srcOrd="4" destOrd="0" parTransId="{D473302D-1031-4594-AFAE-72C16F488A1C}" sibTransId="{DCC23014-40C4-495B-A8F3-6331EEF41B13}"/>
    <dgm:cxn modelId="{D909E672-6BB2-4C16-BFE5-A289D2F29E4E}" type="presOf" srcId="{FAC61E6F-F92D-4690-AF7D-A52CE7A5A0E6}" destId="{07A61F0E-A773-4F31-88F0-245309F2DA48}" srcOrd="0" destOrd="0" presId="urn:microsoft.com/office/officeart/2005/8/layout/cycle6"/>
    <dgm:cxn modelId="{C7283DA7-64AB-42F1-A643-F3DFC11B2802}" type="presOf" srcId="{8954F5C1-2B2A-42E3-AAFC-DD2CA2FE4014}" destId="{DB91574E-969A-4E0A-BDC2-CD29DDCC2475}" srcOrd="0" destOrd="0" presId="urn:microsoft.com/office/officeart/2005/8/layout/cycle6"/>
    <dgm:cxn modelId="{C2271532-AB6B-4742-9457-A63A00EF87FA}" srcId="{8DE3082C-FA0B-4794-8D70-112788C53833}" destId="{06307E5C-9B85-4A46-B38A-F2138B449B78}" srcOrd="5" destOrd="0" parTransId="{4D87CAB9-0C5B-4574-A118-05FC9842743B}" sibTransId="{24648E39-62D9-430E-9357-55D259EB2CBF}"/>
    <dgm:cxn modelId="{A9120887-BCDA-4CCA-A790-15FC21D5643A}" type="presOf" srcId="{3C13C0AD-CE7E-4916-A9C8-0A6FBD0CCE94}" destId="{EAA7874C-7B6E-4F65-A15B-C6168B4D06DA}" srcOrd="0" destOrd="0" presId="urn:microsoft.com/office/officeart/2005/8/layout/cycle6"/>
    <dgm:cxn modelId="{7083FE33-1CFA-4FD0-97C0-BE110DA8223A}" type="presOf" srcId="{50B93058-9C13-4595-B6F7-53BE5F9B1A18}" destId="{085FAD4E-485F-4E54-A30B-81A81A9397EA}" srcOrd="0" destOrd="0" presId="urn:microsoft.com/office/officeart/2005/8/layout/cycle6"/>
    <dgm:cxn modelId="{5B808AF3-6E35-4586-BE01-EA8E2AC24D0B}" type="presOf" srcId="{55E198ED-3BF1-4633-A029-F18BEE80FC6A}" destId="{1BFB0B0F-3683-4BFD-BAD6-8F498AA7477A}" srcOrd="0" destOrd="0" presId="urn:microsoft.com/office/officeart/2005/8/layout/cycle6"/>
    <dgm:cxn modelId="{8F25D1C8-E1CF-45A2-8BB5-3E1DAD6E5223}" type="presOf" srcId="{06307E5C-9B85-4A46-B38A-F2138B449B78}" destId="{86E9266E-D7CE-42D7-81CF-71975F432972}" srcOrd="0" destOrd="0" presId="urn:microsoft.com/office/officeart/2005/8/layout/cycle6"/>
    <dgm:cxn modelId="{4E6953A8-B7BB-4D14-AB58-043AE758CB64}" srcId="{8DE3082C-FA0B-4794-8D70-112788C53833}" destId="{5D25810A-2F5D-4454-9B3B-719D68BC379F}" srcOrd="1" destOrd="0" parTransId="{4622F9E4-E4CE-45D2-B7F6-F22249047499}" sibTransId="{55E198ED-3BF1-4633-A029-F18BEE80FC6A}"/>
    <dgm:cxn modelId="{B1FCC676-9781-40D4-B896-AE44E5A27BB5}" type="presOf" srcId="{F6BDC90A-6877-46AD-848B-562F50879880}" destId="{5FA5A8BB-EDA0-4B60-8DD4-6F3A6CAC0E13}" srcOrd="0" destOrd="0" presId="urn:microsoft.com/office/officeart/2005/8/layout/cycle6"/>
    <dgm:cxn modelId="{F455F94E-A526-425F-9877-69A0BB4F793D}" type="presOf" srcId="{8DE3082C-FA0B-4794-8D70-112788C53833}" destId="{C15E860F-8CB1-4CEE-A5D1-DCAF27DB714C}" srcOrd="0" destOrd="0" presId="urn:microsoft.com/office/officeart/2005/8/layout/cycle6"/>
    <dgm:cxn modelId="{5C0C1495-367B-45B0-B01F-647D7ED4FF10}" type="presOf" srcId="{DCC23014-40C4-495B-A8F3-6331EEF41B13}" destId="{5B7C32DD-3507-400D-80E0-66156001407F}" srcOrd="0" destOrd="0" presId="urn:microsoft.com/office/officeart/2005/8/layout/cycle6"/>
    <dgm:cxn modelId="{DA7EC1B9-FBFF-449B-BB84-43D2EFC8CA85}" type="presOf" srcId="{36DCDAB3-C371-42E0-A3D3-4666E8C5D9B2}" destId="{59B504BC-8DAA-417F-B44E-D393772050A4}" srcOrd="0" destOrd="0" presId="urn:microsoft.com/office/officeart/2005/8/layout/cycle6"/>
    <dgm:cxn modelId="{B2FBA898-1721-460A-8726-4F318EC36169}" srcId="{8DE3082C-FA0B-4794-8D70-112788C53833}" destId="{50B93058-9C13-4595-B6F7-53BE5F9B1A18}" srcOrd="3" destOrd="0" parTransId="{1BBE044C-87B7-4D34-85D6-DE6CB05170F7}" sibTransId="{F94CE6A9-F575-4121-8EDC-9405B503D4C6}"/>
    <dgm:cxn modelId="{7FB1139F-4FE4-42E6-ACD3-177C79A427E4}" srcId="{8DE3082C-FA0B-4794-8D70-112788C53833}" destId="{FAC61E6F-F92D-4690-AF7D-A52CE7A5A0E6}" srcOrd="2" destOrd="0" parTransId="{3E0C2BE6-352D-4E38-8A54-B39257662653}" sibTransId="{0E5D44FC-C603-49EC-9E76-99B8751699EF}"/>
    <dgm:cxn modelId="{637AEDF9-4D58-4E9A-90B0-998BDA67404C}" type="presParOf" srcId="{C15E860F-8CB1-4CEE-A5D1-DCAF27DB714C}" destId="{5FA5A8BB-EDA0-4B60-8DD4-6F3A6CAC0E13}" srcOrd="0" destOrd="0" presId="urn:microsoft.com/office/officeart/2005/8/layout/cycle6"/>
    <dgm:cxn modelId="{7CE8BAEF-44F4-4966-A977-2F67FD1197FF}" type="presParOf" srcId="{C15E860F-8CB1-4CEE-A5D1-DCAF27DB714C}" destId="{9964938A-1E51-4937-BE1E-4C6C88B519BD}" srcOrd="1" destOrd="0" presId="urn:microsoft.com/office/officeart/2005/8/layout/cycle6"/>
    <dgm:cxn modelId="{A26B87B9-C48A-4CDB-A2CB-B9920A39781E}" type="presParOf" srcId="{C15E860F-8CB1-4CEE-A5D1-DCAF27DB714C}" destId="{EAA7874C-7B6E-4F65-A15B-C6168B4D06DA}" srcOrd="2" destOrd="0" presId="urn:microsoft.com/office/officeart/2005/8/layout/cycle6"/>
    <dgm:cxn modelId="{2C50D157-B5B6-4AC2-AC63-029243201B5E}" type="presParOf" srcId="{C15E860F-8CB1-4CEE-A5D1-DCAF27DB714C}" destId="{EC26F7A1-8225-4602-9C70-21501A08A278}" srcOrd="3" destOrd="0" presId="urn:microsoft.com/office/officeart/2005/8/layout/cycle6"/>
    <dgm:cxn modelId="{CE580102-0CEA-43C0-9731-B483EA43A6DA}" type="presParOf" srcId="{C15E860F-8CB1-4CEE-A5D1-DCAF27DB714C}" destId="{ED5F00B5-A190-41E8-9333-BF4753CA3E63}" srcOrd="4" destOrd="0" presId="urn:microsoft.com/office/officeart/2005/8/layout/cycle6"/>
    <dgm:cxn modelId="{E5616993-C88A-4621-919D-E71360AF94A7}" type="presParOf" srcId="{C15E860F-8CB1-4CEE-A5D1-DCAF27DB714C}" destId="{1BFB0B0F-3683-4BFD-BAD6-8F498AA7477A}" srcOrd="5" destOrd="0" presId="urn:microsoft.com/office/officeart/2005/8/layout/cycle6"/>
    <dgm:cxn modelId="{C432AFCF-B04D-4632-833C-FED92D7F980C}" type="presParOf" srcId="{C15E860F-8CB1-4CEE-A5D1-DCAF27DB714C}" destId="{07A61F0E-A773-4F31-88F0-245309F2DA48}" srcOrd="6" destOrd="0" presId="urn:microsoft.com/office/officeart/2005/8/layout/cycle6"/>
    <dgm:cxn modelId="{E11ABF6A-80A0-4B1D-82FF-1D158CEC0B8C}" type="presParOf" srcId="{C15E860F-8CB1-4CEE-A5D1-DCAF27DB714C}" destId="{43D28F51-1FC5-4C1C-880E-AF9B7CCFB132}" srcOrd="7" destOrd="0" presId="urn:microsoft.com/office/officeart/2005/8/layout/cycle6"/>
    <dgm:cxn modelId="{E66F9929-2885-4F3A-8522-C39EB3311CE3}" type="presParOf" srcId="{C15E860F-8CB1-4CEE-A5D1-DCAF27DB714C}" destId="{FC0D980B-0A11-469C-9297-0AC07B882590}" srcOrd="8" destOrd="0" presId="urn:microsoft.com/office/officeart/2005/8/layout/cycle6"/>
    <dgm:cxn modelId="{F9AE4F83-1C58-4C2D-8215-7D442113386D}" type="presParOf" srcId="{C15E860F-8CB1-4CEE-A5D1-DCAF27DB714C}" destId="{085FAD4E-485F-4E54-A30B-81A81A9397EA}" srcOrd="9" destOrd="0" presId="urn:microsoft.com/office/officeart/2005/8/layout/cycle6"/>
    <dgm:cxn modelId="{0F7258EB-1C8D-4DF2-94B2-8F7133255AFD}" type="presParOf" srcId="{C15E860F-8CB1-4CEE-A5D1-DCAF27DB714C}" destId="{B3B74551-FA28-4C5A-BFC0-7A4D845ADD37}" srcOrd="10" destOrd="0" presId="urn:microsoft.com/office/officeart/2005/8/layout/cycle6"/>
    <dgm:cxn modelId="{7226771B-8C02-4158-B0DD-D7E985BB016C}" type="presParOf" srcId="{C15E860F-8CB1-4CEE-A5D1-DCAF27DB714C}" destId="{6EA4D371-033C-4B34-81AE-95E585E45782}" srcOrd="11" destOrd="0" presId="urn:microsoft.com/office/officeart/2005/8/layout/cycle6"/>
    <dgm:cxn modelId="{96962514-45F0-42A8-8A77-52398748A86F}" type="presParOf" srcId="{C15E860F-8CB1-4CEE-A5D1-DCAF27DB714C}" destId="{59B504BC-8DAA-417F-B44E-D393772050A4}" srcOrd="12" destOrd="0" presId="urn:microsoft.com/office/officeart/2005/8/layout/cycle6"/>
    <dgm:cxn modelId="{C42156CB-1C19-4481-8759-24EAF5003503}" type="presParOf" srcId="{C15E860F-8CB1-4CEE-A5D1-DCAF27DB714C}" destId="{21B0F571-E229-4112-925F-945A0513CE83}" srcOrd="13" destOrd="0" presId="urn:microsoft.com/office/officeart/2005/8/layout/cycle6"/>
    <dgm:cxn modelId="{4E8BF4A8-BFD1-4D15-B8A6-55D5EE914E68}" type="presParOf" srcId="{C15E860F-8CB1-4CEE-A5D1-DCAF27DB714C}" destId="{5B7C32DD-3507-400D-80E0-66156001407F}" srcOrd="14" destOrd="0" presId="urn:microsoft.com/office/officeart/2005/8/layout/cycle6"/>
    <dgm:cxn modelId="{DA2CEC9B-726F-4EB3-9FD8-8365D50A24D8}" type="presParOf" srcId="{C15E860F-8CB1-4CEE-A5D1-DCAF27DB714C}" destId="{86E9266E-D7CE-42D7-81CF-71975F432972}" srcOrd="15" destOrd="0" presId="urn:microsoft.com/office/officeart/2005/8/layout/cycle6"/>
    <dgm:cxn modelId="{1F13B80F-6AEC-477E-95EB-69CEE594B327}" type="presParOf" srcId="{C15E860F-8CB1-4CEE-A5D1-DCAF27DB714C}" destId="{CF57102C-2D68-4E91-8254-4991D392B9EB}" srcOrd="16" destOrd="0" presId="urn:microsoft.com/office/officeart/2005/8/layout/cycle6"/>
    <dgm:cxn modelId="{DA7853F1-674F-4036-8009-BA91A1EA7589}" type="presParOf" srcId="{C15E860F-8CB1-4CEE-A5D1-DCAF27DB714C}" destId="{21CD54EE-DC94-42E4-97D5-20CB33E032AC}" srcOrd="17" destOrd="0" presId="urn:microsoft.com/office/officeart/2005/8/layout/cycle6"/>
    <dgm:cxn modelId="{4A913A30-F99B-476E-9EF3-F590802E0A83}" type="presParOf" srcId="{C15E860F-8CB1-4CEE-A5D1-DCAF27DB714C}" destId="{24D1DF2F-53CE-4BB2-AA96-B96DA8DDE5A7}" srcOrd="18" destOrd="0" presId="urn:microsoft.com/office/officeart/2005/8/layout/cycle6"/>
    <dgm:cxn modelId="{C56FA964-C6A1-48A4-9A36-C85E62E28B5D}" type="presParOf" srcId="{C15E860F-8CB1-4CEE-A5D1-DCAF27DB714C}" destId="{0D6E681A-5275-48D8-A52D-658B055B23A7}" srcOrd="19" destOrd="0" presId="urn:microsoft.com/office/officeart/2005/8/layout/cycle6"/>
    <dgm:cxn modelId="{A2BEAC92-C464-47EB-BCFF-7DE79D4DEE2E}" type="presParOf" srcId="{C15E860F-8CB1-4CEE-A5D1-DCAF27DB714C}" destId="{A19D72C7-A168-4FB1-966E-4E9A15F6BFBA}" srcOrd="20" destOrd="0" presId="urn:microsoft.com/office/officeart/2005/8/layout/cycle6"/>
    <dgm:cxn modelId="{178F45F1-8764-490E-A759-B4D5415C2108}" type="presParOf" srcId="{C15E860F-8CB1-4CEE-A5D1-DCAF27DB714C}" destId="{DB91574E-969A-4E0A-BDC2-CD29DDCC2475}" srcOrd="21" destOrd="0" presId="urn:microsoft.com/office/officeart/2005/8/layout/cycle6"/>
    <dgm:cxn modelId="{B53ECD12-EF70-4E19-A599-CE41200E14F4}" type="presParOf" srcId="{C15E860F-8CB1-4CEE-A5D1-DCAF27DB714C}" destId="{11ABDF1F-5874-43AC-BAA6-FBAFEC6CE9E4}" srcOrd="22" destOrd="0" presId="urn:microsoft.com/office/officeart/2005/8/layout/cycle6"/>
    <dgm:cxn modelId="{DC9D465D-98E6-46F2-A980-BFC1FFC1AD34}" type="presParOf" srcId="{C15E860F-8CB1-4CEE-A5D1-DCAF27DB714C}" destId="{16BDB3D7-038E-4870-9850-888AF41CD127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08A91D-FCB1-4EE8-B516-8333E9E82EE1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9BB088-D013-412F-A753-D1FD7959C8EB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3C470F-B02F-4AB4-A775-E683556708B0}" type="parTrans" cxnId="{CB07D51F-01AC-48D2-9452-8542BC5E588B}">
      <dgm:prSet/>
      <dgm:spPr/>
      <dgm:t>
        <a:bodyPr/>
        <a:lstStyle/>
        <a:p>
          <a:endParaRPr lang="ru-RU"/>
        </a:p>
      </dgm:t>
    </dgm:pt>
    <dgm:pt modelId="{4F8147C9-7C00-4B89-A69D-482BA1EA129A}" type="sibTrans" cxnId="{CB07D51F-01AC-48D2-9452-8542BC5E588B}">
      <dgm:prSet/>
      <dgm:spPr/>
      <dgm:t>
        <a:bodyPr/>
        <a:lstStyle/>
        <a:p>
          <a:endParaRPr lang="ru-RU"/>
        </a:p>
      </dgm:t>
    </dgm:pt>
    <dgm:pt modelId="{B23A8D6E-910D-4563-8093-9605FF19F135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Пәні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B69C43-4867-4F21-8ABF-1E518B28DEC4}" type="parTrans" cxnId="{1353C80F-4D8A-4756-BC3E-0A043E394D47}">
      <dgm:prSet/>
      <dgm:spPr/>
      <dgm:t>
        <a:bodyPr/>
        <a:lstStyle/>
        <a:p>
          <a:endParaRPr lang="ru-RU"/>
        </a:p>
      </dgm:t>
    </dgm:pt>
    <dgm:pt modelId="{A33DC9C7-B424-4F43-85B3-F74339A5F966}" type="sibTrans" cxnId="{1353C80F-4D8A-4756-BC3E-0A043E394D47}">
      <dgm:prSet/>
      <dgm:spPr/>
      <dgm:t>
        <a:bodyPr/>
        <a:lstStyle/>
        <a:p>
          <a:endParaRPr lang="ru-RU"/>
        </a:p>
      </dgm:t>
    </dgm:pt>
    <dgm:pt modelId="{4F6739E1-12DA-43A1-8007-C2EFB2EC82A1}">
      <dgm:prSet phldrT="[Текст]" custT="1"/>
      <dgm:spPr/>
      <dgm:t>
        <a:bodyPr/>
        <a:lstStyle/>
        <a:p>
          <a:r>
            <a:rPr lang="kk-KZ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 нысаны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D35369-98B8-47C1-AD14-90C805E7C128}" type="sibTrans" cxnId="{BF894F77-B670-468B-B8E7-A8E64A9EC1F1}">
      <dgm:prSet/>
      <dgm:spPr/>
      <dgm:t>
        <a:bodyPr/>
        <a:lstStyle/>
        <a:p>
          <a:endParaRPr lang="ru-RU"/>
        </a:p>
      </dgm:t>
    </dgm:pt>
    <dgm:pt modelId="{6B5436F1-7A38-41C6-A862-36408EE5D36A}" type="parTrans" cxnId="{BF894F77-B670-468B-B8E7-A8E64A9EC1F1}">
      <dgm:prSet/>
      <dgm:spPr/>
      <dgm:t>
        <a:bodyPr/>
        <a:lstStyle/>
        <a:p>
          <a:endParaRPr lang="ru-RU"/>
        </a:p>
      </dgm:t>
    </dgm:pt>
    <dgm:pt modelId="{84609D39-9B20-45FD-8A3A-50C751DCB9F7}">
      <dgm:prSet custT="1"/>
      <dgm:spPr/>
      <dgm:t>
        <a:bodyPr/>
        <a:lstStyle/>
        <a:p>
          <a:pPr algn="ctr"/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зерттеудің мәселесі, құрылымы, әдістері, педагогикалық теорияның дамуының және оның жетістіктерін тәжірибеге ендірудің ұстанымдары мен тәсілдері.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F5EF86-AAAB-4D1A-A52C-F9AAEB541A35}" type="parTrans" cxnId="{7205700B-F802-4A01-8EE6-7E07E6BE739D}">
      <dgm:prSet/>
      <dgm:spPr/>
      <dgm:t>
        <a:bodyPr/>
        <a:lstStyle/>
        <a:p>
          <a:endParaRPr lang="ru-RU"/>
        </a:p>
      </dgm:t>
    </dgm:pt>
    <dgm:pt modelId="{28FAD298-3107-4FD3-8F12-B10AF3CA5D53}" type="sibTrans" cxnId="{7205700B-F802-4A01-8EE6-7E07E6BE739D}">
      <dgm:prSet/>
      <dgm:spPr/>
      <dgm:t>
        <a:bodyPr/>
        <a:lstStyle/>
        <a:p>
          <a:endParaRPr lang="ru-RU"/>
        </a:p>
      </dgm:t>
    </dgm:pt>
    <dgm:pt modelId="{68C866EB-B079-4636-B40E-0048F1126D26}" type="pres">
      <dgm:prSet presAssocID="{D408A91D-FCB1-4EE8-B516-8333E9E82EE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ED59BC-AB71-4C2E-98D3-2EA35F6433C9}" type="pres">
      <dgm:prSet presAssocID="{4F6739E1-12DA-43A1-8007-C2EFB2EC82A1}" presName="compNode" presStyleCnt="0"/>
      <dgm:spPr/>
      <dgm:t>
        <a:bodyPr/>
        <a:lstStyle/>
        <a:p>
          <a:endParaRPr lang="ru-RU"/>
        </a:p>
      </dgm:t>
    </dgm:pt>
    <dgm:pt modelId="{29082CF4-9385-47EC-AD36-B82B8CBDD02C}" type="pres">
      <dgm:prSet presAssocID="{4F6739E1-12DA-43A1-8007-C2EFB2EC82A1}" presName="aNode" presStyleLbl="bgShp" presStyleIdx="0" presStyleCnt="2"/>
      <dgm:spPr/>
      <dgm:t>
        <a:bodyPr/>
        <a:lstStyle/>
        <a:p>
          <a:endParaRPr lang="ru-RU"/>
        </a:p>
      </dgm:t>
    </dgm:pt>
    <dgm:pt modelId="{08436F75-DAD0-4B02-BAF4-788C0166D977}" type="pres">
      <dgm:prSet presAssocID="{4F6739E1-12DA-43A1-8007-C2EFB2EC82A1}" presName="textNode" presStyleLbl="bgShp" presStyleIdx="0" presStyleCnt="2"/>
      <dgm:spPr/>
      <dgm:t>
        <a:bodyPr/>
        <a:lstStyle/>
        <a:p>
          <a:endParaRPr lang="ru-RU"/>
        </a:p>
      </dgm:t>
    </dgm:pt>
    <dgm:pt modelId="{CC117665-FC58-469E-A788-096EC33B5157}" type="pres">
      <dgm:prSet presAssocID="{4F6739E1-12DA-43A1-8007-C2EFB2EC82A1}" presName="compChildNode" presStyleCnt="0"/>
      <dgm:spPr/>
      <dgm:t>
        <a:bodyPr/>
        <a:lstStyle/>
        <a:p>
          <a:endParaRPr lang="ru-RU"/>
        </a:p>
      </dgm:t>
    </dgm:pt>
    <dgm:pt modelId="{C9898FD3-7963-48BB-9E14-C7CB1A65AEAD}" type="pres">
      <dgm:prSet presAssocID="{4F6739E1-12DA-43A1-8007-C2EFB2EC82A1}" presName="theInnerList" presStyleCnt="0"/>
      <dgm:spPr/>
      <dgm:t>
        <a:bodyPr/>
        <a:lstStyle/>
        <a:p>
          <a:endParaRPr lang="ru-RU"/>
        </a:p>
      </dgm:t>
    </dgm:pt>
    <dgm:pt modelId="{8AABF494-C0A0-482A-B7A0-5648D6552E0A}" type="pres">
      <dgm:prSet presAssocID="{3E9BB088-D013-412F-A753-D1FD7959C8EB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F6743-CD23-40F6-AA0C-2038443168DE}" type="pres">
      <dgm:prSet presAssocID="{4F6739E1-12DA-43A1-8007-C2EFB2EC82A1}" presName="aSpace" presStyleCnt="0"/>
      <dgm:spPr/>
      <dgm:t>
        <a:bodyPr/>
        <a:lstStyle/>
        <a:p>
          <a:endParaRPr lang="ru-RU"/>
        </a:p>
      </dgm:t>
    </dgm:pt>
    <dgm:pt modelId="{245F63F9-5947-44D3-945C-BE2B36801153}" type="pres">
      <dgm:prSet presAssocID="{B23A8D6E-910D-4563-8093-9605FF19F135}" presName="compNode" presStyleCnt="0"/>
      <dgm:spPr/>
      <dgm:t>
        <a:bodyPr/>
        <a:lstStyle/>
        <a:p>
          <a:endParaRPr lang="ru-RU"/>
        </a:p>
      </dgm:t>
    </dgm:pt>
    <dgm:pt modelId="{D98F7069-752B-49C6-AC44-C6E30B22AFA2}" type="pres">
      <dgm:prSet presAssocID="{B23A8D6E-910D-4563-8093-9605FF19F135}" presName="aNode" presStyleLbl="bgShp" presStyleIdx="1" presStyleCnt="2"/>
      <dgm:spPr/>
      <dgm:t>
        <a:bodyPr/>
        <a:lstStyle/>
        <a:p>
          <a:endParaRPr lang="ru-RU"/>
        </a:p>
      </dgm:t>
    </dgm:pt>
    <dgm:pt modelId="{8200A875-7295-433B-B64F-3DAF411E932C}" type="pres">
      <dgm:prSet presAssocID="{B23A8D6E-910D-4563-8093-9605FF19F135}" presName="textNode" presStyleLbl="bgShp" presStyleIdx="1" presStyleCnt="2"/>
      <dgm:spPr/>
      <dgm:t>
        <a:bodyPr/>
        <a:lstStyle/>
        <a:p>
          <a:endParaRPr lang="ru-RU"/>
        </a:p>
      </dgm:t>
    </dgm:pt>
    <dgm:pt modelId="{2DF6B09D-CF43-47B7-A7F9-87158368161A}" type="pres">
      <dgm:prSet presAssocID="{B23A8D6E-910D-4563-8093-9605FF19F135}" presName="compChildNode" presStyleCnt="0"/>
      <dgm:spPr/>
      <dgm:t>
        <a:bodyPr/>
        <a:lstStyle/>
        <a:p>
          <a:endParaRPr lang="ru-RU"/>
        </a:p>
      </dgm:t>
    </dgm:pt>
    <dgm:pt modelId="{32F5424B-19F3-4473-AE9C-1F985A2CFAC5}" type="pres">
      <dgm:prSet presAssocID="{B23A8D6E-910D-4563-8093-9605FF19F135}" presName="theInnerList" presStyleCnt="0"/>
      <dgm:spPr/>
      <dgm:t>
        <a:bodyPr/>
        <a:lstStyle/>
        <a:p>
          <a:endParaRPr lang="ru-RU"/>
        </a:p>
      </dgm:t>
    </dgm:pt>
    <dgm:pt modelId="{5EF73A77-D94B-4791-8AC6-4962598C3E01}" type="pres">
      <dgm:prSet presAssocID="{84609D39-9B20-45FD-8A3A-50C751DCB9F7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63729B-85CA-4D3A-8668-B56D9110CEB1}" type="presOf" srcId="{84609D39-9B20-45FD-8A3A-50C751DCB9F7}" destId="{5EF73A77-D94B-4791-8AC6-4962598C3E01}" srcOrd="0" destOrd="0" presId="urn:microsoft.com/office/officeart/2005/8/layout/lProcess2"/>
    <dgm:cxn modelId="{1353C80F-4D8A-4756-BC3E-0A043E394D47}" srcId="{D408A91D-FCB1-4EE8-B516-8333E9E82EE1}" destId="{B23A8D6E-910D-4563-8093-9605FF19F135}" srcOrd="1" destOrd="0" parTransId="{1DB69C43-4867-4F21-8ABF-1E518B28DEC4}" sibTransId="{A33DC9C7-B424-4F43-85B3-F74339A5F966}"/>
    <dgm:cxn modelId="{ED3C6FA8-2923-425E-B94E-6B9940481EF8}" type="presOf" srcId="{B23A8D6E-910D-4563-8093-9605FF19F135}" destId="{D98F7069-752B-49C6-AC44-C6E30B22AFA2}" srcOrd="0" destOrd="0" presId="urn:microsoft.com/office/officeart/2005/8/layout/lProcess2"/>
    <dgm:cxn modelId="{7205700B-F802-4A01-8EE6-7E07E6BE739D}" srcId="{B23A8D6E-910D-4563-8093-9605FF19F135}" destId="{84609D39-9B20-45FD-8A3A-50C751DCB9F7}" srcOrd="0" destOrd="0" parTransId="{51F5EF86-AAAB-4D1A-A52C-F9AAEB541A35}" sibTransId="{28FAD298-3107-4FD3-8F12-B10AF3CA5D53}"/>
    <dgm:cxn modelId="{BF894F77-B670-468B-B8E7-A8E64A9EC1F1}" srcId="{D408A91D-FCB1-4EE8-B516-8333E9E82EE1}" destId="{4F6739E1-12DA-43A1-8007-C2EFB2EC82A1}" srcOrd="0" destOrd="0" parTransId="{6B5436F1-7A38-41C6-A862-36408EE5D36A}" sibTransId="{D0D35369-98B8-47C1-AD14-90C805E7C128}"/>
    <dgm:cxn modelId="{30832E09-A17B-462C-A948-64FD97C89107}" type="presOf" srcId="{D408A91D-FCB1-4EE8-B516-8333E9E82EE1}" destId="{68C866EB-B079-4636-B40E-0048F1126D26}" srcOrd="0" destOrd="0" presId="urn:microsoft.com/office/officeart/2005/8/layout/lProcess2"/>
    <dgm:cxn modelId="{B016C2BB-2CF6-4DF1-9459-14B41C0E5149}" type="presOf" srcId="{B23A8D6E-910D-4563-8093-9605FF19F135}" destId="{8200A875-7295-433B-B64F-3DAF411E932C}" srcOrd="1" destOrd="0" presId="urn:microsoft.com/office/officeart/2005/8/layout/lProcess2"/>
    <dgm:cxn modelId="{CB07D51F-01AC-48D2-9452-8542BC5E588B}" srcId="{4F6739E1-12DA-43A1-8007-C2EFB2EC82A1}" destId="{3E9BB088-D013-412F-A753-D1FD7959C8EB}" srcOrd="0" destOrd="0" parTransId="{143C470F-B02F-4AB4-A775-E683556708B0}" sibTransId="{4F8147C9-7C00-4B89-A69D-482BA1EA129A}"/>
    <dgm:cxn modelId="{770D2EA5-A577-4034-A2DE-D473B5BF990F}" type="presOf" srcId="{4F6739E1-12DA-43A1-8007-C2EFB2EC82A1}" destId="{29082CF4-9385-47EC-AD36-B82B8CBDD02C}" srcOrd="0" destOrd="0" presId="urn:microsoft.com/office/officeart/2005/8/layout/lProcess2"/>
    <dgm:cxn modelId="{0049313A-07EF-42EA-A9F5-5D2A6D88BE9F}" type="presOf" srcId="{3E9BB088-D013-412F-A753-D1FD7959C8EB}" destId="{8AABF494-C0A0-482A-B7A0-5648D6552E0A}" srcOrd="0" destOrd="0" presId="urn:microsoft.com/office/officeart/2005/8/layout/lProcess2"/>
    <dgm:cxn modelId="{C87C4523-5353-4AF9-B9B3-FDCB1D827BC5}" type="presOf" srcId="{4F6739E1-12DA-43A1-8007-C2EFB2EC82A1}" destId="{08436F75-DAD0-4B02-BAF4-788C0166D977}" srcOrd="1" destOrd="0" presId="urn:microsoft.com/office/officeart/2005/8/layout/lProcess2"/>
    <dgm:cxn modelId="{1E0D8EDC-D821-46FC-BB95-F5A7320EB328}" type="presParOf" srcId="{68C866EB-B079-4636-B40E-0048F1126D26}" destId="{84ED59BC-AB71-4C2E-98D3-2EA35F6433C9}" srcOrd="0" destOrd="0" presId="urn:microsoft.com/office/officeart/2005/8/layout/lProcess2"/>
    <dgm:cxn modelId="{14BE5B7B-D46D-4017-99BD-AD46A3D63A9E}" type="presParOf" srcId="{84ED59BC-AB71-4C2E-98D3-2EA35F6433C9}" destId="{29082CF4-9385-47EC-AD36-B82B8CBDD02C}" srcOrd="0" destOrd="0" presId="urn:microsoft.com/office/officeart/2005/8/layout/lProcess2"/>
    <dgm:cxn modelId="{2C5B7B63-AEBE-446A-A265-0DF35403AC06}" type="presParOf" srcId="{84ED59BC-AB71-4C2E-98D3-2EA35F6433C9}" destId="{08436F75-DAD0-4B02-BAF4-788C0166D977}" srcOrd="1" destOrd="0" presId="urn:microsoft.com/office/officeart/2005/8/layout/lProcess2"/>
    <dgm:cxn modelId="{356B2840-387C-49AB-823D-04B62BCB9934}" type="presParOf" srcId="{84ED59BC-AB71-4C2E-98D3-2EA35F6433C9}" destId="{CC117665-FC58-469E-A788-096EC33B5157}" srcOrd="2" destOrd="0" presId="urn:microsoft.com/office/officeart/2005/8/layout/lProcess2"/>
    <dgm:cxn modelId="{C824073F-B613-42A3-945E-DD60FE185FA2}" type="presParOf" srcId="{CC117665-FC58-469E-A788-096EC33B5157}" destId="{C9898FD3-7963-48BB-9E14-C7CB1A65AEAD}" srcOrd="0" destOrd="0" presId="urn:microsoft.com/office/officeart/2005/8/layout/lProcess2"/>
    <dgm:cxn modelId="{65D7E5D3-2B67-47ED-AB76-11E34A29C79C}" type="presParOf" srcId="{C9898FD3-7963-48BB-9E14-C7CB1A65AEAD}" destId="{8AABF494-C0A0-482A-B7A0-5648D6552E0A}" srcOrd="0" destOrd="0" presId="urn:microsoft.com/office/officeart/2005/8/layout/lProcess2"/>
    <dgm:cxn modelId="{10F31E84-ADF3-498D-A09C-7248464E012E}" type="presParOf" srcId="{68C866EB-B079-4636-B40E-0048F1126D26}" destId="{A1EF6743-CD23-40F6-AA0C-2038443168DE}" srcOrd="1" destOrd="0" presId="urn:microsoft.com/office/officeart/2005/8/layout/lProcess2"/>
    <dgm:cxn modelId="{F61946CB-2572-495F-B14D-C50E6F30AE39}" type="presParOf" srcId="{68C866EB-B079-4636-B40E-0048F1126D26}" destId="{245F63F9-5947-44D3-945C-BE2B36801153}" srcOrd="2" destOrd="0" presId="urn:microsoft.com/office/officeart/2005/8/layout/lProcess2"/>
    <dgm:cxn modelId="{790F49A6-AD38-4D59-AF44-AA606294E087}" type="presParOf" srcId="{245F63F9-5947-44D3-945C-BE2B36801153}" destId="{D98F7069-752B-49C6-AC44-C6E30B22AFA2}" srcOrd="0" destOrd="0" presId="urn:microsoft.com/office/officeart/2005/8/layout/lProcess2"/>
    <dgm:cxn modelId="{8F47FD42-B733-47D2-8D6D-B4A000E0C689}" type="presParOf" srcId="{245F63F9-5947-44D3-945C-BE2B36801153}" destId="{8200A875-7295-433B-B64F-3DAF411E932C}" srcOrd="1" destOrd="0" presId="urn:microsoft.com/office/officeart/2005/8/layout/lProcess2"/>
    <dgm:cxn modelId="{70BF540E-8090-4E7B-99C9-39FA8EE8CF18}" type="presParOf" srcId="{245F63F9-5947-44D3-945C-BE2B36801153}" destId="{2DF6B09D-CF43-47B7-A7F9-87158368161A}" srcOrd="2" destOrd="0" presId="urn:microsoft.com/office/officeart/2005/8/layout/lProcess2"/>
    <dgm:cxn modelId="{231DFAA4-FAC3-41A3-B55C-E79498790B7F}" type="presParOf" srcId="{2DF6B09D-CF43-47B7-A7F9-87158368161A}" destId="{32F5424B-19F3-4473-AE9C-1F985A2CFAC5}" srcOrd="0" destOrd="0" presId="urn:microsoft.com/office/officeart/2005/8/layout/lProcess2"/>
    <dgm:cxn modelId="{8D46E8F1-BC1D-4E36-AD4E-7FCDB63D701D}" type="presParOf" srcId="{32F5424B-19F3-4473-AE9C-1F985A2CFAC5}" destId="{5EF73A77-D94B-4791-8AC6-4962598C3E01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A5A8BB-EDA0-4B60-8DD4-6F3A6CAC0E13}">
      <dsp:nvSpPr>
        <dsp:cNvPr id="0" name=""/>
        <dsp:cNvSpPr/>
      </dsp:nvSpPr>
      <dsp:spPr>
        <a:xfrm>
          <a:off x="3353142" y="389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деректер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0938" y="28185"/>
        <a:ext cx="1467723" cy="513809"/>
      </dsp:txXfrm>
    </dsp:sp>
    <dsp:sp modelId="{EAA7874C-7B6E-4F65-A15B-C6168B4D06DA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2742419" y="153734"/>
              </a:moveTo>
              <a:arcTo wR="1977890" hR="1977890" stAng="17564354" swAng="5306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26F7A1-8225-4602-9C70-21501A08A278}">
      <dsp:nvSpPr>
        <dsp:cNvPr id="0" name=""/>
        <dsp:cNvSpPr/>
      </dsp:nvSpPr>
      <dsp:spPr>
        <a:xfrm>
          <a:off x="4751722" y="57970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болжамдар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9518" y="607496"/>
        <a:ext cx="1467723" cy="513809"/>
      </dsp:txXfrm>
    </dsp:sp>
    <dsp:sp modelId="{1BFB0B0F-3683-4BFD-BAD6-8F498AA7477A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3617303" y="871375"/>
              </a:moveTo>
              <a:arcTo wR="1977890" hR="1977890" stAng="19558967" swAng="15290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61F0E-A773-4F31-88F0-245309F2DA48}">
      <dsp:nvSpPr>
        <dsp:cNvPr id="0" name=""/>
        <dsp:cNvSpPr/>
      </dsp:nvSpPr>
      <dsp:spPr>
        <a:xfrm>
          <a:off x="5331032" y="197828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идеялар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58828" y="2006076"/>
        <a:ext cx="1467723" cy="513809"/>
      </dsp:txXfrm>
    </dsp:sp>
    <dsp:sp modelId="{FC0D980B-0A11-469C-9297-0AC07B882590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3933882" y="2271393"/>
              </a:moveTo>
              <a:arcTo wR="1977890" hR="1977890" stAng="512026" swAng="15290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5FAD4E-485F-4E54-A30B-81A81A9397EA}">
      <dsp:nvSpPr>
        <dsp:cNvPr id="0" name=""/>
        <dsp:cNvSpPr/>
      </dsp:nvSpPr>
      <dsp:spPr>
        <a:xfrm>
          <a:off x="4751722" y="337686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заңдар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9518" y="3404656"/>
        <a:ext cx="1467723" cy="513809"/>
      </dsp:txXfrm>
    </dsp:sp>
    <dsp:sp modelId="{6EA4D371-033C-4B34-81AE-95E585E45782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3013805" y="3662803"/>
              </a:moveTo>
              <a:arcTo wR="1977890" hR="1977890" stAng="3504962" swAng="5306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504BC-8DAA-417F-B44E-D393772050A4}">
      <dsp:nvSpPr>
        <dsp:cNvPr id="0" name=""/>
        <dsp:cNvSpPr/>
      </dsp:nvSpPr>
      <dsp:spPr>
        <a:xfrm>
          <a:off x="3353142" y="395617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ұстанымдар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80938" y="3983966"/>
        <a:ext cx="1467723" cy="513809"/>
      </dsp:txXfrm>
    </dsp:sp>
    <dsp:sp modelId="{5B7C32DD-3507-400D-80E0-66156001407F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1213361" y="3802046"/>
              </a:moveTo>
              <a:arcTo wR="1977890" hR="1977890" stAng="6764354" swAng="5306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E9266E-D7CE-42D7-81CF-71975F432972}">
      <dsp:nvSpPr>
        <dsp:cNvPr id="0" name=""/>
        <dsp:cNvSpPr/>
      </dsp:nvSpPr>
      <dsp:spPr>
        <a:xfrm>
          <a:off x="1954562" y="337686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ойлар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82358" y="3404656"/>
        <a:ext cx="1467723" cy="513809"/>
      </dsp:txXfrm>
    </dsp:sp>
    <dsp:sp modelId="{21CD54EE-DC94-42E4-97D5-20CB33E032AC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338477" y="3084405"/>
              </a:moveTo>
              <a:arcTo wR="1977890" hR="1977890" stAng="8758967" swAng="15290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1DF2F-53CE-4BB2-AA96-B96DA8DDE5A7}">
      <dsp:nvSpPr>
        <dsp:cNvPr id="0" name=""/>
        <dsp:cNvSpPr/>
      </dsp:nvSpPr>
      <dsp:spPr>
        <a:xfrm>
          <a:off x="1375251" y="197828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әдістер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3047" y="2006076"/>
        <a:ext cx="1467723" cy="513809"/>
      </dsp:txXfrm>
    </dsp:sp>
    <dsp:sp modelId="{A19D72C7-A168-4FB1-966E-4E9A15F6BFBA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21898" y="1684387"/>
              </a:moveTo>
              <a:arcTo wR="1977890" hR="1977890" stAng="11312026" swAng="152900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91574E-969A-4E0A-BDC2-CD29DDCC2475}">
      <dsp:nvSpPr>
        <dsp:cNvPr id="0" name=""/>
        <dsp:cNvSpPr/>
      </dsp:nvSpPr>
      <dsp:spPr>
        <a:xfrm>
          <a:off x="1954562" y="579700"/>
          <a:ext cx="1523315" cy="569401"/>
        </a:xfrm>
        <a:prstGeom prst="roundRect">
          <a:avLst/>
        </a:prstGeom>
        <a:solidFill>
          <a:schemeClr val="lt1"/>
        </a:solidFill>
        <a:ln w="55000" cap="flat" cmpd="thickThin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теориялар 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82358" y="607496"/>
        <a:ext cx="1467723" cy="513809"/>
      </dsp:txXfrm>
    </dsp:sp>
    <dsp:sp modelId="{16BDB3D7-038E-4870-9850-888AF41CD127}">
      <dsp:nvSpPr>
        <dsp:cNvPr id="0" name=""/>
        <dsp:cNvSpPr/>
      </dsp:nvSpPr>
      <dsp:spPr>
        <a:xfrm>
          <a:off x="2136909" y="285090"/>
          <a:ext cx="3955780" cy="3955780"/>
        </a:xfrm>
        <a:custGeom>
          <a:avLst/>
          <a:gdLst/>
          <a:ahLst/>
          <a:cxnLst/>
          <a:rect l="0" t="0" r="0" b="0"/>
          <a:pathLst>
            <a:path>
              <a:moveTo>
                <a:pt x="941975" y="292977"/>
              </a:moveTo>
              <a:arcTo wR="1977890" hR="1977890" stAng="14304962" swAng="53068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082CF4-9385-47EC-AD36-B82B8CBDD02C}">
      <dsp:nvSpPr>
        <dsp:cNvPr id="0" name=""/>
        <dsp:cNvSpPr/>
      </dsp:nvSpPr>
      <dsp:spPr>
        <a:xfrm>
          <a:off x="3902" y="0"/>
          <a:ext cx="3754094" cy="44644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Зерттеу нысаны 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02" y="0"/>
        <a:ext cx="3754094" cy="1339348"/>
      </dsp:txXfrm>
    </dsp:sp>
    <dsp:sp modelId="{8AABF494-C0A0-482A-B7A0-5648D6552E0A}">
      <dsp:nvSpPr>
        <dsp:cNvPr id="0" name=""/>
        <dsp:cNvSpPr/>
      </dsp:nvSpPr>
      <dsp:spPr>
        <a:xfrm>
          <a:off x="379312" y="1339348"/>
          <a:ext cx="3003275" cy="2901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4306" y="1424342"/>
        <a:ext cx="2833287" cy="2731934"/>
      </dsp:txXfrm>
    </dsp:sp>
    <dsp:sp modelId="{D98F7069-752B-49C6-AC44-C6E30B22AFA2}">
      <dsp:nvSpPr>
        <dsp:cNvPr id="0" name=""/>
        <dsp:cNvSpPr/>
      </dsp:nvSpPr>
      <dsp:spPr>
        <a:xfrm>
          <a:off x="4039554" y="0"/>
          <a:ext cx="3754094" cy="446449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Пәні 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39554" y="0"/>
        <a:ext cx="3754094" cy="1339348"/>
      </dsp:txXfrm>
    </dsp:sp>
    <dsp:sp modelId="{5EF73A77-D94B-4791-8AC6-4962598C3E01}">
      <dsp:nvSpPr>
        <dsp:cNvPr id="0" name=""/>
        <dsp:cNvSpPr/>
      </dsp:nvSpPr>
      <dsp:spPr>
        <a:xfrm>
          <a:off x="4414964" y="1339348"/>
          <a:ext cx="3003275" cy="2901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зерттеудің мәселесі, құрылымы, әдістері, педагогикалық теорияның дамуының және оның жетістіктерін тәжірибеге ендірудің ұстанымдары мен тәсілдері.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9958" y="1424342"/>
        <a:ext cx="2833287" cy="2731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24B318-5A4A-4685-B069-4EA124204086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4C4D0-A9F6-40A3-BF31-AD577CA784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74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54C4D0-A9F6-40A3-BF31-AD577CA7849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019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kk-KZ" sz="4400" dirty="0" smtClean="0">
                <a:effectLst/>
              </a:rPr>
              <a:t>Педагогикадағы </a:t>
            </a:r>
            <a:r>
              <a:rPr lang="kk-KZ" sz="4400" dirty="0">
                <a:effectLst/>
              </a:rPr>
              <a:t>әдіснамалық білім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4509120"/>
            <a:ext cx="6400800" cy="1473200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п.ғ.д., профессор Шалғынбаева Қ.Қ.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0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1766073"/>
              </p:ext>
            </p:extLst>
          </p:nvPr>
        </p:nvGraphicFramePr>
        <p:xfrm>
          <a:off x="467544" y="83671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35896" y="278092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білім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92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302919"/>
              </p:ext>
            </p:extLst>
          </p:nvPr>
        </p:nvGraphicFramePr>
        <p:xfrm>
          <a:off x="899592" y="1484784"/>
          <a:ext cx="7797552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88295" y="517322"/>
            <a:ext cx="777686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555776" y="917432"/>
            <a:ext cx="360040" cy="495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588224" y="917432"/>
            <a:ext cx="360040" cy="4953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20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15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 ақпарат көзі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ізденіс барысында түрлі ғылыми мәселелер қойылып, шешілетін педагогтардың ғылыми–зерттеушілік іскерлігі.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бъект 1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кінші </a:t>
            </a:r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көзі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–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теориялық-әдіснамалық мәселелер шеңберіндегі ғылыми зерттеушілік қызмет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33202"/>
            <a:ext cx="80648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және педагогикалық әдебиеттің талдауы </a:t>
            </a:r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саласындағы жаңа әдіснамалық білімнің қалыптасуының бірнеше көздерінің барын ескеруге мүмкіндік береді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0456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бъект 15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шінші </a:t>
            </a:r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көзі –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ғалымдардың педагогика ғылымы шеңберіндегі ғылыми зерттеудің жалпы негіздерін қалыптастыру жұмысы болып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Объект 17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175447" cy="39417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өртінші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 көзі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–ең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 педагогиканың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 ретіндегі пәні мен нысанасы, мақсаттары мен қызметтері, әдістері мен логикалық құрылымын дамытуға бағытталған ғылыми-зерттеушілік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33202"/>
            <a:ext cx="806489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Әдіснамалық және педагогикалық әдебиеттің талдауы </a:t>
            </a:r>
            <a:r>
              <a:rPr lang="kk-KZ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саласындағы жаңа әдіснамалық білімнің қалыптасуының бірнеше көздерінің барын ескеруге мүмкіндік береді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8183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60</TotalTime>
  <Words>155</Words>
  <Application>Microsoft Office PowerPoint</Application>
  <PresentationFormat>Экран (4:3)</PresentationFormat>
  <Paragraphs>23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Педагогикадағы әдіснамалық білім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Педагогика – ғылыми жүйе</dc:title>
  <dc:creator>User</dc:creator>
  <cp:lastModifiedBy>админ</cp:lastModifiedBy>
  <cp:revision>10</cp:revision>
  <dcterms:created xsi:type="dcterms:W3CDTF">2018-09-08T14:32:22Z</dcterms:created>
  <dcterms:modified xsi:type="dcterms:W3CDTF">2018-09-09T08:07:42Z</dcterms:modified>
</cp:coreProperties>
</file>