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>
      <p:cViewPr varScale="1">
        <p:scale>
          <a:sx n="115" d="100"/>
          <a:sy n="115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7954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8214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3329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6918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7338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1268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059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835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427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8487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607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9D51A-2867-4A9F-8D9A-5C1C2E3C09E4}" type="datetimeFigureOut">
              <a:rPr lang="ru-KZ" smtClean="0"/>
              <a:t>06.11.2023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6114D-F9FF-4979-91AD-0396DB85199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427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kATXfWtUTc" TargetMode="External"/><Relationship Id="rId2" Type="http://schemas.openxmlformats.org/officeDocument/2006/relationships/hyperlink" Target="http://adilet.zan.kz/rus/docs/V150001250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u9G8QAucLMg" TargetMode="External"/><Relationship Id="rId5" Type="http://schemas.openxmlformats.org/officeDocument/2006/relationships/hyperlink" Target="https://www.youtube.com/watch?v=bqmoQyjKm2k" TargetMode="External"/><Relationship Id="rId4" Type="http://schemas.openxmlformats.org/officeDocument/2006/relationships/hyperlink" Target="https://www.youtube.com/watch?v=baS9eH4OBZ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EAC94-A3E9-40F5-A72A-7FFC7F870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1.2 Общее понятие о государственном аудите финансовой отчетности 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222AB6-BFDD-44DC-88C1-23A83C1C44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779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E696F-B3BB-43C6-96B6-136BE65D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управления рисками основывается на следующих принципах: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E660D8-0FBE-4098-B8B4-8DBB6C403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остоверности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Единства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Гласности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Ранжирования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олноты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Своевременности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епрерывности и последовательности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29748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7666B-6608-451E-B38E-F5BAEB752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управления рисками основывается на следующих подходах: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1FD184-EC63-4B80-884B-1D94A2A14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риски и их критерии формируются на основе отчетных данных объектов государственного аудита и других источников информации о деятельности объектов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процессы сбора, обработки и хранения информации максимально автоматизируются с возможностью проверки корректности полученных данных;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оценка рисков основывается на применении качественных и (или) количественных методов;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критерии определяются, исходя из потенциальных и реальных причин возникновения рисков;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выработка и принятие соответствующих мер реагирования осуществляется в зависимости от степени рисков объекта и предмета государственного аудита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62557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46FF2-A89F-4C72-B227-F478C148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2FED91-185D-4F4B-B3DB-D13A58BC2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управления рисками включает следующие этапы: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Предварительный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Основной (риск-ориентированный отбор объектов и предметов государственного аудита):\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Промежуточный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Заключительный – меры реагирования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16322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0304D-DF20-4030-ADAF-392C57CE8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2953CD-305E-42E5-9F7C-5707A3283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Предварительный: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сбор информации из финансовой, бюджетной, бухгалтерской отчетности, полученной от объектов государственного аудита и других официальных источников, а также иных сведений о деятельности объектов государственного аудита для проведения оценки рисков;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систематизация и формирование базы данных по объектам и предметам государственного аудита.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71874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DFB5B-FDB7-46B1-AE87-4FA518E9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EB929E-CEEB-4817-BEEB-9F15C08C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Основной (риск-ориентированный отбор объектов и предметов государственного аудита):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составление реестра рисков: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идентификация рисков и критериев их отбора;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оценка рисков на основе качественных и (или) количественных методов.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формирование матрицы-риска согласно приложению к настоящим Единым принципам и подходам с ранжированием рисков по степени важности: высокая, средняя, низкая.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35089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5B4F52-4ABA-437C-8265-123CBDA42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0D6922-CEC1-44FB-BB61-F820C1B85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Промежуточный – получение результатов оценки рисков и оформление выходных форм в разрезе объектов и предметов государственного аудита, критериев, приоритетности, групп риска и мер реагирования.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Заключительный – меры реагирования: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объекты и предметы с высоким риском – проведение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объекты со средним риском – представление рекомендаций по предупреждению, минимизации, устранения рисков объектами государственного аудита, а также проведение государственного аудита по решению органов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объекты государственного аудита с низким риском – мониторинг и последующий контроль рисков.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98748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8EA0D-4BE4-4CC9-A492-1D8E9131D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D2F4E9-2F44-4078-A7A4-884687539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риска устанавливается диапазон значений вероятности и влияния, на основе которых устанавливается степень риска. По результатам определения рисков в матрице-рисков объекты и предметы государственного аудита распределяются по степеням риска: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высокая;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средняя;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низкая.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0548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39DA2-0F87-4F10-A6AF-E2D5E1E3B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A3F8B2-0106-4335-B0CA-AEA3C5C7A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рисков проводится по трем направлениям: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риски в области расходной части бюджета;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риски в области доходной части бюджета;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риски по субъектам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квазигосударственного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99368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6DC03A-56C1-47F1-9382-E6C9B61C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DD9667-A1E4-46B2-A6B9-6A5C0FBCF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рисков по указанным направлениям осуществляется органами государственного аудита согласно возложенным функциям и полномочиям на республиканском и местном уровнях бюджета и может основываться на: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давности осуществления государственного аудита и финансового контроля;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результативности – достижения поставленных целей и задач, а также показателей результатов, в том числе показателей прямого и конечного результатов;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эффективности использования бюджетных средств – экономичное и рациональное использование бюджетных средств, в целях достижения максимальной пользы при имеющихся ресурсах;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4) результатах аудиторских мероприятий, проведенных органами государственного аудита и другими уполномоченными государственными органами не менее, чем за последние три года;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5) объемах бюджетных средств, дебиторская и кредиторская задолженности, освоение бюджетных средств.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96499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8D7A6-05F8-446E-9731-6DD7EBE69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Меры реагирования на риск подразделяются на следующие категории: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AB5D86-E49F-48A5-8E91-759827E3A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превентивные меры реагирования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директивные меры реагирования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допустимая степень рисков </a:t>
            </a: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0920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17F9F-CB85-44B1-AAFB-4C89D1EC2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927BFD-B7DC-4828-9C31-CCDB35E15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СУР аудита финансовой отчетности. </a:t>
            </a: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перечня объектов государственного аудита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6257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49FF43-E364-4217-9499-234F12A1A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58F310-879F-47E6-958F-5418E8967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получение информации от объектов государственного аудита о причинах возникновения рисков;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предупреждение и минимизация рисков – комплекс мероприятий, без проведения государственного аудита, по объектам государственного аудита, имеющим среднюю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степень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рисков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заключающийся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представлении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государственного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его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вышестоящего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администратора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руководства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предупреждений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уведомлений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о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возникновении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ведущих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потенциальным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рискам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высокой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степени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предложений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недопущению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41119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0D776-26F7-4146-94E4-55CDF0AD8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A3A2E4-95C0-48EB-868C-EC1518496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директивные меры реагирования – устранение рисков путем проведения государственного аудита по объектам и предметам государственного аудита, имеющим высокую или среднюю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степень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рисков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наличии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решения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государственного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16150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46F3F-3BE1-4EE9-ADB8-CFAD307B8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F6702-69D0-4748-9C66-F0FAEA245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допустимая степень рисков – по объектам и предметам государственного аудита с низкой степенью рисков меры реагирования ограничиваются мониторингом рисков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42349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95E828-A4EB-4351-B3C1-36841C196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DDD3CE-A1C5-4971-8761-E4FBAFC96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Механизм определения рисков в области расходной части бюджета включает два уровня оценки рисков: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первый уровень – по предмету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второй уровень – по объектам государственного аудита.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44388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691FA-1C45-4399-B395-09C28C8AA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рисков первого уровня осуществляется в два этапа.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E59253-78B8-4E26-8929-17CD6687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 – формирование реестра рисков по бюджетным программам: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осуществляется по бюджетным программам (подпрограммам) по критериям, основанным на достижении показателей прямого и конечного результатов и изменений объемов планируемых бюджетных средств на плановый период и показателей результатов в ходе исполнения бюджета в соответствии с утвержденной бюджетной программой, администраторам бюджетных программ, структурным и территориальным подразделениям;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27109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36A83F-787A-474B-BFEC-8809CFB4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F68517-7DF4-4C19-8C40-293026178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формирование матрицы-рисков по бюджетным программам.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Данные реестра рисков и матрицы-рисков бюджетных программ применяются для формирования матрицы-рисков программных документов.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Второй этап – формирование матрицы-рисков программных документов (стратегические планы государственных органов, государственные и правительственные программы, программы развития территорий) по критериям, основанным на достижении целевых индикаторов и показателей в соответствии с программным документом и нормативными правовыми актами по его реализации.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679970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55F0E-A5A5-40D1-A7D4-7F4AEC4C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рисков второго уровня осуществляется в два этапа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471B49-D49F-4476-98D2-E1E563DC0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Первый этап – формирование реестров рисков объектов государственного аудита (администраторы бюджетных программ и другие государственные учреждения), с учетом данных первого уровня (реестра рисков бюджетных программ) и результатов матрицы-рисков бюджетных программ.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Государственные органы делятся на две группы: государственные органы, разрабатывающие стратегический план и государственные органы, не разрабатывающие стратегический план.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Критерии рисков определяются, в том числе: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основе системы ежегодной оценки эффективности деятельности центральных государственных органов и местных исполнительных органов областей, города республиканского значения, столицы;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наличия структурных и территориальных подразделений, подведомственных организаций;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количества бюджетных программ, бюджетных инвестиционных проектов, а также результатов их реализации.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Второй этап – формирование матрицы-рисков по объектам государственного аудита.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902003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02379-5ABB-4BD5-AC64-8352EF7E1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949432-4EB5-41C2-95AF-AC5980EC9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http://adilet.zan.kz/rus/docs/V1500012502</a:t>
            </a:r>
            <a:endParaRPr lang="ru-RU" dirty="0"/>
          </a:p>
          <a:p>
            <a:r>
              <a:rPr lang="en-US" dirty="0">
                <a:hlinkClick r:id="rId3"/>
              </a:rPr>
              <a:t>https://www.youtube.com/watch?v=QkATXfWtUTc</a:t>
            </a:r>
            <a:endParaRPr lang="ru-RU" dirty="0"/>
          </a:p>
          <a:p>
            <a:r>
              <a:rPr lang="en-US" dirty="0">
                <a:hlinkClick r:id="rId4"/>
              </a:rPr>
              <a:t>https://www.youtube.com/watch?v=baS9eH4OBZs</a:t>
            </a:r>
            <a:endParaRPr lang="ru-RU" dirty="0"/>
          </a:p>
          <a:p>
            <a:r>
              <a:rPr lang="en-US" dirty="0">
                <a:hlinkClick r:id="rId5"/>
              </a:rPr>
              <a:t>https://www.youtube.com/watch?v=bqmoQyjKm2k</a:t>
            </a:r>
            <a:endParaRPr lang="ru-RU" dirty="0"/>
          </a:p>
          <a:p>
            <a:r>
              <a:rPr lang="en-US" dirty="0">
                <a:hlinkClick r:id="rId6"/>
              </a:rPr>
              <a:t>https://www.youtube.com/watch?v=u9G8QAucLMg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5307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95539-612A-4300-A48D-E7FFC50A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683369" cy="2456442"/>
          </a:xfrm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tx1"/>
                </a:solidFill>
              </a:rPr>
              <a:t>Согласно Единым принципам и подходов к системе управления рисками, применяемых органами государственного аудита и финансового контроля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Совместное нормативное постановление Счетного комитета по контролю за исполнением республиканского бюджета от 28 ноября 2015 года № 10-НҚ и приказа Министра финансов Республики Казахстан от 27 ноября 2015 года </a:t>
            </a:r>
            <a:r>
              <a:rPr lang="ru-RU" sz="1600" dirty="0">
                <a:solidFill>
                  <a:schemeClr val="tx1"/>
                </a:solidFill>
                <a:highlight>
                  <a:srgbClr val="FFFF00"/>
                </a:highlight>
              </a:rPr>
              <a:t>№ 590. </a:t>
            </a:r>
            <a:endParaRPr lang="ru-KZ" sz="16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E39B22-49C7-42AC-ABC5-31C4B76DD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риск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вероятность несоблюдения бюджетного и иного законодательства Республики Казахстан, неблагоприятного воздействия события или действия на объект и предмет государственного аудита, которая может привести к финансовым нарушениям, хищениям (растрате) бюджетных средств и нанесению экономического ущерба государству, а также вероятность недостижения или неисполнения в полном объеме целевых индикаторов и показателей, предусмотренных в программных документах и стратегических планах государственных органов;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063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85BA5-3E23-498A-BA59-94EA74154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E3E9DC-EB43-49E7-9155-36BA22C6B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матрица-риска – матрица, используемая в оценке рисков, представляющая собой ранжирование рисков по их степени, имеет диапазоны по вероятностям и воздействиям, применяется в процессе принятия решений по мерам реагирования;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347149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DD38B-0D6A-4C2E-876B-34E9C281E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D60D38-DCA9-4440-A71A-8FFF5730B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риск-ориентированный отбор – система администрирования, обеспечивающая проведение эффективного планирования и проведения государственного аудита, базирующаяся на принципах выборочности, оптимального распределения ресурсов на наиболее приоритетных направлениях аудиторской деятельности;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7919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9C243-75F3-400E-9C37-5D218F80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398DE8-04C2-46F7-BEE7-FCACC1494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реестр рисков – структурированный перечень рисков, содержащий результаты их качественного и (или) количественного анализа, также включающий критерии и причины рисков, вероятность их возникновения, воздействие (ущерб), приоритет и меры реагирования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7802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A2C4A-6B1A-4ADA-8CAA-C59E5282F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D44F9-EA9C-41F1-9EA4-7AE3B424D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управления рисками – комплекс мероприятий при формировании перечня объектов государственного аудита и проведении аудиторских мероприятий органами государственного аудита, направленный на выявление, идентификацию, оценку и анализ рисков и их факторов, на основе отчетных и других данных, выработку и принятие мер реагирования, мониторинг эффективности результатов принятых мер;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84554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8A6E6-4E3B-4D33-9A40-DCFE1FF04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63C37B-C4D9-4338-A1B8-A5539E6BE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риска - включает определение на основе качественных и (или) количественных подходов вероятности наступления негативного события и влияния последствий;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количественный метод оценки риска – оценка рисков, основанная на статистических и математических инструментах и техниках анализа данных и моделировании;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41968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96B-AAE1-4BAD-BE68-3312B1175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18619-2D32-4502-94A1-17741D0EF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риска – действие, проводимое для выявления наибольших вероятностей наступления и влияния риска на ту или иную сферу деятельности объекта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мониторинг рисков – учет объектов и предметов государственного аудита по степени риска в динамике для последующего анализа и оценки эффективности действий по предупреждению, минимизации, устранения рисков объектами государственного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критерии – перечень показателей, на основе которых принимается решение об отнесении предмета и объекта государственного аудита к определенной группе риска.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67915164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674</TotalTime>
  <Words>1489</Words>
  <Application>Microsoft Macintosh PowerPoint</Application>
  <PresentationFormat>Широкоэкранный</PresentationFormat>
  <Paragraphs>95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Calibri Light</vt:lpstr>
      <vt:lpstr>Rockwell</vt:lpstr>
      <vt:lpstr>Times New Roman</vt:lpstr>
      <vt:lpstr>Wingdings</vt:lpstr>
      <vt:lpstr>Атлас</vt:lpstr>
      <vt:lpstr>1.2 Общее понятие о государственном аудите финансовой отчетности </vt:lpstr>
      <vt:lpstr>План </vt:lpstr>
      <vt:lpstr>Согласно Единым принципам и подходов к системе управления рисками, применяемых органами государственного аудита и финансового контроля Совместное нормативное постановление Счетного комитета по контролю за исполнением республиканского бюджета от 28 ноября 2015 года № 10-НҚ и приказа Министра финансов Республики Казахстан от 27 ноября 2015 года № 590.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управления рисками основывается на следующих принципах: </vt:lpstr>
      <vt:lpstr>Система управления рисками основывается на следующих подходах: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Меры реагирования на риск подразделяются на следующие категории: 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Оценка рисков первого уровня осуществляется в два этапа.</vt:lpstr>
      <vt:lpstr>Презентация PowerPoint</vt:lpstr>
      <vt:lpstr>Оценка рисков второго уровня осуществляется в два этапа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 Общее понятие о государственном аудите финансовой отчетности </dc:title>
  <dc:creator>ASUS</dc:creator>
  <cp:lastModifiedBy>Microsoft Office User</cp:lastModifiedBy>
  <cp:revision>32</cp:revision>
  <cp:lastPrinted>2020-09-10T08:20:23Z</cp:lastPrinted>
  <dcterms:created xsi:type="dcterms:W3CDTF">2020-09-09T14:24:21Z</dcterms:created>
  <dcterms:modified xsi:type="dcterms:W3CDTF">2023-11-06T09:55:39Z</dcterms:modified>
</cp:coreProperties>
</file>