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4" r:id="rId5"/>
    <p:sldId id="259" r:id="rId6"/>
    <p:sldId id="260" r:id="rId7"/>
    <p:sldId id="261" r:id="rId8"/>
    <p:sldId id="267" r:id="rId9"/>
    <p:sldId id="268" r:id="rId10"/>
    <p:sldId id="262" r:id="rId11"/>
    <p:sldId id="263" r:id="rId12"/>
    <p:sldId id="264" r:id="rId13"/>
    <p:sldId id="265" r:id="rId14"/>
    <p:sldId id="266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Формирование биполярной системы в СВА к началу 50-х годов и Корейский полуостров</a:t>
            </a:r>
            <a:r>
              <a:rPr lang="ru-RU" b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Несмотря на кажущуюся стабильность биполярной послевоенной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международных </a:t>
            </a:r>
            <a:r>
              <a:rPr lang="ru-RU" dirty="0" smtClean="0"/>
              <a:t>отношений с ее двумя центрами силы – СССР и США, которые уравновешивали друг друга, она таила в себе зародыши конфликта. Этот конфликт был обусловлен как внутренними, системными противоречиями, так и действием внешних факторов, связанных с динамикой мирового развития в первые послевоенные годы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Характерной чертой послевоенной системы международных отношений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являлось </a:t>
            </a:r>
            <a:r>
              <a:rPr lang="ru-RU" dirty="0" smtClean="0"/>
              <a:t>существование сфер влияния или сфер интересов, отражавших стремление Соединенных Штатов и Советского Союза к обретению гарантий безопасности собственной территории и к достижению преимуществ в соперничестве друг с другом. </a:t>
            </a:r>
            <a:endParaRPr lang="ru-RU" dirty="0" smtClean="0"/>
          </a:p>
          <a:p>
            <a:r>
              <a:rPr lang="ru-RU" dirty="0" smtClean="0"/>
              <a:t>Державы </a:t>
            </a:r>
            <a:r>
              <a:rPr lang="ru-RU" dirty="0" smtClean="0"/>
              <a:t>насаждали угодные им режимы в других странах, оказывали давление, заигрывали и угрожали в целях приобретения союзников и создания альянсов.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 результате большинство стран Европы и Азии тяготели к одному или другому полюсу или оказывались втянутыми в ту или иную группировку государств, возглавляемую каждой из сверхдержав, которые постепенно сформировались в форме двух военно-политических блоков, или двух лагерей – социалистического и капиталистического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Важной составляющей складывавшейся биполярной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международных </a:t>
            </a:r>
            <a:r>
              <a:rPr lang="ru-RU" dirty="0" smtClean="0"/>
              <a:t>отношений являлся ее конфронтационный характер. За годы, прошедшие с момента введения в политический и научный оборот далеко не точного термина </a:t>
            </a:r>
            <a:r>
              <a:rPr lang="ru-RU" b="1" dirty="0" smtClean="0"/>
              <a:t>«холодная война» </a:t>
            </a:r>
            <a:r>
              <a:rPr lang="ru-RU" dirty="0" smtClean="0"/>
              <a:t>(после опубликования под этим названием в 1947 г. американским журналистом и политологом У. </a:t>
            </a:r>
            <a:r>
              <a:rPr lang="ru-RU" dirty="0" err="1" smtClean="0"/>
              <a:t>Липпманом</a:t>
            </a:r>
            <a:r>
              <a:rPr lang="ru-RU" dirty="0" smtClean="0"/>
              <a:t> сборника очерков «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Cold</a:t>
            </a:r>
            <a:r>
              <a:rPr lang="ru-RU" dirty="0" smtClean="0"/>
              <a:t> </a:t>
            </a:r>
            <a:r>
              <a:rPr lang="ru-RU" dirty="0" err="1" smtClean="0"/>
              <a:t>War</a:t>
            </a:r>
            <a:r>
              <a:rPr lang="ru-RU" dirty="0" smtClean="0"/>
              <a:t>: A </a:t>
            </a:r>
            <a:r>
              <a:rPr lang="ru-RU" dirty="0" err="1" smtClean="0"/>
              <a:t>Study</a:t>
            </a:r>
            <a:r>
              <a:rPr lang="ru-RU" dirty="0" smtClean="0"/>
              <a:t> </a:t>
            </a:r>
            <a:r>
              <a:rPr lang="ru-RU" dirty="0" err="1" smtClean="0"/>
              <a:t>in</a:t>
            </a:r>
            <a:r>
              <a:rPr lang="ru-RU" dirty="0" smtClean="0"/>
              <a:t> U.S. </a:t>
            </a:r>
            <a:r>
              <a:rPr lang="ru-RU" dirty="0" err="1" smtClean="0"/>
              <a:t>Foreign</a:t>
            </a:r>
            <a:r>
              <a:rPr lang="ru-RU" dirty="0" smtClean="0"/>
              <a:t> </a:t>
            </a:r>
            <a:r>
              <a:rPr lang="ru-RU" dirty="0" err="1" smtClean="0"/>
              <a:t>Policy</a:t>
            </a:r>
            <a:r>
              <a:rPr lang="ru-RU" dirty="0" smtClean="0"/>
              <a:t>»), данное понятие подвергалось различным интерпретациям, прежде всего под воздействием событий на мировой арене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Холодная война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влияла </a:t>
            </a:r>
            <a:r>
              <a:rPr lang="ru-RU" b="1" dirty="0" smtClean="0"/>
              <a:t>на механизм функционирования биполярной системы, придавая ей так называемую «конфронтационную стабильность»</a:t>
            </a:r>
            <a:r>
              <a:rPr lang="ru-RU" dirty="0" smtClean="0"/>
              <a:t>, но за счет опасения развязывания глобальной войны в ядерный век. Холодная война является феноменом именно послевоенной истории, хотя политико-идеологическое противостояние двух противоположных социально-политических систем берет свое начало с Октябрьской революции 1917 г.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Холодная война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Во второй половине ХХ столетия на мировой политической арене развернулось противостояние двух сильнейших держав своего времени: США и СССР.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1960-80 годах оно достигли своей кульминации, и получило определение «холодная война». </a:t>
            </a:r>
            <a:endParaRPr lang="ru-RU" dirty="0" smtClean="0"/>
          </a:p>
          <a:p>
            <a:r>
              <a:rPr lang="ru-RU" dirty="0" smtClean="0"/>
              <a:t>Борьба </a:t>
            </a:r>
            <a:r>
              <a:rPr lang="ru-RU" dirty="0" smtClean="0"/>
              <a:t>за влияние во всех сферах, шпионские войны, гонка вооружений, экспансия «своих» режимов – главные признаки взаимоотношений двух </a:t>
            </a:r>
            <a:r>
              <a:rPr lang="ru-RU" dirty="0" smtClean="0"/>
              <a:t>сверхдержав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42852"/>
            <a:ext cx="8534400" cy="1143008"/>
          </a:xfrm>
        </p:spPr>
        <p:txBody>
          <a:bodyPr>
            <a:normAutofit/>
          </a:bodyPr>
          <a:lstStyle/>
          <a:p>
            <a:r>
              <a:rPr lang="ru-RU" sz="2700" b="1" dirty="0" smtClean="0"/>
              <a:t>Предпосылки появления «холодной войны»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После окончания Второй мировой войны самыми сильными в политическом и экономическом отношении оказались две страны: США и Советский Союз. Каждая из них имело большое влияние в мире, и стремилась всеми возможными способами укрепить лидерские позиции.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 глазах мировой общественности СССР терял привычный образ врага. Многие европейские страны, разоренные после войны, начали проявлять повышенный интерес к опыту быстрой индустриализации в СССР. Социализм начал привлекать миллионы людей как средство преодоления </a:t>
            </a:r>
            <a:r>
              <a:rPr lang="ru-RU" dirty="0" smtClean="0"/>
              <a:t>разрухи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Кроме того, влияние СССР заметно расширилось на страны Азии и Восточной Европы, где к власти пришли коммунистические партии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Обеспокоенный столь стремительным ростом популярности Советов, западный мир приступил к решительным действиям. В 1946 году в американском городе Фултон бывший премьер-министр Великобритании Уинстон Черчилль произнес свою знаменитую речь, в которой на весь мир обвинил Советский Союз в агрессивной экспансии, и призвал весь англосаксонский мир дать ему решительный </a:t>
            </a:r>
            <a:r>
              <a:rPr lang="ru-RU" dirty="0" smtClean="0"/>
              <a:t>отпор.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Ни </a:t>
            </a:r>
            <a:r>
              <a:rPr lang="ru-RU" dirty="0" smtClean="0"/>
              <a:t>у Советского Союза, ни у Соединенных Штатов к этому времени еще не сложилось устойчивых планов относительного будущего Кореи. </a:t>
            </a:r>
            <a:endParaRPr lang="ru-RU" dirty="0" smtClean="0"/>
          </a:p>
          <a:p>
            <a:r>
              <a:rPr lang="ru-RU" dirty="0" smtClean="0"/>
              <a:t>Только </a:t>
            </a:r>
            <a:r>
              <a:rPr lang="ru-RU" dirty="0" smtClean="0"/>
              <a:t>после установления контроля над соответствующими частями корейской территории советские и американские власти стали формировать местные политические и административные институты в соответствии со своими идеологическими приоритетами. </a:t>
            </a:r>
            <a:endParaRPr lang="ru-RU" dirty="0" smtClean="0"/>
          </a:p>
          <a:p>
            <a:r>
              <a:rPr lang="ru-RU" dirty="0" smtClean="0"/>
              <a:t>Хотя </a:t>
            </a:r>
            <a:r>
              <a:rPr lang="ru-RU" dirty="0" smtClean="0"/>
              <a:t>поначалу предполагалось создание единого Корейского государства, глобальные политические процессы, которые привели к образованию биполярной системы международных отношений, не позволили осуществить подобный сценарий.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 Понятие биполярности мира. </a:t>
            </a:r>
          </a:p>
          <a:p>
            <a:r>
              <a:rPr lang="ru-RU" dirty="0" smtClean="0"/>
              <a:t>2 СССР и США - два военных, ядерных, политических и экономических гиганта, определяющие основное содержание международного процесса. </a:t>
            </a:r>
          </a:p>
          <a:p>
            <a:r>
              <a:rPr lang="ru-RU" dirty="0" smtClean="0"/>
              <a:t>3 Отношение других стран к складывавшейся биполярности международных отношений.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534400" cy="9875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Понятие биполярности мира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Советский Союз и Соединенные Штаты Америки. Эти две державы, преисполненные решимости использовать открывавшиеся перед ними перспективы расширения собственного влияния в мире и воплотить в жизнь свои </a:t>
            </a:r>
            <a:r>
              <a:rPr lang="ru-RU" dirty="0" err="1" smtClean="0"/>
              <a:t>универсалистские</a:t>
            </a:r>
            <a:r>
              <a:rPr lang="ru-RU" dirty="0" smtClean="0"/>
              <a:t> концепции его построения, заполнили возникший в результате войны вакуум и способствовали формированию в первые послевоенные годы биполярной структуры международных отношений, известной как </a:t>
            </a:r>
            <a:r>
              <a:rPr lang="ru-RU" dirty="0" err="1" smtClean="0"/>
              <a:t>Ялтинско-Потсдамская</a:t>
            </a:r>
            <a:r>
              <a:rPr lang="ru-RU" dirty="0" smtClean="0"/>
              <a:t> система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6626" name="Picture 2" descr="Корейский полуостров: метаморфозы послевоенной истории (fb2) | КулЛиб -  Классная библиотека! Скачать книги бесплатн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500306"/>
            <a:ext cx="2543175" cy="1800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Название этой новой системы международных отношений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весьма </a:t>
            </a:r>
            <a:r>
              <a:rPr lang="ru-RU" dirty="0" smtClean="0"/>
              <a:t>условно и связано с решениями, касающимися послевоенного мироустройства, достигнутыми на конференциях лидеров СССР, США и Великобритании в Ялте (4–11 февраля 1945 г.) и в Потсдаме (17 июля – 2 августа 1945 г.). Эти решения заложили основу взаимодействия между государствами после окончания войны и повлияли на характер такого взаимодействия. Однако они намечали лишь общие контуры межгосударственных взаимоотношений, впоследствии испытывавших влияние целого ряда факторов, связанных с развитием ситуации в мире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Среди этих факторов были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геополитическое </a:t>
            </a:r>
            <a:r>
              <a:rPr lang="ru-RU" dirty="0" smtClean="0"/>
              <a:t>соперничество великих держав, </a:t>
            </a:r>
            <a:endParaRPr lang="ru-RU" dirty="0" smtClean="0"/>
          </a:p>
          <a:p>
            <a:r>
              <a:rPr lang="ru-RU" dirty="0" smtClean="0"/>
              <a:t>конфликт </a:t>
            </a:r>
            <a:r>
              <a:rPr lang="ru-RU" dirty="0" smtClean="0"/>
              <a:t>идеологий, </a:t>
            </a:r>
            <a:endParaRPr lang="ru-RU" dirty="0" smtClean="0"/>
          </a:p>
          <a:p>
            <a:r>
              <a:rPr lang="ru-RU" dirty="0" smtClean="0"/>
              <a:t>реформа </a:t>
            </a:r>
            <a:r>
              <a:rPr lang="ru-RU" dirty="0" smtClean="0"/>
              <a:t>и реконструкция мировой экономической системы и </a:t>
            </a:r>
            <a:endParaRPr lang="ru-RU" dirty="0" smtClean="0"/>
          </a:p>
          <a:p>
            <a:r>
              <a:rPr lang="ru-RU" dirty="0" smtClean="0"/>
              <a:t>национально-освободительное </a:t>
            </a:r>
            <a:r>
              <a:rPr lang="ru-RU" dirty="0" smtClean="0"/>
              <a:t>движение. </a:t>
            </a:r>
            <a:endParaRPr lang="ru-RU" dirty="0" smtClean="0"/>
          </a:p>
          <a:p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Биполярность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Ялтинско-Потсдамской</a:t>
            </a:r>
            <a:r>
              <a:rPr lang="ru-RU" dirty="0" smtClean="0"/>
              <a:t> </a:t>
            </a:r>
            <a:r>
              <a:rPr lang="ru-RU" dirty="0" smtClean="0"/>
              <a:t>системы, обусловленная соперничеством между СССР и США за влияние в послевоенном мире, не была симметричной. </a:t>
            </a:r>
            <a:endParaRPr lang="ru-RU" dirty="0" smtClean="0"/>
          </a:p>
          <a:p>
            <a:r>
              <a:rPr lang="ru-RU" dirty="0" smtClean="0"/>
              <a:t>С</a:t>
            </a:r>
            <a:r>
              <a:rPr lang="ru-RU" dirty="0" smtClean="0"/>
              <a:t>оединенные </a:t>
            </a:r>
            <a:r>
              <a:rPr lang="ru-RU" dirty="0" smtClean="0"/>
              <a:t>Штаты, как самая крупная в экономическом отношении и самая богатая держава, на долю которой после окончания войны приходилось около половины мирового промышленного производства, около трети мирового экспорта товаров и более половины всего золотого запаса, обладали неоспоримо </a:t>
            </a:r>
            <a:r>
              <a:rPr lang="ru-RU" dirty="0" err="1" smtClean="0"/>
              <a:t>бóльшими</a:t>
            </a:r>
            <a:r>
              <a:rPr lang="ru-RU" dirty="0" smtClean="0"/>
              <a:t> возможностями для обеспечения своего лидерства на международной </a:t>
            </a:r>
            <a:r>
              <a:rPr lang="ru-RU" dirty="0" smtClean="0"/>
              <a:t>арене.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Советский </a:t>
            </a:r>
            <a:r>
              <a:rPr lang="ru-RU" dirty="0" smtClean="0"/>
              <a:t>Союз, экономике которого во время войны был нанесен значительный ущерб, уступал США во многих отношениях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214422"/>
          </a:xfrm>
        </p:spPr>
        <p:txBody>
          <a:bodyPr>
            <a:noAutofit/>
          </a:bodyPr>
          <a:lstStyle/>
          <a:p>
            <a:r>
              <a:rPr lang="ru-RU" sz="2400" dirty="0" smtClean="0"/>
              <a:t>2 СССР и США - два военных, ядерных</a:t>
            </a:r>
            <a:r>
              <a:rPr lang="ru-RU" sz="2400" dirty="0" smtClean="0"/>
              <a:t>, политических и экономических гиганта, определяющие основное содержание международного процесса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«Ядерная </a:t>
            </a:r>
            <a:r>
              <a:rPr lang="ru-RU" b="1" dirty="0" smtClean="0"/>
              <a:t>гонка</a:t>
            </a:r>
            <a:r>
              <a:rPr lang="ru-RU" dirty="0" smtClean="0"/>
              <a:t>» — противостояние между </a:t>
            </a:r>
            <a:r>
              <a:rPr lang="ru-RU" b="1" dirty="0" smtClean="0"/>
              <a:t>СССР и США</a:t>
            </a:r>
            <a:r>
              <a:rPr lang="ru-RU" dirty="0" smtClean="0"/>
              <a:t> за превосходство в области ядерного оружия в период холодной войны. В течение холодной войны и некоторые другие страны занимались разработкой ядерного оружия, но ни одно государство не производило его в таких масштабах, в каких это делали две сверхдержавы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s://upload.wikimedia.org/wikipedia/commons/thumb/b/bb/US_and_USSR_nuclear_stockpiles.svg/langru-400px-US_and_USSR_nuclear_stockpiles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4"/>
            <a:ext cx="8429684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75</TotalTime>
  <Words>908</Words>
  <PresentationFormat>Экран (4:3)</PresentationFormat>
  <Paragraphs>43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Официальная</vt:lpstr>
      <vt:lpstr>Формирование биполярной системы в СВА к началу 50-х годов и Корейский полуостров.</vt:lpstr>
      <vt:lpstr>план</vt:lpstr>
      <vt:lpstr>  1 Понятие биполярности мира.  </vt:lpstr>
      <vt:lpstr>Слайд 4</vt:lpstr>
      <vt:lpstr>Название этой новой системы международных отношений</vt:lpstr>
      <vt:lpstr>Среди этих факторов были</vt:lpstr>
      <vt:lpstr>Биполярность</vt:lpstr>
      <vt:lpstr>2 СССР и США - два военных, ядерных, политических и экономических гиганта, определяющие основное содержание международного процесса</vt:lpstr>
      <vt:lpstr>Слайд 9</vt:lpstr>
      <vt:lpstr>Несмотря на кажущуюся стабильность биполярной послевоенной системы</vt:lpstr>
      <vt:lpstr>Характерной чертой послевоенной системы международных отношений</vt:lpstr>
      <vt:lpstr>Слайд 12</vt:lpstr>
      <vt:lpstr>Важной составляющей складывавшейся биполярной системы</vt:lpstr>
      <vt:lpstr>Холодная война</vt:lpstr>
      <vt:lpstr>Холодная война</vt:lpstr>
      <vt:lpstr>Предпосылки появления «холодной войны» 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биполярной системы в СВА к началу 50-х годов и Корейский полуостров.</dc:title>
  <dc:creator>Astana</dc:creator>
  <cp:lastModifiedBy>Astana</cp:lastModifiedBy>
  <cp:revision>4</cp:revision>
  <dcterms:created xsi:type="dcterms:W3CDTF">2021-01-13T16:02:10Z</dcterms:created>
  <dcterms:modified xsi:type="dcterms:W3CDTF">2021-01-13T17:52:12Z</dcterms:modified>
</cp:coreProperties>
</file>