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0" r:id="rId12"/>
    <p:sldId id="261" r:id="rId13"/>
    <p:sldId id="262" r:id="rId14"/>
    <p:sldId id="263" r:id="rId15"/>
    <p:sldId id="269" r:id="rId16"/>
    <p:sldId id="270" r:id="rId17"/>
    <p:sldId id="271" r:id="rId18"/>
    <p:sldId id="272" r:id="rId19"/>
    <p:sldId id="273" r:id="rId20"/>
    <p:sldId id="274" r:id="rId21"/>
    <p:sldId id="268" r:id="rId22"/>
    <p:sldId id="267" r:id="rId23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26" y="-5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6D6B2F-BB89-46AD-85B9-1431A3564838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137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5BA2CC7-EBE2-4F0E-BDBD-5783A62F42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39907-394F-44CE-9072-66A7C5265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EA1135-BE73-4595-9351-3E66E298D7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F9B6B-6084-4436-9C09-6A5B66DFD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04BD6D-2272-48B7-87D5-EEACC8C947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873FBC-C609-4845-A324-E78D5E1A0F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BC1C5E-F524-4EAC-8838-7B497E87C1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150827-9D7B-4533-916B-4CB1BB6A64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79AC69-436D-474E-A679-EDB15DBD80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D34090-BD01-4790-B363-964B1A3BA7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2C6D2-8A24-4CD1-A1CC-2B81BCEBB6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476B53-91F0-460A-A267-17152FBF5C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7BF0605-4DF5-445E-9366-90D13998508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8" y="314995"/>
            <a:ext cx="10088513" cy="35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198065"/>
            <a:ext cx="9912521" cy="53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" y="587340"/>
            <a:ext cx="10060927" cy="384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27"/>
            <a:ext cx="10080625" cy="459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019"/>
            <a:ext cx="100806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663574"/>
            <a:ext cx="9793088" cy="46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" y="747043"/>
            <a:ext cx="10056333" cy="429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4" y="819051"/>
            <a:ext cx="10111840" cy="385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6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011"/>
            <a:ext cx="10080625" cy="480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2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035"/>
            <a:ext cx="1007461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9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067"/>
            <a:ext cx="10008864" cy="302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95"/>
            <a:ext cx="10107067" cy="315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" y="1323107"/>
            <a:ext cx="9917225" cy="161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Видео </a:t>
            </a:r>
            <a:r>
              <a:rPr lang="ru-RU" dirty="0" err="1" smtClean="0">
                <a:solidFill>
                  <a:srgbClr val="7030A0"/>
                </a:solidFill>
              </a:rPr>
              <a:t>көрсету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70979"/>
            <a:ext cx="9577064" cy="539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4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" y="819051"/>
            <a:ext cx="10056278" cy="408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996948"/>
            <a:ext cx="10007671" cy="39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3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7"/>
          <a:stretch/>
        </p:blipFill>
        <p:spPr bwMode="auto">
          <a:xfrm>
            <a:off x="431800" y="1179091"/>
            <a:ext cx="8424687" cy="35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" y="170979"/>
            <a:ext cx="100509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9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170979"/>
            <a:ext cx="9936856" cy="53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9"/>
          <a:stretch/>
        </p:blipFill>
        <p:spPr bwMode="auto">
          <a:xfrm>
            <a:off x="215776" y="98972"/>
            <a:ext cx="9577064" cy="527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98971"/>
            <a:ext cx="9577064" cy="530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1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70978"/>
            <a:ext cx="9649072" cy="516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2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</Words>
  <Application>Microsoft Office PowerPoint</Application>
  <PresentationFormat>Произвольный</PresentationFormat>
  <Paragraphs>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 көрсету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Кіріспе дәріс. Ақпараттық қауіпсіздік және ақпаратты қорғау</dc:title>
  <dc:creator>w2</dc:creator>
  <cp:lastModifiedBy>Windows User</cp:lastModifiedBy>
  <cp:revision>15</cp:revision>
  <dcterms:created xsi:type="dcterms:W3CDTF">2017-10-20T23:41:18Z</dcterms:created>
  <dcterms:modified xsi:type="dcterms:W3CDTF">2022-11-06T08:58:55Z</dcterms:modified>
</cp:coreProperties>
</file>