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4"/>
  </p:notesMasterIdLst>
  <p:sldIdLst>
    <p:sldId id="256" r:id="rId2"/>
    <p:sldId id="267" r:id="rId3"/>
    <p:sldId id="260" r:id="rId4"/>
    <p:sldId id="280" r:id="rId5"/>
    <p:sldId id="282" r:id="rId6"/>
    <p:sldId id="291" r:id="rId7"/>
    <p:sldId id="292" r:id="rId8"/>
    <p:sldId id="293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  <p:sldId id="270" r:id="rId23"/>
  </p:sldIdLst>
  <p:sldSz cx="9144000" cy="5143500" type="screen16x9"/>
  <p:notesSz cx="6858000" cy="9144000"/>
  <p:embeddedFontLst>
    <p:embeddedFont>
      <p:font typeface="IBM Plex Mono" panose="020B0604020202020204" charset="-52"/>
      <p:regular r:id="rId25"/>
      <p:bold r:id="rId26"/>
      <p:italic r:id="rId27"/>
      <p:boldItalic r:id="rId28"/>
    </p:embeddedFont>
    <p:embeddedFont>
      <p:font typeface="Georgia" panose="02040502050405020303" pitchFamily="18" charset="0"/>
      <p:regular r:id="rId29"/>
      <p:bold r:id="rId30"/>
      <p:italic r:id="rId31"/>
      <p:boldItalic r:id="rId32"/>
    </p:embeddedFont>
    <p:embeddedFont>
      <p:font typeface="Poppins" panose="020B0604020202020204" charset="0"/>
      <p:regular r:id="rId33"/>
      <p:bold r:id="rId34"/>
      <p:italic r:id="rId35"/>
      <p:boldItalic r:id="rId36"/>
    </p:embeddedFont>
    <p:embeddedFont>
      <p:font typeface="Open Sans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823668-6BE9-4DDC-AF4F-C57731293354}">
  <a:tblStyle styleId="{27823668-6BE9-4DDC-AF4F-C5773129335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-53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Google Shape;1428;gd1bf8d60a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Google Shape;1429;gd1bf8d60a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3407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249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852223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287217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816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7113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551665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53921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4921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02892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9" name="Google Shape;1839;g24ed99bf1a4_0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0" name="Google Shape;1840;g24ed99bf1a4_0_9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86251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310377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7" name="Google Shape;1947;g24ed99bf1a4_0_14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8" name="Google Shape;1948;g24ed99bf1a4_0_14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8" name="Google Shape;1528;g24ed99bf1a4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9" name="Google Shape;1529;g24ed99bf1a4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4" name="Google Shape;2224;g24ef22aa1ac_0_12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5" name="Google Shape;2225;g24ef22aa1ac_0_12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1800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42627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839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9" name="Google Shape;2299;g24ef22aa1ac_0_14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0" name="Google Shape;2300;g24ef22aa1ac_0_14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853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3255180" y="-2900775"/>
            <a:ext cx="10039930" cy="6871129"/>
            <a:chOff x="-3102780" y="-2727750"/>
            <a:chExt cx="10039930" cy="6871129"/>
          </a:xfrm>
        </p:grpSpPr>
        <p:grpSp>
          <p:nvGrpSpPr>
            <p:cNvPr id="10" name="Google Shape;10;p2"/>
            <p:cNvGrpSpPr/>
            <p:nvPr/>
          </p:nvGrpSpPr>
          <p:grpSpPr>
            <a:xfrm rot="-7778255">
              <a:off x="-2414440" y="-1445047"/>
              <a:ext cx="5355679" cy="4305724"/>
              <a:chOff x="7103825" y="-713112"/>
              <a:chExt cx="3785226" cy="3043150"/>
            </a:xfrm>
          </p:grpSpPr>
          <p:sp>
            <p:nvSpPr>
              <p:cNvPr id="11" name="Google Shape;11;p2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2" name="Google Shape;12;p2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3" name="Google Shape;13;p2"/>
            <p:cNvSpPr/>
            <p:nvPr/>
          </p:nvSpPr>
          <p:spPr>
            <a:xfrm>
              <a:off x="-289323" y="-166742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2700000">
              <a:off x="917817" y="-2200499"/>
              <a:ext cx="3153371" cy="5119296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201475" y="-361175"/>
              <a:ext cx="7138625" cy="819350"/>
            </a:xfrm>
            <a:custGeom>
              <a:avLst/>
              <a:gdLst/>
              <a:ahLst/>
              <a:cxnLst/>
              <a:rect l="l" t="t" r="r" b="b"/>
              <a:pathLst>
                <a:path w="285545" h="32774" extrusionOk="0">
                  <a:moveTo>
                    <a:pt x="0" y="32774"/>
                  </a:moveTo>
                  <a:lnTo>
                    <a:pt x="188861" y="32774"/>
                  </a:lnTo>
                  <a:lnTo>
                    <a:pt x="221636" y="0"/>
                  </a:lnTo>
                  <a:lnTo>
                    <a:pt x="285545" y="0"/>
                  </a:ln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16" name="Google Shape;16;p2"/>
            <p:cNvSpPr/>
            <p:nvPr/>
          </p:nvSpPr>
          <p:spPr>
            <a:xfrm rot="5400000">
              <a:off x="1110859" y="-1245788"/>
              <a:ext cx="577450" cy="3045475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 rot="5400000">
              <a:off x="654013" y="-781254"/>
              <a:ext cx="687411" cy="2731351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" name="Google Shape;18;p2"/>
            <p:cNvGrpSpPr/>
            <p:nvPr/>
          </p:nvGrpSpPr>
          <p:grpSpPr>
            <a:xfrm flipH="1">
              <a:off x="4446909" y="391151"/>
              <a:ext cx="134044" cy="134013"/>
              <a:chOff x="1101075" y="2142375"/>
              <a:chExt cx="439200" cy="439100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Google Shape;21;p2"/>
            <p:cNvGrpSpPr/>
            <p:nvPr/>
          </p:nvGrpSpPr>
          <p:grpSpPr>
            <a:xfrm flipH="1">
              <a:off x="1373609" y="694563"/>
              <a:ext cx="134044" cy="134013"/>
              <a:chOff x="1101075" y="2142375"/>
              <a:chExt cx="439200" cy="439100"/>
            </a:xfrm>
          </p:grpSpPr>
          <p:sp>
            <p:nvSpPr>
              <p:cNvPr id="22" name="Google Shape;22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Google Shape;24;p2"/>
            <p:cNvGrpSpPr/>
            <p:nvPr/>
          </p:nvGrpSpPr>
          <p:grpSpPr>
            <a:xfrm flipH="1">
              <a:off x="1086834" y="957463"/>
              <a:ext cx="134044" cy="134013"/>
              <a:chOff x="1101075" y="2142375"/>
              <a:chExt cx="439200" cy="439100"/>
            </a:xfrm>
          </p:grpSpPr>
          <p:sp>
            <p:nvSpPr>
              <p:cNvPr id="25" name="Google Shape;25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Google Shape;27;p2"/>
            <p:cNvGrpSpPr/>
            <p:nvPr/>
          </p:nvGrpSpPr>
          <p:grpSpPr>
            <a:xfrm flipH="1">
              <a:off x="277709" y="957463"/>
              <a:ext cx="134044" cy="134013"/>
              <a:chOff x="1101075" y="2142375"/>
              <a:chExt cx="439200" cy="439100"/>
            </a:xfrm>
          </p:grpSpPr>
          <p:sp>
            <p:nvSpPr>
              <p:cNvPr id="28" name="Google Shape;28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Google Shape;30;p2"/>
            <p:cNvGrpSpPr/>
            <p:nvPr/>
          </p:nvGrpSpPr>
          <p:grpSpPr>
            <a:xfrm flipH="1">
              <a:off x="277709" y="640813"/>
              <a:ext cx="134044" cy="134013"/>
              <a:chOff x="1101075" y="2142375"/>
              <a:chExt cx="439200" cy="439100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3" name="Google Shape;33;p2"/>
          <p:cNvGrpSpPr/>
          <p:nvPr/>
        </p:nvGrpSpPr>
        <p:grpSpPr>
          <a:xfrm>
            <a:off x="6385735" y="3039700"/>
            <a:ext cx="3920501" cy="3213899"/>
            <a:chOff x="6309535" y="2842975"/>
            <a:chExt cx="3920501" cy="3213899"/>
          </a:xfrm>
        </p:grpSpPr>
        <p:pic>
          <p:nvPicPr>
            <p:cNvPr id="34" name="Google Shape;34;p2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>
              <a:off x="6309535" y="3064650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5" name="Google Shape;35;p2"/>
            <p:cNvSpPr/>
            <p:nvPr/>
          </p:nvSpPr>
          <p:spPr>
            <a:xfrm rot="10800000">
              <a:off x="7535449" y="2941132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 rot="10800000">
              <a:off x="7694795" y="2941747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280400" y="3719575"/>
              <a:ext cx="582050" cy="582425"/>
              <a:chOff x="959750" y="3039275"/>
              <a:chExt cx="582050" cy="582425"/>
            </a:xfrm>
          </p:grpSpPr>
          <p:sp>
            <p:nvSpPr>
              <p:cNvPr id="38" name="Google Shape;38;p2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2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2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2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8430775" y="2842975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" name="Google Shape;46;p2"/>
            <p:cNvGrpSpPr/>
            <p:nvPr/>
          </p:nvGrpSpPr>
          <p:grpSpPr>
            <a:xfrm>
              <a:off x="8337812" y="3492483"/>
              <a:ext cx="699928" cy="1651024"/>
              <a:chOff x="8337812" y="3492483"/>
              <a:chExt cx="699928" cy="1651024"/>
            </a:xfrm>
          </p:grpSpPr>
          <p:sp>
            <p:nvSpPr>
              <p:cNvPr id="47" name="Google Shape;47;p2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2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2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50;p2"/>
            <p:cNvGrpSpPr/>
            <p:nvPr/>
          </p:nvGrpSpPr>
          <p:grpSpPr>
            <a:xfrm>
              <a:off x="7945225" y="4302000"/>
              <a:ext cx="904666" cy="726121"/>
              <a:chOff x="7945225" y="4302000"/>
              <a:chExt cx="904666" cy="726121"/>
            </a:xfrm>
          </p:grpSpPr>
          <p:sp>
            <p:nvSpPr>
              <p:cNvPr id="51" name="Google Shape;51;p2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2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2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096850" y="816324"/>
            <a:ext cx="6974700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096850" y="3456250"/>
            <a:ext cx="48825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56" name="Google Shape;56;p2"/>
          <p:cNvGrpSpPr/>
          <p:nvPr/>
        </p:nvGrpSpPr>
        <p:grpSpPr>
          <a:xfrm>
            <a:off x="-309885" y="3617406"/>
            <a:ext cx="1448824" cy="2238804"/>
            <a:chOff x="-309885" y="3617406"/>
            <a:chExt cx="1448824" cy="2238804"/>
          </a:xfrm>
        </p:grpSpPr>
        <p:grpSp>
          <p:nvGrpSpPr>
            <p:cNvPr id="57" name="Google Shape;57;p2"/>
            <p:cNvGrpSpPr/>
            <p:nvPr/>
          </p:nvGrpSpPr>
          <p:grpSpPr>
            <a:xfrm>
              <a:off x="-277007" y="3870159"/>
              <a:ext cx="981772" cy="1986051"/>
              <a:chOff x="-293545" y="3454371"/>
              <a:chExt cx="981772" cy="1986051"/>
            </a:xfrm>
          </p:grpSpPr>
          <p:sp>
            <p:nvSpPr>
              <p:cNvPr id="58" name="Google Shape;58;p2"/>
              <p:cNvSpPr/>
              <p:nvPr/>
            </p:nvSpPr>
            <p:spPr>
              <a:xfrm rot="10800000">
                <a:off x="-293545" y="345437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2"/>
              <p:cNvSpPr/>
              <p:nvPr/>
            </p:nvSpPr>
            <p:spPr>
              <a:xfrm rot="10800000">
                <a:off x="-156450" y="3454901"/>
                <a:ext cx="844677" cy="1985522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60;p2"/>
            <p:cNvGrpSpPr/>
            <p:nvPr/>
          </p:nvGrpSpPr>
          <p:grpSpPr>
            <a:xfrm>
              <a:off x="363249" y="4906873"/>
              <a:ext cx="699940" cy="478601"/>
              <a:chOff x="39722" y="4349021"/>
              <a:chExt cx="1061964" cy="726143"/>
            </a:xfrm>
          </p:grpSpPr>
          <p:grpSp>
            <p:nvGrpSpPr>
              <p:cNvPr id="61" name="Google Shape;61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62" name="Google Shape;62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6" name="Google Shape;66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69" name="Google Shape;69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0" name="Google Shape;70;p2"/>
            <p:cNvGrpSpPr/>
            <p:nvPr/>
          </p:nvGrpSpPr>
          <p:grpSpPr>
            <a:xfrm rot="-5400000">
              <a:off x="-461873" y="3769393"/>
              <a:ext cx="1351491" cy="1047516"/>
              <a:chOff x="-2460210" y="2758493"/>
              <a:chExt cx="1351491" cy="1047516"/>
            </a:xfrm>
          </p:grpSpPr>
          <p:sp>
            <p:nvSpPr>
              <p:cNvPr id="71" name="Google Shape;71;p2"/>
              <p:cNvSpPr/>
              <p:nvPr/>
            </p:nvSpPr>
            <p:spPr>
              <a:xfrm rot="-2700000">
                <a:off x="-2341816" y="31085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2700000">
                <a:off x="-2157466" y="30323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2700000">
                <a:off x="-1993591" y="29561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2700000">
                <a:off x="-1809241" y="2879954"/>
                <a:ext cx="582127" cy="575995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2"/>
            <p:cNvGrpSpPr/>
            <p:nvPr/>
          </p:nvGrpSpPr>
          <p:grpSpPr>
            <a:xfrm>
              <a:off x="438999" y="4567398"/>
              <a:ext cx="699940" cy="478601"/>
              <a:chOff x="39722" y="4349021"/>
              <a:chExt cx="1061964" cy="726143"/>
            </a:xfrm>
          </p:grpSpPr>
          <p:grpSp>
            <p:nvGrpSpPr>
              <p:cNvPr id="76" name="Google Shape;7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77" name="Google Shape;7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78" name="Google Shape;7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79" name="Google Shape;7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2" name="Google Shape;8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84" name="Google Shape;8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5" name="Google Shape;85;p2"/>
            <p:cNvGrpSpPr/>
            <p:nvPr/>
          </p:nvGrpSpPr>
          <p:grpSpPr>
            <a:xfrm>
              <a:off x="-65076" y="4623886"/>
              <a:ext cx="699940" cy="478601"/>
              <a:chOff x="39722" y="4349021"/>
              <a:chExt cx="1061964" cy="726143"/>
            </a:xfrm>
          </p:grpSpPr>
          <p:grpSp>
            <p:nvGrpSpPr>
              <p:cNvPr id="86" name="Google Shape;86;p2"/>
              <p:cNvGrpSpPr/>
              <p:nvPr/>
            </p:nvGrpSpPr>
            <p:grpSpPr>
              <a:xfrm rot="2700000">
                <a:off x="140502" y="4460924"/>
                <a:ext cx="524584" cy="502337"/>
                <a:chOff x="1189791" y="-1767331"/>
                <a:chExt cx="904284" cy="865933"/>
              </a:xfrm>
            </p:grpSpPr>
            <p:sp>
              <p:nvSpPr>
                <p:cNvPr id="87" name="Google Shape;87;p2"/>
                <p:cNvSpPr/>
                <p:nvPr/>
              </p:nvSpPr>
              <p:spPr>
                <a:xfrm>
                  <a:off x="1189791" y="-1767331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1232795" y="-1740829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1" name="Google Shape;91;p2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9900FF">
                          <a:alpha val="46666"/>
                          <a:alpha val="46820"/>
                        </a:srgbClr>
                      </a:gs>
                      <a:gs pos="100000">
                        <a:srgbClr val="FFFFFF">
                          <a:alpha val="0"/>
                          <a:alpha val="46820"/>
                        </a:srgbClr>
                      </a:gs>
                    </a:gsLst>
                    <a:lin ang="5400700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sp>
            <p:nvSpPr>
              <p:cNvPr id="94" name="Google Shape;94;p2"/>
              <p:cNvSpPr/>
              <p:nvPr/>
            </p:nvSpPr>
            <p:spPr>
              <a:xfrm rot="-2700000">
                <a:off x="542534" y="4469276"/>
                <a:ext cx="492898" cy="391560"/>
              </a:xfrm>
              <a:custGeom>
                <a:avLst/>
                <a:gdLst/>
                <a:ahLst/>
                <a:cxnLst/>
                <a:rect l="l" t="t" r="r" b="b"/>
                <a:pathLst>
                  <a:path w="44612" h="35440" extrusionOk="0">
                    <a:moveTo>
                      <a:pt x="40817" y="1"/>
                    </a:moveTo>
                    <a:lnTo>
                      <a:pt x="37420" y="3383"/>
                    </a:lnTo>
                    <a:lnTo>
                      <a:pt x="41213" y="7177"/>
                    </a:lnTo>
                    <a:lnTo>
                      <a:pt x="44611" y="3779"/>
                    </a:lnTo>
                    <a:lnTo>
                      <a:pt x="40817" y="1"/>
                    </a:lnTo>
                    <a:close/>
                    <a:moveTo>
                      <a:pt x="22184" y="4099"/>
                    </a:moveTo>
                    <a:lnTo>
                      <a:pt x="18801" y="7482"/>
                    </a:lnTo>
                    <a:lnTo>
                      <a:pt x="22595" y="11275"/>
                    </a:lnTo>
                    <a:lnTo>
                      <a:pt x="25978" y="7878"/>
                    </a:lnTo>
                    <a:lnTo>
                      <a:pt x="22184" y="4099"/>
                    </a:lnTo>
                    <a:close/>
                    <a:moveTo>
                      <a:pt x="15983" y="10300"/>
                    </a:moveTo>
                    <a:lnTo>
                      <a:pt x="12585" y="13698"/>
                    </a:lnTo>
                    <a:lnTo>
                      <a:pt x="16379" y="17476"/>
                    </a:lnTo>
                    <a:lnTo>
                      <a:pt x="19776" y="14094"/>
                    </a:lnTo>
                    <a:lnTo>
                      <a:pt x="15983" y="10300"/>
                    </a:lnTo>
                    <a:close/>
                    <a:moveTo>
                      <a:pt x="9431" y="16852"/>
                    </a:moveTo>
                    <a:lnTo>
                      <a:pt x="6034" y="20249"/>
                    </a:lnTo>
                    <a:lnTo>
                      <a:pt x="15190" y="29406"/>
                    </a:lnTo>
                    <a:lnTo>
                      <a:pt x="18588" y="26008"/>
                    </a:lnTo>
                    <a:lnTo>
                      <a:pt x="9431" y="16852"/>
                    </a:lnTo>
                    <a:close/>
                    <a:moveTo>
                      <a:pt x="3383" y="22885"/>
                    </a:moveTo>
                    <a:lnTo>
                      <a:pt x="0" y="26283"/>
                    </a:lnTo>
                    <a:lnTo>
                      <a:pt x="9157" y="35440"/>
                    </a:lnTo>
                    <a:lnTo>
                      <a:pt x="12555" y="32057"/>
                    </a:lnTo>
                    <a:lnTo>
                      <a:pt x="3383" y="22885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8"/>
          <p:cNvSpPr txBox="1">
            <a:spLocks noGrp="1"/>
          </p:cNvSpPr>
          <p:nvPr>
            <p:ph type="title"/>
          </p:nvPr>
        </p:nvSpPr>
        <p:spPr>
          <a:xfrm>
            <a:off x="713225" y="2122600"/>
            <a:ext cx="72975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366" name="Google Shape;366;p8"/>
          <p:cNvGrpSpPr/>
          <p:nvPr/>
        </p:nvGrpSpPr>
        <p:grpSpPr>
          <a:xfrm>
            <a:off x="6475811" y="-1541623"/>
            <a:ext cx="2583360" cy="2409685"/>
            <a:chOff x="6475811" y="-1541623"/>
            <a:chExt cx="2583360" cy="2409685"/>
          </a:xfrm>
        </p:grpSpPr>
        <p:grpSp>
          <p:nvGrpSpPr>
            <p:cNvPr id="367" name="Google Shape;367;p8"/>
            <p:cNvGrpSpPr/>
            <p:nvPr/>
          </p:nvGrpSpPr>
          <p:grpSpPr>
            <a:xfrm rot="-5400000">
              <a:off x="5879041" y="-944853"/>
              <a:ext cx="2133442" cy="939904"/>
              <a:chOff x="-149984" y="3754784"/>
              <a:chExt cx="2133442" cy="939904"/>
            </a:xfrm>
          </p:grpSpPr>
          <p:sp>
            <p:nvSpPr>
              <p:cNvPr id="368" name="Google Shape;368;p8"/>
              <p:cNvSpPr/>
              <p:nvPr/>
            </p:nvSpPr>
            <p:spPr>
              <a:xfrm rot="5400000">
                <a:off x="707379" y="3056155"/>
                <a:ext cx="577450" cy="1974708"/>
              </a:xfrm>
              <a:custGeom>
                <a:avLst/>
                <a:gdLst/>
                <a:ahLst/>
                <a:cxnLst/>
                <a:rect l="l" t="t" r="r" b="b"/>
                <a:pathLst>
                  <a:path w="14079" h="48146" extrusionOk="0">
                    <a:moveTo>
                      <a:pt x="13866" y="0"/>
                    </a:moveTo>
                    <a:lnTo>
                      <a:pt x="5867" y="7999"/>
                    </a:lnTo>
                    <a:lnTo>
                      <a:pt x="5836" y="8045"/>
                    </a:lnTo>
                    <a:lnTo>
                      <a:pt x="5836" y="31737"/>
                    </a:lnTo>
                    <a:lnTo>
                      <a:pt x="1" y="37541"/>
                    </a:lnTo>
                    <a:lnTo>
                      <a:pt x="1" y="48146"/>
                    </a:lnTo>
                    <a:lnTo>
                      <a:pt x="306" y="48146"/>
                    </a:lnTo>
                    <a:lnTo>
                      <a:pt x="306" y="37679"/>
                    </a:lnTo>
                    <a:lnTo>
                      <a:pt x="6141" y="31874"/>
                    </a:lnTo>
                    <a:lnTo>
                      <a:pt x="6141" y="8167"/>
                    </a:lnTo>
                    <a:lnTo>
                      <a:pt x="14079" y="229"/>
                    </a:lnTo>
                    <a:lnTo>
                      <a:pt x="13866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8"/>
              <p:cNvSpPr/>
              <p:nvPr/>
            </p:nvSpPr>
            <p:spPr>
              <a:xfrm rot="5400000">
                <a:off x="391825" y="3465468"/>
                <a:ext cx="687411" cy="1771028"/>
              </a:xfrm>
              <a:custGeom>
                <a:avLst/>
                <a:gdLst/>
                <a:ahLst/>
                <a:cxnLst/>
                <a:rect l="l" t="t" r="r" b="b"/>
                <a:pathLst>
                  <a:path w="16760" h="43180" extrusionOk="0">
                    <a:moveTo>
                      <a:pt x="16531" y="1"/>
                    </a:moveTo>
                    <a:lnTo>
                      <a:pt x="4403" y="12159"/>
                    </a:lnTo>
                    <a:lnTo>
                      <a:pt x="4342" y="12190"/>
                    </a:lnTo>
                    <a:lnTo>
                      <a:pt x="4342" y="25734"/>
                    </a:lnTo>
                    <a:lnTo>
                      <a:pt x="0" y="30077"/>
                    </a:lnTo>
                    <a:lnTo>
                      <a:pt x="8746" y="38822"/>
                    </a:lnTo>
                    <a:lnTo>
                      <a:pt x="8746" y="43180"/>
                    </a:lnTo>
                    <a:lnTo>
                      <a:pt x="9066" y="43180"/>
                    </a:lnTo>
                    <a:lnTo>
                      <a:pt x="9066" y="38700"/>
                    </a:lnTo>
                    <a:lnTo>
                      <a:pt x="442" y="30077"/>
                    </a:lnTo>
                    <a:lnTo>
                      <a:pt x="4662" y="25872"/>
                    </a:lnTo>
                    <a:lnTo>
                      <a:pt x="4662" y="12327"/>
                    </a:lnTo>
                    <a:lnTo>
                      <a:pt x="16760" y="230"/>
                    </a:lnTo>
                    <a:lnTo>
                      <a:pt x="16531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8"/>
            <p:cNvSpPr/>
            <p:nvPr/>
          </p:nvSpPr>
          <p:spPr>
            <a:xfrm rot="5400000">
              <a:off x="7783092" y="-770470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8"/>
            <p:cNvSpPr/>
            <p:nvPr/>
          </p:nvSpPr>
          <p:spPr>
            <a:xfrm rot="5400000">
              <a:off x="7617537" y="-361157"/>
              <a:ext cx="687411" cy="1771028"/>
            </a:xfrm>
            <a:custGeom>
              <a:avLst/>
              <a:gdLst/>
              <a:ahLst/>
              <a:cxnLst/>
              <a:rect l="l" t="t" r="r" b="b"/>
              <a:pathLst>
                <a:path w="16760" h="43180" extrusionOk="0">
                  <a:moveTo>
                    <a:pt x="16531" y="1"/>
                  </a:moveTo>
                  <a:lnTo>
                    <a:pt x="4403" y="12159"/>
                  </a:lnTo>
                  <a:lnTo>
                    <a:pt x="4342" y="12190"/>
                  </a:lnTo>
                  <a:lnTo>
                    <a:pt x="4342" y="25734"/>
                  </a:lnTo>
                  <a:lnTo>
                    <a:pt x="0" y="30077"/>
                  </a:lnTo>
                  <a:lnTo>
                    <a:pt x="8746" y="38822"/>
                  </a:lnTo>
                  <a:lnTo>
                    <a:pt x="8746" y="43180"/>
                  </a:lnTo>
                  <a:lnTo>
                    <a:pt x="9066" y="43180"/>
                  </a:lnTo>
                  <a:lnTo>
                    <a:pt x="9066" y="38700"/>
                  </a:lnTo>
                  <a:lnTo>
                    <a:pt x="442" y="30077"/>
                  </a:lnTo>
                  <a:lnTo>
                    <a:pt x="4662" y="25872"/>
                  </a:lnTo>
                  <a:lnTo>
                    <a:pt x="4662" y="12327"/>
                  </a:lnTo>
                  <a:lnTo>
                    <a:pt x="16760" y="230"/>
                  </a:lnTo>
                  <a:lnTo>
                    <a:pt x="16531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72" name="Google Shape;372;p8"/>
            <p:cNvGrpSpPr/>
            <p:nvPr/>
          </p:nvGrpSpPr>
          <p:grpSpPr>
            <a:xfrm>
              <a:off x="7741638" y="-258450"/>
              <a:ext cx="439200" cy="439100"/>
              <a:chOff x="1101075" y="2142375"/>
              <a:chExt cx="439200" cy="439100"/>
            </a:xfrm>
          </p:grpSpPr>
          <p:sp>
            <p:nvSpPr>
              <p:cNvPr id="373" name="Google Shape;373;p8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8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9"/>
          <p:cNvSpPr txBox="1">
            <a:spLocks noGrp="1"/>
          </p:cNvSpPr>
          <p:nvPr>
            <p:ph type="title"/>
          </p:nvPr>
        </p:nvSpPr>
        <p:spPr>
          <a:xfrm>
            <a:off x="720000" y="919750"/>
            <a:ext cx="3145200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9"/>
          <p:cNvSpPr txBox="1">
            <a:spLocks noGrp="1"/>
          </p:cNvSpPr>
          <p:nvPr>
            <p:ph type="subTitle" idx="1"/>
          </p:nvPr>
        </p:nvSpPr>
        <p:spPr>
          <a:xfrm>
            <a:off x="720000" y="2628350"/>
            <a:ext cx="3145200" cy="15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9"/>
          <p:cNvSpPr>
            <a:spLocks noGrp="1"/>
          </p:cNvSpPr>
          <p:nvPr>
            <p:ph type="pic" idx="2"/>
          </p:nvPr>
        </p:nvSpPr>
        <p:spPr>
          <a:xfrm>
            <a:off x="4135800" y="539500"/>
            <a:ext cx="4295100" cy="4069200"/>
          </a:xfrm>
          <a:prstGeom prst="snip1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79" name="Google Shape;379;p9"/>
          <p:cNvGrpSpPr/>
          <p:nvPr/>
        </p:nvGrpSpPr>
        <p:grpSpPr>
          <a:xfrm>
            <a:off x="-2393465" y="-1635538"/>
            <a:ext cx="4710415" cy="5344655"/>
            <a:chOff x="-2317265" y="-1559338"/>
            <a:chExt cx="4710415" cy="5344655"/>
          </a:xfrm>
        </p:grpSpPr>
        <p:pic>
          <p:nvPicPr>
            <p:cNvPr id="380" name="Google Shape;380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-2317265" y="-1559338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81" name="Google Shape;381;p9"/>
            <p:cNvGrpSpPr/>
            <p:nvPr/>
          </p:nvGrpSpPr>
          <p:grpSpPr>
            <a:xfrm>
              <a:off x="-1322674" y="-1333888"/>
              <a:ext cx="3153315" cy="5119205"/>
              <a:chOff x="6643701" y="816087"/>
              <a:chExt cx="3153315" cy="5119205"/>
            </a:xfrm>
          </p:grpSpPr>
          <p:sp>
            <p:nvSpPr>
              <p:cNvPr id="382" name="Google Shape;382;p9"/>
              <p:cNvSpPr/>
              <p:nvPr/>
            </p:nvSpPr>
            <p:spPr>
              <a:xfrm>
                <a:off x="6643701" y="816087"/>
                <a:ext cx="3153315" cy="5119205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83" name="Google Shape;383;p9"/>
              <p:cNvGrpSpPr/>
              <p:nvPr/>
            </p:nvGrpSpPr>
            <p:grpSpPr>
              <a:xfrm>
                <a:off x="8671986" y="24431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4" name="Google Shape;384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5" name="Google Shape;385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6" name="Google Shape;386;p9"/>
              <p:cNvGrpSpPr/>
              <p:nvPr/>
            </p:nvGrpSpPr>
            <p:grpSpPr>
              <a:xfrm>
                <a:off x="7678536" y="3129397"/>
                <a:ext cx="134004" cy="134004"/>
                <a:chOff x="8356813" y="1074288"/>
                <a:chExt cx="351900" cy="351900"/>
              </a:xfrm>
            </p:grpSpPr>
            <p:sp>
              <p:nvSpPr>
                <p:cNvPr id="387" name="Google Shape;387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88" name="Google Shape;388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89" name="Google Shape;389;p9"/>
              <p:cNvGrpSpPr/>
              <p:nvPr/>
            </p:nvGrpSpPr>
            <p:grpSpPr>
              <a:xfrm>
                <a:off x="8062611" y="3503222"/>
                <a:ext cx="134004" cy="134004"/>
                <a:chOff x="8356813" y="1074288"/>
                <a:chExt cx="351900" cy="351900"/>
              </a:xfrm>
            </p:grpSpPr>
            <p:sp>
              <p:nvSpPr>
                <p:cNvPr id="390" name="Google Shape;390;p9"/>
                <p:cNvSpPr/>
                <p:nvPr/>
              </p:nvSpPr>
              <p:spPr>
                <a:xfrm>
                  <a:off x="8356813" y="1074288"/>
                  <a:ext cx="351900" cy="351900"/>
                </a:xfrm>
                <a:prstGeom prst="ellipse">
                  <a:avLst/>
                </a:prstGeom>
                <a:noFill/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91" name="Google Shape;391;p9"/>
                <p:cNvSpPr/>
                <p:nvPr/>
              </p:nvSpPr>
              <p:spPr>
                <a:xfrm>
                  <a:off x="8406497" y="1123972"/>
                  <a:ext cx="252600" cy="252600"/>
                </a:xfrm>
                <a:prstGeom prst="ellipse">
                  <a:avLst/>
                </a:pr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392" name="Google Shape;392;p9"/>
            <p:cNvGrpSpPr/>
            <p:nvPr/>
          </p:nvGrpSpPr>
          <p:grpSpPr>
            <a:xfrm>
              <a:off x="121568" y="-846844"/>
              <a:ext cx="88151" cy="2151709"/>
              <a:chOff x="3054755" y="4367024"/>
              <a:chExt cx="88142" cy="1137387"/>
            </a:xfrm>
          </p:grpSpPr>
          <p:sp>
            <p:nvSpPr>
              <p:cNvPr id="393" name="Google Shape;393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40000">
                    <a:srgbClr val="FF9900">
                      <a:alpha val="40784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5" name="Google Shape;395;p9"/>
            <p:cNvGrpSpPr/>
            <p:nvPr/>
          </p:nvGrpSpPr>
          <p:grpSpPr>
            <a:xfrm>
              <a:off x="361243" y="-718832"/>
              <a:ext cx="88151" cy="2151709"/>
              <a:chOff x="3054755" y="4367024"/>
              <a:chExt cx="88142" cy="1137387"/>
            </a:xfrm>
          </p:grpSpPr>
          <p:sp>
            <p:nvSpPr>
              <p:cNvPr id="396" name="Google Shape;396;p9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9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9"/>
            <p:cNvSpPr/>
            <p:nvPr/>
          </p:nvSpPr>
          <p:spPr>
            <a:xfrm rot="5400000">
              <a:off x="501466" y="-1277128"/>
              <a:ext cx="1031181" cy="275218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9" name="Google Shape;399;p9"/>
            <p:cNvGrpSpPr/>
            <p:nvPr/>
          </p:nvGrpSpPr>
          <p:grpSpPr>
            <a:xfrm>
              <a:off x="-175967" y="337269"/>
              <a:ext cx="480890" cy="481200"/>
              <a:chOff x="959750" y="3039275"/>
              <a:chExt cx="582050" cy="582425"/>
            </a:xfrm>
          </p:grpSpPr>
          <p:sp>
            <p:nvSpPr>
              <p:cNvPr id="400" name="Google Shape;400;p9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9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9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9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9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9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9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07" name="Google Shape;407;p9"/>
          <p:cNvGrpSpPr/>
          <p:nvPr/>
        </p:nvGrpSpPr>
        <p:grpSpPr>
          <a:xfrm>
            <a:off x="6719910" y="2898312"/>
            <a:ext cx="3920501" cy="3213899"/>
            <a:chOff x="6643710" y="2822113"/>
            <a:chExt cx="3920501" cy="3213899"/>
          </a:xfrm>
        </p:grpSpPr>
        <p:sp>
          <p:nvSpPr>
            <p:cNvPr id="408" name="Google Shape;408;p9"/>
            <p:cNvSpPr/>
            <p:nvPr/>
          </p:nvSpPr>
          <p:spPr>
            <a:xfrm>
              <a:off x="8764950" y="2822113"/>
              <a:ext cx="480893" cy="475828"/>
            </a:xfrm>
            <a:custGeom>
              <a:avLst/>
              <a:gdLst/>
              <a:ahLst/>
              <a:cxnLst/>
              <a:rect l="l" t="t" r="r" b="b"/>
              <a:pathLst>
                <a:path w="36171" h="35790" extrusionOk="0">
                  <a:moveTo>
                    <a:pt x="34030" y="1"/>
                  </a:moveTo>
                  <a:cubicBezTo>
                    <a:pt x="33531" y="1"/>
                    <a:pt x="33032" y="191"/>
                    <a:pt x="32651" y="572"/>
                  </a:cubicBezTo>
                  <a:cubicBezTo>
                    <a:pt x="31890" y="1334"/>
                    <a:pt x="31890" y="2568"/>
                    <a:pt x="32651" y="3330"/>
                  </a:cubicBezTo>
                  <a:cubicBezTo>
                    <a:pt x="33032" y="3711"/>
                    <a:pt x="33531" y="3901"/>
                    <a:pt x="34030" y="3901"/>
                  </a:cubicBezTo>
                  <a:cubicBezTo>
                    <a:pt x="34529" y="3901"/>
                    <a:pt x="35028" y="3711"/>
                    <a:pt x="35409" y="3330"/>
                  </a:cubicBezTo>
                  <a:cubicBezTo>
                    <a:pt x="36171" y="2568"/>
                    <a:pt x="36171" y="1334"/>
                    <a:pt x="35409" y="572"/>
                  </a:cubicBezTo>
                  <a:cubicBezTo>
                    <a:pt x="35028" y="191"/>
                    <a:pt x="34529" y="1"/>
                    <a:pt x="34030" y="1"/>
                  </a:cubicBezTo>
                  <a:close/>
                  <a:moveTo>
                    <a:pt x="27662" y="6385"/>
                  </a:moveTo>
                  <a:cubicBezTo>
                    <a:pt x="27163" y="6385"/>
                    <a:pt x="26664" y="6575"/>
                    <a:pt x="26283" y="6956"/>
                  </a:cubicBezTo>
                  <a:cubicBezTo>
                    <a:pt x="25521" y="7718"/>
                    <a:pt x="25521" y="8952"/>
                    <a:pt x="26283" y="9714"/>
                  </a:cubicBezTo>
                  <a:cubicBezTo>
                    <a:pt x="26664" y="10095"/>
                    <a:pt x="27163" y="10285"/>
                    <a:pt x="27662" y="10285"/>
                  </a:cubicBezTo>
                  <a:cubicBezTo>
                    <a:pt x="28161" y="10285"/>
                    <a:pt x="28660" y="10095"/>
                    <a:pt x="29040" y="9714"/>
                  </a:cubicBezTo>
                  <a:cubicBezTo>
                    <a:pt x="29802" y="8952"/>
                    <a:pt x="29802" y="7718"/>
                    <a:pt x="29040" y="6956"/>
                  </a:cubicBezTo>
                  <a:cubicBezTo>
                    <a:pt x="28660" y="6575"/>
                    <a:pt x="28161" y="6385"/>
                    <a:pt x="27662" y="6385"/>
                  </a:cubicBezTo>
                  <a:close/>
                  <a:moveTo>
                    <a:pt x="21285" y="12753"/>
                  </a:moveTo>
                  <a:cubicBezTo>
                    <a:pt x="20783" y="12753"/>
                    <a:pt x="20280" y="12944"/>
                    <a:pt x="19899" y="13325"/>
                  </a:cubicBezTo>
                  <a:cubicBezTo>
                    <a:pt x="19137" y="14086"/>
                    <a:pt x="19137" y="15336"/>
                    <a:pt x="19899" y="16097"/>
                  </a:cubicBezTo>
                  <a:cubicBezTo>
                    <a:pt x="20280" y="16478"/>
                    <a:pt x="20783" y="16669"/>
                    <a:pt x="21285" y="16669"/>
                  </a:cubicBezTo>
                  <a:cubicBezTo>
                    <a:pt x="21788" y="16669"/>
                    <a:pt x="22291" y="16478"/>
                    <a:pt x="22672" y="16097"/>
                  </a:cubicBezTo>
                  <a:cubicBezTo>
                    <a:pt x="23434" y="15336"/>
                    <a:pt x="23434" y="14086"/>
                    <a:pt x="22672" y="13325"/>
                  </a:cubicBezTo>
                  <a:cubicBezTo>
                    <a:pt x="22291" y="12944"/>
                    <a:pt x="21788" y="12753"/>
                    <a:pt x="21285" y="12753"/>
                  </a:cubicBezTo>
                  <a:close/>
                  <a:moveTo>
                    <a:pt x="14917" y="19128"/>
                  </a:moveTo>
                  <a:cubicBezTo>
                    <a:pt x="14415" y="19128"/>
                    <a:pt x="13913" y="19318"/>
                    <a:pt x="13530" y="19693"/>
                  </a:cubicBezTo>
                  <a:cubicBezTo>
                    <a:pt x="12768" y="20455"/>
                    <a:pt x="12768" y="21689"/>
                    <a:pt x="13530" y="22451"/>
                  </a:cubicBezTo>
                  <a:cubicBezTo>
                    <a:pt x="13911" y="22832"/>
                    <a:pt x="14410" y="23022"/>
                    <a:pt x="14909" y="23022"/>
                  </a:cubicBezTo>
                  <a:cubicBezTo>
                    <a:pt x="15408" y="23022"/>
                    <a:pt x="15907" y="22832"/>
                    <a:pt x="16288" y="22451"/>
                  </a:cubicBezTo>
                  <a:cubicBezTo>
                    <a:pt x="17050" y="21689"/>
                    <a:pt x="17050" y="20455"/>
                    <a:pt x="16288" y="19693"/>
                  </a:cubicBezTo>
                  <a:cubicBezTo>
                    <a:pt x="15909" y="19314"/>
                    <a:pt x="15413" y="19128"/>
                    <a:pt x="14917" y="19128"/>
                  </a:cubicBezTo>
                  <a:close/>
                  <a:moveTo>
                    <a:pt x="8525" y="25506"/>
                  </a:moveTo>
                  <a:cubicBezTo>
                    <a:pt x="8026" y="25506"/>
                    <a:pt x="7527" y="25696"/>
                    <a:pt x="7146" y="26077"/>
                  </a:cubicBezTo>
                  <a:cubicBezTo>
                    <a:pt x="6385" y="26839"/>
                    <a:pt x="6385" y="28073"/>
                    <a:pt x="7146" y="28835"/>
                  </a:cubicBezTo>
                  <a:cubicBezTo>
                    <a:pt x="7527" y="29216"/>
                    <a:pt x="8026" y="29406"/>
                    <a:pt x="8525" y="29406"/>
                  </a:cubicBezTo>
                  <a:cubicBezTo>
                    <a:pt x="9024" y="29406"/>
                    <a:pt x="9523" y="29216"/>
                    <a:pt x="9904" y="28835"/>
                  </a:cubicBezTo>
                  <a:cubicBezTo>
                    <a:pt x="10666" y="28073"/>
                    <a:pt x="10666" y="26839"/>
                    <a:pt x="9904" y="26077"/>
                  </a:cubicBezTo>
                  <a:cubicBezTo>
                    <a:pt x="9523" y="25696"/>
                    <a:pt x="9024" y="25506"/>
                    <a:pt x="8525" y="25506"/>
                  </a:cubicBezTo>
                  <a:close/>
                  <a:moveTo>
                    <a:pt x="2141" y="31874"/>
                  </a:moveTo>
                  <a:cubicBezTo>
                    <a:pt x="1642" y="31874"/>
                    <a:pt x="1143" y="32065"/>
                    <a:pt x="763" y="32446"/>
                  </a:cubicBezTo>
                  <a:cubicBezTo>
                    <a:pt x="1" y="33207"/>
                    <a:pt x="1" y="34457"/>
                    <a:pt x="763" y="35219"/>
                  </a:cubicBezTo>
                  <a:cubicBezTo>
                    <a:pt x="1143" y="35599"/>
                    <a:pt x="1642" y="35790"/>
                    <a:pt x="2141" y="35790"/>
                  </a:cubicBezTo>
                  <a:cubicBezTo>
                    <a:pt x="2640" y="35790"/>
                    <a:pt x="3139" y="35599"/>
                    <a:pt x="3520" y="35219"/>
                  </a:cubicBezTo>
                  <a:cubicBezTo>
                    <a:pt x="4282" y="34457"/>
                    <a:pt x="4282" y="33207"/>
                    <a:pt x="3520" y="32446"/>
                  </a:cubicBezTo>
                  <a:cubicBezTo>
                    <a:pt x="3139" y="32065"/>
                    <a:pt x="2640" y="31874"/>
                    <a:pt x="2141" y="31874"/>
                  </a:cubicBezTo>
                  <a:close/>
                </a:path>
              </a:pathLst>
            </a:custGeom>
            <a:gradFill>
              <a:gsLst>
                <a:gs pos="0">
                  <a:schemeClr val="lt2">
                    <a:alpha val="46820"/>
                  </a:schemeClr>
                </a:gs>
                <a:gs pos="78000">
                  <a:schemeClr val="lt1">
                    <a:alpha val="46820"/>
                  </a:schemeClr>
                </a:gs>
                <a:gs pos="100000">
                  <a:schemeClr val="lt1">
                    <a:alpha val="46820"/>
                  </a:scheme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409" name="Google Shape;409;p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643710" y="3043787"/>
              <a:ext cx="3920501" cy="2992224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410" name="Google Shape;410;p9"/>
            <p:cNvGrpSpPr/>
            <p:nvPr/>
          </p:nvGrpSpPr>
          <p:grpSpPr>
            <a:xfrm>
              <a:off x="8671987" y="3471620"/>
              <a:ext cx="699928" cy="1651024"/>
              <a:chOff x="8337812" y="3492483"/>
              <a:chExt cx="699928" cy="1651024"/>
            </a:xfrm>
          </p:grpSpPr>
          <p:sp>
            <p:nvSpPr>
              <p:cNvPr id="411" name="Google Shape;411;p9"/>
              <p:cNvSpPr/>
              <p:nvPr/>
            </p:nvSpPr>
            <p:spPr>
              <a:xfrm>
                <a:off x="8337812" y="3492483"/>
                <a:ext cx="483116" cy="1013645"/>
              </a:xfrm>
              <a:custGeom>
                <a:avLst/>
                <a:gdLst/>
                <a:ahLst/>
                <a:cxnLst/>
                <a:rect l="l" t="t" r="r" b="b"/>
                <a:pathLst>
                  <a:path w="11779" h="24714" extrusionOk="0">
                    <a:moveTo>
                      <a:pt x="6735" y="1"/>
                    </a:moveTo>
                    <a:lnTo>
                      <a:pt x="1" y="6750"/>
                    </a:lnTo>
                    <a:lnTo>
                      <a:pt x="229" y="6964"/>
                    </a:lnTo>
                    <a:lnTo>
                      <a:pt x="6415" y="763"/>
                    </a:lnTo>
                    <a:lnTo>
                      <a:pt x="6415" y="13165"/>
                    </a:lnTo>
                    <a:lnTo>
                      <a:pt x="11458" y="13165"/>
                    </a:lnTo>
                    <a:lnTo>
                      <a:pt x="11458" y="24713"/>
                    </a:lnTo>
                    <a:lnTo>
                      <a:pt x="11778" y="24713"/>
                    </a:lnTo>
                    <a:lnTo>
                      <a:pt x="11778" y="12860"/>
                    </a:lnTo>
                    <a:lnTo>
                      <a:pt x="6735" y="12860"/>
                    </a:lnTo>
                    <a:lnTo>
                      <a:pt x="6735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9"/>
              <p:cNvSpPr/>
              <p:nvPr/>
            </p:nvSpPr>
            <p:spPr>
              <a:xfrm>
                <a:off x="8790871" y="3823684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5"/>
                    </a:lnTo>
                    <a:lnTo>
                      <a:pt x="5714" y="305"/>
                    </a:lnTo>
                    <a:lnTo>
                      <a:pt x="5714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9"/>
              <p:cNvSpPr/>
              <p:nvPr/>
            </p:nvSpPr>
            <p:spPr>
              <a:xfrm>
                <a:off x="8698380" y="3916789"/>
                <a:ext cx="246869" cy="1226718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3725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4" name="Google Shape;414;p9"/>
            <p:cNvGrpSpPr/>
            <p:nvPr/>
          </p:nvGrpSpPr>
          <p:grpSpPr>
            <a:xfrm>
              <a:off x="8279400" y="4281138"/>
              <a:ext cx="904666" cy="726121"/>
              <a:chOff x="7945225" y="4302000"/>
              <a:chExt cx="904666" cy="726121"/>
            </a:xfrm>
          </p:grpSpPr>
          <p:sp>
            <p:nvSpPr>
              <p:cNvPr id="415" name="Google Shape;415;p9"/>
              <p:cNvSpPr/>
              <p:nvPr/>
            </p:nvSpPr>
            <p:spPr>
              <a:xfrm>
                <a:off x="8164350" y="43020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9"/>
              <p:cNvSpPr/>
              <p:nvPr/>
            </p:nvSpPr>
            <p:spPr>
              <a:xfrm>
                <a:off x="7945225" y="4445200"/>
                <a:ext cx="480925" cy="416483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9"/>
              <p:cNvSpPr/>
              <p:nvPr/>
            </p:nvSpPr>
            <p:spPr>
              <a:xfrm>
                <a:off x="8176775" y="4445200"/>
                <a:ext cx="673116" cy="582921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8" name="Google Shape;418;p9"/>
            <p:cNvSpPr/>
            <p:nvPr/>
          </p:nvSpPr>
          <p:spPr>
            <a:xfrm rot="10800000">
              <a:off x="7869624" y="2920269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9"/>
            <p:cNvSpPr/>
            <p:nvPr/>
          </p:nvSpPr>
          <p:spPr>
            <a:xfrm rot="10800000">
              <a:off x="8028970" y="2920884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0" name="Google Shape;420;p9"/>
          <p:cNvGrpSpPr/>
          <p:nvPr/>
        </p:nvGrpSpPr>
        <p:grpSpPr>
          <a:xfrm>
            <a:off x="-1953175" y="4816451"/>
            <a:ext cx="4558967" cy="134100"/>
            <a:chOff x="796100" y="3019701"/>
            <a:chExt cx="4558967" cy="134100"/>
          </a:xfrm>
        </p:grpSpPr>
        <p:sp>
          <p:nvSpPr>
            <p:cNvPr id="421" name="Google Shape;421;p9"/>
            <p:cNvSpPr/>
            <p:nvPr/>
          </p:nvSpPr>
          <p:spPr>
            <a:xfrm>
              <a:off x="5220967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422" name="Google Shape;422;p9"/>
            <p:cNvCxnSpPr/>
            <p:nvPr/>
          </p:nvCxnSpPr>
          <p:spPr>
            <a:xfrm>
              <a:off x="796100" y="3086750"/>
              <a:ext cx="4462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423" name="Google Shape;423;p9"/>
            <p:cNvSpPr/>
            <p:nvPr/>
          </p:nvSpPr>
          <p:spPr>
            <a:xfrm>
              <a:off x="5251079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549" name="Google Shape;549;p15"/>
          <p:cNvGrpSpPr/>
          <p:nvPr/>
        </p:nvGrpSpPr>
        <p:grpSpPr>
          <a:xfrm>
            <a:off x="4967675" y="4931713"/>
            <a:ext cx="439200" cy="439100"/>
            <a:chOff x="1101075" y="2142375"/>
            <a:chExt cx="439200" cy="439100"/>
          </a:xfrm>
        </p:grpSpPr>
        <p:sp>
          <p:nvSpPr>
            <p:cNvPr id="550" name="Google Shape;550;p15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2" name="Google Shape;552;p15"/>
          <p:cNvGrpSpPr/>
          <p:nvPr/>
        </p:nvGrpSpPr>
        <p:grpSpPr>
          <a:xfrm>
            <a:off x="2176605" y="-3695660"/>
            <a:ext cx="7317722" cy="6983297"/>
            <a:chOff x="2100405" y="-3619460"/>
            <a:chExt cx="7317722" cy="6983297"/>
          </a:xfrm>
        </p:grpSpPr>
        <p:sp>
          <p:nvSpPr>
            <p:cNvPr id="553" name="Google Shape;553;p15"/>
            <p:cNvSpPr/>
            <p:nvPr/>
          </p:nvSpPr>
          <p:spPr>
            <a:xfrm rot="8100000" flipH="1">
              <a:off x="3778999" y="-2106462"/>
              <a:ext cx="4006334" cy="4749375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4" name="Google Shape;554;p15"/>
            <p:cNvGrpSpPr/>
            <p:nvPr/>
          </p:nvGrpSpPr>
          <p:grpSpPr>
            <a:xfrm rot="2700000">
              <a:off x="7787417" y="120497"/>
              <a:ext cx="582044" cy="582419"/>
              <a:chOff x="959750" y="3039275"/>
              <a:chExt cx="582050" cy="582425"/>
            </a:xfrm>
          </p:grpSpPr>
          <p:sp>
            <p:nvSpPr>
              <p:cNvPr id="555" name="Google Shape;555;p1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1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1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1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1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1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1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2" name="Google Shape;562;p15"/>
            <p:cNvGrpSpPr/>
            <p:nvPr/>
          </p:nvGrpSpPr>
          <p:grpSpPr>
            <a:xfrm rot="2700000">
              <a:off x="8310742" y="-75303"/>
              <a:ext cx="582044" cy="582419"/>
              <a:chOff x="959750" y="3039275"/>
              <a:chExt cx="582050" cy="582425"/>
            </a:xfrm>
          </p:grpSpPr>
          <p:sp>
            <p:nvSpPr>
              <p:cNvPr id="563" name="Google Shape;563;p15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5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5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5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15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15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15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0C0A9E">
                      <a:alpha val="20000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1350003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0" name="Google Shape;570;p15"/>
            <p:cNvSpPr/>
            <p:nvPr/>
          </p:nvSpPr>
          <p:spPr>
            <a:xfrm rot="5400000">
              <a:off x="8142048" y="-575660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 rot="10800000">
              <a:off x="8365398" y="-290023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 rot="10800000">
              <a:off x="8490148" y="2"/>
              <a:ext cx="577450" cy="1974708"/>
            </a:xfrm>
            <a:custGeom>
              <a:avLst/>
              <a:gdLst/>
              <a:ahLst/>
              <a:cxnLst/>
              <a:rect l="l" t="t" r="r" b="b"/>
              <a:pathLst>
                <a:path w="14079" h="48146" extrusionOk="0">
                  <a:moveTo>
                    <a:pt x="13866" y="0"/>
                  </a:moveTo>
                  <a:lnTo>
                    <a:pt x="5867" y="7999"/>
                  </a:lnTo>
                  <a:lnTo>
                    <a:pt x="5836" y="8045"/>
                  </a:lnTo>
                  <a:lnTo>
                    <a:pt x="5836" y="31737"/>
                  </a:lnTo>
                  <a:lnTo>
                    <a:pt x="1" y="37541"/>
                  </a:lnTo>
                  <a:lnTo>
                    <a:pt x="1" y="48146"/>
                  </a:lnTo>
                  <a:lnTo>
                    <a:pt x="306" y="48146"/>
                  </a:lnTo>
                  <a:lnTo>
                    <a:pt x="306" y="37679"/>
                  </a:lnTo>
                  <a:lnTo>
                    <a:pt x="6141" y="31874"/>
                  </a:lnTo>
                  <a:lnTo>
                    <a:pt x="6141" y="8167"/>
                  </a:lnTo>
                  <a:lnTo>
                    <a:pt x="14079" y="229"/>
                  </a:lnTo>
                  <a:lnTo>
                    <a:pt x="13866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 rot="-2700000" flipH="1">
              <a:off x="3192849" y="-2898537"/>
              <a:ext cx="4006334" cy="4749375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4" name="Google Shape;574;p15"/>
          <p:cNvGrpSpPr/>
          <p:nvPr/>
        </p:nvGrpSpPr>
        <p:grpSpPr>
          <a:xfrm>
            <a:off x="-2424242" y="2074146"/>
            <a:ext cx="6274943" cy="6257753"/>
            <a:chOff x="-2447692" y="2022396"/>
            <a:chExt cx="6274943" cy="6257753"/>
          </a:xfrm>
        </p:grpSpPr>
        <p:grpSp>
          <p:nvGrpSpPr>
            <p:cNvPr id="575" name="Google Shape;575;p15"/>
            <p:cNvGrpSpPr/>
            <p:nvPr/>
          </p:nvGrpSpPr>
          <p:grpSpPr>
            <a:xfrm rot="10800000" flipH="1">
              <a:off x="-25334" y="4406387"/>
              <a:ext cx="1538562" cy="971589"/>
              <a:chOff x="-191059" y="95963"/>
              <a:chExt cx="1538562" cy="971589"/>
            </a:xfrm>
          </p:grpSpPr>
          <p:grpSp>
            <p:nvGrpSpPr>
              <p:cNvPr id="576" name="Google Shape;576;p15"/>
              <p:cNvGrpSpPr/>
              <p:nvPr/>
            </p:nvGrpSpPr>
            <p:grpSpPr>
              <a:xfrm>
                <a:off x="-191059" y="201619"/>
                <a:ext cx="904284" cy="865933"/>
                <a:chOff x="2038491" y="-937756"/>
                <a:chExt cx="904284" cy="865933"/>
              </a:xfrm>
            </p:grpSpPr>
            <p:grpSp>
              <p:nvGrpSpPr>
                <p:cNvPr id="577" name="Google Shape;577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78" name="Google Shape;578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79" name="Google Shape;579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0" name="Google Shape;580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1" name="Google Shape;581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2" name="Google Shape;582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83" name="Google Shape;583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84" name="Google Shape;584;p15"/>
              <p:cNvGrpSpPr/>
              <p:nvPr/>
            </p:nvGrpSpPr>
            <p:grpSpPr>
              <a:xfrm>
                <a:off x="584533" y="9596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585" name="Google Shape;585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86" name="Google Shape;586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7" name="Google Shape;587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8" name="Google Shape;588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89" name="Google Shape;589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0" name="Google Shape;590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91" name="Google Shape;591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92" name="Google Shape;592;p15"/>
              <p:cNvGrpSpPr/>
              <p:nvPr/>
            </p:nvGrpSpPr>
            <p:grpSpPr>
              <a:xfrm>
                <a:off x="530445" y="481913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593" name="Google Shape;593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594" name="Google Shape;594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5" name="Google Shape;595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6" name="Google Shape;596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7" name="Google Shape;597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598" name="Google Shape;598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599" name="Google Shape;599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00" name="Google Shape;600;p15"/>
              <p:cNvGrpSpPr/>
              <p:nvPr/>
            </p:nvGrpSpPr>
            <p:grpSpPr>
              <a:xfrm>
                <a:off x="874020" y="312788"/>
                <a:ext cx="473483" cy="453403"/>
                <a:chOff x="2038491" y="-937756"/>
                <a:chExt cx="904284" cy="865933"/>
              </a:xfrm>
            </p:grpSpPr>
            <p:grpSp>
              <p:nvGrpSpPr>
                <p:cNvPr id="601" name="Google Shape;601;p15"/>
                <p:cNvGrpSpPr/>
                <p:nvPr/>
              </p:nvGrpSpPr>
              <p:grpSpPr>
                <a:xfrm>
                  <a:off x="2096570" y="-863491"/>
                  <a:ext cx="717621" cy="717392"/>
                  <a:chOff x="1483457" y="3953671"/>
                  <a:chExt cx="717621" cy="717392"/>
                </a:xfrm>
              </p:grpSpPr>
              <p:sp>
                <p:nvSpPr>
                  <p:cNvPr id="602" name="Google Shape;602;p15"/>
                  <p:cNvSpPr/>
                  <p:nvPr/>
                </p:nvSpPr>
                <p:spPr>
                  <a:xfrm>
                    <a:off x="1483457" y="425726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3" name="Google Shape;603;p15"/>
                  <p:cNvSpPr/>
                  <p:nvPr/>
                </p:nvSpPr>
                <p:spPr>
                  <a:xfrm>
                    <a:off x="1559470" y="418148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0" y="382"/>
                        </a:lnTo>
                        <a:lnTo>
                          <a:pt x="26739" y="27121"/>
                        </a:lnTo>
                        <a:lnTo>
                          <a:pt x="27120" y="26740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4" name="Google Shape;604;p15"/>
                  <p:cNvSpPr/>
                  <p:nvPr/>
                </p:nvSpPr>
                <p:spPr>
                  <a:xfrm>
                    <a:off x="1635483" y="4105239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66" y="1"/>
                        </a:moveTo>
                        <a:lnTo>
                          <a:pt x="1" y="381"/>
                        </a:lnTo>
                        <a:lnTo>
                          <a:pt x="26740" y="27120"/>
                        </a:lnTo>
                        <a:lnTo>
                          <a:pt x="27121" y="26755"/>
                        </a:lnTo>
                        <a:lnTo>
                          <a:pt x="366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5" name="Google Shape;605;p15"/>
                  <p:cNvSpPr/>
                  <p:nvPr/>
                </p:nvSpPr>
                <p:spPr>
                  <a:xfrm>
                    <a:off x="1711267" y="4029455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1" y="1"/>
                        </a:moveTo>
                        <a:lnTo>
                          <a:pt x="0" y="382"/>
                        </a:lnTo>
                        <a:lnTo>
                          <a:pt x="26755" y="27121"/>
                        </a:lnTo>
                        <a:lnTo>
                          <a:pt x="27120" y="26755"/>
                        </a:lnTo>
                        <a:lnTo>
                          <a:pt x="381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06" name="Google Shape;606;p15"/>
                  <p:cNvSpPr/>
                  <p:nvPr/>
                </p:nvSpPr>
                <p:spPr>
                  <a:xfrm>
                    <a:off x="1787280" y="3953671"/>
                    <a:ext cx="413799" cy="41379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121" h="27121" extrusionOk="0">
                        <a:moveTo>
                          <a:pt x="382" y="1"/>
                        </a:moveTo>
                        <a:lnTo>
                          <a:pt x="1" y="382"/>
                        </a:lnTo>
                        <a:lnTo>
                          <a:pt x="26740" y="27121"/>
                        </a:lnTo>
                        <a:lnTo>
                          <a:pt x="27121" y="26740"/>
                        </a:lnTo>
                        <a:lnTo>
                          <a:pt x="382" y="1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>
                          <a:alpha val="46820"/>
                        </a:schemeClr>
                      </a:gs>
                      <a:gs pos="22000">
                        <a:schemeClr val="lt1">
                          <a:alpha val="46820"/>
                        </a:schemeClr>
                      </a:gs>
                      <a:gs pos="45000">
                        <a:srgbClr val="FFFFFF">
                          <a:alpha val="0"/>
                          <a:alpha val="46820"/>
                        </a:srgbClr>
                      </a:gs>
                      <a:gs pos="100000">
                        <a:srgbClr val="0C0A9E">
                          <a:alpha val="50196"/>
                          <a:alpha val="46820"/>
                        </a:srgbClr>
                      </a:gs>
                    </a:gsLst>
                    <a:lin ang="2698631" scaled="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607" name="Google Shape;607;p15"/>
                <p:cNvSpPr/>
                <p:nvPr/>
              </p:nvSpPr>
              <p:spPr>
                <a:xfrm>
                  <a:off x="2038491" y="-937756"/>
                  <a:ext cx="904284" cy="865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08" name="Google Shape;608;p15"/>
            <p:cNvGrpSpPr/>
            <p:nvPr/>
          </p:nvGrpSpPr>
          <p:grpSpPr>
            <a:xfrm rot="-3320950" flipH="1">
              <a:off x="-1885521" y="3185658"/>
              <a:ext cx="4889863" cy="3931229"/>
              <a:chOff x="7103825" y="-713112"/>
              <a:chExt cx="3785226" cy="3043150"/>
            </a:xfrm>
          </p:grpSpPr>
          <p:sp>
            <p:nvSpPr>
              <p:cNvPr id="609" name="Google Shape;609;p15"/>
              <p:cNvSpPr/>
              <p:nvPr/>
            </p:nvSpPr>
            <p:spPr>
              <a:xfrm rot="-3600017">
                <a:off x="7761095" y="-21"/>
                <a:ext cx="2152450" cy="1864030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10" name="Google Shape;610;p15"/>
              <p:cNvPicPr preferRelativeResize="0"/>
              <p:nvPr/>
            </p:nvPicPr>
            <p:blipFill rotWithShape="1">
              <a:blip r:embed="rId2">
                <a:alphaModFix/>
              </a:blip>
              <a:srcRect t="17657" b="17663"/>
              <a:stretch/>
            </p:blipFill>
            <p:spPr>
              <a:xfrm>
                <a:off x="7103825" y="-713112"/>
                <a:ext cx="3785226" cy="288897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1" name="Google Shape;611;p15"/>
            <p:cNvSpPr/>
            <p:nvPr/>
          </p:nvSpPr>
          <p:spPr>
            <a:xfrm rot="-2700000" flipH="1">
              <a:off x="249333" y="3270782"/>
              <a:ext cx="2925242" cy="3057723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2" name="Google Shape;612;p15"/>
            <p:cNvGrpSpPr/>
            <p:nvPr/>
          </p:nvGrpSpPr>
          <p:grpSpPr>
            <a:xfrm rot="5400000">
              <a:off x="1987130" y="4230949"/>
              <a:ext cx="88142" cy="1137387"/>
              <a:chOff x="3054755" y="4367024"/>
              <a:chExt cx="88142" cy="1137387"/>
            </a:xfrm>
          </p:grpSpPr>
          <p:sp>
            <p:nvSpPr>
              <p:cNvPr id="613" name="Google Shape;613;p15"/>
              <p:cNvSpPr/>
              <p:nvPr/>
            </p:nvSpPr>
            <p:spPr>
              <a:xfrm>
                <a:off x="3054755" y="4367024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15"/>
              <p:cNvSpPr/>
              <p:nvPr/>
            </p:nvSpPr>
            <p:spPr>
              <a:xfrm>
                <a:off x="3130388" y="4367024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0_1_1"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grpSp>
        <p:nvGrpSpPr>
          <p:cNvPr id="673" name="Google Shape;673;p17"/>
          <p:cNvGrpSpPr/>
          <p:nvPr/>
        </p:nvGrpSpPr>
        <p:grpSpPr>
          <a:xfrm>
            <a:off x="-2176650" y="-112745"/>
            <a:ext cx="4680670" cy="5935195"/>
            <a:chOff x="-2176650" y="-112745"/>
            <a:chExt cx="4680670" cy="5935195"/>
          </a:xfrm>
        </p:grpSpPr>
        <p:grpSp>
          <p:nvGrpSpPr>
            <p:cNvPr id="674" name="Google Shape;674;p17"/>
            <p:cNvGrpSpPr/>
            <p:nvPr/>
          </p:nvGrpSpPr>
          <p:grpSpPr>
            <a:xfrm>
              <a:off x="-2176650" y="-112745"/>
              <a:ext cx="4680670" cy="5935195"/>
              <a:chOff x="-2176650" y="-112745"/>
              <a:chExt cx="4680670" cy="5935195"/>
            </a:xfrm>
          </p:grpSpPr>
          <p:sp>
            <p:nvSpPr>
              <p:cNvPr id="675" name="Google Shape;675;p17"/>
              <p:cNvSpPr/>
              <p:nvPr/>
            </p:nvSpPr>
            <p:spPr>
              <a:xfrm rot="-2700000">
                <a:off x="-1523974" y="2178291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676" name="Google Shape;676;p17"/>
              <p:cNvGrpSpPr/>
              <p:nvPr/>
            </p:nvGrpSpPr>
            <p:grpSpPr>
              <a:xfrm rot="-2700000">
                <a:off x="10491" y="4440580"/>
                <a:ext cx="582044" cy="582419"/>
                <a:chOff x="959750" y="3039275"/>
                <a:chExt cx="582050" cy="582425"/>
              </a:xfrm>
            </p:grpSpPr>
            <p:sp>
              <p:nvSpPr>
                <p:cNvPr id="677" name="Google Shape;677;p17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7" extrusionOk="0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" name="Google Shape;678;p17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" name="Google Shape;679;p17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" name="Google Shape;680;p17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7" extrusionOk="0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" name="Google Shape;681;p17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37" extrusionOk="0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" name="Google Shape;682;p17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3" name="Google Shape;683;p17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37270"/>
                      </a:srgbClr>
                    </a:gs>
                    <a:gs pos="100000">
                      <a:srgbClr val="FFFFFF">
                        <a:alpha val="0"/>
                        <a:alpha val="3727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84" name="Google Shape;684;p17"/>
              <p:cNvGrpSpPr/>
              <p:nvPr/>
            </p:nvGrpSpPr>
            <p:grpSpPr>
              <a:xfrm rot="-2700000">
                <a:off x="-183259" y="2704590"/>
                <a:ext cx="582044" cy="582419"/>
                <a:chOff x="959750" y="3039275"/>
                <a:chExt cx="582050" cy="582425"/>
              </a:xfrm>
            </p:grpSpPr>
            <p:sp>
              <p:nvSpPr>
                <p:cNvPr id="685" name="Google Shape;685;p17"/>
                <p:cNvSpPr/>
                <p:nvPr/>
              </p:nvSpPr>
              <p:spPr>
                <a:xfrm>
                  <a:off x="959750" y="3498275"/>
                  <a:ext cx="123450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7" extrusionOk="0">
                      <a:moveTo>
                        <a:pt x="1403" y="0"/>
                      </a:moveTo>
                      <a:lnTo>
                        <a:pt x="1" y="1402"/>
                      </a:lnTo>
                      <a:lnTo>
                        <a:pt x="3536" y="4937"/>
                      </a:lnTo>
                      <a:lnTo>
                        <a:pt x="4937" y="3535"/>
                      </a:lnTo>
                      <a:lnTo>
                        <a:pt x="140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6" name="Google Shape;686;p17"/>
                <p:cNvSpPr/>
                <p:nvPr/>
              </p:nvSpPr>
              <p:spPr>
                <a:xfrm>
                  <a:off x="1035950" y="3421700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402" y="1"/>
                      </a:moveTo>
                      <a:lnTo>
                        <a:pt x="0" y="1403"/>
                      </a:lnTo>
                      <a:lnTo>
                        <a:pt x="3535" y="4952"/>
                      </a:lnTo>
                      <a:lnTo>
                        <a:pt x="4937" y="3551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7" name="Google Shape;687;p17"/>
                <p:cNvSpPr/>
                <p:nvPr/>
              </p:nvSpPr>
              <p:spPr>
                <a:xfrm>
                  <a:off x="1112500" y="3345525"/>
                  <a:ext cx="123825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8" name="Google Shape;688;p17"/>
                <p:cNvSpPr/>
                <p:nvPr/>
              </p:nvSpPr>
              <p:spPr>
                <a:xfrm>
                  <a:off x="1188675" y="3268975"/>
                  <a:ext cx="1238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53" h="4937" extrusionOk="0">
                      <a:moveTo>
                        <a:pt x="1402" y="0"/>
                      </a:moveTo>
                      <a:lnTo>
                        <a:pt x="1" y="1402"/>
                      </a:lnTo>
                      <a:lnTo>
                        <a:pt x="3551" y="4937"/>
                      </a:lnTo>
                      <a:lnTo>
                        <a:pt x="4952" y="3550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9" name="Google Shape;689;p17"/>
                <p:cNvSpPr/>
                <p:nvPr/>
              </p:nvSpPr>
              <p:spPr>
                <a:xfrm>
                  <a:off x="1265625" y="3192800"/>
                  <a:ext cx="123425" cy="123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37" extrusionOk="0">
                      <a:moveTo>
                        <a:pt x="1402" y="0"/>
                      </a:moveTo>
                      <a:lnTo>
                        <a:pt x="0" y="1386"/>
                      </a:lnTo>
                      <a:lnTo>
                        <a:pt x="3535" y="4936"/>
                      </a:lnTo>
                      <a:lnTo>
                        <a:pt x="4937" y="3535"/>
                      </a:lnTo>
                      <a:lnTo>
                        <a:pt x="1402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7"/>
                <p:cNvSpPr/>
                <p:nvPr/>
              </p:nvSpPr>
              <p:spPr>
                <a:xfrm>
                  <a:off x="1341800" y="3116225"/>
                  <a:ext cx="123450" cy="12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8" h="4938" extrusionOk="0">
                      <a:moveTo>
                        <a:pt x="1402" y="1"/>
                      </a:moveTo>
                      <a:lnTo>
                        <a:pt x="1" y="1402"/>
                      </a:lnTo>
                      <a:lnTo>
                        <a:pt x="3535" y="4937"/>
                      </a:lnTo>
                      <a:lnTo>
                        <a:pt x="4937" y="3535"/>
                      </a:lnTo>
                      <a:lnTo>
                        <a:pt x="1402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7"/>
                <p:cNvSpPr/>
                <p:nvPr/>
              </p:nvSpPr>
              <p:spPr>
                <a:xfrm>
                  <a:off x="1418375" y="3039275"/>
                  <a:ext cx="123425" cy="123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7" h="4953" extrusionOk="0">
                      <a:moveTo>
                        <a:pt x="1387" y="1"/>
                      </a:moveTo>
                      <a:lnTo>
                        <a:pt x="0" y="1403"/>
                      </a:lnTo>
                      <a:lnTo>
                        <a:pt x="3535" y="4953"/>
                      </a:lnTo>
                      <a:lnTo>
                        <a:pt x="4936" y="3551"/>
                      </a:lnTo>
                      <a:lnTo>
                        <a:pt x="1387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37270"/>
                      </a:schemeClr>
                    </a:gs>
                    <a:gs pos="78000">
                      <a:schemeClr val="lt1">
                        <a:alpha val="37270"/>
                      </a:schemeClr>
                    </a:gs>
                    <a:gs pos="100000">
                      <a:schemeClr val="lt1">
                        <a:alpha val="3727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2" name="Google Shape;692;p17"/>
              <p:cNvSpPr/>
              <p:nvPr/>
            </p:nvSpPr>
            <p:spPr>
              <a:xfrm rot="2700000" flipH="1">
                <a:off x="-1073899" y="473691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93;p17"/>
            <p:cNvGrpSpPr/>
            <p:nvPr/>
          </p:nvGrpSpPr>
          <p:grpSpPr>
            <a:xfrm>
              <a:off x="-234425" y="3727550"/>
              <a:ext cx="439200" cy="439100"/>
              <a:chOff x="1101075" y="2142375"/>
              <a:chExt cx="439200" cy="439100"/>
            </a:xfrm>
          </p:grpSpPr>
          <p:sp>
            <p:nvSpPr>
              <p:cNvPr id="694" name="Google Shape;694;p1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6" name="Google Shape;696;p17"/>
            <p:cNvGrpSpPr/>
            <p:nvPr/>
          </p:nvGrpSpPr>
          <p:grpSpPr>
            <a:xfrm rot="10800000">
              <a:off x="713225" y="4931225"/>
              <a:ext cx="439200" cy="439100"/>
              <a:chOff x="1101075" y="2142375"/>
              <a:chExt cx="439200" cy="439100"/>
            </a:xfrm>
          </p:grpSpPr>
          <p:sp>
            <p:nvSpPr>
              <p:cNvPr id="697" name="Google Shape;697;p17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99" name="Google Shape;699;p17"/>
          <p:cNvGrpSpPr/>
          <p:nvPr/>
        </p:nvGrpSpPr>
        <p:grpSpPr>
          <a:xfrm>
            <a:off x="6642300" y="-415701"/>
            <a:ext cx="4558967" cy="1887075"/>
            <a:chOff x="6566100" y="-415701"/>
            <a:chExt cx="4558967" cy="1887075"/>
          </a:xfrm>
        </p:grpSpPr>
        <p:pic>
          <p:nvPicPr>
            <p:cNvPr id="700" name="Google Shape;700;p17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8278550" y="-392375"/>
              <a:ext cx="2441950" cy="1863749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701" name="Google Shape;701;p17"/>
            <p:cNvGrpSpPr/>
            <p:nvPr/>
          </p:nvGrpSpPr>
          <p:grpSpPr>
            <a:xfrm rot="5400000">
              <a:off x="7714062" y="-991384"/>
              <a:ext cx="1433417" cy="2584783"/>
              <a:chOff x="-363163" y="-645596"/>
              <a:chExt cx="1433417" cy="2584783"/>
            </a:xfrm>
          </p:grpSpPr>
          <p:grpSp>
            <p:nvGrpSpPr>
              <p:cNvPr id="702" name="Google Shape;702;p17"/>
              <p:cNvGrpSpPr/>
              <p:nvPr/>
            </p:nvGrpSpPr>
            <p:grpSpPr>
              <a:xfrm rot="10800000">
                <a:off x="-64595" y="-645596"/>
                <a:ext cx="1134849" cy="2370191"/>
                <a:chOff x="-575575" y="3685599"/>
                <a:chExt cx="1421048" cy="2967932"/>
              </a:xfrm>
            </p:grpSpPr>
            <p:sp>
              <p:nvSpPr>
                <p:cNvPr id="703" name="Google Shape;703;p17"/>
                <p:cNvSpPr/>
                <p:nvPr/>
              </p:nvSpPr>
              <p:spPr>
                <a:xfrm>
                  <a:off x="-575575" y="3685599"/>
                  <a:ext cx="1421047" cy="283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7" h="69081" extrusionOk="0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4" name="Google Shape;704;p17"/>
                <p:cNvSpPr/>
                <p:nvPr/>
              </p:nvSpPr>
              <p:spPr>
                <a:xfrm rot="10800000">
                  <a:off x="-575573" y="3820175"/>
                  <a:ext cx="1421047" cy="28333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47" h="69081" extrusionOk="0">
                      <a:moveTo>
                        <a:pt x="34434" y="1"/>
                      </a:moveTo>
                      <a:lnTo>
                        <a:pt x="25429" y="8990"/>
                      </a:lnTo>
                      <a:lnTo>
                        <a:pt x="25383" y="9051"/>
                      </a:lnTo>
                      <a:lnTo>
                        <a:pt x="25383" y="32651"/>
                      </a:lnTo>
                      <a:lnTo>
                        <a:pt x="15130" y="42920"/>
                      </a:lnTo>
                      <a:lnTo>
                        <a:pt x="15084" y="42951"/>
                      </a:lnTo>
                      <a:lnTo>
                        <a:pt x="15084" y="60472"/>
                      </a:lnTo>
                      <a:lnTo>
                        <a:pt x="9614" y="65957"/>
                      </a:lnTo>
                      <a:lnTo>
                        <a:pt x="0" y="65957"/>
                      </a:lnTo>
                      <a:lnTo>
                        <a:pt x="0" y="69080"/>
                      </a:lnTo>
                      <a:lnTo>
                        <a:pt x="320" y="69080"/>
                      </a:lnTo>
                      <a:lnTo>
                        <a:pt x="320" y="66262"/>
                      </a:lnTo>
                      <a:lnTo>
                        <a:pt x="9751" y="66262"/>
                      </a:lnTo>
                      <a:lnTo>
                        <a:pt x="15389" y="60609"/>
                      </a:lnTo>
                      <a:lnTo>
                        <a:pt x="15389" y="43088"/>
                      </a:lnTo>
                      <a:lnTo>
                        <a:pt x="25658" y="32819"/>
                      </a:lnTo>
                      <a:lnTo>
                        <a:pt x="25688" y="32788"/>
                      </a:lnTo>
                      <a:lnTo>
                        <a:pt x="25688" y="9188"/>
                      </a:lnTo>
                      <a:lnTo>
                        <a:pt x="34647" y="214"/>
                      </a:lnTo>
                      <a:lnTo>
                        <a:pt x="34434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05" name="Google Shape;705;p17"/>
              <p:cNvSpPr/>
              <p:nvPr/>
            </p:nvSpPr>
            <p:spPr>
              <a:xfrm>
                <a:off x="0" y="361650"/>
                <a:ext cx="581991" cy="575861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17"/>
              <p:cNvSpPr/>
              <p:nvPr/>
            </p:nvSpPr>
            <p:spPr>
              <a:xfrm>
                <a:off x="131225" y="0"/>
                <a:ext cx="581991" cy="575861"/>
              </a:xfrm>
              <a:custGeom>
                <a:avLst/>
                <a:gdLst/>
                <a:ahLst/>
                <a:cxnLst/>
                <a:rect l="l" t="t" r="r" b="b"/>
                <a:pathLst>
                  <a:path w="36171" h="35790" extrusionOk="0">
                    <a:moveTo>
                      <a:pt x="34030" y="1"/>
                    </a:moveTo>
                    <a:cubicBezTo>
                      <a:pt x="33531" y="1"/>
                      <a:pt x="33032" y="191"/>
                      <a:pt x="32651" y="572"/>
                    </a:cubicBezTo>
                    <a:cubicBezTo>
                      <a:pt x="31890" y="1334"/>
                      <a:pt x="31890" y="2568"/>
                      <a:pt x="32651" y="3330"/>
                    </a:cubicBezTo>
                    <a:cubicBezTo>
                      <a:pt x="33032" y="3711"/>
                      <a:pt x="33531" y="3901"/>
                      <a:pt x="34030" y="3901"/>
                    </a:cubicBezTo>
                    <a:cubicBezTo>
                      <a:pt x="34529" y="3901"/>
                      <a:pt x="35028" y="3711"/>
                      <a:pt x="35409" y="3330"/>
                    </a:cubicBezTo>
                    <a:cubicBezTo>
                      <a:pt x="36171" y="2568"/>
                      <a:pt x="36171" y="1334"/>
                      <a:pt x="35409" y="572"/>
                    </a:cubicBezTo>
                    <a:cubicBezTo>
                      <a:pt x="35028" y="191"/>
                      <a:pt x="34529" y="1"/>
                      <a:pt x="34030" y="1"/>
                    </a:cubicBezTo>
                    <a:close/>
                    <a:moveTo>
                      <a:pt x="27662" y="6385"/>
                    </a:moveTo>
                    <a:cubicBezTo>
                      <a:pt x="27163" y="6385"/>
                      <a:pt x="26664" y="6575"/>
                      <a:pt x="26283" y="6956"/>
                    </a:cubicBezTo>
                    <a:cubicBezTo>
                      <a:pt x="25521" y="7718"/>
                      <a:pt x="25521" y="8952"/>
                      <a:pt x="26283" y="9714"/>
                    </a:cubicBezTo>
                    <a:cubicBezTo>
                      <a:pt x="26664" y="10095"/>
                      <a:pt x="27163" y="10285"/>
                      <a:pt x="27662" y="10285"/>
                    </a:cubicBezTo>
                    <a:cubicBezTo>
                      <a:pt x="28161" y="10285"/>
                      <a:pt x="28660" y="10095"/>
                      <a:pt x="29040" y="9714"/>
                    </a:cubicBezTo>
                    <a:cubicBezTo>
                      <a:pt x="29802" y="8952"/>
                      <a:pt x="29802" y="7718"/>
                      <a:pt x="29040" y="6956"/>
                    </a:cubicBezTo>
                    <a:cubicBezTo>
                      <a:pt x="28660" y="6575"/>
                      <a:pt x="28161" y="6385"/>
                      <a:pt x="27662" y="6385"/>
                    </a:cubicBezTo>
                    <a:close/>
                    <a:moveTo>
                      <a:pt x="21285" y="12753"/>
                    </a:moveTo>
                    <a:cubicBezTo>
                      <a:pt x="20783" y="12753"/>
                      <a:pt x="20280" y="12944"/>
                      <a:pt x="19899" y="13325"/>
                    </a:cubicBezTo>
                    <a:cubicBezTo>
                      <a:pt x="19137" y="14086"/>
                      <a:pt x="19137" y="15336"/>
                      <a:pt x="19899" y="16097"/>
                    </a:cubicBezTo>
                    <a:cubicBezTo>
                      <a:pt x="20280" y="16478"/>
                      <a:pt x="20783" y="16669"/>
                      <a:pt x="21285" y="16669"/>
                    </a:cubicBezTo>
                    <a:cubicBezTo>
                      <a:pt x="21788" y="16669"/>
                      <a:pt x="22291" y="16478"/>
                      <a:pt x="22672" y="16097"/>
                    </a:cubicBezTo>
                    <a:cubicBezTo>
                      <a:pt x="23434" y="15336"/>
                      <a:pt x="23434" y="14086"/>
                      <a:pt x="22672" y="13325"/>
                    </a:cubicBezTo>
                    <a:cubicBezTo>
                      <a:pt x="22291" y="12944"/>
                      <a:pt x="21788" y="12753"/>
                      <a:pt x="21285" y="12753"/>
                    </a:cubicBezTo>
                    <a:close/>
                    <a:moveTo>
                      <a:pt x="14917" y="19128"/>
                    </a:moveTo>
                    <a:cubicBezTo>
                      <a:pt x="14415" y="19128"/>
                      <a:pt x="13913" y="19318"/>
                      <a:pt x="13530" y="19693"/>
                    </a:cubicBezTo>
                    <a:cubicBezTo>
                      <a:pt x="12768" y="20455"/>
                      <a:pt x="12768" y="21689"/>
                      <a:pt x="13530" y="22451"/>
                    </a:cubicBezTo>
                    <a:cubicBezTo>
                      <a:pt x="13911" y="22832"/>
                      <a:pt x="14410" y="23022"/>
                      <a:pt x="14909" y="23022"/>
                    </a:cubicBezTo>
                    <a:cubicBezTo>
                      <a:pt x="15408" y="23022"/>
                      <a:pt x="15907" y="22832"/>
                      <a:pt x="16288" y="22451"/>
                    </a:cubicBezTo>
                    <a:cubicBezTo>
                      <a:pt x="17050" y="21689"/>
                      <a:pt x="17050" y="20455"/>
                      <a:pt x="16288" y="19693"/>
                    </a:cubicBezTo>
                    <a:cubicBezTo>
                      <a:pt x="15909" y="19314"/>
                      <a:pt x="15413" y="19128"/>
                      <a:pt x="14917" y="19128"/>
                    </a:cubicBezTo>
                    <a:close/>
                    <a:moveTo>
                      <a:pt x="8525" y="25506"/>
                    </a:moveTo>
                    <a:cubicBezTo>
                      <a:pt x="8026" y="25506"/>
                      <a:pt x="7527" y="25696"/>
                      <a:pt x="7146" y="26077"/>
                    </a:cubicBezTo>
                    <a:cubicBezTo>
                      <a:pt x="6385" y="26839"/>
                      <a:pt x="6385" y="28073"/>
                      <a:pt x="7146" y="28835"/>
                    </a:cubicBezTo>
                    <a:cubicBezTo>
                      <a:pt x="7527" y="29216"/>
                      <a:pt x="8026" y="29406"/>
                      <a:pt x="8525" y="29406"/>
                    </a:cubicBezTo>
                    <a:cubicBezTo>
                      <a:pt x="9024" y="29406"/>
                      <a:pt x="9523" y="29216"/>
                      <a:pt x="9904" y="28835"/>
                    </a:cubicBezTo>
                    <a:cubicBezTo>
                      <a:pt x="10666" y="28073"/>
                      <a:pt x="10666" y="26839"/>
                      <a:pt x="9904" y="26077"/>
                    </a:cubicBezTo>
                    <a:cubicBezTo>
                      <a:pt x="9523" y="25696"/>
                      <a:pt x="9024" y="25506"/>
                      <a:pt x="8525" y="25506"/>
                    </a:cubicBezTo>
                    <a:close/>
                    <a:moveTo>
                      <a:pt x="2141" y="31874"/>
                    </a:moveTo>
                    <a:cubicBezTo>
                      <a:pt x="1642" y="31874"/>
                      <a:pt x="1143" y="32065"/>
                      <a:pt x="763" y="32446"/>
                    </a:cubicBezTo>
                    <a:cubicBezTo>
                      <a:pt x="1" y="33207"/>
                      <a:pt x="1" y="34457"/>
                      <a:pt x="763" y="35219"/>
                    </a:cubicBezTo>
                    <a:cubicBezTo>
                      <a:pt x="1143" y="35599"/>
                      <a:pt x="1642" y="35790"/>
                      <a:pt x="2141" y="35790"/>
                    </a:cubicBezTo>
                    <a:cubicBezTo>
                      <a:pt x="2640" y="35790"/>
                      <a:pt x="3139" y="35599"/>
                      <a:pt x="3520" y="35219"/>
                    </a:cubicBezTo>
                    <a:cubicBezTo>
                      <a:pt x="4282" y="34457"/>
                      <a:pt x="4282" y="33207"/>
                      <a:pt x="3520" y="32446"/>
                    </a:cubicBezTo>
                    <a:cubicBezTo>
                      <a:pt x="3139" y="32065"/>
                      <a:pt x="2640" y="31874"/>
                      <a:pt x="2141" y="31874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07" name="Google Shape;707;p17"/>
              <p:cNvGrpSpPr/>
              <p:nvPr/>
            </p:nvGrpSpPr>
            <p:grpSpPr>
              <a:xfrm rot="-2700000" flipH="1">
                <a:off x="-216370" y="1084101"/>
                <a:ext cx="708093" cy="708493"/>
                <a:chOff x="3678700" y="407275"/>
                <a:chExt cx="708100" cy="708500"/>
              </a:xfrm>
            </p:grpSpPr>
            <p:sp>
              <p:nvSpPr>
                <p:cNvPr id="708" name="Google Shape;708;p17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9" name="Google Shape;709;p17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0" name="Google Shape;710;p17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1" name="Google Shape;711;p17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2" name="Google Shape;712;p17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3" name="Google Shape;713;p17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14" name="Google Shape;714;p17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54007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715" name="Google Shape;715;p17"/>
            <p:cNvGrpSpPr/>
            <p:nvPr/>
          </p:nvGrpSpPr>
          <p:grpSpPr>
            <a:xfrm rot="10800000">
              <a:off x="6566100" y="233963"/>
              <a:ext cx="4558967" cy="134100"/>
              <a:chOff x="796100" y="3019701"/>
              <a:chExt cx="4558967" cy="134100"/>
            </a:xfrm>
          </p:grpSpPr>
          <p:sp>
            <p:nvSpPr>
              <p:cNvPr id="716" name="Google Shape;716;p17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717" name="Google Shape;717;p17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718" name="Google Shape;718;p17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ONE_COLUMN_TEXT_1"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61" name="Google Shape;761;p19"/>
          <p:cNvSpPr txBox="1">
            <a:spLocks noGrp="1"/>
          </p:cNvSpPr>
          <p:nvPr>
            <p:ph type="subTitle" idx="1"/>
          </p:nvPr>
        </p:nvSpPr>
        <p:spPr>
          <a:xfrm>
            <a:off x="4881006" y="1786675"/>
            <a:ext cx="35430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9"/>
          <p:cNvSpPr txBox="1">
            <a:spLocks noGrp="1"/>
          </p:cNvSpPr>
          <p:nvPr>
            <p:ph type="subTitle" idx="2"/>
          </p:nvPr>
        </p:nvSpPr>
        <p:spPr>
          <a:xfrm>
            <a:off x="720000" y="1786675"/>
            <a:ext cx="3543000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63" name="Google Shape;763;p19"/>
          <p:cNvGrpSpPr/>
          <p:nvPr/>
        </p:nvGrpSpPr>
        <p:grpSpPr>
          <a:xfrm>
            <a:off x="-96329" y="4888563"/>
            <a:ext cx="1590408" cy="88125"/>
            <a:chOff x="124624" y="4953514"/>
            <a:chExt cx="1137387" cy="88142"/>
          </a:xfrm>
        </p:grpSpPr>
        <p:sp>
          <p:nvSpPr>
            <p:cNvPr id="764" name="Google Shape;764;p19"/>
            <p:cNvSpPr/>
            <p:nvPr/>
          </p:nvSpPr>
          <p:spPr>
            <a:xfrm rot="5400000">
              <a:off x="687043" y="4391096"/>
              <a:ext cx="12551" cy="1137387"/>
            </a:xfrm>
            <a:custGeom>
              <a:avLst/>
              <a:gdLst/>
              <a:ahLst/>
              <a:cxnLst/>
              <a:rect l="l" t="t" r="r" b="b"/>
              <a:pathLst>
                <a:path w="306" h="27731" extrusionOk="0">
                  <a:moveTo>
                    <a:pt x="1" y="1"/>
                  </a:moveTo>
                  <a:lnTo>
                    <a:pt x="1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46820"/>
                  </a:srgbClr>
                </a:gs>
                <a:gs pos="100000">
                  <a:srgbClr val="FFFFFF">
                    <a:alpha val="0"/>
                    <a:alpha val="468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 rot="5400000">
              <a:off x="687063" y="4466709"/>
              <a:ext cx="12510" cy="1137387"/>
            </a:xfrm>
            <a:custGeom>
              <a:avLst/>
              <a:gdLst/>
              <a:ahLst/>
              <a:cxnLst/>
              <a:rect l="l" t="t" r="r" b="b"/>
              <a:pathLst>
                <a:path w="305" h="27731" extrusionOk="0">
                  <a:moveTo>
                    <a:pt x="0" y="1"/>
                  </a:moveTo>
                  <a:lnTo>
                    <a:pt x="0" y="27730"/>
                  </a:lnTo>
                  <a:lnTo>
                    <a:pt x="305" y="27730"/>
                  </a:lnTo>
                  <a:lnTo>
                    <a:pt x="305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46820"/>
                  </a:srgbClr>
                </a:gs>
                <a:gs pos="100000">
                  <a:srgbClr val="FFFFFF">
                    <a:alpha val="0"/>
                    <a:alpha val="4682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6" name="Google Shape;766;p19"/>
          <p:cNvGrpSpPr/>
          <p:nvPr/>
        </p:nvGrpSpPr>
        <p:grpSpPr>
          <a:xfrm>
            <a:off x="6883700" y="1385725"/>
            <a:ext cx="4028179" cy="5283555"/>
            <a:chOff x="6883700" y="1385725"/>
            <a:chExt cx="4028179" cy="5283555"/>
          </a:xfrm>
        </p:grpSpPr>
        <p:sp>
          <p:nvSpPr>
            <p:cNvPr id="767" name="Google Shape;767;p19"/>
            <p:cNvSpPr/>
            <p:nvPr/>
          </p:nvSpPr>
          <p:spPr>
            <a:xfrm>
              <a:off x="6883700" y="1407586"/>
              <a:ext cx="4006263" cy="4749291"/>
            </a:xfrm>
            <a:custGeom>
              <a:avLst/>
              <a:gdLst/>
              <a:ahLst/>
              <a:cxnLst/>
              <a:rect l="l" t="t" r="r" b="b"/>
              <a:pathLst>
                <a:path w="97678" h="115794" extrusionOk="0">
                  <a:moveTo>
                    <a:pt x="97449" y="0"/>
                  </a:moveTo>
                  <a:lnTo>
                    <a:pt x="76805" y="20645"/>
                  </a:lnTo>
                  <a:lnTo>
                    <a:pt x="76744" y="20691"/>
                  </a:lnTo>
                  <a:lnTo>
                    <a:pt x="76744" y="35927"/>
                  </a:lnTo>
                  <a:lnTo>
                    <a:pt x="63107" y="49563"/>
                  </a:lnTo>
                  <a:lnTo>
                    <a:pt x="63077" y="49608"/>
                  </a:lnTo>
                  <a:lnTo>
                    <a:pt x="63077" y="56571"/>
                  </a:lnTo>
                  <a:lnTo>
                    <a:pt x="61005" y="58659"/>
                  </a:lnTo>
                  <a:lnTo>
                    <a:pt x="61005" y="62407"/>
                  </a:lnTo>
                  <a:lnTo>
                    <a:pt x="52473" y="70939"/>
                  </a:lnTo>
                  <a:lnTo>
                    <a:pt x="52412" y="70969"/>
                  </a:lnTo>
                  <a:lnTo>
                    <a:pt x="52412" y="78541"/>
                  </a:lnTo>
                  <a:lnTo>
                    <a:pt x="46912" y="84057"/>
                  </a:lnTo>
                  <a:lnTo>
                    <a:pt x="46912" y="89633"/>
                  </a:lnTo>
                  <a:lnTo>
                    <a:pt x="33123" y="103406"/>
                  </a:lnTo>
                  <a:lnTo>
                    <a:pt x="12174" y="103406"/>
                  </a:lnTo>
                  <a:lnTo>
                    <a:pt x="0" y="115565"/>
                  </a:lnTo>
                  <a:lnTo>
                    <a:pt x="229" y="115793"/>
                  </a:lnTo>
                  <a:lnTo>
                    <a:pt x="12280" y="103711"/>
                  </a:lnTo>
                  <a:lnTo>
                    <a:pt x="33245" y="103711"/>
                  </a:lnTo>
                  <a:lnTo>
                    <a:pt x="47155" y="89801"/>
                  </a:lnTo>
                  <a:lnTo>
                    <a:pt x="47216" y="89770"/>
                  </a:lnTo>
                  <a:lnTo>
                    <a:pt x="47216" y="84179"/>
                  </a:lnTo>
                  <a:lnTo>
                    <a:pt x="52732" y="78663"/>
                  </a:lnTo>
                  <a:lnTo>
                    <a:pt x="52732" y="71106"/>
                  </a:lnTo>
                  <a:lnTo>
                    <a:pt x="61264" y="62574"/>
                  </a:lnTo>
                  <a:lnTo>
                    <a:pt x="61310" y="62513"/>
                  </a:lnTo>
                  <a:lnTo>
                    <a:pt x="61310" y="58780"/>
                  </a:lnTo>
                  <a:lnTo>
                    <a:pt x="63382" y="56708"/>
                  </a:lnTo>
                  <a:lnTo>
                    <a:pt x="63382" y="49730"/>
                  </a:lnTo>
                  <a:lnTo>
                    <a:pt x="77018" y="36109"/>
                  </a:lnTo>
                  <a:lnTo>
                    <a:pt x="77048" y="36064"/>
                  </a:lnTo>
                  <a:lnTo>
                    <a:pt x="77048" y="20828"/>
                  </a:lnTo>
                  <a:lnTo>
                    <a:pt x="97678" y="198"/>
                  </a:lnTo>
                  <a:lnTo>
                    <a:pt x="97449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7842318" y="1385725"/>
              <a:ext cx="2925190" cy="3057668"/>
            </a:xfrm>
            <a:custGeom>
              <a:avLst/>
              <a:gdLst/>
              <a:ahLst/>
              <a:cxnLst/>
              <a:rect l="l" t="t" r="r" b="b"/>
              <a:pathLst>
                <a:path w="71320" h="74550" extrusionOk="0">
                  <a:moveTo>
                    <a:pt x="71091" y="0"/>
                  </a:moveTo>
                  <a:lnTo>
                    <a:pt x="59679" y="11397"/>
                  </a:lnTo>
                  <a:lnTo>
                    <a:pt x="54895" y="11397"/>
                  </a:lnTo>
                  <a:lnTo>
                    <a:pt x="41015" y="25307"/>
                  </a:lnTo>
                  <a:lnTo>
                    <a:pt x="40954" y="25337"/>
                  </a:lnTo>
                  <a:lnTo>
                    <a:pt x="40954" y="42325"/>
                  </a:lnTo>
                  <a:lnTo>
                    <a:pt x="31767" y="51528"/>
                  </a:lnTo>
                  <a:lnTo>
                    <a:pt x="31721" y="51574"/>
                  </a:lnTo>
                  <a:lnTo>
                    <a:pt x="31721" y="59237"/>
                  </a:lnTo>
                  <a:lnTo>
                    <a:pt x="22824" y="68135"/>
                  </a:lnTo>
                  <a:lnTo>
                    <a:pt x="6186" y="68135"/>
                  </a:lnTo>
                  <a:lnTo>
                    <a:pt x="0" y="74321"/>
                  </a:lnTo>
                  <a:lnTo>
                    <a:pt x="229" y="74549"/>
                  </a:lnTo>
                  <a:lnTo>
                    <a:pt x="6323" y="68455"/>
                  </a:lnTo>
                  <a:lnTo>
                    <a:pt x="22945" y="68455"/>
                  </a:lnTo>
                  <a:lnTo>
                    <a:pt x="31980" y="59420"/>
                  </a:lnTo>
                  <a:lnTo>
                    <a:pt x="32026" y="59374"/>
                  </a:lnTo>
                  <a:lnTo>
                    <a:pt x="32026" y="51695"/>
                  </a:lnTo>
                  <a:lnTo>
                    <a:pt x="41229" y="42508"/>
                  </a:lnTo>
                  <a:lnTo>
                    <a:pt x="41259" y="42463"/>
                  </a:lnTo>
                  <a:lnTo>
                    <a:pt x="41259" y="25475"/>
                  </a:lnTo>
                  <a:lnTo>
                    <a:pt x="55032" y="11732"/>
                  </a:lnTo>
                  <a:lnTo>
                    <a:pt x="59786" y="11732"/>
                  </a:lnTo>
                  <a:lnTo>
                    <a:pt x="71320" y="213"/>
                  </a:lnTo>
                  <a:lnTo>
                    <a:pt x="71091" y="0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7734200" y="2571774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7758564" y="1550075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1" name="Google Shape;771;p19"/>
          <p:cNvGrpSpPr/>
          <p:nvPr/>
        </p:nvGrpSpPr>
        <p:grpSpPr>
          <a:xfrm>
            <a:off x="4598006" y="-1699037"/>
            <a:ext cx="5579794" cy="3203424"/>
            <a:chOff x="4521806" y="-1546637"/>
            <a:chExt cx="5579794" cy="3203424"/>
          </a:xfrm>
        </p:grpSpPr>
        <p:grpSp>
          <p:nvGrpSpPr>
            <p:cNvPr id="772" name="Google Shape;772;p19"/>
            <p:cNvGrpSpPr/>
            <p:nvPr/>
          </p:nvGrpSpPr>
          <p:grpSpPr>
            <a:xfrm>
              <a:off x="4619858" y="-154439"/>
              <a:ext cx="916824" cy="700199"/>
              <a:chOff x="4619858" y="-154439"/>
              <a:chExt cx="916824" cy="700199"/>
            </a:xfrm>
          </p:grpSpPr>
          <p:sp>
            <p:nvSpPr>
              <p:cNvPr id="773" name="Google Shape;773;p19"/>
              <p:cNvSpPr/>
              <p:nvPr/>
            </p:nvSpPr>
            <p:spPr>
              <a:xfrm>
                <a:off x="4823308" y="126723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19"/>
              <p:cNvSpPr/>
              <p:nvPr/>
            </p:nvSpPr>
            <p:spPr>
              <a:xfrm>
                <a:off x="4619858" y="-114577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19"/>
              <p:cNvSpPr/>
              <p:nvPr/>
            </p:nvSpPr>
            <p:spPr>
              <a:xfrm>
                <a:off x="5052808" y="-154439"/>
                <a:ext cx="483874" cy="419037"/>
              </a:xfrm>
              <a:custGeom>
                <a:avLst/>
                <a:gdLst/>
                <a:ahLst/>
                <a:cxnLst/>
                <a:rect l="l" t="t" r="r" b="b"/>
                <a:pathLst>
                  <a:path w="51285" h="44413" extrusionOk="0">
                    <a:moveTo>
                      <a:pt x="12814" y="0"/>
                    </a:moveTo>
                    <a:lnTo>
                      <a:pt x="0" y="22199"/>
                    </a:lnTo>
                    <a:lnTo>
                      <a:pt x="12814" y="44413"/>
                    </a:lnTo>
                    <a:lnTo>
                      <a:pt x="38471" y="44413"/>
                    </a:lnTo>
                    <a:lnTo>
                      <a:pt x="51285" y="22199"/>
                    </a:lnTo>
                    <a:lnTo>
                      <a:pt x="3847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776" name="Google Shape;776;p19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5904350" y="-1546637"/>
              <a:ext cx="4197251" cy="32034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77" name="Google Shape;777;p19"/>
            <p:cNvSpPr/>
            <p:nvPr/>
          </p:nvSpPr>
          <p:spPr>
            <a:xfrm rot="-5400000">
              <a:off x="5282845" y="-1058949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1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64"/>
                    <a:pt x="23632" y="11321"/>
                    <a:pt x="23632" y="11808"/>
                  </a:cubicBezTo>
                  <a:cubicBezTo>
                    <a:pt x="23632" y="12311"/>
                    <a:pt x="23434" y="12768"/>
                    <a:pt x="23098" y="13104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5"/>
                  </a:lnTo>
                  <a:cubicBezTo>
                    <a:pt x="16547" y="11489"/>
                    <a:pt x="16029" y="11260"/>
                    <a:pt x="15435" y="11260"/>
                  </a:cubicBezTo>
                  <a:cubicBezTo>
                    <a:pt x="14841" y="11260"/>
                    <a:pt x="14307" y="11489"/>
                    <a:pt x="13911" y="11885"/>
                  </a:cubicBezTo>
                  <a:lnTo>
                    <a:pt x="12525" y="13271"/>
                  </a:lnTo>
                  <a:cubicBezTo>
                    <a:pt x="12129" y="13698"/>
                    <a:pt x="11900" y="14231"/>
                    <a:pt x="11900" y="14795"/>
                  </a:cubicBezTo>
                  <a:cubicBezTo>
                    <a:pt x="11900" y="15374"/>
                    <a:pt x="12129" y="15922"/>
                    <a:pt x="12525" y="16318"/>
                  </a:cubicBezTo>
                  <a:cubicBezTo>
                    <a:pt x="12860" y="16669"/>
                    <a:pt x="13058" y="17126"/>
                    <a:pt x="13058" y="17629"/>
                  </a:cubicBezTo>
                  <a:cubicBezTo>
                    <a:pt x="13058" y="18116"/>
                    <a:pt x="12860" y="18573"/>
                    <a:pt x="12525" y="18924"/>
                  </a:cubicBezTo>
                  <a:lnTo>
                    <a:pt x="11489" y="19944"/>
                  </a:lnTo>
                  <a:cubicBezTo>
                    <a:pt x="11154" y="20295"/>
                    <a:pt x="10696" y="20478"/>
                    <a:pt x="10209" y="20478"/>
                  </a:cubicBezTo>
                  <a:lnTo>
                    <a:pt x="9569" y="20478"/>
                  </a:lnTo>
                  <a:cubicBezTo>
                    <a:pt x="8990" y="20478"/>
                    <a:pt x="8457" y="20706"/>
                    <a:pt x="8045" y="21102"/>
                  </a:cubicBezTo>
                  <a:lnTo>
                    <a:pt x="3353" y="25810"/>
                  </a:lnTo>
                  <a:cubicBezTo>
                    <a:pt x="2515" y="26648"/>
                    <a:pt x="2515" y="28004"/>
                    <a:pt x="3353" y="28842"/>
                  </a:cubicBezTo>
                  <a:lnTo>
                    <a:pt x="10529" y="36018"/>
                  </a:lnTo>
                  <a:cubicBezTo>
                    <a:pt x="10864" y="36369"/>
                    <a:pt x="11062" y="36826"/>
                    <a:pt x="11062" y="37313"/>
                  </a:cubicBezTo>
                  <a:cubicBezTo>
                    <a:pt x="11062" y="37801"/>
                    <a:pt x="10864" y="38273"/>
                    <a:pt x="10529" y="38608"/>
                  </a:cubicBezTo>
                  <a:lnTo>
                    <a:pt x="8198" y="40940"/>
                  </a:lnTo>
                  <a:cubicBezTo>
                    <a:pt x="7802" y="41351"/>
                    <a:pt x="7573" y="41884"/>
                    <a:pt x="7573" y="42463"/>
                  </a:cubicBezTo>
                  <a:lnTo>
                    <a:pt x="7573" y="47720"/>
                  </a:lnTo>
                  <a:cubicBezTo>
                    <a:pt x="7573" y="48207"/>
                    <a:pt x="7390" y="48664"/>
                    <a:pt x="7040" y="49015"/>
                  </a:cubicBezTo>
                  <a:lnTo>
                    <a:pt x="1" y="56054"/>
                  </a:lnTo>
                  <a:lnTo>
                    <a:pt x="199" y="56267"/>
                  </a:lnTo>
                  <a:lnTo>
                    <a:pt x="7268" y="49274"/>
                  </a:lnTo>
                  <a:cubicBezTo>
                    <a:pt x="7664" y="48862"/>
                    <a:pt x="7893" y="48329"/>
                    <a:pt x="7893" y="47750"/>
                  </a:cubicBezTo>
                  <a:lnTo>
                    <a:pt x="7893" y="42494"/>
                  </a:lnTo>
                  <a:cubicBezTo>
                    <a:pt x="7893" y="42006"/>
                    <a:pt x="8091" y="41549"/>
                    <a:pt x="8426" y="41199"/>
                  </a:cubicBezTo>
                  <a:lnTo>
                    <a:pt x="10757" y="38883"/>
                  </a:lnTo>
                  <a:cubicBezTo>
                    <a:pt x="11154" y="38456"/>
                    <a:pt x="11382" y="37923"/>
                    <a:pt x="11382" y="37359"/>
                  </a:cubicBezTo>
                  <a:cubicBezTo>
                    <a:pt x="11382" y="36765"/>
                    <a:pt x="11154" y="36232"/>
                    <a:pt x="10757" y="35835"/>
                  </a:cubicBezTo>
                  <a:lnTo>
                    <a:pt x="3581" y="28644"/>
                  </a:lnTo>
                  <a:cubicBezTo>
                    <a:pt x="2850" y="27943"/>
                    <a:pt x="2850" y="26785"/>
                    <a:pt x="3581" y="26054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67"/>
                  </a:lnTo>
                  <a:cubicBezTo>
                    <a:pt x="13149" y="18741"/>
                    <a:pt x="13378" y="18208"/>
                    <a:pt x="13378" y="17644"/>
                  </a:cubicBezTo>
                  <a:cubicBezTo>
                    <a:pt x="13378" y="17050"/>
                    <a:pt x="13149" y="16516"/>
                    <a:pt x="12753" y="16120"/>
                  </a:cubicBezTo>
                  <a:cubicBezTo>
                    <a:pt x="12418" y="15770"/>
                    <a:pt x="12220" y="15313"/>
                    <a:pt x="12220" y="14825"/>
                  </a:cubicBezTo>
                  <a:cubicBezTo>
                    <a:pt x="12220" y="14322"/>
                    <a:pt x="12418" y="13865"/>
                    <a:pt x="12753" y="13530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8" y="11595"/>
                    <a:pt x="16395" y="11793"/>
                    <a:pt x="16730" y="12128"/>
                  </a:cubicBezTo>
                  <a:lnTo>
                    <a:pt x="19107" y="14520"/>
                  </a:lnTo>
                  <a:cubicBezTo>
                    <a:pt x="19526" y="14939"/>
                    <a:pt x="20074" y="15149"/>
                    <a:pt x="20623" y="15149"/>
                  </a:cubicBezTo>
                  <a:cubicBezTo>
                    <a:pt x="21171" y="15149"/>
                    <a:pt x="21720" y="14939"/>
                    <a:pt x="22139" y="14520"/>
                  </a:cubicBezTo>
                  <a:lnTo>
                    <a:pt x="23297" y="13347"/>
                  </a:lnTo>
                  <a:cubicBezTo>
                    <a:pt x="23708" y="12936"/>
                    <a:pt x="23936" y="12403"/>
                    <a:pt x="23936" y="11824"/>
                  </a:cubicBezTo>
                  <a:cubicBezTo>
                    <a:pt x="23936" y="11260"/>
                    <a:pt x="23708" y="10711"/>
                    <a:pt x="23297" y="10300"/>
                  </a:cubicBezTo>
                  <a:lnTo>
                    <a:pt x="12997" y="1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0000">
                  <a:srgbClr val="FF9900">
                    <a:alpha val="40784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2698631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9"/>
            <p:cNvSpPr/>
            <p:nvPr/>
          </p:nvSpPr>
          <p:spPr>
            <a:xfrm rot="-5400000">
              <a:off x="5282230" y="-899603"/>
              <a:ext cx="981776" cy="2307791"/>
            </a:xfrm>
            <a:custGeom>
              <a:avLst/>
              <a:gdLst/>
              <a:ahLst/>
              <a:cxnLst/>
              <a:rect l="l" t="t" r="r" b="b"/>
              <a:pathLst>
                <a:path w="23937" h="56267" extrusionOk="0">
                  <a:moveTo>
                    <a:pt x="12997" y="0"/>
                  </a:moveTo>
                  <a:lnTo>
                    <a:pt x="12784" y="214"/>
                  </a:lnTo>
                  <a:lnTo>
                    <a:pt x="23098" y="10513"/>
                  </a:lnTo>
                  <a:cubicBezTo>
                    <a:pt x="23434" y="10848"/>
                    <a:pt x="23632" y="11305"/>
                    <a:pt x="23632" y="11808"/>
                  </a:cubicBezTo>
                  <a:cubicBezTo>
                    <a:pt x="23632" y="12296"/>
                    <a:pt x="23434" y="12753"/>
                    <a:pt x="23098" y="13103"/>
                  </a:cubicBezTo>
                  <a:lnTo>
                    <a:pt x="21925" y="14261"/>
                  </a:lnTo>
                  <a:cubicBezTo>
                    <a:pt x="21575" y="14627"/>
                    <a:pt x="21110" y="14810"/>
                    <a:pt x="20642" y="14810"/>
                  </a:cubicBezTo>
                  <a:cubicBezTo>
                    <a:pt x="20173" y="14810"/>
                    <a:pt x="19701" y="14627"/>
                    <a:pt x="19335" y="14261"/>
                  </a:cubicBezTo>
                  <a:lnTo>
                    <a:pt x="16958" y="11884"/>
                  </a:lnTo>
                  <a:cubicBezTo>
                    <a:pt x="16547" y="11488"/>
                    <a:pt x="16029" y="11260"/>
                    <a:pt x="15435" y="11260"/>
                  </a:cubicBezTo>
                  <a:cubicBezTo>
                    <a:pt x="14840" y="11260"/>
                    <a:pt x="14307" y="11488"/>
                    <a:pt x="13911" y="11884"/>
                  </a:cubicBezTo>
                  <a:lnTo>
                    <a:pt x="12525" y="13271"/>
                  </a:lnTo>
                  <a:cubicBezTo>
                    <a:pt x="11687" y="14109"/>
                    <a:pt x="11687" y="15465"/>
                    <a:pt x="12525" y="16303"/>
                  </a:cubicBezTo>
                  <a:cubicBezTo>
                    <a:pt x="12860" y="16638"/>
                    <a:pt x="13058" y="17095"/>
                    <a:pt x="13058" y="17598"/>
                  </a:cubicBezTo>
                  <a:cubicBezTo>
                    <a:pt x="13058" y="18085"/>
                    <a:pt x="12860" y="18543"/>
                    <a:pt x="12525" y="18893"/>
                  </a:cubicBezTo>
                  <a:lnTo>
                    <a:pt x="11489" y="19914"/>
                  </a:lnTo>
                  <a:cubicBezTo>
                    <a:pt x="11153" y="20264"/>
                    <a:pt x="10696" y="20447"/>
                    <a:pt x="10193" y="20447"/>
                  </a:cubicBezTo>
                  <a:lnTo>
                    <a:pt x="9569" y="20447"/>
                  </a:lnTo>
                  <a:cubicBezTo>
                    <a:pt x="8975" y="20447"/>
                    <a:pt x="8441" y="20676"/>
                    <a:pt x="8045" y="21087"/>
                  </a:cubicBezTo>
                  <a:lnTo>
                    <a:pt x="3337" y="25780"/>
                  </a:lnTo>
                  <a:cubicBezTo>
                    <a:pt x="2941" y="26206"/>
                    <a:pt x="2713" y="26739"/>
                    <a:pt x="2713" y="27303"/>
                  </a:cubicBezTo>
                  <a:cubicBezTo>
                    <a:pt x="2713" y="27897"/>
                    <a:pt x="2941" y="28431"/>
                    <a:pt x="3337" y="28827"/>
                  </a:cubicBezTo>
                  <a:lnTo>
                    <a:pt x="10529" y="36018"/>
                  </a:lnTo>
                  <a:cubicBezTo>
                    <a:pt x="11245" y="36719"/>
                    <a:pt x="11245" y="37877"/>
                    <a:pt x="10529" y="38608"/>
                  </a:cubicBezTo>
                  <a:lnTo>
                    <a:pt x="8198" y="40924"/>
                  </a:lnTo>
                  <a:cubicBezTo>
                    <a:pt x="7801" y="41351"/>
                    <a:pt x="7573" y="41884"/>
                    <a:pt x="7573" y="42448"/>
                  </a:cubicBezTo>
                  <a:lnTo>
                    <a:pt x="7573" y="47704"/>
                  </a:lnTo>
                  <a:cubicBezTo>
                    <a:pt x="7573" y="48207"/>
                    <a:pt x="7375" y="48664"/>
                    <a:pt x="7040" y="48999"/>
                  </a:cubicBezTo>
                  <a:lnTo>
                    <a:pt x="1" y="56053"/>
                  </a:lnTo>
                  <a:lnTo>
                    <a:pt x="199" y="56267"/>
                  </a:lnTo>
                  <a:lnTo>
                    <a:pt x="7268" y="49212"/>
                  </a:lnTo>
                  <a:cubicBezTo>
                    <a:pt x="7664" y="48801"/>
                    <a:pt x="7893" y="48268"/>
                    <a:pt x="7893" y="47689"/>
                  </a:cubicBezTo>
                  <a:lnTo>
                    <a:pt x="7893" y="42432"/>
                  </a:lnTo>
                  <a:cubicBezTo>
                    <a:pt x="7893" y="41945"/>
                    <a:pt x="8091" y="41473"/>
                    <a:pt x="8426" y="41137"/>
                  </a:cubicBezTo>
                  <a:lnTo>
                    <a:pt x="10757" y="38806"/>
                  </a:lnTo>
                  <a:cubicBezTo>
                    <a:pt x="11595" y="37984"/>
                    <a:pt x="11595" y="36628"/>
                    <a:pt x="10757" y="35790"/>
                  </a:cubicBezTo>
                  <a:lnTo>
                    <a:pt x="3581" y="28598"/>
                  </a:lnTo>
                  <a:cubicBezTo>
                    <a:pt x="3231" y="28263"/>
                    <a:pt x="3048" y="27806"/>
                    <a:pt x="3048" y="27318"/>
                  </a:cubicBezTo>
                  <a:cubicBezTo>
                    <a:pt x="3048" y="26816"/>
                    <a:pt x="3231" y="26359"/>
                    <a:pt x="3581" y="26023"/>
                  </a:cubicBezTo>
                  <a:lnTo>
                    <a:pt x="8274" y="21346"/>
                  </a:lnTo>
                  <a:cubicBezTo>
                    <a:pt x="8624" y="21011"/>
                    <a:pt x="9081" y="20813"/>
                    <a:pt x="9569" y="20813"/>
                  </a:cubicBezTo>
                  <a:lnTo>
                    <a:pt x="10209" y="20813"/>
                  </a:lnTo>
                  <a:cubicBezTo>
                    <a:pt x="10788" y="20813"/>
                    <a:pt x="11321" y="20584"/>
                    <a:pt x="11732" y="20188"/>
                  </a:cubicBezTo>
                  <a:lnTo>
                    <a:pt x="12753" y="19152"/>
                  </a:lnTo>
                  <a:cubicBezTo>
                    <a:pt x="13149" y="18741"/>
                    <a:pt x="13378" y="18207"/>
                    <a:pt x="13378" y="17628"/>
                  </a:cubicBezTo>
                  <a:cubicBezTo>
                    <a:pt x="13378" y="17049"/>
                    <a:pt x="13149" y="16516"/>
                    <a:pt x="12753" y="16105"/>
                  </a:cubicBezTo>
                  <a:cubicBezTo>
                    <a:pt x="12037" y="15404"/>
                    <a:pt x="12037" y="14246"/>
                    <a:pt x="12753" y="13515"/>
                  </a:cubicBezTo>
                  <a:lnTo>
                    <a:pt x="14140" y="12128"/>
                  </a:lnTo>
                  <a:cubicBezTo>
                    <a:pt x="14490" y="11793"/>
                    <a:pt x="14947" y="11595"/>
                    <a:pt x="15435" y="11595"/>
                  </a:cubicBezTo>
                  <a:cubicBezTo>
                    <a:pt x="15937" y="11595"/>
                    <a:pt x="16395" y="11793"/>
                    <a:pt x="16730" y="12128"/>
                  </a:cubicBezTo>
                  <a:lnTo>
                    <a:pt x="19106" y="14505"/>
                  </a:lnTo>
                  <a:cubicBezTo>
                    <a:pt x="19525" y="14924"/>
                    <a:pt x="20074" y="15133"/>
                    <a:pt x="20622" y="15133"/>
                  </a:cubicBezTo>
                  <a:cubicBezTo>
                    <a:pt x="21171" y="15133"/>
                    <a:pt x="21719" y="14924"/>
                    <a:pt x="22138" y="14505"/>
                  </a:cubicBezTo>
                  <a:lnTo>
                    <a:pt x="23296" y="13347"/>
                  </a:lnTo>
                  <a:cubicBezTo>
                    <a:pt x="23708" y="12936"/>
                    <a:pt x="23936" y="12402"/>
                    <a:pt x="23936" y="11823"/>
                  </a:cubicBezTo>
                  <a:cubicBezTo>
                    <a:pt x="23936" y="11229"/>
                    <a:pt x="23708" y="10696"/>
                    <a:pt x="23296" y="10300"/>
                  </a:cubicBezTo>
                  <a:lnTo>
                    <a:pt x="12997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79" name="Google Shape;779;p19"/>
            <p:cNvGrpSpPr/>
            <p:nvPr/>
          </p:nvGrpSpPr>
          <p:grpSpPr>
            <a:xfrm rot="10800000">
              <a:off x="8323180" y="210225"/>
              <a:ext cx="1493503" cy="88125"/>
              <a:chOff x="124624" y="4953514"/>
              <a:chExt cx="1137387" cy="88142"/>
            </a:xfrm>
          </p:grpSpPr>
          <p:sp>
            <p:nvSpPr>
              <p:cNvPr id="780" name="Google Shape;780;p19"/>
              <p:cNvSpPr/>
              <p:nvPr/>
            </p:nvSpPr>
            <p:spPr>
              <a:xfrm rot="5400000">
                <a:off x="687043" y="4391096"/>
                <a:ext cx="12551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7731" extrusionOk="0">
                    <a:moveTo>
                      <a:pt x="1" y="1"/>
                    </a:moveTo>
                    <a:lnTo>
                      <a:pt x="1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9"/>
              <p:cNvSpPr/>
              <p:nvPr/>
            </p:nvSpPr>
            <p:spPr>
              <a:xfrm rot="5400000">
                <a:off x="687063" y="4466709"/>
                <a:ext cx="12510" cy="1137387"/>
              </a:xfrm>
              <a:custGeom>
                <a:avLst/>
                <a:gdLst/>
                <a:ahLst/>
                <a:cxnLst/>
                <a:rect l="l" t="t" r="r" b="b"/>
                <a:pathLst>
                  <a:path w="305" h="27731" extrusionOk="0">
                    <a:moveTo>
                      <a:pt x="0" y="1"/>
                    </a:moveTo>
                    <a:lnTo>
                      <a:pt x="0" y="27730"/>
                    </a:lnTo>
                    <a:lnTo>
                      <a:pt x="305" y="27730"/>
                    </a:lnTo>
                    <a:lnTo>
                      <a:pt x="305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46820"/>
                    </a:srgbClr>
                  </a:gs>
                  <a:gs pos="100000">
                    <a:srgbClr val="FFFFFF">
                      <a:alpha val="0"/>
                      <a:alpha val="4682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82" name="Google Shape;782;p19"/>
            <p:cNvGrpSpPr/>
            <p:nvPr/>
          </p:nvGrpSpPr>
          <p:grpSpPr>
            <a:xfrm>
              <a:off x="4619231" y="-32636"/>
              <a:ext cx="254987" cy="255131"/>
              <a:chOff x="3678700" y="407275"/>
              <a:chExt cx="708100" cy="708500"/>
            </a:xfrm>
          </p:grpSpPr>
          <p:sp>
            <p:nvSpPr>
              <p:cNvPr id="783" name="Google Shape;783;p1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1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1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1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1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90" name="Google Shape;790;p19"/>
            <p:cNvGrpSpPr/>
            <p:nvPr/>
          </p:nvGrpSpPr>
          <p:grpSpPr>
            <a:xfrm>
              <a:off x="4521806" y="126714"/>
              <a:ext cx="254987" cy="255131"/>
              <a:chOff x="3678700" y="407275"/>
              <a:chExt cx="708100" cy="708500"/>
            </a:xfrm>
          </p:grpSpPr>
          <p:sp>
            <p:nvSpPr>
              <p:cNvPr id="791" name="Google Shape;791;p19"/>
              <p:cNvSpPr/>
              <p:nvPr/>
            </p:nvSpPr>
            <p:spPr>
              <a:xfrm>
                <a:off x="3678700" y="4072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9"/>
              <p:cNvSpPr/>
              <p:nvPr/>
            </p:nvSpPr>
            <p:spPr>
              <a:xfrm>
                <a:off x="3754875" y="483475"/>
                <a:ext cx="249900" cy="249875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5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9"/>
              <p:cNvSpPr/>
              <p:nvPr/>
            </p:nvSpPr>
            <p:spPr>
              <a:xfrm>
                <a:off x="3831425" y="560025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4" y="0"/>
                    </a:moveTo>
                    <a:lnTo>
                      <a:pt x="1" y="8594"/>
                    </a:lnTo>
                    <a:lnTo>
                      <a:pt x="1403" y="9995"/>
                    </a:lnTo>
                    <a:lnTo>
                      <a:pt x="9996" y="1402"/>
                    </a:lnTo>
                    <a:lnTo>
                      <a:pt x="8594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19"/>
              <p:cNvSpPr/>
              <p:nvPr/>
            </p:nvSpPr>
            <p:spPr>
              <a:xfrm>
                <a:off x="3907625" y="636575"/>
                <a:ext cx="249875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81" extrusionOk="0">
                    <a:moveTo>
                      <a:pt x="8593" y="1"/>
                    </a:moveTo>
                    <a:lnTo>
                      <a:pt x="0" y="8579"/>
                    </a:lnTo>
                    <a:lnTo>
                      <a:pt x="1402" y="9980"/>
                    </a:lnTo>
                    <a:lnTo>
                      <a:pt x="9995" y="1387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19"/>
              <p:cNvSpPr/>
              <p:nvPr/>
            </p:nvSpPr>
            <p:spPr>
              <a:xfrm>
                <a:off x="3984175" y="713150"/>
                <a:ext cx="249900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6" h="9996" extrusionOk="0">
                    <a:moveTo>
                      <a:pt x="8593" y="0"/>
                    </a:moveTo>
                    <a:lnTo>
                      <a:pt x="0" y="8593"/>
                    </a:lnTo>
                    <a:lnTo>
                      <a:pt x="1402" y="9995"/>
                    </a:lnTo>
                    <a:lnTo>
                      <a:pt x="9995" y="1402"/>
                    </a:lnTo>
                    <a:lnTo>
                      <a:pt x="8593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19"/>
              <p:cNvSpPr/>
              <p:nvPr/>
            </p:nvSpPr>
            <p:spPr>
              <a:xfrm>
                <a:off x="4061125" y="789700"/>
                <a:ext cx="249500" cy="249525"/>
              </a:xfrm>
              <a:custGeom>
                <a:avLst/>
                <a:gdLst/>
                <a:ahLst/>
                <a:cxnLst/>
                <a:rect l="l" t="t" r="r" b="b"/>
                <a:pathLst>
                  <a:path w="9980" h="9981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80"/>
                    </a:lnTo>
                    <a:lnTo>
                      <a:pt x="9980" y="1402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19"/>
              <p:cNvSpPr/>
              <p:nvPr/>
            </p:nvSpPr>
            <p:spPr>
              <a:xfrm>
                <a:off x="4136925" y="865875"/>
                <a:ext cx="249875" cy="249900"/>
              </a:xfrm>
              <a:custGeom>
                <a:avLst/>
                <a:gdLst/>
                <a:ahLst/>
                <a:cxnLst/>
                <a:rect l="l" t="t" r="r" b="b"/>
                <a:pathLst>
                  <a:path w="9995" h="9996" extrusionOk="0">
                    <a:moveTo>
                      <a:pt x="8593" y="1"/>
                    </a:moveTo>
                    <a:lnTo>
                      <a:pt x="0" y="8594"/>
                    </a:lnTo>
                    <a:lnTo>
                      <a:pt x="1402" y="9996"/>
                    </a:lnTo>
                    <a:lnTo>
                      <a:pt x="9995" y="1403"/>
                    </a:lnTo>
                    <a:lnTo>
                      <a:pt x="8593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lt2">
                      <a:alpha val="46820"/>
                    </a:schemeClr>
                  </a:gs>
                  <a:gs pos="78000">
                    <a:schemeClr val="lt1">
                      <a:alpha val="46820"/>
                    </a:schemeClr>
                  </a:gs>
                  <a:gs pos="100000">
                    <a:schemeClr val="lt1">
                      <a:alpha val="46820"/>
                    </a:scheme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0" name="Google Shape;1340;p30"/>
          <p:cNvGrpSpPr/>
          <p:nvPr/>
        </p:nvGrpSpPr>
        <p:grpSpPr>
          <a:xfrm>
            <a:off x="-623241" y="3925887"/>
            <a:ext cx="2833357" cy="1517787"/>
            <a:chOff x="-623241" y="3849687"/>
            <a:chExt cx="2833357" cy="1517787"/>
          </a:xfrm>
        </p:grpSpPr>
        <p:grpSp>
          <p:nvGrpSpPr>
            <p:cNvPr id="1341" name="Google Shape;1341;p30"/>
            <p:cNvGrpSpPr/>
            <p:nvPr/>
          </p:nvGrpSpPr>
          <p:grpSpPr>
            <a:xfrm rot="5400000">
              <a:off x="-879113" y="4155104"/>
              <a:ext cx="1517787" cy="906953"/>
              <a:chOff x="-55500" y="4835979"/>
              <a:chExt cx="1517787" cy="906953"/>
            </a:xfrm>
          </p:grpSpPr>
          <p:sp>
            <p:nvSpPr>
              <p:cNvPr id="1342" name="Google Shape;1342;p30"/>
              <p:cNvSpPr/>
              <p:nvPr/>
            </p:nvSpPr>
            <p:spPr>
              <a:xfrm>
                <a:off x="-55500" y="4895154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30"/>
              <p:cNvSpPr/>
              <p:nvPr/>
            </p:nvSpPr>
            <p:spPr>
              <a:xfrm>
                <a:off x="522674" y="4951702"/>
                <a:ext cx="340329" cy="325895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4" name="Google Shape;1344;p30"/>
              <p:cNvSpPr/>
              <p:nvPr/>
            </p:nvSpPr>
            <p:spPr>
              <a:xfrm>
                <a:off x="401812" y="51855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>
                      <a:alpha val="31360"/>
                    </a:schemeClr>
                  </a:gs>
                  <a:gs pos="22000">
                    <a:schemeClr val="lt1">
                      <a:alpha val="31360"/>
                    </a:schemeClr>
                  </a:gs>
                  <a:gs pos="45000">
                    <a:srgbClr val="FFFFFF">
                      <a:alpha val="0"/>
                      <a:alpha val="31360"/>
                    </a:srgbClr>
                  </a:gs>
                  <a:gs pos="100000">
                    <a:srgbClr val="0C0A9E">
                      <a:alpha val="50196"/>
                      <a:alpha val="3136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5" name="Google Shape;1345;p30"/>
              <p:cNvSpPr/>
              <p:nvPr/>
            </p:nvSpPr>
            <p:spPr>
              <a:xfrm>
                <a:off x="880250" y="4835979"/>
                <a:ext cx="582037" cy="557353"/>
              </a:xfrm>
              <a:custGeom>
                <a:avLst/>
                <a:gdLst/>
                <a:ahLst/>
                <a:cxnLst/>
                <a:rect l="l" t="t" r="r" b="b"/>
                <a:pathLst>
                  <a:path w="36902" h="35337" extrusionOk="0">
                    <a:moveTo>
                      <a:pt x="18449" y="1"/>
                    </a:moveTo>
                    <a:cubicBezTo>
                      <a:pt x="16409" y="1"/>
                      <a:pt x="14368" y="778"/>
                      <a:pt x="12814" y="2332"/>
                    </a:cubicBezTo>
                    <a:lnTo>
                      <a:pt x="3108" y="12037"/>
                    </a:lnTo>
                    <a:cubicBezTo>
                      <a:pt x="0" y="15145"/>
                      <a:pt x="0" y="20189"/>
                      <a:pt x="3108" y="23297"/>
                    </a:cubicBezTo>
                    <a:lnTo>
                      <a:pt x="12814" y="33017"/>
                    </a:lnTo>
                    <a:cubicBezTo>
                      <a:pt x="14368" y="34564"/>
                      <a:pt x="16405" y="35337"/>
                      <a:pt x="18443" y="35337"/>
                    </a:cubicBezTo>
                    <a:cubicBezTo>
                      <a:pt x="20481" y="35337"/>
                      <a:pt x="22519" y="34564"/>
                      <a:pt x="24073" y="33017"/>
                    </a:cubicBezTo>
                    <a:lnTo>
                      <a:pt x="33794" y="23297"/>
                    </a:lnTo>
                    <a:cubicBezTo>
                      <a:pt x="36902" y="20189"/>
                      <a:pt x="36902" y="15145"/>
                      <a:pt x="33794" y="12037"/>
                    </a:cubicBezTo>
                    <a:lnTo>
                      <a:pt x="24073" y="2332"/>
                    </a:lnTo>
                    <a:cubicBezTo>
                      <a:pt x="22527" y="778"/>
                      <a:pt x="20489" y="1"/>
                      <a:pt x="1844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1"/>
                  </a:gs>
                  <a:gs pos="22000">
                    <a:schemeClr val="lt1"/>
                  </a:gs>
                  <a:gs pos="45000">
                    <a:srgbClr val="FFFFFF">
                      <a:alpha val="0"/>
                    </a:srgbClr>
                  </a:gs>
                  <a:gs pos="100000">
                    <a:srgbClr val="0C0A9E">
                      <a:alpha val="50196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6" name="Google Shape;1346;p30"/>
            <p:cNvGrpSpPr/>
            <p:nvPr/>
          </p:nvGrpSpPr>
          <p:grpSpPr>
            <a:xfrm>
              <a:off x="-623241" y="3946426"/>
              <a:ext cx="2833357" cy="1421047"/>
              <a:chOff x="-677366" y="4067276"/>
              <a:chExt cx="2833357" cy="1421047"/>
            </a:xfrm>
          </p:grpSpPr>
          <p:sp>
            <p:nvSpPr>
              <p:cNvPr id="1347" name="Google Shape;1347;p30"/>
              <p:cNvSpPr/>
              <p:nvPr/>
            </p:nvSpPr>
            <p:spPr>
              <a:xfrm rot="5400000">
                <a:off x="28789" y="3361120"/>
                <a:ext cx="1421047" cy="2833357"/>
              </a:xfrm>
              <a:custGeom>
                <a:avLst/>
                <a:gdLst/>
                <a:ahLst/>
                <a:cxnLst/>
                <a:rect l="l" t="t" r="r" b="b"/>
                <a:pathLst>
                  <a:path w="34647" h="69081" extrusionOk="0">
                    <a:moveTo>
                      <a:pt x="34434" y="1"/>
                    </a:moveTo>
                    <a:lnTo>
                      <a:pt x="25429" y="8990"/>
                    </a:lnTo>
                    <a:lnTo>
                      <a:pt x="25383" y="9051"/>
                    </a:lnTo>
                    <a:lnTo>
                      <a:pt x="25383" y="32651"/>
                    </a:lnTo>
                    <a:lnTo>
                      <a:pt x="15130" y="42920"/>
                    </a:lnTo>
                    <a:lnTo>
                      <a:pt x="15084" y="42951"/>
                    </a:lnTo>
                    <a:lnTo>
                      <a:pt x="15084" y="60472"/>
                    </a:lnTo>
                    <a:lnTo>
                      <a:pt x="9614" y="65957"/>
                    </a:lnTo>
                    <a:lnTo>
                      <a:pt x="0" y="65957"/>
                    </a:lnTo>
                    <a:lnTo>
                      <a:pt x="0" y="69080"/>
                    </a:lnTo>
                    <a:lnTo>
                      <a:pt x="320" y="69080"/>
                    </a:lnTo>
                    <a:lnTo>
                      <a:pt x="320" y="66262"/>
                    </a:lnTo>
                    <a:lnTo>
                      <a:pt x="9751" y="66262"/>
                    </a:lnTo>
                    <a:lnTo>
                      <a:pt x="15389" y="60609"/>
                    </a:lnTo>
                    <a:lnTo>
                      <a:pt x="15389" y="43088"/>
                    </a:lnTo>
                    <a:lnTo>
                      <a:pt x="25658" y="32819"/>
                    </a:lnTo>
                    <a:lnTo>
                      <a:pt x="25688" y="32788"/>
                    </a:lnTo>
                    <a:lnTo>
                      <a:pt x="25688" y="9188"/>
                    </a:lnTo>
                    <a:lnTo>
                      <a:pt x="34647" y="214"/>
                    </a:lnTo>
                    <a:lnTo>
                      <a:pt x="34434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48" name="Google Shape;1348;p30"/>
              <p:cNvGrpSpPr/>
              <p:nvPr/>
            </p:nvGrpSpPr>
            <p:grpSpPr>
              <a:xfrm>
                <a:off x="317735" y="4614472"/>
                <a:ext cx="161977" cy="161940"/>
                <a:chOff x="1101075" y="2142375"/>
                <a:chExt cx="439200" cy="439100"/>
              </a:xfrm>
            </p:grpSpPr>
            <p:sp>
              <p:nvSpPr>
                <p:cNvPr id="1349" name="Google Shape;1349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0" name="Google Shape;1350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351" name="Google Shape;1351;p30"/>
              <p:cNvGrpSpPr/>
              <p:nvPr/>
            </p:nvGrpSpPr>
            <p:grpSpPr>
              <a:xfrm rot="10800000">
                <a:off x="1700151" y="5032693"/>
                <a:ext cx="161977" cy="161940"/>
                <a:chOff x="1101075" y="2142375"/>
                <a:chExt cx="439200" cy="439100"/>
              </a:xfrm>
            </p:grpSpPr>
            <p:sp>
              <p:nvSpPr>
                <p:cNvPr id="1352" name="Google Shape;1352;p30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30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354" name="Google Shape;1354;p30"/>
            <p:cNvSpPr/>
            <p:nvPr/>
          </p:nvSpPr>
          <p:spPr>
            <a:xfrm rot="-5400000">
              <a:off x="289120" y="3696219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30"/>
          <p:cNvGrpSpPr/>
          <p:nvPr/>
        </p:nvGrpSpPr>
        <p:grpSpPr>
          <a:xfrm>
            <a:off x="6323925" y="-1678249"/>
            <a:ext cx="4189199" cy="3065874"/>
            <a:chOff x="6171525" y="-1678249"/>
            <a:chExt cx="4189199" cy="3065874"/>
          </a:xfrm>
        </p:grpSpPr>
        <p:sp>
          <p:nvSpPr>
            <p:cNvPr id="1356" name="Google Shape;1356;p30"/>
            <p:cNvSpPr/>
            <p:nvPr/>
          </p:nvSpPr>
          <p:spPr>
            <a:xfrm rot="-5400000">
              <a:off x="6808863" y="-808395"/>
              <a:ext cx="1558682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357" name="Google Shape;1357;p30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>
              <a:off x="6587425" y="-1678249"/>
              <a:ext cx="3773299" cy="287987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58" name="Google Shape;1358;p30"/>
            <p:cNvSpPr/>
            <p:nvPr/>
          </p:nvSpPr>
          <p:spPr>
            <a:xfrm>
              <a:off x="8292929" y="-80469"/>
              <a:ext cx="904284" cy="865933"/>
            </a:xfrm>
            <a:custGeom>
              <a:avLst/>
              <a:gdLst/>
              <a:ahLst/>
              <a:cxnLst/>
              <a:rect l="l" t="t" r="r" b="b"/>
              <a:pathLst>
                <a:path w="36902" h="35337" extrusionOk="0">
                  <a:moveTo>
                    <a:pt x="18449" y="1"/>
                  </a:moveTo>
                  <a:cubicBezTo>
                    <a:pt x="16409" y="1"/>
                    <a:pt x="14368" y="778"/>
                    <a:pt x="12814" y="2332"/>
                  </a:cubicBezTo>
                  <a:lnTo>
                    <a:pt x="3108" y="12037"/>
                  </a:lnTo>
                  <a:cubicBezTo>
                    <a:pt x="0" y="15145"/>
                    <a:pt x="0" y="20189"/>
                    <a:pt x="3108" y="23297"/>
                  </a:cubicBezTo>
                  <a:lnTo>
                    <a:pt x="12814" y="33017"/>
                  </a:lnTo>
                  <a:cubicBezTo>
                    <a:pt x="14368" y="34564"/>
                    <a:pt x="16405" y="35337"/>
                    <a:pt x="18443" y="35337"/>
                  </a:cubicBezTo>
                  <a:cubicBezTo>
                    <a:pt x="20481" y="35337"/>
                    <a:pt x="22519" y="34564"/>
                    <a:pt x="24073" y="33017"/>
                  </a:cubicBezTo>
                  <a:lnTo>
                    <a:pt x="33794" y="23297"/>
                  </a:lnTo>
                  <a:cubicBezTo>
                    <a:pt x="36902" y="20189"/>
                    <a:pt x="36902" y="15145"/>
                    <a:pt x="33794" y="12037"/>
                  </a:cubicBezTo>
                  <a:lnTo>
                    <a:pt x="24073" y="2332"/>
                  </a:lnTo>
                  <a:cubicBezTo>
                    <a:pt x="22527" y="778"/>
                    <a:pt x="20489" y="1"/>
                    <a:pt x="18449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59" name="Google Shape;1359;p30"/>
            <p:cNvGrpSpPr/>
            <p:nvPr/>
          </p:nvGrpSpPr>
          <p:grpSpPr>
            <a:xfrm rot="-2700000">
              <a:off x="8302147" y="61289"/>
              <a:ext cx="582044" cy="582419"/>
              <a:chOff x="959750" y="3039275"/>
              <a:chExt cx="582050" cy="582425"/>
            </a:xfrm>
          </p:grpSpPr>
          <p:sp>
            <p:nvSpPr>
              <p:cNvPr id="1360" name="Google Shape;1360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7" name="Google Shape;1367;p30"/>
            <p:cNvGrpSpPr/>
            <p:nvPr/>
          </p:nvGrpSpPr>
          <p:grpSpPr>
            <a:xfrm rot="-2700000">
              <a:off x="8551447" y="61289"/>
              <a:ext cx="582044" cy="582419"/>
              <a:chOff x="959750" y="3039275"/>
              <a:chExt cx="582050" cy="582425"/>
            </a:xfrm>
          </p:grpSpPr>
          <p:sp>
            <p:nvSpPr>
              <p:cNvPr id="1368" name="Google Shape;1368;p30"/>
              <p:cNvSpPr/>
              <p:nvPr/>
            </p:nvSpPr>
            <p:spPr>
              <a:xfrm>
                <a:off x="959750" y="3498275"/>
                <a:ext cx="123450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7" extrusionOk="0">
                    <a:moveTo>
                      <a:pt x="1403" y="0"/>
                    </a:moveTo>
                    <a:lnTo>
                      <a:pt x="1" y="1402"/>
                    </a:lnTo>
                    <a:lnTo>
                      <a:pt x="3536" y="4937"/>
                    </a:lnTo>
                    <a:lnTo>
                      <a:pt x="4937" y="3535"/>
                    </a:lnTo>
                    <a:lnTo>
                      <a:pt x="1403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0"/>
              <p:cNvSpPr/>
              <p:nvPr/>
            </p:nvSpPr>
            <p:spPr>
              <a:xfrm>
                <a:off x="1035950" y="3421700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402" y="1"/>
                    </a:moveTo>
                    <a:lnTo>
                      <a:pt x="0" y="1403"/>
                    </a:lnTo>
                    <a:lnTo>
                      <a:pt x="3535" y="4952"/>
                    </a:lnTo>
                    <a:lnTo>
                      <a:pt x="4937" y="3551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0"/>
              <p:cNvSpPr/>
              <p:nvPr/>
            </p:nvSpPr>
            <p:spPr>
              <a:xfrm>
                <a:off x="1112500" y="3345525"/>
                <a:ext cx="123825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0"/>
              <p:cNvSpPr/>
              <p:nvPr/>
            </p:nvSpPr>
            <p:spPr>
              <a:xfrm>
                <a:off x="1188675" y="3268975"/>
                <a:ext cx="1238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53" h="4937" extrusionOk="0">
                    <a:moveTo>
                      <a:pt x="1402" y="0"/>
                    </a:moveTo>
                    <a:lnTo>
                      <a:pt x="1" y="1402"/>
                    </a:lnTo>
                    <a:lnTo>
                      <a:pt x="3551" y="4937"/>
                    </a:lnTo>
                    <a:lnTo>
                      <a:pt x="4952" y="3550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0"/>
              <p:cNvSpPr/>
              <p:nvPr/>
            </p:nvSpPr>
            <p:spPr>
              <a:xfrm>
                <a:off x="1265625" y="3192800"/>
                <a:ext cx="123425" cy="1234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37" extrusionOk="0">
                    <a:moveTo>
                      <a:pt x="1402" y="0"/>
                    </a:moveTo>
                    <a:lnTo>
                      <a:pt x="0" y="1386"/>
                    </a:lnTo>
                    <a:lnTo>
                      <a:pt x="3535" y="4936"/>
                    </a:lnTo>
                    <a:lnTo>
                      <a:pt x="4937" y="3535"/>
                    </a:lnTo>
                    <a:lnTo>
                      <a:pt x="1402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0"/>
              <p:cNvSpPr/>
              <p:nvPr/>
            </p:nvSpPr>
            <p:spPr>
              <a:xfrm>
                <a:off x="1341800" y="3116225"/>
                <a:ext cx="123450" cy="1234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4938" extrusionOk="0">
                    <a:moveTo>
                      <a:pt x="1402" y="1"/>
                    </a:moveTo>
                    <a:lnTo>
                      <a:pt x="1" y="1402"/>
                    </a:lnTo>
                    <a:lnTo>
                      <a:pt x="3535" y="4937"/>
                    </a:lnTo>
                    <a:lnTo>
                      <a:pt x="4937" y="3535"/>
                    </a:lnTo>
                    <a:lnTo>
                      <a:pt x="1402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0"/>
              <p:cNvSpPr/>
              <p:nvPr/>
            </p:nvSpPr>
            <p:spPr>
              <a:xfrm>
                <a:off x="1418375" y="3039275"/>
                <a:ext cx="123425" cy="123825"/>
              </a:xfrm>
              <a:custGeom>
                <a:avLst/>
                <a:gdLst/>
                <a:ahLst/>
                <a:cxnLst/>
                <a:rect l="l" t="t" r="r" b="b"/>
                <a:pathLst>
                  <a:path w="4937" h="4953" extrusionOk="0">
                    <a:moveTo>
                      <a:pt x="1387" y="1"/>
                    </a:moveTo>
                    <a:lnTo>
                      <a:pt x="0" y="1403"/>
                    </a:lnTo>
                    <a:lnTo>
                      <a:pt x="3535" y="4953"/>
                    </a:lnTo>
                    <a:lnTo>
                      <a:pt x="4936" y="3551"/>
                    </a:lnTo>
                    <a:lnTo>
                      <a:pt x="138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  <a:alpha val="37270"/>
                    </a:srgbClr>
                  </a:gs>
                  <a:gs pos="100000">
                    <a:srgbClr val="FFFFFF">
                      <a:alpha val="0"/>
                      <a:alpha val="3727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75" name="Google Shape;1375;p30"/>
          <p:cNvGrpSpPr/>
          <p:nvPr/>
        </p:nvGrpSpPr>
        <p:grpSpPr>
          <a:xfrm rot="2700000">
            <a:off x="8945322" y="2352177"/>
            <a:ext cx="439196" cy="439096"/>
            <a:chOff x="1101075" y="2142375"/>
            <a:chExt cx="439200" cy="439100"/>
          </a:xfrm>
        </p:grpSpPr>
        <p:sp>
          <p:nvSpPr>
            <p:cNvPr id="1376" name="Google Shape;1376;p30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78000">
                  <a:schemeClr val="lt1"/>
                </a:gs>
                <a:gs pos="100000">
                  <a:schemeClr val="l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2"/>
        </a:solidFill>
        <a:effectLst/>
      </p:bgPr>
    </p:bg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9" name="Google Shape;1379;p31"/>
          <p:cNvGrpSpPr/>
          <p:nvPr/>
        </p:nvGrpSpPr>
        <p:grpSpPr>
          <a:xfrm>
            <a:off x="8332551" y="-7"/>
            <a:ext cx="2386151" cy="3293873"/>
            <a:chOff x="8256351" y="-7"/>
            <a:chExt cx="2386151" cy="3293873"/>
          </a:xfrm>
        </p:grpSpPr>
        <p:pic>
          <p:nvPicPr>
            <p:cNvPr id="1380" name="Google Shape;138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7886227" y="537590"/>
              <a:ext cx="3126400" cy="238615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381" name="Google Shape;1381;p31"/>
            <p:cNvGrpSpPr/>
            <p:nvPr/>
          </p:nvGrpSpPr>
          <p:grpSpPr>
            <a:xfrm rot="10800000">
              <a:off x="8452444" y="-7"/>
              <a:ext cx="325154" cy="1788670"/>
              <a:chOff x="8869019" y="-622132"/>
              <a:chExt cx="325154" cy="1788670"/>
            </a:xfrm>
          </p:grpSpPr>
          <p:sp>
            <p:nvSpPr>
              <p:cNvPr id="1382" name="Google Shape;1382;p31"/>
              <p:cNvSpPr/>
              <p:nvPr/>
            </p:nvSpPr>
            <p:spPr>
              <a:xfrm rot="10800000">
                <a:off x="8869019" y="-622132"/>
                <a:ext cx="246869" cy="1703243"/>
              </a:xfrm>
              <a:custGeom>
                <a:avLst/>
                <a:gdLst/>
                <a:ahLst/>
                <a:cxnLst/>
                <a:rect l="l" t="t" r="r" b="b"/>
                <a:pathLst>
                  <a:path w="6019" h="29909" extrusionOk="0">
                    <a:moveTo>
                      <a:pt x="1" y="1"/>
                    </a:moveTo>
                    <a:lnTo>
                      <a:pt x="1" y="306"/>
                    </a:lnTo>
                    <a:lnTo>
                      <a:pt x="5699" y="306"/>
                    </a:lnTo>
                    <a:lnTo>
                      <a:pt x="5699" y="29909"/>
                    </a:lnTo>
                    <a:lnTo>
                      <a:pt x="6019" y="29909"/>
                    </a:lnTo>
                    <a:lnTo>
                      <a:pt x="6019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83" name="Google Shape;1383;p31"/>
              <p:cNvGrpSpPr/>
              <p:nvPr/>
            </p:nvGrpSpPr>
            <p:grpSpPr>
              <a:xfrm rot="1800062">
                <a:off x="9035610" y="1007995"/>
                <a:ext cx="134040" cy="134009"/>
                <a:chOff x="1101075" y="2142375"/>
                <a:chExt cx="439200" cy="439100"/>
              </a:xfrm>
            </p:grpSpPr>
            <p:sp>
              <p:nvSpPr>
                <p:cNvPr id="1384" name="Google Shape;1384;p31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0000">
                      <a:srgbClr val="FF9900">
                        <a:alpha val="40784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2698631" scaled="0"/>
                </a:gradFill>
                <a:ln w="952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5" name="Google Shape;1385;p31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9900FF">
                        <a:alpha val="28627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386" name="Google Shape;1386;p31"/>
          <p:cNvGrpSpPr/>
          <p:nvPr/>
        </p:nvGrpSpPr>
        <p:grpSpPr>
          <a:xfrm>
            <a:off x="-213525" y="171225"/>
            <a:ext cx="439200" cy="439100"/>
            <a:chOff x="1101075" y="2142375"/>
            <a:chExt cx="439200" cy="439100"/>
          </a:xfrm>
        </p:grpSpPr>
        <p:sp>
          <p:nvSpPr>
            <p:cNvPr id="1387" name="Google Shape;1387;p31"/>
            <p:cNvSpPr/>
            <p:nvPr/>
          </p:nvSpPr>
          <p:spPr>
            <a:xfrm>
              <a:off x="1101075" y="2142375"/>
              <a:ext cx="439200" cy="439100"/>
            </a:xfrm>
            <a:custGeom>
              <a:avLst/>
              <a:gdLst/>
              <a:ahLst/>
              <a:cxnLst/>
              <a:rect l="l" t="t" r="r" b="b"/>
              <a:pathLst>
                <a:path w="17568" h="17564" extrusionOk="0">
                  <a:moveTo>
                    <a:pt x="8792" y="1291"/>
                  </a:moveTo>
                  <a:cubicBezTo>
                    <a:pt x="10711" y="1291"/>
                    <a:pt x="12631" y="2008"/>
                    <a:pt x="14094" y="3501"/>
                  </a:cubicBezTo>
                  <a:cubicBezTo>
                    <a:pt x="15526" y="4902"/>
                    <a:pt x="16303" y="6807"/>
                    <a:pt x="16303" y="8803"/>
                  </a:cubicBezTo>
                  <a:cubicBezTo>
                    <a:pt x="16303" y="10814"/>
                    <a:pt x="15526" y="12688"/>
                    <a:pt x="14094" y="14120"/>
                  </a:cubicBezTo>
                  <a:cubicBezTo>
                    <a:pt x="12692" y="15552"/>
                    <a:pt x="10788" y="16329"/>
                    <a:pt x="8792" y="16329"/>
                  </a:cubicBezTo>
                  <a:cubicBezTo>
                    <a:pt x="6780" y="16329"/>
                    <a:pt x="4906" y="15552"/>
                    <a:pt x="3474" y="14120"/>
                  </a:cubicBezTo>
                  <a:cubicBezTo>
                    <a:pt x="2042" y="12718"/>
                    <a:pt x="1265" y="10814"/>
                    <a:pt x="1265" y="8803"/>
                  </a:cubicBezTo>
                  <a:cubicBezTo>
                    <a:pt x="1265" y="6807"/>
                    <a:pt x="2042" y="4918"/>
                    <a:pt x="3474" y="3501"/>
                  </a:cubicBezTo>
                  <a:cubicBezTo>
                    <a:pt x="4937" y="2023"/>
                    <a:pt x="6857" y="1291"/>
                    <a:pt x="8792" y="1291"/>
                  </a:cubicBezTo>
                  <a:close/>
                  <a:moveTo>
                    <a:pt x="8784" y="0"/>
                  </a:moveTo>
                  <a:cubicBezTo>
                    <a:pt x="6537" y="0"/>
                    <a:pt x="4289" y="857"/>
                    <a:pt x="2575" y="2571"/>
                  </a:cubicBezTo>
                  <a:cubicBezTo>
                    <a:pt x="915" y="4232"/>
                    <a:pt x="1" y="6441"/>
                    <a:pt x="1" y="8788"/>
                  </a:cubicBezTo>
                  <a:cubicBezTo>
                    <a:pt x="1" y="11134"/>
                    <a:pt x="915" y="13343"/>
                    <a:pt x="2575" y="15004"/>
                  </a:cubicBezTo>
                  <a:cubicBezTo>
                    <a:pt x="4236" y="16649"/>
                    <a:pt x="6445" y="17563"/>
                    <a:pt x="8792" y="17563"/>
                  </a:cubicBezTo>
                  <a:cubicBezTo>
                    <a:pt x="11123" y="17563"/>
                    <a:pt x="13332" y="16649"/>
                    <a:pt x="14993" y="15004"/>
                  </a:cubicBezTo>
                  <a:cubicBezTo>
                    <a:pt x="16653" y="13343"/>
                    <a:pt x="17568" y="11134"/>
                    <a:pt x="17568" y="8788"/>
                  </a:cubicBezTo>
                  <a:cubicBezTo>
                    <a:pt x="17568" y="6441"/>
                    <a:pt x="16653" y="4232"/>
                    <a:pt x="14993" y="2571"/>
                  </a:cubicBezTo>
                  <a:cubicBezTo>
                    <a:pt x="13279" y="857"/>
                    <a:pt x="11031" y="0"/>
                    <a:pt x="8784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1189450" y="2242350"/>
              <a:ext cx="262850" cy="239700"/>
            </a:xfrm>
            <a:custGeom>
              <a:avLst/>
              <a:gdLst/>
              <a:ahLst/>
              <a:cxnLst/>
              <a:rect l="l" t="t" r="r" b="b"/>
              <a:pathLst>
                <a:path w="10514" h="9588" extrusionOk="0">
                  <a:moveTo>
                    <a:pt x="5257" y="1269"/>
                  </a:moveTo>
                  <a:cubicBezTo>
                    <a:pt x="6171" y="1269"/>
                    <a:pt x="7054" y="1604"/>
                    <a:pt x="7771" y="2290"/>
                  </a:cubicBezTo>
                  <a:cubicBezTo>
                    <a:pt x="9127" y="3692"/>
                    <a:pt x="9127" y="5931"/>
                    <a:pt x="7771" y="7302"/>
                  </a:cubicBezTo>
                  <a:cubicBezTo>
                    <a:pt x="7070" y="7988"/>
                    <a:pt x="6159" y="8331"/>
                    <a:pt x="5253" y="8331"/>
                  </a:cubicBezTo>
                  <a:cubicBezTo>
                    <a:pt x="4346" y="8331"/>
                    <a:pt x="3444" y="7988"/>
                    <a:pt x="2758" y="7302"/>
                  </a:cubicBezTo>
                  <a:cubicBezTo>
                    <a:pt x="1387" y="5916"/>
                    <a:pt x="1387" y="3661"/>
                    <a:pt x="2758" y="2290"/>
                  </a:cubicBezTo>
                  <a:cubicBezTo>
                    <a:pt x="3444" y="1604"/>
                    <a:pt x="4342" y="1269"/>
                    <a:pt x="5257" y="1269"/>
                  </a:cubicBezTo>
                  <a:close/>
                  <a:moveTo>
                    <a:pt x="5255" y="1"/>
                  </a:moveTo>
                  <a:cubicBezTo>
                    <a:pt x="4026" y="1"/>
                    <a:pt x="2796" y="469"/>
                    <a:pt x="1859" y="1406"/>
                  </a:cubicBezTo>
                  <a:cubicBezTo>
                    <a:pt x="0" y="3265"/>
                    <a:pt x="0" y="6312"/>
                    <a:pt x="1859" y="8186"/>
                  </a:cubicBezTo>
                  <a:cubicBezTo>
                    <a:pt x="2788" y="9116"/>
                    <a:pt x="4038" y="9588"/>
                    <a:pt x="5257" y="9588"/>
                  </a:cubicBezTo>
                  <a:cubicBezTo>
                    <a:pt x="6491" y="9588"/>
                    <a:pt x="7710" y="9131"/>
                    <a:pt x="8639" y="8186"/>
                  </a:cubicBezTo>
                  <a:cubicBezTo>
                    <a:pt x="10513" y="6312"/>
                    <a:pt x="10513" y="3265"/>
                    <a:pt x="8639" y="1406"/>
                  </a:cubicBezTo>
                  <a:cubicBezTo>
                    <a:pt x="7710" y="469"/>
                    <a:pt x="6483" y="1"/>
                    <a:pt x="5255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0C0A9E">
                    <a:alpha val="20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31"/>
          <p:cNvGrpSpPr/>
          <p:nvPr/>
        </p:nvGrpSpPr>
        <p:grpSpPr>
          <a:xfrm>
            <a:off x="-1262974" y="3161328"/>
            <a:ext cx="4822591" cy="2934500"/>
            <a:chOff x="-1186774" y="3161328"/>
            <a:chExt cx="4822591" cy="2934500"/>
          </a:xfrm>
        </p:grpSpPr>
        <p:pic>
          <p:nvPicPr>
            <p:cNvPr id="1390" name="Google Shape;1390;p31"/>
            <p:cNvPicPr preferRelativeResize="0"/>
            <p:nvPr/>
          </p:nvPicPr>
          <p:blipFill rotWithShape="1">
            <a:blip r:embed="rId2">
              <a:alphaModFix/>
            </a:blip>
            <a:srcRect l="16960" t="24718" r="7121" b="26177"/>
            <a:stretch/>
          </p:blipFill>
          <p:spPr>
            <a:xfrm rot="5400000">
              <a:off x="-1534175" y="3508728"/>
              <a:ext cx="2934500" cy="22396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91" name="Google Shape;1391;p31"/>
            <p:cNvSpPr/>
            <p:nvPr/>
          </p:nvSpPr>
          <p:spPr>
            <a:xfrm rot="-5400000">
              <a:off x="-184180" y="3596444"/>
              <a:ext cx="503090" cy="2327806"/>
            </a:xfrm>
            <a:custGeom>
              <a:avLst/>
              <a:gdLst/>
              <a:ahLst/>
              <a:cxnLst/>
              <a:rect l="l" t="t" r="r" b="b"/>
              <a:pathLst>
                <a:path w="12266" h="56755" extrusionOk="0">
                  <a:moveTo>
                    <a:pt x="6811" y="1"/>
                  </a:moveTo>
                  <a:lnTo>
                    <a:pt x="2133" y="4663"/>
                  </a:lnTo>
                  <a:lnTo>
                    <a:pt x="2133" y="16836"/>
                  </a:lnTo>
                  <a:lnTo>
                    <a:pt x="2438" y="16836"/>
                  </a:lnTo>
                  <a:lnTo>
                    <a:pt x="2438" y="4800"/>
                  </a:lnTo>
                  <a:lnTo>
                    <a:pt x="6475" y="747"/>
                  </a:lnTo>
                  <a:lnTo>
                    <a:pt x="6475" y="11793"/>
                  </a:lnTo>
                  <a:lnTo>
                    <a:pt x="11534" y="11793"/>
                  </a:lnTo>
                  <a:lnTo>
                    <a:pt x="8197" y="15130"/>
                  </a:lnTo>
                  <a:lnTo>
                    <a:pt x="11640" y="18573"/>
                  </a:lnTo>
                  <a:lnTo>
                    <a:pt x="5668" y="24546"/>
                  </a:lnTo>
                  <a:lnTo>
                    <a:pt x="5668" y="41686"/>
                  </a:lnTo>
                  <a:lnTo>
                    <a:pt x="0" y="47369"/>
                  </a:lnTo>
                  <a:lnTo>
                    <a:pt x="0" y="56754"/>
                  </a:lnTo>
                  <a:lnTo>
                    <a:pt x="305" y="56754"/>
                  </a:lnTo>
                  <a:lnTo>
                    <a:pt x="305" y="47476"/>
                  </a:lnTo>
                  <a:lnTo>
                    <a:pt x="5973" y="41823"/>
                  </a:lnTo>
                  <a:lnTo>
                    <a:pt x="5973" y="24683"/>
                  </a:lnTo>
                  <a:lnTo>
                    <a:pt x="12082" y="18573"/>
                  </a:lnTo>
                  <a:lnTo>
                    <a:pt x="8639" y="15130"/>
                  </a:lnTo>
                  <a:lnTo>
                    <a:pt x="12265" y="11488"/>
                  </a:lnTo>
                  <a:lnTo>
                    <a:pt x="6811" y="11488"/>
                  </a:lnTo>
                  <a:lnTo>
                    <a:pt x="6811" y="1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92" name="Google Shape;1392;p31"/>
            <p:cNvGrpSpPr/>
            <p:nvPr/>
          </p:nvGrpSpPr>
          <p:grpSpPr>
            <a:xfrm>
              <a:off x="58899" y="4608583"/>
              <a:ext cx="604346" cy="657081"/>
              <a:chOff x="58899" y="4608583"/>
              <a:chExt cx="604346" cy="657081"/>
            </a:xfrm>
          </p:grpSpPr>
          <p:grpSp>
            <p:nvGrpSpPr>
              <p:cNvPr id="1393" name="Google Shape;1393;p31"/>
              <p:cNvGrpSpPr/>
              <p:nvPr/>
            </p:nvGrpSpPr>
            <p:grpSpPr>
              <a:xfrm rot="10800000">
                <a:off x="58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394" name="Google Shape;1394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5" name="Google Shape;1395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6" name="Google Shape;1396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7" name="Google Shape;1397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8" name="Google Shape;1398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9" name="Google Shape;1399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0" name="Google Shape;1400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1" name="Google Shape;1401;p31"/>
              <p:cNvGrpSpPr/>
              <p:nvPr/>
            </p:nvGrpSpPr>
            <p:grpSpPr>
              <a:xfrm rot="10800000">
                <a:off x="334899" y="4608583"/>
                <a:ext cx="328346" cy="328531"/>
                <a:chOff x="3678700" y="407275"/>
                <a:chExt cx="708100" cy="708500"/>
              </a:xfrm>
            </p:grpSpPr>
            <p:sp>
              <p:nvSpPr>
                <p:cNvPr id="1402" name="Google Shape;1402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3" name="Google Shape;1403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4" name="Google Shape;1404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5" name="Google Shape;1405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6" name="Google Shape;1406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7" name="Google Shape;1407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8" name="Google Shape;1408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409" name="Google Shape;1409;p31"/>
              <p:cNvGrpSpPr/>
              <p:nvPr/>
            </p:nvGrpSpPr>
            <p:grpSpPr>
              <a:xfrm rot="10800000">
                <a:off x="282574" y="4937133"/>
                <a:ext cx="328346" cy="328531"/>
                <a:chOff x="3678700" y="407275"/>
                <a:chExt cx="708100" cy="708500"/>
              </a:xfrm>
            </p:grpSpPr>
            <p:sp>
              <p:nvSpPr>
                <p:cNvPr id="1410" name="Google Shape;1410;p31"/>
                <p:cNvSpPr/>
                <p:nvPr/>
              </p:nvSpPr>
              <p:spPr>
                <a:xfrm>
                  <a:off x="3678700" y="4072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1" name="Google Shape;1411;p31"/>
                <p:cNvSpPr/>
                <p:nvPr/>
              </p:nvSpPr>
              <p:spPr>
                <a:xfrm>
                  <a:off x="3754875" y="483475"/>
                  <a:ext cx="249900" cy="24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5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2" name="Google Shape;1412;p31"/>
                <p:cNvSpPr/>
                <p:nvPr/>
              </p:nvSpPr>
              <p:spPr>
                <a:xfrm>
                  <a:off x="3831425" y="560025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4" y="0"/>
                      </a:moveTo>
                      <a:lnTo>
                        <a:pt x="1" y="8594"/>
                      </a:lnTo>
                      <a:lnTo>
                        <a:pt x="1403" y="9995"/>
                      </a:lnTo>
                      <a:lnTo>
                        <a:pt x="9996" y="1402"/>
                      </a:lnTo>
                      <a:lnTo>
                        <a:pt x="8594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3" name="Google Shape;1413;p31"/>
                <p:cNvSpPr/>
                <p:nvPr/>
              </p:nvSpPr>
              <p:spPr>
                <a:xfrm>
                  <a:off x="3907625" y="636575"/>
                  <a:ext cx="249875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81" extrusionOk="0">
                      <a:moveTo>
                        <a:pt x="8593" y="1"/>
                      </a:moveTo>
                      <a:lnTo>
                        <a:pt x="0" y="8579"/>
                      </a:lnTo>
                      <a:lnTo>
                        <a:pt x="1402" y="9980"/>
                      </a:lnTo>
                      <a:lnTo>
                        <a:pt x="9995" y="1387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4" name="Google Shape;1414;p31"/>
                <p:cNvSpPr/>
                <p:nvPr/>
              </p:nvSpPr>
              <p:spPr>
                <a:xfrm>
                  <a:off x="3984175" y="713150"/>
                  <a:ext cx="249900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6" h="9996" extrusionOk="0">
                      <a:moveTo>
                        <a:pt x="8593" y="0"/>
                      </a:moveTo>
                      <a:lnTo>
                        <a:pt x="0" y="8593"/>
                      </a:lnTo>
                      <a:lnTo>
                        <a:pt x="1402" y="9995"/>
                      </a:lnTo>
                      <a:lnTo>
                        <a:pt x="9995" y="1402"/>
                      </a:lnTo>
                      <a:lnTo>
                        <a:pt x="8593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5" name="Google Shape;1415;p31"/>
                <p:cNvSpPr/>
                <p:nvPr/>
              </p:nvSpPr>
              <p:spPr>
                <a:xfrm>
                  <a:off x="4061125" y="789700"/>
                  <a:ext cx="249500" cy="249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80" h="9981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80"/>
                      </a:lnTo>
                      <a:lnTo>
                        <a:pt x="9980" y="1402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4136925" y="865875"/>
                  <a:ext cx="249875" cy="249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95" h="9996" extrusionOk="0">
                      <a:moveTo>
                        <a:pt x="8593" y="1"/>
                      </a:moveTo>
                      <a:lnTo>
                        <a:pt x="0" y="8594"/>
                      </a:lnTo>
                      <a:lnTo>
                        <a:pt x="1402" y="9996"/>
                      </a:lnTo>
                      <a:lnTo>
                        <a:pt x="9995" y="1403"/>
                      </a:lnTo>
                      <a:lnTo>
                        <a:pt x="8593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C0A9E">
                        <a:alpha val="37254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lin ang="1350003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417" name="Google Shape;1417;p31"/>
            <p:cNvGrpSpPr/>
            <p:nvPr/>
          </p:nvGrpSpPr>
          <p:grpSpPr>
            <a:xfrm>
              <a:off x="-923150" y="4796551"/>
              <a:ext cx="4558967" cy="134100"/>
              <a:chOff x="796100" y="3019701"/>
              <a:chExt cx="4558967" cy="134100"/>
            </a:xfrm>
          </p:grpSpPr>
          <p:sp>
            <p:nvSpPr>
              <p:cNvPr id="1418" name="Google Shape;1418;p31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419" name="Google Shape;1419;p31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lt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420" name="Google Shape;1420;p31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681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4" r:id="rId2"/>
    <p:sldLayoutId id="2147483655" r:id="rId3"/>
    <p:sldLayoutId id="2147483658" r:id="rId4"/>
    <p:sldLayoutId id="2147483661" r:id="rId5"/>
    <p:sldLayoutId id="2147483663" r:id="rId6"/>
    <p:sldLayoutId id="2147483665" r:id="rId7"/>
    <p:sldLayoutId id="2147483676" r:id="rId8"/>
    <p:sldLayoutId id="214748367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2" name="Google Shape;1432;p35"/>
          <p:cNvSpPr txBox="1">
            <a:spLocks noGrp="1"/>
          </p:cNvSpPr>
          <p:nvPr>
            <p:ph type="ctrTitle"/>
          </p:nvPr>
        </p:nvSpPr>
        <p:spPr>
          <a:xfrm>
            <a:off x="26453" y="1059395"/>
            <a:ext cx="9091094" cy="2326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>
                <a:solidFill>
                  <a:schemeClr val="dk1"/>
                </a:solidFill>
                <a:latin typeface="Georgia" panose="02040502050405020303" pitchFamily="18" charset="0"/>
                <a:cs typeface="Poppins" panose="00000500000000000000" pitchFamily="2" charset="0"/>
              </a:rPr>
              <a:t>Классификация и описание SMART технологий, используемых в туризме</a:t>
            </a:r>
          </a:p>
        </p:txBody>
      </p:sp>
      <p:grpSp>
        <p:nvGrpSpPr>
          <p:cNvPr id="1433" name="Google Shape;1433;p35"/>
          <p:cNvGrpSpPr/>
          <p:nvPr/>
        </p:nvGrpSpPr>
        <p:grpSpPr>
          <a:xfrm>
            <a:off x="1096850" y="3649211"/>
            <a:ext cx="3936683" cy="134070"/>
            <a:chOff x="1096850" y="3242811"/>
            <a:chExt cx="3936683" cy="134070"/>
          </a:xfrm>
        </p:grpSpPr>
        <p:cxnSp>
          <p:nvCxnSpPr>
            <p:cNvPr id="1434" name="Google Shape;1434;p35"/>
            <p:cNvCxnSpPr/>
            <p:nvPr/>
          </p:nvCxnSpPr>
          <p:spPr>
            <a:xfrm>
              <a:off x="1096850" y="3309850"/>
              <a:ext cx="38406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5" name="Google Shape;1435;p35"/>
            <p:cNvGrpSpPr/>
            <p:nvPr/>
          </p:nvGrpSpPr>
          <p:grpSpPr>
            <a:xfrm>
              <a:off x="4899464" y="3242811"/>
              <a:ext cx="134070" cy="134070"/>
              <a:chOff x="8382514" y="1084976"/>
              <a:chExt cx="265800" cy="265800"/>
            </a:xfrm>
          </p:grpSpPr>
          <p:sp>
            <p:nvSpPr>
              <p:cNvPr id="1436" name="Google Shape;1436;p35"/>
              <p:cNvSpPr/>
              <p:nvPr/>
            </p:nvSpPr>
            <p:spPr>
              <a:xfrm>
                <a:off x="8442213" y="1144734"/>
                <a:ext cx="146400" cy="1464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35"/>
              <p:cNvSpPr/>
              <p:nvPr/>
            </p:nvSpPr>
            <p:spPr>
              <a:xfrm>
                <a:off x="8382514" y="1084976"/>
                <a:ext cx="265800" cy="2658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8" name="Google Shape;1438;p35"/>
          <p:cNvGrpSpPr/>
          <p:nvPr/>
        </p:nvGrpSpPr>
        <p:grpSpPr>
          <a:xfrm>
            <a:off x="8559299" y="-313900"/>
            <a:ext cx="134070" cy="1891362"/>
            <a:chOff x="8017432" y="-313900"/>
            <a:chExt cx="134070" cy="1891362"/>
          </a:xfrm>
        </p:grpSpPr>
        <p:sp>
          <p:nvSpPr>
            <p:cNvPr id="1439" name="Google Shape;1439;p35"/>
            <p:cNvSpPr/>
            <p:nvPr/>
          </p:nvSpPr>
          <p:spPr>
            <a:xfrm rot="5400000">
              <a:off x="8017432" y="1443393"/>
              <a:ext cx="134070" cy="13407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40" name="Google Shape;1440;p35"/>
            <p:cNvCxnSpPr/>
            <p:nvPr/>
          </p:nvCxnSpPr>
          <p:spPr>
            <a:xfrm>
              <a:off x="8084450" y="-313900"/>
              <a:ext cx="0" cy="17952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41" name="Google Shape;1441;p35"/>
            <p:cNvSpPr/>
            <p:nvPr/>
          </p:nvSpPr>
          <p:spPr>
            <a:xfrm rot="5400000">
              <a:off x="8047515" y="1473505"/>
              <a:ext cx="73844" cy="73844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35"/>
          <p:cNvGrpSpPr/>
          <p:nvPr/>
        </p:nvGrpSpPr>
        <p:grpSpPr>
          <a:xfrm>
            <a:off x="5530593" y="1730509"/>
            <a:ext cx="3504715" cy="5119205"/>
            <a:chOff x="6309526" y="836950"/>
            <a:chExt cx="3504715" cy="5119205"/>
          </a:xfrm>
        </p:grpSpPr>
        <p:sp>
          <p:nvSpPr>
            <p:cNvPr id="1443" name="Google Shape;1443;p35"/>
            <p:cNvSpPr/>
            <p:nvPr/>
          </p:nvSpPr>
          <p:spPr>
            <a:xfrm>
              <a:off x="6309526" y="836950"/>
              <a:ext cx="3153315" cy="5119205"/>
            </a:xfrm>
            <a:custGeom>
              <a:avLst/>
              <a:gdLst/>
              <a:ahLst/>
              <a:cxnLst/>
              <a:rect l="l" t="t" r="r" b="b"/>
              <a:pathLst>
                <a:path w="76882" h="124813" extrusionOk="0">
                  <a:moveTo>
                    <a:pt x="76668" y="0"/>
                  </a:moveTo>
                  <a:lnTo>
                    <a:pt x="63260" y="13408"/>
                  </a:lnTo>
                  <a:cubicBezTo>
                    <a:pt x="62879" y="13789"/>
                    <a:pt x="62879" y="14398"/>
                    <a:pt x="63260" y="14779"/>
                  </a:cubicBezTo>
                  <a:lnTo>
                    <a:pt x="69857" y="21376"/>
                  </a:lnTo>
                  <a:cubicBezTo>
                    <a:pt x="70116" y="21620"/>
                    <a:pt x="70116" y="22046"/>
                    <a:pt x="69857" y="22305"/>
                  </a:cubicBezTo>
                  <a:lnTo>
                    <a:pt x="46546" y="45616"/>
                  </a:lnTo>
                  <a:cubicBezTo>
                    <a:pt x="46417" y="45738"/>
                    <a:pt x="46245" y="45799"/>
                    <a:pt x="46074" y="45799"/>
                  </a:cubicBezTo>
                  <a:cubicBezTo>
                    <a:pt x="45903" y="45799"/>
                    <a:pt x="45731" y="45738"/>
                    <a:pt x="45602" y="45616"/>
                  </a:cubicBezTo>
                  <a:lnTo>
                    <a:pt x="39020" y="39019"/>
                  </a:lnTo>
                  <a:cubicBezTo>
                    <a:pt x="38822" y="38836"/>
                    <a:pt x="38593" y="38745"/>
                    <a:pt x="38334" y="38745"/>
                  </a:cubicBezTo>
                  <a:cubicBezTo>
                    <a:pt x="38060" y="38745"/>
                    <a:pt x="37831" y="38836"/>
                    <a:pt x="37649" y="39019"/>
                  </a:cubicBezTo>
                  <a:lnTo>
                    <a:pt x="23357" y="53311"/>
                  </a:lnTo>
                  <a:cubicBezTo>
                    <a:pt x="22976" y="53691"/>
                    <a:pt x="22976" y="54301"/>
                    <a:pt x="23357" y="54682"/>
                  </a:cubicBezTo>
                  <a:lnTo>
                    <a:pt x="40833" y="72142"/>
                  </a:lnTo>
                  <a:cubicBezTo>
                    <a:pt x="40939" y="72279"/>
                    <a:pt x="41016" y="72432"/>
                    <a:pt x="41016" y="72614"/>
                  </a:cubicBezTo>
                  <a:cubicBezTo>
                    <a:pt x="41016" y="72812"/>
                    <a:pt x="40955" y="72965"/>
                    <a:pt x="40833" y="73102"/>
                  </a:cubicBezTo>
                  <a:lnTo>
                    <a:pt x="27090" y="86830"/>
                  </a:lnTo>
                  <a:cubicBezTo>
                    <a:pt x="26907" y="87028"/>
                    <a:pt x="26816" y="87256"/>
                    <a:pt x="26816" y="87515"/>
                  </a:cubicBezTo>
                  <a:lnTo>
                    <a:pt x="26816" y="96276"/>
                  </a:lnTo>
                  <a:cubicBezTo>
                    <a:pt x="26816" y="96459"/>
                    <a:pt x="26755" y="96611"/>
                    <a:pt x="26618" y="96748"/>
                  </a:cubicBezTo>
                  <a:lnTo>
                    <a:pt x="13225" y="110140"/>
                  </a:lnTo>
                  <a:cubicBezTo>
                    <a:pt x="13103" y="110270"/>
                    <a:pt x="12940" y="110335"/>
                    <a:pt x="12772" y="110335"/>
                  </a:cubicBezTo>
                  <a:cubicBezTo>
                    <a:pt x="12604" y="110335"/>
                    <a:pt x="12433" y="110270"/>
                    <a:pt x="12296" y="110140"/>
                  </a:cubicBezTo>
                  <a:lnTo>
                    <a:pt x="7618" y="105448"/>
                  </a:lnTo>
                  <a:cubicBezTo>
                    <a:pt x="7428" y="105257"/>
                    <a:pt x="7180" y="105162"/>
                    <a:pt x="6933" y="105162"/>
                  </a:cubicBezTo>
                  <a:cubicBezTo>
                    <a:pt x="6685" y="105162"/>
                    <a:pt x="6438" y="105257"/>
                    <a:pt x="6247" y="105448"/>
                  </a:cubicBezTo>
                  <a:lnTo>
                    <a:pt x="381" y="111314"/>
                  </a:lnTo>
                  <a:cubicBezTo>
                    <a:pt x="1" y="111695"/>
                    <a:pt x="1" y="112304"/>
                    <a:pt x="381" y="112685"/>
                  </a:cubicBezTo>
                  <a:lnTo>
                    <a:pt x="5059" y="117378"/>
                  </a:lnTo>
                  <a:cubicBezTo>
                    <a:pt x="5181" y="117515"/>
                    <a:pt x="5257" y="117667"/>
                    <a:pt x="5257" y="117850"/>
                  </a:cubicBezTo>
                  <a:cubicBezTo>
                    <a:pt x="5257" y="118048"/>
                    <a:pt x="5196" y="118200"/>
                    <a:pt x="5059" y="118322"/>
                  </a:cubicBezTo>
                  <a:lnTo>
                    <a:pt x="3231" y="120150"/>
                  </a:lnTo>
                  <a:cubicBezTo>
                    <a:pt x="2850" y="120531"/>
                    <a:pt x="2850" y="121141"/>
                    <a:pt x="3231" y="121522"/>
                  </a:cubicBezTo>
                  <a:lnTo>
                    <a:pt x="5059" y="123365"/>
                  </a:lnTo>
                  <a:cubicBezTo>
                    <a:pt x="5333" y="123609"/>
                    <a:pt x="5333" y="124020"/>
                    <a:pt x="5059" y="124295"/>
                  </a:cubicBezTo>
                  <a:cubicBezTo>
                    <a:pt x="4914" y="124432"/>
                    <a:pt x="4754" y="124489"/>
                    <a:pt x="4602" y="124489"/>
                  </a:cubicBezTo>
                  <a:cubicBezTo>
                    <a:pt x="4449" y="124489"/>
                    <a:pt x="4305" y="124432"/>
                    <a:pt x="4190" y="124340"/>
                  </a:cubicBezTo>
                  <a:cubicBezTo>
                    <a:pt x="3962" y="124173"/>
                    <a:pt x="3825" y="123838"/>
                    <a:pt x="4038" y="123487"/>
                  </a:cubicBezTo>
                  <a:lnTo>
                    <a:pt x="3764" y="123335"/>
                  </a:lnTo>
                  <a:lnTo>
                    <a:pt x="3764" y="123335"/>
                  </a:lnTo>
                  <a:cubicBezTo>
                    <a:pt x="3459" y="123838"/>
                    <a:pt x="3672" y="124356"/>
                    <a:pt x="3992" y="124599"/>
                  </a:cubicBezTo>
                  <a:cubicBezTo>
                    <a:pt x="4175" y="124736"/>
                    <a:pt x="4373" y="124813"/>
                    <a:pt x="4602" y="124813"/>
                  </a:cubicBezTo>
                  <a:cubicBezTo>
                    <a:pt x="4830" y="124813"/>
                    <a:pt x="5059" y="124736"/>
                    <a:pt x="5272" y="124477"/>
                  </a:cubicBezTo>
                  <a:cubicBezTo>
                    <a:pt x="5455" y="124295"/>
                    <a:pt x="5562" y="124066"/>
                    <a:pt x="5562" y="123792"/>
                  </a:cubicBezTo>
                  <a:cubicBezTo>
                    <a:pt x="5562" y="123533"/>
                    <a:pt x="5455" y="123304"/>
                    <a:pt x="5272" y="123106"/>
                  </a:cubicBezTo>
                  <a:lnTo>
                    <a:pt x="3444" y="121278"/>
                  </a:lnTo>
                  <a:cubicBezTo>
                    <a:pt x="3170" y="121034"/>
                    <a:pt x="3170" y="120623"/>
                    <a:pt x="3444" y="120349"/>
                  </a:cubicBezTo>
                  <a:lnTo>
                    <a:pt x="5272" y="118520"/>
                  </a:lnTo>
                  <a:cubicBezTo>
                    <a:pt x="5455" y="118337"/>
                    <a:pt x="5562" y="118094"/>
                    <a:pt x="5562" y="117835"/>
                  </a:cubicBezTo>
                  <a:cubicBezTo>
                    <a:pt x="5562" y="117576"/>
                    <a:pt x="5455" y="117332"/>
                    <a:pt x="5272" y="117149"/>
                  </a:cubicBezTo>
                  <a:lnTo>
                    <a:pt x="579" y="112456"/>
                  </a:lnTo>
                  <a:cubicBezTo>
                    <a:pt x="320" y="112213"/>
                    <a:pt x="320" y="111801"/>
                    <a:pt x="579" y="111527"/>
                  </a:cubicBezTo>
                  <a:lnTo>
                    <a:pt x="6445" y="105661"/>
                  </a:lnTo>
                  <a:cubicBezTo>
                    <a:pt x="6575" y="105532"/>
                    <a:pt x="6742" y="105467"/>
                    <a:pt x="6912" y="105467"/>
                  </a:cubicBezTo>
                  <a:cubicBezTo>
                    <a:pt x="7081" y="105467"/>
                    <a:pt x="7253" y="105532"/>
                    <a:pt x="7390" y="105661"/>
                  </a:cubicBezTo>
                  <a:lnTo>
                    <a:pt x="12067" y="110354"/>
                  </a:lnTo>
                  <a:cubicBezTo>
                    <a:pt x="12265" y="110537"/>
                    <a:pt x="12494" y="110643"/>
                    <a:pt x="12753" y="110643"/>
                  </a:cubicBezTo>
                  <a:cubicBezTo>
                    <a:pt x="13027" y="110643"/>
                    <a:pt x="13256" y="110537"/>
                    <a:pt x="13439" y="110354"/>
                  </a:cubicBezTo>
                  <a:lnTo>
                    <a:pt x="26831" y="96961"/>
                  </a:lnTo>
                  <a:cubicBezTo>
                    <a:pt x="27014" y="96779"/>
                    <a:pt x="27120" y="96550"/>
                    <a:pt x="27120" y="96276"/>
                  </a:cubicBezTo>
                  <a:lnTo>
                    <a:pt x="27120" y="87469"/>
                  </a:lnTo>
                  <a:cubicBezTo>
                    <a:pt x="27120" y="87287"/>
                    <a:pt x="27166" y="87134"/>
                    <a:pt x="27303" y="86997"/>
                  </a:cubicBezTo>
                  <a:lnTo>
                    <a:pt x="41031" y="73270"/>
                  </a:lnTo>
                  <a:cubicBezTo>
                    <a:pt x="41412" y="72889"/>
                    <a:pt x="41412" y="72279"/>
                    <a:pt x="41031" y="71898"/>
                  </a:cubicBezTo>
                  <a:lnTo>
                    <a:pt x="23571" y="54438"/>
                  </a:lnTo>
                  <a:cubicBezTo>
                    <a:pt x="23312" y="54194"/>
                    <a:pt x="23312" y="53768"/>
                    <a:pt x="23571" y="53509"/>
                  </a:cubicBezTo>
                  <a:lnTo>
                    <a:pt x="37862" y="39217"/>
                  </a:lnTo>
                  <a:cubicBezTo>
                    <a:pt x="37984" y="39095"/>
                    <a:pt x="38155" y="39035"/>
                    <a:pt x="38327" y="39035"/>
                  </a:cubicBezTo>
                  <a:cubicBezTo>
                    <a:pt x="38498" y="39035"/>
                    <a:pt x="38669" y="39095"/>
                    <a:pt x="38791" y="39217"/>
                  </a:cubicBezTo>
                  <a:lnTo>
                    <a:pt x="45373" y="45830"/>
                  </a:lnTo>
                  <a:cubicBezTo>
                    <a:pt x="45571" y="46013"/>
                    <a:pt x="45800" y="46119"/>
                    <a:pt x="46059" y="46119"/>
                  </a:cubicBezTo>
                  <a:cubicBezTo>
                    <a:pt x="46333" y="46119"/>
                    <a:pt x="46562" y="46013"/>
                    <a:pt x="46744" y="45830"/>
                  </a:cubicBezTo>
                  <a:lnTo>
                    <a:pt x="70055" y="22519"/>
                  </a:lnTo>
                  <a:cubicBezTo>
                    <a:pt x="70436" y="22138"/>
                    <a:pt x="70436" y="21528"/>
                    <a:pt x="70055" y="21148"/>
                  </a:cubicBezTo>
                  <a:lnTo>
                    <a:pt x="63473" y="14550"/>
                  </a:lnTo>
                  <a:cubicBezTo>
                    <a:pt x="63199" y="14307"/>
                    <a:pt x="63199" y="13895"/>
                    <a:pt x="63473" y="13621"/>
                  </a:cubicBezTo>
                  <a:lnTo>
                    <a:pt x="76881" y="213"/>
                  </a:lnTo>
                  <a:lnTo>
                    <a:pt x="76668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</a:srgbClr>
                </a:gs>
                <a:gs pos="100000">
                  <a:srgbClr val="FFFFFF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44" name="Google Shape;1444;p35"/>
            <p:cNvGrpSpPr/>
            <p:nvPr/>
          </p:nvGrpSpPr>
          <p:grpSpPr>
            <a:xfrm>
              <a:off x="7728436" y="3524084"/>
              <a:ext cx="134004" cy="134004"/>
              <a:chOff x="8356813" y="1074288"/>
              <a:chExt cx="351900" cy="351900"/>
            </a:xfrm>
          </p:grpSpPr>
          <p:sp>
            <p:nvSpPr>
              <p:cNvPr id="1445" name="Google Shape;1445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7" name="Google Shape;1447;p35"/>
            <p:cNvGrpSpPr/>
            <p:nvPr/>
          </p:nvGrpSpPr>
          <p:grpSpPr>
            <a:xfrm>
              <a:off x="7344361" y="3150259"/>
              <a:ext cx="134004" cy="134004"/>
              <a:chOff x="8356813" y="1074288"/>
              <a:chExt cx="351900" cy="351900"/>
            </a:xfrm>
          </p:grpSpPr>
          <p:sp>
            <p:nvSpPr>
              <p:cNvPr id="1448" name="Google Shape;1448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0" name="Google Shape;1450;p35"/>
            <p:cNvGrpSpPr/>
            <p:nvPr/>
          </p:nvGrpSpPr>
          <p:grpSpPr>
            <a:xfrm>
              <a:off x="8337811" y="2464059"/>
              <a:ext cx="134004" cy="134004"/>
              <a:chOff x="8356813" y="1074288"/>
              <a:chExt cx="351900" cy="351900"/>
            </a:xfrm>
          </p:grpSpPr>
          <p:sp>
            <p:nvSpPr>
              <p:cNvPr id="1451" name="Google Shape;1451;p35"/>
              <p:cNvSpPr/>
              <p:nvPr/>
            </p:nvSpPr>
            <p:spPr>
              <a:xfrm>
                <a:off x="8356813" y="1074288"/>
                <a:ext cx="351900" cy="351900"/>
              </a:xfrm>
              <a:prstGeom prst="ellipse">
                <a:avLst/>
              </a:prstGeom>
              <a:noFill/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2" name="Google Shape;1452;p35"/>
              <p:cNvSpPr/>
              <p:nvPr/>
            </p:nvSpPr>
            <p:spPr>
              <a:xfrm>
                <a:off x="8406497" y="1123972"/>
                <a:ext cx="252600" cy="252600"/>
              </a:xfrm>
              <a:prstGeom prst="ellipse">
                <a:avLst/>
              </a:pr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3" name="Google Shape;1453;p35"/>
            <p:cNvSpPr/>
            <p:nvPr/>
          </p:nvSpPr>
          <p:spPr>
            <a:xfrm rot="5400000">
              <a:off x="7687039" y="1023058"/>
              <a:ext cx="1421047" cy="2833357"/>
            </a:xfrm>
            <a:custGeom>
              <a:avLst/>
              <a:gdLst/>
              <a:ahLst/>
              <a:cxnLst/>
              <a:rect l="l" t="t" r="r" b="b"/>
              <a:pathLst>
                <a:path w="34647" h="69081" extrusionOk="0">
                  <a:moveTo>
                    <a:pt x="34434" y="1"/>
                  </a:moveTo>
                  <a:lnTo>
                    <a:pt x="25429" y="8990"/>
                  </a:lnTo>
                  <a:lnTo>
                    <a:pt x="25383" y="9051"/>
                  </a:lnTo>
                  <a:lnTo>
                    <a:pt x="25383" y="32651"/>
                  </a:lnTo>
                  <a:lnTo>
                    <a:pt x="15130" y="42920"/>
                  </a:lnTo>
                  <a:lnTo>
                    <a:pt x="15084" y="42951"/>
                  </a:lnTo>
                  <a:lnTo>
                    <a:pt x="15084" y="60472"/>
                  </a:lnTo>
                  <a:lnTo>
                    <a:pt x="9614" y="65957"/>
                  </a:lnTo>
                  <a:lnTo>
                    <a:pt x="0" y="65957"/>
                  </a:lnTo>
                  <a:lnTo>
                    <a:pt x="0" y="69080"/>
                  </a:lnTo>
                  <a:lnTo>
                    <a:pt x="320" y="69080"/>
                  </a:lnTo>
                  <a:lnTo>
                    <a:pt x="320" y="66262"/>
                  </a:lnTo>
                  <a:lnTo>
                    <a:pt x="9751" y="66262"/>
                  </a:lnTo>
                  <a:lnTo>
                    <a:pt x="15389" y="60609"/>
                  </a:lnTo>
                  <a:lnTo>
                    <a:pt x="15389" y="43088"/>
                  </a:lnTo>
                  <a:lnTo>
                    <a:pt x="25658" y="32819"/>
                  </a:lnTo>
                  <a:lnTo>
                    <a:pt x="25688" y="32788"/>
                  </a:lnTo>
                  <a:lnTo>
                    <a:pt x="25688" y="9188"/>
                  </a:lnTo>
                  <a:lnTo>
                    <a:pt x="34647" y="214"/>
                  </a:lnTo>
                  <a:lnTo>
                    <a:pt x="34434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rgbClr val="FFFFFF">
                    <a:alpha val="0"/>
                  </a:srgbClr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141;p66">
            <a:extLst>
              <a:ext uri="{FF2B5EF4-FFF2-40B4-BE49-F238E27FC236}">
                <a16:creationId xmlns:a16="http://schemas.microsoft.com/office/drawing/2014/main" id="{47789DBB-9E1D-93F5-041B-853483040B16}"/>
              </a:ext>
            </a:extLst>
          </p:cNvPr>
          <p:cNvGrpSpPr/>
          <p:nvPr/>
        </p:nvGrpSpPr>
        <p:grpSpPr>
          <a:xfrm>
            <a:off x="342" y="0"/>
            <a:ext cx="1892093" cy="1948807"/>
            <a:chOff x="229175" y="1404950"/>
            <a:chExt cx="1576350" cy="1623600"/>
          </a:xfrm>
        </p:grpSpPr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48FB3C86-48D2-37C7-25A5-63522241004E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3;p66">
              <a:extLst>
                <a:ext uri="{FF2B5EF4-FFF2-40B4-BE49-F238E27FC236}">
                  <a16:creationId xmlns:a16="http://schemas.microsoft.com/office/drawing/2014/main" id="{1F9979CC-FFE7-3C0A-3E60-A7E0B6267627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4;p66">
              <a:extLst>
                <a:ext uri="{FF2B5EF4-FFF2-40B4-BE49-F238E27FC236}">
                  <a16:creationId xmlns:a16="http://schemas.microsoft.com/office/drawing/2014/main" id="{7D4A0710-37EC-9C59-99C4-A02CCDF14140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5;p66">
              <a:extLst>
                <a:ext uri="{FF2B5EF4-FFF2-40B4-BE49-F238E27FC236}">
                  <a16:creationId xmlns:a16="http://schemas.microsoft.com/office/drawing/2014/main" id="{E8DEA3AA-3588-211B-34A3-6DA03A949CA8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01848" y="1032694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Платформы социальных сетей, интерактивные компьютерные технологии, которые облегчают создание или обмен информацией, идеями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 другими формами выражения через виртуальные сообщества и сети.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</a:t>
            </a:r>
            <a:r>
              <a:rPr lang="en-US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Facebook Instagram YouTube Twitter</a:t>
            </a: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8" y="805431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Социальные сети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26562" y="3155770"/>
            <a:ext cx="85148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многие агентства перешли от личного общения к онлайн-обслуживанию, чтобы увеличить количество отказов от онлайн-бронирования используя их для обмена видео, впечатлениями и фотографиями путешественников с более широкой аудиторией, чем когда-либо прежде, они могут улучшить продвижение и маркетинг туристических направлений.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9641B-47C5-2B91-F289-481D3EA2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98" y="727894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924F67F-2D6F-D7B6-5479-C8AB8D16B2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6780" y="1355651"/>
            <a:ext cx="1677261" cy="167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251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141;p66">
            <a:extLst>
              <a:ext uri="{FF2B5EF4-FFF2-40B4-BE49-F238E27FC236}">
                <a16:creationId xmlns:a16="http://schemas.microsoft.com/office/drawing/2014/main" id="{DEB03517-04C7-BD87-E2B8-289895B618F6}"/>
              </a:ext>
            </a:extLst>
          </p:cNvPr>
          <p:cNvGrpSpPr/>
          <p:nvPr/>
        </p:nvGrpSpPr>
        <p:grpSpPr>
          <a:xfrm rot="5400000" flipH="1">
            <a:off x="7218612" y="3233378"/>
            <a:ext cx="1892093" cy="1948807"/>
            <a:chOff x="229175" y="1404950"/>
            <a:chExt cx="1576350" cy="1623600"/>
          </a:xfrm>
        </p:grpSpPr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DE0BC252-DD9A-3159-64AD-3AD430D0A2C9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3;p66">
              <a:extLst>
                <a:ext uri="{FF2B5EF4-FFF2-40B4-BE49-F238E27FC236}">
                  <a16:creationId xmlns:a16="http://schemas.microsoft.com/office/drawing/2014/main" id="{3D1FCADB-DC1F-C9A6-C553-4C96C2FCD57B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4;p66">
              <a:extLst>
                <a:ext uri="{FF2B5EF4-FFF2-40B4-BE49-F238E27FC236}">
                  <a16:creationId xmlns:a16="http://schemas.microsoft.com/office/drawing/2014/main" id="{28F19FDA-1A9E-E47B-5B38-FD956FE3D76F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5;p66">
              <a:extLst>
                <a:ext uri="{FF2B5EF4-FFF2-40B4-BE49-F238E27FC236}">
                  <a16:creationId xmlns:a16="http://schemas.microsoft.com/office/drawing/2014/main" id="{9D350FDF-BF11-6EF2-520F-7FA2A2F1B5B9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4" y="1032694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Платформы социальных сетей, интерактивные компьютерные технологии, которые облегчают создание или обмен информацией, идеями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 другими формами выражения через виртуальные сообщества и сети.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</a:t>
            </a:r>
            <a:r>
              <a:rPr lang="en-US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Facebook Instagram YouTube Twitter</a:t>
            </a: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8" y="805431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Социальные сети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26563" y="3155770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многие отели и курорты начали проводить социальные кампании, чтобы обеспечить доверие своих гостей.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Kimpton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Hotels использовала фотографии гостей, помечала их хэш-тегом, собирала положительные отзывы и делилась брендами гостеприимства, чтобы повысить качество бренда и его показ, а также мероприятия для более широкого круга людей.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DF9641B-47C5-2B91-F289-481D3EA213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98" y="727894"/>
            <a:ext cx="609600" cy="609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82C919-F229-D286-C21C-3C5333346B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585" y="1554090"/>
            <a:ext cx="1491049" cy="14910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98A24A7-B995-5CDD-0E98-FBCAFE1FA1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0447" y="1528891"/>
            <a:ext cx="1420740" cy="142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1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oogle Shape;3141;p66">
            <a:extLst>
              <a:ext uri="{FF2B5EF4-FFF2-40B4-BE49-F238E27FC236}">
                <a16:creationId xmlns:a16="http://schemas.microsoft.com/office/drawing/2014/main" id="{67C19BE0-B885-F404-3F44-F4CA533E19C6}"/>
              </a:ext>
            </a:extLst>
          </p:cNvPr>
          <p:cNvGrpSpPr/>
          <p:nvPr/>
        </p:nvGrpSpPr>
        <p:grpSpPr>
          <a:xfrm>
            <a:off x="0" y="0"/>
            <a:ext cx="1892093" cy="1948807"/>
            <a:chOff x="229175" y="1404950"/>
            <a:chExt cx="1576350" cy="1623600"/>
          </a:xfrm>
        </p:grpSpPr>
        <p:sp>
          <p:nvSpPr>
            <p:cNvPr id="12" name="Google Shape;3142;p66">
              <a:extLst>
                <a:ext uri="{FF2B5EF4-FFF2-40B4-BE49-F238E27FC236}">
                  <a16:creationId xmlns:a16="http://schemas.microsoft.com/office/drawing/2014/main" id="{2FDD38AE-3474-9D4B-EF0F-ED0E34DF2997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3;p66">
              <a:extLst>
                <a:ext uri="{FF2B5EF4-FFF2-40B4-BE49-F238E27FC236}">
                  <a16:creationId xmlns:a16="http://schemas.microsoft.com/office/drawing/2014/main" id="{61F088BC-CC27-408A-DAE3-8E21C0D6CF2B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4;p66">
              <a:extLst>
                <a:ext uri="{FF2B5EF4-FFF2-40B4-BE49-F238E27FC236}">
                  <a16:creationId xmlns:a16="http://schemas.microsoft.com/office/drawing/2014/main" id="{130338CA-2A0D-9FE0-24D1-4EB2CD1B0CA0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5;p66">
              <a:extLst>
                <a:ext uri="{FF2B5EF4-FFF2-40B4-BE49-F238E27FC236}">
                  <a16:creationId xmlns:a16="http://schemas.microsoft.com/office/drawing/2014/main" id="{3B1100AE-452B-0897-E820-B8AAC12B09FF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4" y="1244520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Включает расширение подключения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 Интернету объектов, устройств и приборов в туристических гостиничных заведениях.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GPS, Bluetooth и технология маяков, размещение в умных номерах.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8" y="805431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Интернет вещей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4" y="3040441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Технология маяков; GPS, Bluetooth открыли новые возможности в доставке информации о местоположении, могут использоваться турагентами, гидами для отправки сообщений туристам в точное время, что означает отправку актуальной информации о туристических услугах, близлежащих достопримечательностях и т. д., чтобы улучшить туристический опыт.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B4CBB-0A7B-E9F6-2826-CB4D1719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27" y="836294"/>
            <a:ext cx="498771" cy="49877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39EAA07-8F37-966E-EFE3-BF82E71FC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638" y="1486893"/>
            <a:ext cx="1318760" cy="131876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A147D03-BC70-FA40-20B1-678B972204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137" y="1335065"/>
            <a:ext cx="1538366" cy="153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641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141;p66">
            <a:extLst>
              <a:ext uri="{FF2B5EF4-FFF2-40B4-BE49-F238E27FC236}">
                <a16:creationId xmlns:a16="http://schemas.microsoft.com/office/drawing/2014/main" id="{A32D9CDE-B148-7E04-6A94-8A1F2008F441}"/>
              </a:ext>
            </a:extLst>
          </p:cNvPr>
          <p:cNvGrpSpPr/>
          <p:nvPr/>
        </p:nvGrpSpPr>
        <p:grpSpPr>
          <a:xfrm rot="5400000" flipH="1">
            <a:off x="7218612" y="3223050"/>
            <a:ext cx="1892093" cy="1948807"/>
            <a:chOff x="229175" y="1404950"/>
            <a:chExt cx="1576350" cy="1623600"/>
          </a:xfrm>
        </p:grpSpPr>
        <p:sp>
          <p:nvSpPr>
            <p:cNvPr id="14" name="Google Shape;3142;p66">
              <a:extLst>
                <a:ext uri="{FF2B5EF4-FFF2-40B4-BE49-F238E27FC236}">
                  <a16:creationId xmlns:a16="http://schemas.microsoft.com/office/drawing/2014/main" id="{9E2B9283-0D72-F9CA-5C9B-2F2EFE395D02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3;p66">
              <a:extLst>
                <a:ext uri="{FF2B5EF4-FFF2-40B4-BE49-F238E27FC236}">
                  <a16:creationId xmlns:a16="http://schemas.microsoft.com/office/drawing/2014/main" id="{EA95CDF2-DE9A-3F12-C05A-DB93FD558CCC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4;p66">
              <a:extLst>
                <a:ext uri="{FF2B5EF4-FFF2-40B4-BE49-F238E27FC236}">
                  <a16:creationId xmlns:a16="http://schemas.microsoft.com/office/drawing/2014/main" id="{065DB04C-B332-D0E6-F8F7-8385C529E476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5;p66">
              <a:extLst>
                <a:ext uri="{FF2B5EF4-FFF2-40B4-BE49-F238E27FC236}">
                  <a16:creationId xmlns:a16="http://schemas.microsoft.com/office/drawing/2014/main" id="{2685331A-28A9-8BF1-7E2B-00FDEF8CE28C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460659" y="947958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Включает расширение подключения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 Интернету объектов, устройств и приборов в туристических гостиничных заведениях.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GPS, Bluetooth и технология маяков, размещение в умных номерах.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8" y="805431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Интернет вещей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460659" y="2637652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Умная комната: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полностью персонализированная в соответствии с предпочтениями гостей, как в отелях Hilton и Marriott, в которых есть номера, работающие над синхронизацией участников программы лояльности и профилей с предпочтениями: качество обслуживания в номере, температура в помещении, освещение, ванная комната, аксессуары, потоковая передача, предпочтения мультимедиа, постельное белье. и многое другое. В «умном» номере должен быть высокоскоростной доступ в Интернет с интеллектуальным управлением коммунальными услугами с помощью голосовых помощников.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15B4CBB-0A7B-E9F6-2826-CB4D17194E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8627" y="836294"/>
            <a:ext cx="498771" cy="4987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726330-0509-69F7-A7A8-013C5096C5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7341" y="1469585"/>
            <a:ext cx="1276865" cy="127686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A74EBFC-B7ED-AACF-8666-166D3C7B8A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2120" y="1414432"/>
            <a:ext cx="1416908" cy="14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724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141;p66">
            <a:extLst>
              <a:ext uri="{FF2B5EF4-FFF2-40B4-BE49-F238E27FC236}">
                <a16:creationId xmlns:a16="http://schemas.microsoft.com/office/drawing/2014/main" id="{5ED6FAE7-D4C4-6DCE-D56F-BC8E8FD0B4A0}"/>
              </a:ext>
            </a:extLst>
          </p:cNvPr>
          <p:cNvGrpSpPr/>
          <p:nvPr/>
        </p:nvGrpSpPr>
        <p:grpSpPr>
          <a:xfrm>
            <a:off x="0" y="32279"/>
            <a:ext cx="1892093" cy="1948807"/>
            <a:chOff x="229175" y="1404950"/>
            <a:chExt cx="1576350" cy="1623600"/>
          </a:xfrm>
        </p:grpSpPr>
        <p:sp>
          <p:nvSpPr>
            <p:cNvPr id="16" name="Google Shape;3142;p66">
              <a:extLst>
                <a:ext uri="{FF2B5EF4-FFF2-40B4-BE49-F238E27FC236}">
                  <a16:creationId xmlns:a16="http://schemas.microsoft.com/office/drawing/2014/main" id="{B1249F75-7F0D-E715-335E-61E22D855C17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3;p66">
              <a:extLst>
                <a:ext uri="{FF2B5EF4-FFF2-40B4-BE49-F238E27FC236}">
                  <a16:creationId xmlns:a16="http://schemas.microsoft.com/office/drawing/2014/main" id="{E4E170F1-A125-7498-1D7C-4B6D53E0BE41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4;p66">
              <a:extLst>
                <a:ext uri="{FF2B5EF4-FFF2-40B4-BE49-F238E27FC236}">
                  <a16:creationId xmlns:a16="http://schemas.microsoft.com/office/drawing/2014/main" id="{AFB0AFFB-FAB4-B2B1-0848-0E46AC370140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5;p66">
              <a:extLst>
                <a:ext uri="{FF2B5EF4-FFF2-40B4-BE49-F238E27FC236}">
                  <a16:creationId xmlns:a16="http://schemas.microsoft.com/office/drawing/2014/main" id="{495B51D7-A254-ACC0-0B50-97972899764D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4" y="1244520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означает выполнение, казалось бы, разумного поведения компьютерами машин.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Цепочка блоков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4" y="2462023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Блокчейн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обеспечивает туристу высокий уровень доверия к туристическим онлайн-платформам, поскольку любые транзакционные данные будут защищены.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Предостав</a:t>
            </a:r>
            <a:r>
              <a:rPr lang="kk-KZ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ление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путешественникам универсальные цифровые системы, которые используются для голосового бронирования туристов и отелей, программ лояльности, повышения качества услуг и возможности охватить новые потенциальные туристические сегменты. Обеспечение гибкости путешествий с помощью криптовалют, чтобы туристам больше не приходилось конвертировать валюты во время поездок в другие пункты назначения, избегая возможных задержек.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ABCE2-F82C-A382-9DFE-A8E4C52A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99" y="844440"/>
            <a:ext cx="609600" cy="609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345CA9E-48DE-A4C8-F51D-14E5B33FF7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455" y="1611336"/>
            <a:ext cx="850687" cy="8506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DCE9D9-2DAE-46A2-3758-1CF62A4F8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9547" y="1656259"/>
            <a:ext cx="805764" cy="80576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FAF435-A927-95D2-36C7-E6B0C94C21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4547" y="1597383"/>
            <a:ext cx="905816" cy="90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690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141;p66">
            <a:extLst>
              <a:ext uri="{FF2B5EF4-FFF2-40B4-BE49-F238E27FC236}">
                <a16:creationId xmlns:a16="http://schemas.microsoft.com/office/drawing/2014/main" id="{A84992A5-3F9E-F364-AA08-58FC3A0D7C39}"/>
              </a:ext>
            </a:extLst>
          </p:cNvPr>
          <p:cNvGrpSpPr/>
          <p:nvPr/>
        </p:nvGrpSpPr>
        <p:grpSpPr>
          <a:xfrm rot="5400000" flipH="1">
            <a:off x="7218612" y="3114620"/>
            <a:ext cx="1892093" cy="1948807"/>
            <a:chOff x="229175" y="1404950"/>
            <a:chExt cx="1576350" cy="1623600"/>
          </a:xfrm>
        </p:grpSpPr>
        <p:sp>
          <p:nvSpPr>
            <p:cNvPr id="17" name="Google Shape;3142;p66">
              <a:extLst>
                <a:ext uri="{FF2B5EF4-FFF2-40B4-BE49-F238E27FC236}">
                  <a16:creationId xmlns:a16="http://schemas.microsoft.com/office/drawing/2014/main" id="{EF7A50A2-FE16-79C0-FB17-DF97BA2CA45E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3;p66">
              <a:extLst>
                <a:ext uri="{FF2B5EF4-FFF2-40B4-BE49-F238E27FC236}">
                  <a16:creationId xmlns:a16="http://schemas.microsoft.com/office/drawing/2014/main" id="{5D4A158C-8515-41DF-27CD-65D3E73B553E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4;p66">
              <a:extLst>
                <a:ext uri="{FF2B5EF4-FFF2-40B4-BE49-F238E27FC236}">
                  <a16:creationId xmlns:a16="http://schemas.microsoft.com/office/drawing/2014/main" id="{87ACE0F5-C356-BDDD-CE32-1C3AE6036E20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5;p66">
              <a:extLst>
                <a:ext uri="{FF2B5EF4-FFF2-40B4-BE49-F238E27FC236}">
                  <a16:creationId xmlns:a16="http://schemas.microsoft.com/office/drawing/2014/main" id="{04B5123C-035B-FEF0-6B31-ADA6A7A5BF00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4" y="1244520"/>
            <a:ext cx="518226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означает выполнение, казалось бы, разумного поведения компьютерами машин.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Цепочка блоков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4" y="2453785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используется во всех аспектах распределения, маркетинга, эксплуатации отелей, а также во всех транзакциях отеля, таких как: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● закупки: цепочка блоков, используемая в сделках отелей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Marriot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для обеспечения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отслеживаемости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в цепочке поставок и оптимизации логистики закупок.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● безопасные контракты: цепочка блоков может обеспечить юридические контракты между многочисленными компаниями, поставщиками и группами.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Отели и туристические агентства будут свободны корректировать цены на свои услуги в соответствии со своими гостями в ответ на давление колебаний обменного курса.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6ABCE2-F82C-A382-9DFE-A8E4C52A8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799" y="844440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0D8398-B3E5-5D80-DC8B-5865D1D5BA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6111" y="1578170"/>
            <a:ext cx="906162" cy="90616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A08CBE-F6E4-981F-C2CF-02B349CA2C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6951" y="1562896"/>
            <a:ext cx="906163" cy="90616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7781670-637F-07CC-13C8-D25C2E50B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12056" y="1638582"/>
            <a:ext cx="830477" cy="830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8972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141;p66">
            <a:extLst>
              <a:ext uri="{FF2B5EF4-FFF2-40B4-BE49-F238E27FC236}">
                <a16:creationId xmlns:a16="http://schemas.microsoft.com/office/drawing/2014/main" id="{B7B67E95-C5CA-1BF7-9AFC-FC252AAA239F}"/>
              </a:ext>
            </a:extLst>
          </p:cNvPr>
          <p:cNvGrpSpPr/>
          <p:nvPr/>
        </p:nvGrpSpPr>
        <p:grpSpPr>
          <a:xfrm>
            <a:off x="8860" y="0"/>
            <a:ext cx="1892093" cy="1948807"/>
            <a:chOff x="229175" y="1404950"/>
            <a:chExt cx="1576350" cy="1623600"/>
          </a:xfrm>
        </p:grpSpPr>
        <p:sp>
          <p:nvSpPr>
            <p:cNvPr id="14" name="Google Shape;3142;p66">
              <a:extLst>
                <a:ext uri="{FF2B5EF4-FFF2-40B4-BE49-F238E27FC236}">
                  <a16:creationId xmlns:a16="http://schemas.microsoft.com/office/drawing/2014/main" id="{FE693CD7-358A-DF07-B9D4-11C61FEC073F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3;p66">
              <a:extLst>
                <a:ext uri="{FF2B5EF4-FFF2-40B4-BE49-F238E27FC236}">
                  <a16:creationId xmlns:a16="http://schemas.microsoft.com/office/drawing/2014/main" id="{0C3AFF5B-D867-6CC0-1685-DC80331F3894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4;p66">
              <a:extLst>
                <a:ext uri="{FF2B5EF4-FFF2-40B4-BE49-F238E27FC236}">
                  <a16:creationId xmlns:a16="http://schemas.microsoft.com/office/drawing/2014/main" id="{B3286030-85D0-DFDA-4F31-17959D4DD1AE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5;p66">
              <a:extLst>
                <a:ext uri="{FF2B5EF4-FFF2-40B4-BE49-F238E27FC236}">
                  <a16:creationId xmlns:a16="http://schemas.microsoft.com/office/drawing/2014/main" id="{BDB96624-B767-C99F-1A6C-CBDB13DEB3F0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5" y="1244520"/>
            <a:ext cx="489393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Чат-боты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Использование чат-ботов на базе искусственного интеллекта для помощи клиентам в Интернете.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5" y="2865679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туристические чат-боты улучшают качество путешествий, поскольку они сопровождают туристов на протяжении всей поездки: от бронирования до консультации. Существуют различные типы туристических чат-ботов, ботов для обслуживания клиентов, чат-ботов Facebook и туристических ботов с искусственным интеллектом. Используется на платформах социальных сетей турагентов и туроператоров, чтобы позволить путешественникам задавать вопросы и получать мгновенные ответы 24 часа в сутки, семь дней в неделю. 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2F7091-A627-CE09-1C68-39DA52AC1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980" y="895357"/>
            <a:ext cx="604419" cy="60441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D9D137B-01F6-05D7-C2C7-BC1F642C5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480" y="1704577"/>
            <a:ext cx="1146487" cy="114648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A173569-C0FB-891E-928E-4196746400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9188" y="1721940"/>
            <a:ext cx="1146487" cy="114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925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3141;p66">
            <a:extLst>
              <a:ext uri="{FF2B5EF4-FFF2-40B4-BE49-F238E27FC236}">
                <a16:creationId xmlns:a16="http://schemas.microsoft.com/office/drawing/2014/main" id="{27CB19C3-B45E-C205-9516-7F0DCC3EE593}"/>
              </a:ext>
            </a:extLst>
          </p:cNvPr>
          <p:cNvGrpSpPr/>
          <p:nvPr/>
        </p:nvGrpSpPr>
        <p:grpSpPr>
          <a:xfrm rot="5400000" flipH="1">
            <a:off x="7218612" y="3114620"/>
            <a:ext cx="1892093" cy="1948807"/>
            <a:chOff x="229175" y="1404950"/>
            <a:chExt cx="1576350" cy="1623600"/>
          </a:xfrm>
        </p:grpSpPr>
        <p:sp>
          <p:nvSpPr>
            <p:cNvPr id="9" name="Google Shape;3142;p66">
              <a:extLst>
                <a:ext uri="{FF2B5EF4-FFF2-40B4-BE49-F238E27FC236}">
                  <a16:creationId xmlns:a16="http://schemas.microsoft.com/office/drawing/2014/main" id="{F35C4323-CBAE-4E48-32FE-202F919D64E2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43;p66">
              <a:extLst>
                <a:ext uri="{FF2B5EF4-FFF2-40B4-BE49-F238E27FC236}">
                  <a16:creationId xmlns:a16="http://schemas.microsoft.com/office/drawing/2014/main" id="{BE9291EB-A177-B76F-E3BE-2A7D299E403B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44;p66">
              <a:extLst>
                <a:ext uri="{FF2B5EF4-FFF2-40B4-BE49-F238E27FC236}">
                  <a16:creationId xmlns:a16="http://schemas.microsoft.com/office/drawing/2014/main" id="{95A0DF3E-429C-F317-2DAE-461913C70A14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5;p66">
              <a:extLst>
                <a:ext uri="{FF2B5EF4-FFF2-40B4-BE49-F238E27FC236}">
                  <a16:creationId xmlns:a16="http://schemas.microsoft.com/office/drawing/2014/main" id="{304443DC-3BA4-128F-CE02-A87DD3F357B8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4" y="1378130"/>
            <a:ext cx="487745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Чат-боты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Использование чат-ботов на базе искусственного интеллекта для помощи клиентам в Интернете.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4" y="3155770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гости могут получить доступ к информации в любое время, с любого устройства, они получают доступ к голосовым чат-ботам, чтобы открыть шторы, установить будильник или заказать еду, даже не разговаривая с живым человеком, Marriott использует чат-ботов на базе искусственного интеллекта в более чем 5000 отелях для внесения изменений в бронирование, проверки баланса счетов или ваучеров на погашение.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6CB8DC-5F5F-EB5C-6A6E-045DBF3B0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980" y="895357"/>
            <a:ext cx="604419" cy="6044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0BFC231-AC74-82EF-00A1-741CFC4BE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9126" y="1682742"/>
            <a:ext cx="1473028" cy="147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002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141;p66">
            <a:extLst>
              <a:ext uri="{FF2B5EF4-FFF2-40B4-BE49-F238E27FC236}">
                <a16:creationId xmlns:a16="http://schemas.microsoft.com/office/drawing/2014/main" id="{131D3812-9D51-78B0-B23B-FDB00FF4EC45}"/>
              </a:ext>
            </a:extLst>
          </p:cNvPr>
          <p:cNvGrpSpPr/>
          <p:nvPr/>
        </p:nvGrpSpPr>
        <p:grpSpPr>
          <a:xfrm>
            <a:off x="33294" y="22836"/>
            <a:ext cx="1892093" cy="1948807"/>
            <a:chOff x="229175" y="1404950"/>
            <a:chExt cx="1576350" cy="1623600"/>
          </a:xfrm>
        </p:grpSpPr>
        <p:sp>
          <p:nvSpPr>
            <p:cNvPr id="16" name="Google Shape;3142;p66">
              <a:extLst>
                <a:ext uri="{FF2B5EF4-FFF2-40B4-BE49-F238E27FC236}">
                  <a16:creationId xmlns:a16="http://schemas.microsoft.com/office/drawing/2014/main" id="{8F487AD1-89AB-4277-BDAD-DF56F94F60D0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3;p66">
              <a:extLst>
                <a:ext uri="{FF2B5EF4-FFF2-40B4-BE49-F238E27FC236}">
                  <a16:creationId xmlns:a16="http://schemas.microsoft.com/office/drawing/2014/main" id="{E45B3EFD-72ED-E01A-3525-B61F7232839E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4;p66">
              <a:extLst>
                <a:ext uri="{FF2B5EF4-FFF2-40B4-BE49-F238E27FC236}">
                  <a16:creationId xmlns:a16="http://schemas.microsoft.com/office/drawing/2014/main" id="{D690110E-E4E3-F6B3-AF46-C60EC22D869F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5;p66">
              <a:extLst>
                <a:ext uri="{FF2B5EF4-FFF2-40B4-BE49-F238E27FC236}">
                  <a16:creationId xmlns:a16="http://schemas.microsoft.com/office/drawing/2014/main" id="{6A294AD6-3BCC-7F7A-A5E8-AEBA1913DC37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5" y="1005622"/>
            <a:ext cx="5602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Роботы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Интеллектуальные физические устройства с определенной степенью автономности, мобильностью и сенсорными способностями, которые позволяют им выполнять задачи без вмешательства человека.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5" y="2684446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Роботы могут выполнять работу туристических гидов по ознакомлению с туристическими или историческими местами с помощью подготовленной программы, которую можно выводить в виде аудио по команде контроллера, обеспечиваемого большим количеством голосовых переводчиков. Принимать звонок от туриста в случае опасности и немедленно реагировать на призыв о помощи и обеспечивать личную безопасность туристов. Роботы преобразуют изображения в туристических направлениях в данные, затем получают результаты вычислений посредством анализа обработки и анализируют туристический поток в различных точках.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4595B-21BE-D5C1-0F61-304DFB60B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33" y="852678"/>
            <a:ext cx="609600" cy="6096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1FD808-51E9-006B-2DD7-E619712A56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7189" y="1662954"/>
            <a:ext cx="1021492" cy="1021492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F85D3CA-493E-0620-EC4E-5A80176C9F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720" y="1615222"/>
            <a:ext cx="1021492" cy="10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3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3141;p66">
            <a:extLst>
              <a:ext uri="{FF2B5EF4-FFF2-40B4-BE49-F238E27FC236}">
                <a16:creationId xmlns:a16="http://schemas.microsoft.com/office/drawing/2014/main" id="{506AF382-DB98-7623-0B6C-6E833E6A1D97}"/>
              </a:ext>
            </a:extLst>
          </p:cNvPr>
          <p:cNvGrpSpPr/>
          <p:nvPr/>
        </p:nvGrpSpPr>
        <p:grpSpPr>
          <a:xfrm rot="5400000" flipH="1">
            <a:off x="7218612" y="3114620"/>
            <a:ext cx="1892093" cy="1948807"/>
            <a:chOff x="229175" y="1404950"/>
            <a:chExt cx="1576350" cy="1623600"/>
          </a:xfrm>
        </p:grpSpPr>
        <p:sp>
          <p:nvSpPr>
            <p:cNvPr id="9" name="Google Shape;3142;p66">
              <a:extLst>
                <a:ext uri="{FF2B5EF4-FFF2-40B4-BE49-F238E27FC236}">
                  <a16:creationId xmlns:a16="http://schemas.microsoft.com/office/drawing/2014/main" id="{08706033-BEF8-49B3-A7DA-A2E70C930BAF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143;p66">
              <a:extLst>
                <a:ext uri="{FF2B5EF4-FFF2-40B4-BE49-F238E27FC236}">
                  <a16:creationId xmlns:a16="http://schemas.microsoft.com/office/drawing/2014/main" id="{4AA0AE1C-B238-709B-2896-61BB34FA548F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44;p66">
              <a:extLst>
                <a:ext uri="{FF2B5EF4-FFF2-40B4-BE49-F238E27FC236}">
                  <a16:creationId xmlns:a16="http://schemas.microsoft.com/office/drawing/2014/main" id="{1B9D98EA-8DBA-D746-6424-C7F33767239C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5;p66">
              <a:extLst>
                <a:ext uri="{FF2B5EF4-FFF2-40B4-BE49-F238E27FC236}">
                  <a16:creationId xmlns:a16="http://schemas.microsoft.com/office/drawing/2014/main" id="{02C9B532-BC97-FE18-4D8C-CD7480A877D8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5" y="1005622"/>
            <a:ext cx="5602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Искусственный интеллект 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Роботы</a:t>
            </a: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399" y="80543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Искусственный интеллект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5" y="1728521"/>
            <a:ext cx="8518584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Роботы выполняют профессиональные услуги в отелях, такие как: приготовление еды, уборка номеров, киоски самостоятельной регистрации, роботы-официанты, роботы-информаторы отелей, доставка заказов в номера, приветствие гостей и владение несколькими языками, чтобы помочь. Гости на стойке регистрации оказывают множество услуг в отелях Marriott, Hilton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Chain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и Holiday Inn. Открываются полностью автоматизированные отели, такие как отель </a:t>
            </a:r>
            <a:r>
              <a:rPr lang="ru-RU" sz="1500" dirty="0" err="1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Henn-na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 в Японии, который является первым в мире отелем, укомплектованным персоналом.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Принятие роботов в сфере размещения является положительным моментом из-за их роли в предоставлении улучшенных и высококачественных услуг в отелях, но некоторые страны адаптируются быстрее, чем другие: китайские путешественники — самые восприимчивые. Немецкие путешественники - наименее гостеприимны. 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64595B-21BE-D5C1-0F61-304DFB60B4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133" y="852678"/>
            <a:ext cx="609600" cy="609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BC46A7-F9AE-D19C-F2D6-79D837E2A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472" y="711694"/>
            <a:ext cx="992113" cy="99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61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2" name="Google Shape;1842;p46"/>
          <p:cNvSpPr txBox="1">
            <a:spLocks noGrp="1"/>
          </p:cNvSpPr>
          <p:nvPr>
            <p:ph type="title"/>
          </p:nvPr>
        </p:nvSpPr>
        <p:spPr>
          <a:xfrm>
            <a:off x="1395500" y="-205946"/>
            <a:ext cx="8572281" cy="140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 smtClean="0">
                <a:latin typeface="Georgia" panose="02040502050405020303" pitchFamily="18" charset="0"/>
              </a:rPr>
              <a:t>Концепция </a:t>
            </a:r>
            <a:r>
              <a:rPr lang="en-US" dirty="0">
                <a:latin typeface="Georgia" panose="02040502050405020303" pitchFamily="18" charset="0"/>
              </a:rPr>
              <a:t>SMART </a:t>
            </a:r>
            <a:r>
              <a:rPr lang="kk-KZ" dirty="0">
                <a:latin typeface="Georgia" panose="02040502050405020303" pitchFamily="18" charset="0"/>
              </a:rPr>
              <a:t>технологии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843" name="Google Shape;1843;p46"/>
          <p:cNvSpPr txBox="1">
            <a:spLocks noGrp="1"/>
          </p:cNvSpPr>
          <p:nvPr>
            <p:ph type="subTitle" idx="1"/>
          </p:nvPr>
        </p:nvSpPr>
        <p:spPr>
          <a:xfrm>
            <a:off x="766120" y="1398682"/>
            <a:ext cx="8058926" cy="3371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</a:t>
            </a:r>
            <a:r>
              <a:rPr lang="ru-RU" dirty="0"/>
              <a:t> концепция возникла в результате информационных технологий, которые объединяют аппаратное, программное обеспечение и сетевые технологии, чтобы помочь людям принимать более разумные решения об альтернативах в бизнес-процессах и производительности.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</a:t>
            </a:r>
            <a:r>
              <a:rPr lang="ru-RU" dirty="0"/>
              <a:t> технологию можно определить как «механическую систему, оснащенную датчиками, исполнительными механизмами и заранее запрограммированными контроллерами, которые позволяют конструкции адаптироваться к непредсказуемым внешним условиям». </a:t>
            </a: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Другие указали, что «</a:t>
            </a:r>
            <a:r>
              <a:rPr lang="en-US" dirty="0"/>
              <a:t>SMART</a:t>
            </a:r>
            <a:r>
              <a:rPr lang="ru-RU" dirty="0"/>
              <a:t> технология» означает информационные и коммуникационные технологии, используемые для улучшения управления территориями и бизнес, включая большие данные, облачные сервисы, Интернет вещей, искусственный интеллект, системы интернет-услуг для конечных пользователей и многие другие типы.</a:t>
            </a:r>
            <a:endParaRPr dirty="0"/>
          </a:p>
        </p:txBody>
      </p:sp>
      <p:grpSp>
        <p:nvGrpSpPr>
          <p:cNvPr id="1844" name="Google Shape;1844;p46"/>
          <p:cNvGrpSpPr/>
          <p:nvPr/>
        </p:nvGrpSpPr>
        <p:grpSpPr>
          <a:xfrm>
            <a:off x="-74792" y="1766169"/>
            <a:ext cx="480890" cy="481200"/>
            <a:chOff x="959750" y="3039275"/>
            <a:chExt cx="582050" cy="582425"/>
          </a:xfrm>
        </p:grpSpPr>
        <p:sp>
          <p:nvSpPr>
            <p:cNvPr id="1845" name="Google Shape;1845;p46"/>
            <p:cNvSpPr/>
            <p:nvPr/>
          </p:nvSpPr>
          <p:spPr>
            <a:xfrm>
              <a:off x="959750" y="3498275"/>
              <a:ext cx="123450" cy="123425"/>
            </a:xfrm>
            <a:custGeom>
              <a:avLst/>
              <a:gdLst/>
              <a:ahLst/>
              <a:cxnLst/>
              <a:rect l="l" t="t" r="r" b="b"/>
              <a:pathLst>
                <a:path w="4938" h="4937" extrusionOk="0">
                  <a:moveTo>
                    <a:pt x="1403" y="0"/>
                  </a:moveTo>
                  <a:lnTo>
                    <a:pt x="1" y="1402"/>
                  </a:lnTo>
                  <a:lnTo>
                    <a:pt x="3536" y="4937"/>
                  </a:lnTo>
                  <a:lnTo>
                    <a:pt x="4937" y="3535"/>
                  </a:lnTo>
                  <a:lnTo>
                    <a:pt x="1403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6"/>
            <p:cNvSpPr/>
            <p:nvPr/>
          </p:nvSpPr>
          <p:spPr>
            <a:xfrm>
              <a:off x="1035950" y="3421700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402" y="1"/>
                  </a:moveTo>
                  <a:lnTo>
                    <a:pt x="0" y="1403"/>
                  </a:lnTo>
                  <a:lnTo>
                    <a:pt x="3535" y="4952"/>
                  </a:lnTo>
                  <a:lnTo>
                    <a:pt x="4937" y="3551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6"/>
            <p:cNvSpPr/>
            <p:nvPr/>
          </p:nvSpPr>
          <p:spPr>
            <a:xfrm>
              <a:off x="1112500" y="3345525"/>
              <a:ext cx="123825" cy="123450"/>
            </a:xfrm>
            <a:custGeom>
              <a:avLst/>
              <a:gdLst/>
              <a:ahLst/>
              <a:cxnLst/>
              <a:rect l="l" t="t" r="r" b="b"/>
              <a:pathLst>
                <a:path w="4953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6"/>
            <p:cNvSpPr/>
            <p:nvPr/>
          </p:nvSpPr>
          <p:spPr>
            <a:xfrm>
              <a:off x="1188675" y="3268975"/>
              <a:ext cx="123825" cy="123425"/>
            </a:xfrm>
            <a:custGeom>
              <a:avLst/>
              <a:gdLst/>
              <a:ahLst/>
              <a:cxnLst/>
              <a:rect l="l" t="t" r="r" b="b"/>
              <a:pathLst>
                <a:path w="4953" h="4937" extrusionOk="0">
                  <a:moveTo>
                    <a:pt x="1402" y="0"/>
                  </a:moveTo>
                  <a:lnTo>
                    <a:pt x="1" y="1402"/>
                  </a:lnTo>
                  <a:lnTo>
                    <a:pt x="3551" y="4937"/>
                  </a:lnTo>
                  <a:lnTo>
                    <a:pt x="4952" y="3550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6"/>
            <p:cNvSpPr/>
            <p:nvPr/>
          </p:nvSpPr>
          <p:spPr>
            <a:xfrm>
              <a:off x="1265625" y="3192800"/>
              <a:ext cx="123425" cy="123425"/>
            </a:xfrm>
            <a:custGeom>
              <a:avLst/>
              <a:gdLst/>
              <a:ahLst/>
              <a:cxnLst/>
              <a:rect l="l" t="t" r="r" b="b"/>
              <a:pathLst>
                <a:path w="4937" h="4937" extrusionOk="0">
                  <a:moveTo>
                    <a:pt x="1402" y="0"/>
                  </a:moveTo>
                  <a:lnTo>
                    <a:pt x="0" y="1386"/>
                  </a:lnTo>
                  <a:lnTo>
                    <a:pt x="3535" y="4936"/>
                  </a:lnTo>
                  <a:lnTo>
                    <a:pt x="4937" y="3535"/>
                  </a:lnTo>
                  <a:lnTo>
                    <a:pt x="1402" y="0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6"/>
            <p:cNvSpPr/>
            <p:nvPr/>
          </p:nvSpPr>
          <p:spPr>
            <a:xfrm>
              <a:off x="1341800" y="3116225"/>
              <a:ext cx="123450" cy="123450"/>
            </a:xfrm>
            <a:custGeom>
              <a:avLst/>
              <a:gdLst/>
              <a:ahLst/>
              <a:cxnLst/>
              <a:rect l="l" t="t" r="r" b="b"/>
              <a:pathLst>
                <a:path w="4938" h="4938" extrusionOk="0">
                  <a:moveTo>
                    <a:pt x="1402" y="1"/>
                  </a:moveTo>
                  <a:lnTo>
                    <a:pt x="1" y="1402"/>
                  </a:lnTo>
                  <a:lnTo>
                    <a:pt x="3535" y="4937"/>
                  </a:lnTo>
                  <a:lnTo>
                    <a:pt x="4937" y="3535"/>
                  </a:lnTo>
                  <a:lnTo>
                    <a:pt x="1402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6"/>
            <p:cNvSpPr/>
            <p:nvPr/>
          </p:nvSpPr>
          <p:spPr>
            <a:xfrm>
              <a:off x="1418375" y="3039275"/>
              <a:ext cx="123425" cy="123825"/>
            </a:xfrm>
            <a:custGeom>
              <a:avLst/>
              <a:gdLst/>
              <a:ahLst/>
              <a:cxnLst/>
              <a:rect l="l" t="t" r="r" b="b"/>
              <a:pathLst>
                <a:path w="4937" h="4953" extrusionOk="0">
                  <a:moveTo>
                    <a:pt x="1387" y="1"/>
                  </a:moveTo>
                  <a:lnTo>
                    <a:pt x="0" y="1403"/>
                  </a:lnTo>
                  <a:lnTo>
                    <a:pt x="3535" y="4953"/>
                  </a:lnTo>
                  <a:lnTo>
                    <a:pt x="4936" y="3551"/>
                  </a:lnTo>
                  <a:lnTo>
                    <a:pt x="1387" y="1"/>
                  </a:lnTo>
                  <a:close/>
                </a:path>
              </a:pathLst>
            </a:custGeom>
            <a:gradFill>
              <a:gsLst>
                <a:gs pos="0">
                  <a:srgbClr val="9900FF">
                    <a:alpha val="46666"/>
                    <a:alpha val="37270"/>
                  </a:srgbClr>
                </a:gs>
                <a:gs pos="100000">
                  <a:srgbClr val="FFFFFF">
                    <a:alpha val="0"/>
                    <a:alpha val="37270"/>
                  </a:srgbClr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D8DE722-A106-8504-2488-B79169FD59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8" y="624754"/>
            <a:ext cx="572700" cy="5727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F972B3-5FBA-CCED-7666-2E126A27E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5883" y="624754"/>
            <a:ext cx="572700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oogle Shape;3141;p66">
            <a:extLst>
              <a:ext uri="{FF2B5EF4-FFF2-40B4-BE49-F238E27FC236}">
                <a16:creationId xmlns:a16="http://schemas.microsoft.com/office/drawing/2014/main" id="{86D2AD4B-4960-57E3-72E7-1FFDCD120E99}"/>
              </a:ext>
            </a:extLst>
          </p:cNvPr>
          <p:cNvGrpSpPr/>
          <p:nvPr/>
        </p:nvGrpSpPr>
        <p:grpSpPr>
          <a:xfrm>
            <a:off x="33294" y="-49026"/>
            <a:ext cx="1892093" cy="1948807"/>
            <a:chOff x="229175" y="1404950"/>
            <a:chExt cx="1576350" cy="1623600"/>
          </a:xfrm>
        </p:grpSpPr>
        <p:sp>
          <p:nvSpPr>
            <p:cNvPr id="16" name="Google Shape;3142;p66">
              <a:extLst>
                <a:ext uri="{FF2B5EF4-FFF2-40B4-BE49-F238E27FC236}">
                  <a16:creationId xmlns:a16="http://schemas.microsoft.com/office/drawing/2014/main" id="{E4C50338-9747-D442-D14C-FB0004A240A6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3;p66">
              <a:extLst>
                <a:ext uri="{FF2B5EF4-FFF2-40B4-BE49-F238E27FC236}">
                  <a16:creationId xmlns:a16="http://schemas.microsoft.com/office/drawing/2014/main" id="{713E8170-6624-C1D8-EA56-44931A287BC1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4;p66">
              <a:extLst>
                <a:ext uri="{FF2B5EF4-FFF2-40B4-BE49-F238E27FC236}">
                  <a16:creationId xmlns:a16="http://schemas.microsoft.com/office/drawing/2014/main" id="{0B3D4611-35CB-5349-C5D4-6A60FAB435D9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5;p66">
              <a:extLst>
                <a:ext uri="{FF2B5EF4-FFF2-40B4-BE49-F238E27FC236}">
                  <a16:creationId xmlns:a16="http://schemas.microsoft.com/office/drawing/2014/main" id="{FF6B3D8D-2AB9-CFEC-9443-791B737FB316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5" y="1102284"/>
            <a:ext cx="5602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Виртуальная реальность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VR-гарнитуры, VR-очки</a:t>
            </a:r>
            <a:r>
              <a:rPr lang="kk-KZ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VR-360</a:t>
            </a: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874579" y="76424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Виртуальная реальность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5" y="2338458"/>
            <a:ext cx="8708053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использование 360-градусного видео и Google Cardin для виртуального просмотра туристических объектов, музеев, пляжей, исторических мест и т. д.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в туристических направлениях, чтобы повысить ожидания путешественников от того, что они покупают.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Турагенты и туроператоры предлагают весь процесс бронирования через гарнитуру виртуальной реальности, выбирая пункт назначения, отель, достопримечательности, туристическую авиакомпанию, а затем просматривая всю схему поездки, чтобы ощутить чудесные впечатления от путешествия, и забронировать выбранную поездку со всеми подробности.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F515A8-2233-1B34-75C0-7C9BB183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14" y="832557"/>
            <a:ext cx="628547" cy="6285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77ED87F-A9BD-D165-9FB7-886A1A278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7642" y="1018908"/>
            <a:ext cx="1327754" cy="132775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EDFBF96-DA7A-0D07-F76C-DA0AF105C4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7657" y="1585748"/>
            <a:ext cx="792429" cy="79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5011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3141;p66">
            <a:extLst>
              <a:ext uri="{FF2B5EF4-FFF2-40B4-BE49-F238E27FC236}">
                <a16:creationId xmlns:a16="http://schemas.microsoft.com/office/drawing/2014/main" id="{11E9A2EE-EB1A-C470-3066-499F9EA9C3C3}"/>
              </a:ext>
            </a:extLst>
          </p:cNvPr>
          <p:cNvGrpSpPr/>
          <p:nvPr/>
        </p:nvGrpSpPr>
        <p:grpSpPr>
          <a:xfrm rot="5400000" flipH="1">
            <a:off x="7218612" y="3114620"/>
            <a:ext cx="1892093" cy="1948807"/>
            <a:chOff x="229175" y="1404950"/>
            <a:chExt cx="1576350" cy="1623600"/>
          </a:xfrm>
        </p:grpSpPr>
        <p:sp>
          <p:nvSpPr>
            <p:cNvPr id="18" name="Google Shape;3142;p66">
              <a:extLst>
                <a:ext uri="{FF2B5EF4-FFF2-40B4-BE49-F238E27FC236}">
                  <a16:creationId xmlns:a16="http://schemas.microsoft.com/office/drawing/2014/main" id="{A7122F46-0F9C-2633-DDDC-151A7E46E618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3;p66">
              <a:extLst>
                <a:ext uri="{FF2B5EF4-FFF2-40B4-BE49-F238E27FC236}">
                  <a16:creationId xmlns:a16="http://schemas.microsoft.com/office/drawing/2014/main" id="{251D86E0-FD54-017F-E37C-B040C1489B06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4;p66">
              <a:extLst>
                <a:ext uri="{FF2B5EF4-FFF2-40B4-BE49-F238E27FC236}">
                  <a16:creationId xmlns:a16="http://schemas.microsoft.com/office/drawing/2014/main" id="{D8EC9D8D-7C88-33A1-824E-3E5D35056721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5;p66">
              <a:extLst>
                <a:ext uri="{FF2B5EF4-FFF2-40B4-BE49-F238E27FC236}">
                  <a16:creationId xmlns:a16="http://schemas.microsoft.com/office/drawing/2014/main" id="{7F8E2F9F-3156-410D-096A-3EF4492A7066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518325" y="1204991"/>
            <a:ext cx="5602389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Виртуальная реальность</a:t>
            </a: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VR-гарнитуры, VR-очки</a:t>
            </a:r>
            <a:r>
              <a:rPr lang="kk-KZ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VR-360</a:t>
            </a: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874579" y="764241"/>
            <a:ext cx="254951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Виртуальная реальность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518325" y="2470264"/>
            <a:ext cx="856801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применяется в отелях с использованием технологий 360-градусного видео для демонстрации гостям опыта виртуального отдыха в гостиничном номере и просмотра близлежащих достопримечательностей отеля.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Размещение VR-тура по отелю на веб-сайтах отелей помогает отелям продвигать все удобства, услуги, номера и демонстрировать преимущества отеля с помощью VR-гарнитуры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tx1"/>
                </a:solidFill>
                <a:latin typeface="Poppins"/>
                <a:ea typeface="Poppins"/>
                <a:cs typeface="Poppins"/>
                <a:sym typeface="Poppins"/>
              </a:rPr>
              <a:t>с доступом к социальным сетям, таким как Facebook и т. д. использование виртуальной реальности в процессе бронирования, чтобы гости могли смотреть и сравнивать цены на отели, исследовать гостиничные номера и беспрепятственно бронировать номер.</a:t>
            </a:r>
            <a:endParaRPr lang="en-US" sz="1500" dirty="0">
              <a:solidFill>
                <a:schemeClr val="tx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6F515A8-2233-1B34-75C0-7C9BB183E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714" y="832557"/>
            <a:ext cx="628547" cy="6285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F60C0A-DD66-FEA6-FE00-BF98462139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5842" y="1242348"/>
            <a:ext cx="1271372" cy="12713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1261CF-637A-9DE5-7B42-2BA890AFA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4001" y="1608803"/>
            <a:ext cx="847847" cy="847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114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0" name="Google Shape;1950;p49"/>
          <p:cNvSpPr txBox="1">
            <a:spLocks noGrp="1"/>
          </p:cNvSpPr>
          <p:nvPr>
            <p:ph type="title"/>
          </p:nvPr>
        </p:nvSpPr>
        <p:spPr>
          <a:xfrm>
            <a:off x="1001939" y="1974989"/>
            <a:ext cx="7297500" cy="91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kk-KZ" dirty="0">
                <a:latin typeface="Georgia" panose="02040502050405020303" pitchFamily="18" charset="0"/>
              </a:rPr>
              <a:t>СПАСИБО </a:t>
            </a:r>
            <a:br>
              <a:rPr lang="kk-KZ" dirty="0">
                <a:latin typeface="Georgia" panose="02040502050405020303" pitchFamily="18" charset="0"/>
              </a:rPr>
            </a:br>
            <a:r>
              <a:rPr lang="kk-KZ" dirty="0">
                <a:latin typeface="Georgia" panose="02040502050405020303" pitchFamily="18" charset="0"/>
              </a:rPr>
              <a:t>ЗА ВНИМАНИЕ!</a:t>
            </a:r>
            <a:endParaRPr dirty="0">
              <a:latin typeface="Georgia" panose="02040502050405020303" pitchFamily="18" charset="0"/>
            </a:endParaRPr>
          </a:p>
        </p:txBody>
      </p:sp>
      <p:grpSp>
        <p:nvGrpSpPr>
          <p:cNvPr id="1951" name="Google Shape;1951;p49"/>
          <p:cNvGrpSpPr/>
          <p:nvPr/>
        </p:nvGrpSpPr>
        <p:grpSpPr>
          <a:xfrm>
            <a:off x="-1238838" y="-2814271"/>
            <a:ext cx="6191222" cy="6569036"/>
            <a:chOff x="-1238838" y="-2814271"/>
            <a:chExt cx="6191222" cy="6569036"/>
          </a:xfrm>
        </p:grpSpPr>
        <p:pic>
          <p:nvPicPr>
            <p:cNvPr id="1952" name="Google Shape;1952;p49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 flipH="1">
              <a:off x="-860279" y="-1155525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53" name="Google Shape;1953;p49"/>
            <p:cNvGrpSpPr/>
            <p:nvPr/>
          </p:nvGrpSpPr>
          <p:grpSpPr>
            <a:xfrm>
              <a:off x="-1238838" y="-2814271"/>
              <a:ext cx="6191222" cy="6569036"/>
              <a:chOff x="-1238838" y="-2814271"/>
              <a:chExt cx="6191222" cy="6569036"/>
            </a:xfrm>
          </p:grpSpPr>
          <p:sp>
            <p:nvSpPr>
              <p:cNvPr id="1954" name="Google Shape;1954;p49"/>
              <p:cNvSpPr/>
              <p:nvPr/>
            </p:nvSpPr>
            <p:spPr>
              <a:xfrm rot="-2700000" flipH="1">
                <a:off x="-146394" y="-2093348"/>
                <a:ext cx="4006334" cy="4749375"/>
              </a:xfrm>
              <a:custGeom>
                <a:avLst/>
                <a:gdLst/>
                <a:ahLst/>
                <a:cxnLst/>
                <a:rect l="l" t="t" r="r" b="b"/>
                <a:pathLst>
                  <a:path w="97678" h="115794" extrusionOk="0">
                    <a:moveTo>
                      <a:pt x="97449" y="0"/>
                    </a:moveTo>
                    <a:lnTo>
                      <a:pt x="76805" y="20645"/>
                    </a:lnTo>
                    <a:lnTo>
                      <a:pt x="76744" y="20691"/>
                    </a:lnTo>
                    <a:lnTo>
                      <a:pt x="76744" y="35927"/>
                    </a:lnTo>
                    <a:lnTo>
                      <a:pt x="63107" y="49563"/>
                    </a:lnTo>
                    <a:lnTo>
                      <a:pt x="63077" y="49608"/>
                    </a:lnTo>
                    <a:lnTo>
                      <a:pt x="63077" y="56571"/>
                    </a:lnTo>
                    <a:lnTo>
                      <a:pt x="61005" y="58659"/>
                    </a:lnTo>
                    <a:lnTo>
                      <a:pt x="61005" y="62407"/>
                    </a:lnTo>
                    <a:lnTo>
                      <a:pt x="52473" y="70939"/>
                    </a:lnTo>
                    <a:lnTo>
                      <a:pt x="52412" y="70969"/>
                    </a:lnTo>
                    <a:lnTo>
                      <a:pt x="52412" y="78541"/>
                    </a:lnTo>
                    <a:lnTo>
                      <a:pt x="46912" y="84057"/>
                    </a:lnTo>
                    <a:lnTo>
                      <a:pt x="46912" y="89633"/>
                    </a:lnTo>
                    <a:lnTo>
                      <a:pt x="33123" y="103406"/>
                    </a:lnTo>
                    <a:lnTo>
                      <a:pt x="12174" y="103406"/>
                    </a:lnTo>
                    <a:lnTo>
                      <a:pt x="0" y="115565"/>
                    </a:lnTo>
                    <a:lnTo>
                      <a:pt x="229" y="115793"/>
                    </a:lnTo>
                    <a:lnTo>
                      <a:pt x="12280" y="103711"/>
                    </a:lnTo>
                    <a:lnTo>
                      <a:pt x="33245" y="103711"/>
                    </a:lnTo>
                    <a:lnTo>
                      <a:pt x="47155" y="89801"/>
                    </a:lnTo>
                    <a:lnTo>
                      <a:pt x="47216" y="89770"/>
                    </a:lnTo>
                    <a:lnTo>
                      <a:pt x="47216" y="84179"/>
                    </a:lnTo>
                    <a:lnTo>
                      <a:pt x="52732" y="78663"/>
                    </a:lnTo>
                    <a:lnTo>
                      <a:pt x="52732" y="71106"/>
                    </a:lnTo>
                    <a:lnTo>
                      <a:pt x="61264" y="62574"/>
                    </a:lnTo>
                    <a:lnTo>
                      <a:pt x="61310" y="62513"/>
                    </a:lnTo>
                    <a:lnTo>
                      <a:pt x="61310" y="58780"/>
                    </a:lnTo>
                    <a:lnTo>
                      <a:pt x="63382" y="56708"/>
                    </a:lnTo>
                    <a:lnTo>
                      <a:pt x="63382" y="49730"/>
                    </a:lnTo>
                    <a:lnTo>
                      <a:pt x="77018" y="36109"/>
                    </a:lnTo>
                    <a:lnTo>
                      <a:pt x="77048" y="36064"/>
                    </a:lnTo>
                    <a:lnTo>
                      <a:pt x="77048" y="20828"/>
                    </a:lnTo>
                    <a:lnTo>
                      <a:pt x="97678" y="198"/>
                    </a:lnTo>
                    <a:lnTo>
                      <a:pt x="9744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0000">
                    <a:srgbClr val="FF9900">
                      <a:alpha val="40784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26986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5" name="Google Shape;1955;p49"/>
              <p:cNvSpPr/>
              <p:nvPr/>
            </p:nvSpPr>
            <p:spPr>
              <a:xfrm rot="-2700000" flipH="1">
                <a:off x="-515017" y="-1565448"/>
                <a:ext cx="2925242" cy="3057723"/>
              </a:xfrm>
              <a:custGeom>
                <a:avLst/>
                <a:gdLst/>
                <a:ahLst/>
                <a:cxnLst/>
                <a:rect l="l" t="t" r="r" b="b"/>
                <a:pathLst>
                  <a:path w="71320" h="74550" extrusionOk="0">
                    <a:moveTo>
                      <a:pt x="71091" y="0"/>
                    </a:moveTo>
                    <a:lnTo>
                      <a:pt x="59679" y="11397"/>
                    </a:lnTo>
                    <a:lnTo>
                      <a:pt x="54895" y="11397"/>
                    </a:lnTo>
                    <a:lnTo>
                      <a:pt x="41015" y="25307"/>
                    </a:lnTo>
                    <a:lnTo>
                      <a:pt x="40954" y="25337"/>
                    </a:lnTo>
                    <a:lnTo>
                      <a:pt x="40954" y="42325"/>
                    </a:lnTo>
                    <a:lnTo>
                      <a:pt x="31767" y="51528"/>
                    </a:lnTo>
                    <a:lnTo>
                      <a:pt x="31721" y="51574"/>
                    </a:lnTo>
                    <a:lnTo>
                      <a:pt x="31721" y="59237"/>
                    </a:lnTo>
                    <a:lnTo>
                      <a:pt x="22824" y="68135"/>
                    </a:lnTo>
                    <a:lnTo>
                      <a:pt x="6186" y="68135"/>
                    </a:lnTo>
                    <a:lnTo>
                      <a:pt x="0" y="74321"/>
                    </a:lnTo>
                    <a:lnTo>
                      <a:pt x="229" y="74549"/>
                    </a:lnTo>
                    <a:lnTo>
                      <a:pt x="6323" y="68455"/>
                    </a:lnTo>
                    <a:lnTo>
                      <a:pt x="22945" y="68455"/>
                    </a:lnTo>
                    <a:lnTo>
                      <a:pt x="31980" y="59420"/>
                    </a:lnTo>
                    <a:lnTo>
                      <a:pt x="32026" y="59374"/>
                    </a:lnTo>
                    <a:lnTo>
                      <a:pt x="32026" y="51695"/>
                    </a:lnTo>
                    <a:lnTo>
                      <a:pt x="41229" y="42508"/>
                    </a:lnTo>
                    <a:lnTo>
                      <a:pt x="41259" y="42463"/>
                    </a:lnTo>
                    <a:lnTo>
                      <a:pt x="41259" y="25475"/>
                    </a:lnTo>
                    <a:lnTo>
                      <a:pt x="55032" y="11732"/>
                    </a:lnTo>
                    <a:lnTo>
                      <a:pt x="59786" y="11732"/>
                    </a:lnTo>
                    <a:lnTo>
                      <a:pt x="71320" y="213"/>
                    </a:lnTo>
                    <a:lnTo>
                      <a:pt x="7109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dk2"/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6" name="Google Shape;1956;p49"/>
              <p:cNvSpPr/>
              <p:nvPr/>
            </p:nvSpPr>
            <p:spPr>
              <a:xfrm rot="-2700000" flipH="1">
                <a:off x="194575" y="-1729713"/>
                <a:ext cx="3153371" cy="5119296"/>
              </a:xfrm>
              <a:custGeom>
                <a:avLst/>
                <a:gdLst/>
                <a:ahLst/>
                <a:cxnLst/>
                <a:rect l="l" t="t" r="r" b="b"/>
                <a:pathLst>
                  <a:path w="76882" h="124813" extrusionOk="0">
                    <a:moveTo>
                      <a:pt x="76668" y="0"/>
                    </a:moveTo>
                    <a:lnTo>
                      <a:pt x="63260" y="13408"/>
                    </a:lnTo>
                    <a:cubicBezTo>
                      <a:pt x="62879" y="13789"/>
                      <a:pt x="62879" y="14398"/>
                      <a:pt x="63260" y="14779"/>
                    </a:cubicBezTo>
                    <a:lnTo>
                      <a:pt x="69857" y="21376"/>
                    </a:lnTo>
                    <a:cubicBezTo>
                      <a:pt x="70116" y="21620"/>
                      <a:pt x="70116" y="22046"/>
                      <a:pt x="69857" y="22305"/>
                    </a:cubicBezTo>
                    <a:lnTo>
                      <a:pt x="46546" y="45616"/>
                    </a:lnTo>
                    <a:cubicBezTo>
                      <a:pt x="46417" y="45738"/>
                      <a:pt x="46245" y="45799"/>
                      <a:pt x="46074" y="45799"/>
                    </a:cubicBezTo>
                    <a:cubicBezTo>
                      <a:pt x="45903" y="45799"/>
                      <a:pt x="45731" y="45738"/>
                      <a:pt x="45602" y="45616"/>
                    </a:cubicBezTo>
                    <a:lnTo>
                      <a:pt x="39020" y="39019"/>
                    </a:lnTo>
                    <a:cubicBezTo>
                      <a:pt x="38822" y="38836"/>
                      <a:pt x="38593" y="38745"/>
                      <a:pt x="38334" y="38745"/>
                    </a:cubicBezTo>
                    <a:cubicBezTo>
                      <a:pt x="38060" y="38745"/>
                      <a:pt x="37831" y="38836"/>
                      <a:pt x="37649" y="39019"/>
                    </a:cubicBezTo>
                    <a:lnTo>
                      <a:pt x="23357" y="53311"/>
                    </a:lnTo>
                    <a:cubicBezTo>
                      <a:pt x="22976" y="53691"/>
                      <a:pt x="22976" y="54301"/>
                      <a:pt x="23357" y="54682"/>
                    </a:cubicBezTo>
                    <a:lnTo>
                      <a:pt x="40833" y="72142"/>
                    </a:lnTo>
                    <a:cubicBezTo>
                      <a:pt x="40939" y="72279"/>
                      <a:pt x="41016" y="72432"/>
                      <a:pt x="41016" y="72614"/>
                    </a:cubicBezTo>
                    <a:cubicBezTo>
                      <a:pt x="41016" y="72812"/>
                      <a:pt x="40955" y="72965"/>
                      <a:pt x="40833" y="73102"/>
                    </a:cubicBezTo>
                    <a:lnTo>
                      <a:pt x="27090" y="86830"/>
                    </a:lnTo>
                    <a:cubicBezTo>
                      <a:pt x="26907" y="87028"/>
                      <a:pt x="26816" y="87256"/>
                      <a:pt x="26816" y="87515"/>
                    </a:cubicBezTo>
                    <a:lnTo>
                      <a:pt x="26816" y="96276"/>
                    </a:lnTo>
                    <a:cubicBezTo>
                      <a:pt x="26816" y="96459"/>
                      <a:pt x="26755" y="96611"/>
                      <a:pt x="26618" y="96748"/>
                    </a:cubicBezTo>
                    <a:lnTo>
                      <a:pt x="13225" y="110140"/>
                    </a:lnTo>
                    <a:cubicBezTo>
                      <a:pt x="13103" y="110270"/>
                      <a:pt x="12940" y="110335"/>
                      <a:pt x="12772" y="110335"/>
                    </a:cubicBezTo>
                    <a:cubicBezTo>
                      <a:pt x="12604" y="110335"/>
                      <a:pt x="12433" y="110270"/>
                      <a:pt x="12296" y="110140"/>
                    </a:cubicBezTo>
                    <a:lnTo>
                      <a:pt x="7618" y="105448"/>
                    </a:lnTo>
                    <a:cubicBezTo>
                      <a:pt x="7428" y="105257"/>
                      <a:pt x="7180" y="105162"/>
                      <a:pt x="6933" y="105162"/>
                    </a:cubicBezTo>
                    <a:cubicBezTo>
                      <a:pt x="6685" y="105162"/>
                      <a:pt x="6438" y="105257"/>
                      <a:pt x="6247" y="105448"/>
                    </a:cubicBezTo>
                    <a:lnTo>
                      <a:pt x="381" y="111314"/>
                    </a:lnTo>
                    <a:cubicBezTo>
                      <a:pt x="1" y="111695"/>
                      <a:pt x="1" y="112304"/>
                      <a:pt x="381" y="112685"/>
                    </a:cubicBezTo>
                    <a:lnTo>
                      <a:pt x="5059" y="117378"/>
                    </a:lnTo>
                    <a:cubicBezTo>
                      <a:pt x="5181" y="117515"/>
                      <a:pt x="5257" y="117667"/>
                      <a:pt x="5257" y="117850"/>
                    </a:cubicBezTo>
                    <a:cubicBezTo>
                      <a:pt x="5257" y="118048"/>
                      <a:pt x="5196" y="118200"/>
                      <a:pt x="5059" y="118322"/>
                    </a:cubicBezTo>
                    <a:lnTo>
                      <a:pt x="3231" y="120150"/>
                    </a:lnTo>
                    <a:cubicBezTo>
                      <a:pt x="2850" y="120531"/>
                      <a:pt x="2850" y="121141"/>
                      <a:pt x="3231" y="121522"/>
                    </a:cubicBezTo>
                    <a:lnTo>
                      <a:pt x="5059" y="123365"/>
                    </a:lnTo>
                    <a:cubicBezTo>
                      <a:pt x="5333" y="123609"/>
                      <a:pt x="5333" y="124020"/>
                      <a:pt x="5059" y="124295"/>
                    </a:cubicBezTo>
                    <a:cubicBezTo>
                      <a:pt x="4914" y="124432"/>
                      <a:pt x="4754" y="124489"/>
                      <a:pt x="4602" y="124489"/>
                    </a:cubicBezTo>
                    <a:cubicBezTo>
                      <a:pt x="4449" y="124489"/>
                      <a:pt x="4305" y="124432"/>
                      <a:pt x="4190" y="124340"/>
                    </a:cubicBezTo>
                    <a:cubicBezTo>
                      <a:pt x="3962" y="124173"/>
                      <a:pt x="3825" y="123838"/>
                      <a:pt x="4038" y="123487"/>
                    </a:cubicBezTo>
                    <a:lnTo>
                      <a:pt x="3764" y="123335"/>
                    </a:lnTo>
                    <a:lnTo>
                      <a:pt x="3764" y="123335"/>
                    </a:lnTo>
                    <a:cubicBezTo>
                      <a:pt x="3459" y="123838"/>
                      <a:pt x="3672" y="124356"/>
                      <a:pt x="3992" y="124599"/>
                    </a:cubicBezTo>
                    <a:cubicBezTo>
                      <a:pt x="4175" y="124736"/>
                      <a:pt x="4373" y="124813"/>
                      <a:pt x="4602" y="124813"/>
                    </a:cubicBezTo>
                    <a:cubicBezTo>
                      <a:pt x="4830" y="124813"/>
                      <a:pt x="5059" y="124736"/>
                      <a:pt x="5272" y="124477"/>
                    </a:cubicBezTo>
                    <a:cubicBezTo>
                      <a:pt x="5455" y="124295"/>
                      <a:pt x="5562" y="124066"/>
                      <a:pt x="5562" y="123792"/>
                    </a:cubicBezTo>
                    <a:cubicBezTo>
                      <a:pt x="5562" y="123533"/>
                      <a:pt x="5455" y="123304"/>
                      <a:pt x="5272" y="123106"/>
                    </a:cubicBezTo>
                    <a:lnTo>
                      <a:pt x="3444" y="121278"/>
                    </a:lnTo>
                    <a:cubicBezTo>
                      <a:pt x="3170" y="121034"/>
                      <a:pt x="3170" y="120623"/>
                      <a:pt x="3444" y="120349"/>
                    </a:cubicBezTo>
                    <a:lnTo>
                      <a:pt x="5272" y="118520"/>
                    </a:lnTo>
                    <a:cubicBezTo>
                      <a:pt x="5455" y="118337"/>
                      <a:pt x="5562" y="118094"/>
                      <a:pt x="5562" y="117835"/>
                    </a:cubicBezTo>
                    <a:cubicBezTo>
                      <a:pt x="5562" y="117576"/>
                      <a:pt x="5455" y="117332"/>
                      <a:pt x="5272" y="117149"/>
                    </a:cubicBezTo>
                    <a:lnTo>
                      <a:pt x="579" y="112456"/>
                    </a:lnTo>
                    <a:cubicBezTo>
                      <a:pt x="320" y="112213"/>
                      <a:pt x="320" y="111801"/>
                      <a:pt x="579" y="111527"/>
                    </a:cubicBezTo>
                    <a:lnTo>
                      <a:pt x="6445" y="105661"/>
                    </a:lnTo>
                    <a:cubicBezTo>
                      <a:pt x="6575" y="105532"/>
                      <a:pt x="6742" y="105467"/>
                      <a:pt x="6912" y="105467"/>
                    </a:cubicBezTo>
                    <a:cubicBezTo>
                      <a:pt x="7081" y="105467"/>
                      <a:pt x="7253" y="105532"/>
                      <a:pt x="7390" y="105661"/>
                    </a:cubicBezTo>
                    <a:lnTo>
                      <a:pt x="12067" y="110354"/>
                    </a:lnTo>
                    <a:cubicBezTo>
                      <a:pt x="12265" y="110537"/>
                      <a:pt x="12494" y="110643"/>
                      <a:pt x="12753" y="110643"/>
                    </a:cubicBezTo>
                    <a:cubicBezTo>
                      <a:pt x="13027" y="110643"/>
                      <a:pt x="13256" y="110537"/>
                      <a:pt x="13439" y="110354"/>
                    </a:cubicBezTo>
                    <a:lnTo>
                      <a:pt x="26831" y="96961"/>
                    </a:lnTo>
                    <a:cubicBezTo>
                      <a:pt x="27014" y="96779"/>
                      <a:pt x="27120" y="96550"/>
                      <a:pt x="27120" y="96276"/>
                    </a:cubicBezTo>
                    <a:lnTo>
                      <a:pt x="27120" y="87469"/>
                    </a:lnTo>
                    <a:cubicBezTo>
                      <a:pt x="27120" y="87287"/>
                      <a:pt x="27166" y="87134"/>
                      <a:pt x="27303" y="86997"/>
                    </a:cubicBezTo>
                    <a:lnTo>
                      <a:pt x="41031" y="73270"/>
                    </a:lnTo>
                    <a:cubicBezTo>
                      <a:pt x="41412" y="72889"/>
                      <a:pt x="41412" y="72279"/>
                      <a:pt x="41031" y="71898"/>
                    </a:cubicBezTo>
                    <a:lnTo>
                      <a:pt x="23571" y="54438"/>
                    </a:lnTo>
                    <a:cubicBezTo>
                      <a:pt x="23312" y="54194"/>
                      <a:pt x="23312" y="53768"/>
                      <a:pt x="23571" y="53509"/>
                    </a:cubicBezTo>
                    <a:lnTo>
                      <a:pt x="37862" y="39217"/>
                    </a:lnTo>
                    <a:cubicBezTo>
                      <a:pt x="37984" y="39095"/>
                      <a:pt x="38155" y="39035"/>
                      <a:pt x="38327" y="39035"/>
                    </a:cubicBezTo>
                    <a:cubicBezTo>
                      <a:pt x="38498" y="39035"/>
                      <a:pt x="38669" y="39095"/>
                      <a:pt x="38791" y="39217"/>
                    </a:cubicBezTo>
                    <a:lnTo>
                      <a:pt x="45373" y="45830"/>
                    </a:lnTo>
                    <a:cubicBezTo>
                      <a:pt x="45571" y="46013"/>
                      <a:pt x="45800" y="46119"/>
                      <a:pt x="46059" y="46119"/>
                    </a:cubicBezTo>
                    <a:cubicBezTo>
                      <a:pt x="46333" y="46119"/>
                      <a:pt x="46562" y="46013"/>
                      <a:pt x="46744" y="45830"/>
                    </a:cubicBezTo>
                    <a:lnTo>
                      <a:pt x="70055" y="22519"/>
                    </a:lnTo>
                    <a:cubicBezTo>
                      <a:pt x="70436" y="22138"/>
                      <a:pt x="70436" y="21528"/>
                      <a:pt x="70055" y="21148"/>
                    </a:cubicBezTo>
                    <a:lnTo>
                      <a:pt x="63473" y="14550"/>
                    </a:lnTo>
                    <a:cubicBezTo>
                      <a:pt x="63199" y="14307"/>
                      <a:pt x="63199" y="13895"/>
                      <a:pt x="63473" y="13621"/>
                    </a:cubicBezTo>
                    <a:lnTo>
                      <a:pt x="76881" y="213"/>
                    </a:lnTo>
                    <a:lnTo>
                      <a:pt x="76668" y="0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7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957" name="Google Shape;1957;p49"/>
              <p:cNvGrpSpPr/>
              <p:nvPr/>
            </p:nvGrpSpPr>
            <p:grpSpPr>
              <a:xfrm>
                <a:off x="3010374" y="1407525"/>
                <a:ext cx="196674" cy="196585"/>
                <a:chOff x="1101075" y="2142375"/>
                <a:chExt cx="439200" cy="439100"/>
              </a:xfrm>
            </p:grpSpPr>
            <p:sp>
              <p:nvSpPr>
                <p:cNvPr id="1958" name="Google Shape;1958;p4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59" name="Google Shape;1959;p4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0" name="Google Shape;1960;p49"/>
              <p:cNvGrpSpPr/>
              <p:nvPr/>
            </p:nvGrpSpPr>
            <p:grpSpPr>
              <a:xfrm>
                <a:off x="1890399" y="1114475"/>
                <a:ext cx="196674" cy="196585"/>
                <a:chOff x="1101075" y="2142375"/>
                <a:chExt cx="439200" cy="439100"/>
              </a:xfrm>
            </p:grpSpPr>
            <p:sp>
              <p:nvSpPr>
                <p:cNvPr id="1961" name="Google Shape;1961;p4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2" name="Google Shape;1962;p4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3" name="Google Shape;1963;p49"/>
              <p:cNvGrpSpPr/>
              <p:nvPr/>
            </p:nvGrpSpPr>
            <p:grpSpPr>
              <a:xfrm>
                <a:off x="2755474" y="1114475"/>
                <a:ext cx="196674" cy="196585"/>
                <a:chOff x="1101075" y="2142375"/>
                <a:chExt cx="439200" cy="439100"/>
              </a:xfrm>
            </p:grpSpPr>
            <p:sp>
              <p:nvSpPr>
                <p:cNvPr id="1964" name="Google Shape;1964;p4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5" name="Google Shape;1965;p4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1080140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6" name="Google Shape;1966;p49"/>
              <p:cNvGrpSpPr/>
              <p:nvPr/>
            </p:nvGrpSpPr>
            <p:grpSpPr>
              <a:xfrm>
                <a:off x="1290099" y="539500"/>
                <a:ext cx="196674" cy="196585"/>
                <a:chOff x="1101075" y="2142375"/>
                <a:chExt cx="439200" cy="439100"/>
              </a:xfrm>
            </p:grpSpPr>
            <p:sp>
              <p:nvSpPr>
                <p:cNvPr id="1967" name="Google Shape;1967;p4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68" name="Google Shape;1968;p4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69" name="Google Shape;1969;p49"/>
              <p:cNvGrpSpPr/>
              <p:nvPr/>
            </p:nvGrpSpPr>
            <p:grpSpPr>
              <a:xfrm>
                <a:off x="2022774" y="671500"/>
                <a:ext cx="196674" cy="196585"/>
                <a:chOff x="1101075" y="2142375"/>
                <a:chExt cx="439200" cy="439100"/>
              </a:xfrm>
            </p:grpSpPr>
            <p:sp>
              <p:nvSpPr>
                <p:cNvPr id="1970" name="Google Shape;1970;p49"/>
                <p:cNvSpPr/>
                <p:nvPr/>
              </p:nvSpPr>
              <p:spPr>
                <a:xfrm>
                  <a:off x="1101075" y="2142375"/>
                  <a:ext cx="439200" cy="43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8" h="17564" extrusionOk="0">
                      <a:moveTo>
                        <a:pt x="8792" y="1291"/>
                      </a:moveTo>
                      <a:cubicBezTo>
                        <a:pt x="10711" y="1291"/>
                        <a:pt x="12631" y="2008"/>
                        <a:pt x="14094" y="3501"/>
                      </a:cubicBezTo>
                      <a:cubicBezTo>
                        <a:pt x="15526" y="4902"/>
                        <a:pt x="16303" y="6807"/>
                        <a:pt x="16303" y="8803"/>
                      </a:cubicBezTo>
                      <a:cubicBezTo>
                        <a:pt x="16303" y="10814"/>
                        <a:pt x="15526" y="12688"/>
                        <a:pt x="14094" y="14120"/>
                      </a:cubicBezTo>
                      <a:cubicBezTo>
                        <a:pt x="12692" y="15552"/>
                        <a:pt x="10788" y="16329"/>
                        <a:pt x="8792" y="16329"/>
                      </a:cubicBezTo>
                      <a:cubicBezTo>
                        <a:pt x="6780" y="16329"/>
                        <a:pt x="4906" y="15552"/>
                        <a:pt x="3474" y="14120"/>
                      </a:cubicBezTo>
                      <a:cubicBezTo>
                        <a:pt x="2042" y="12718"/>
                        <a:pt x="1265" y="10814"/>
                        <a:pt x="1265" y="8803"/>
                      </a:cubicBezTo>
                      <a:cubicBezTo>
                        <a:pt x="1265" y="6807"/>
                        <a:pt x="2042" y="4918"/>
                        <a:pt x="3474" y="3501"/>
                      </a:cubicBezTo>
                      <a:cubicBezTo>
                        <a:pt x="4937" y="2023"/>
                        <a:pt x="6857" y="1291"/>
                        <a:pt x="8792" y="1291"/>
                      </a:cubicBezTo>
                      <a:close/>
                      <a:moveTo>
                        <a:pt x="8784" y="0"/>
                      </a:moveTo>
                      <a:cubicBezTo>
                        <a:pt x="6537" y="0"/>
                        <a:pt x="4289" y="857"/>
                        <a:pt x="2575" y="2571"/>
                      </a:cubicBezTo>
                      <a:cubicBezTo>
                        <a:pt x="915" y="4232"/>
                        <a:pt x="1" y="6441"/>
                        <a:pt x="1" y="8788"/>
                      </a:cubicBezTo>
                      <a:cubicBezTo>
                        <a:pt x="1" y="11134"/>
                        <a:pt x="915" y="13343"/>
                        <a:pt x="2575" y="15004"/>
                      </a:cubicBezTo>
                      <a:cubicBezTo>
                        <a:pt x="4236" y="16649"/>
                        <a:pt x="6445" y="17563"/>
                        <a:pt x="8792" y="17563"/>
                      </a:cubicBezTo>
                      <a:cubicBezTo>
                        <a:pt x="11123" y="17563"/>
                        <a:pt x="13332" y="16649"/>
                        <a:pt x="14993" y="15004"/>
                      </a:cubicBezTo>
                      <a:cubicBezTo>
                        <a:pt x="16653" y="13343"/>
                        <a:pt x="17568" y="11134"/>
                        <a:pt x="17568" y="8788"/>
                      </a:cubicBezTo>
                      <a:cubicBezTo>
                        <a:pt x="17568" y="6441"/>
                        <a:pt x="16653" y="4232"/>
                        <a:pt x="14993" y="2571"/>
                      </a:cubicBezTo>
                      <a:cubicBezTo>
                        <a:pt x="13279" y="857"/>
                        <a:pt x="11031" y="0"/>
                        <a:pt x="8784" y="0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1" name="Google Shape;1971;p49"/>
                <p:cNvSpPr/>
                <p:nvPr/>
              </p:nvSpPr>
              <p:spPr>
                <a:xfrm>
                  <a:off x="1189450" y="2242350"/>
                  <a:ext cx="262850" cy="239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14" h="9588" extrusionOk="0">
                      <a:moveTo>
                        <a:pt x="5257" y="1269"/>
                      </a:moveTo>
                      <a:cubicBezTo>
                        <a:pt x="6171" y="1269"/>
                        <a:pt x="7054" y="1604"/>
                        <a:pt x="7771" y="2290"/>
                      </a:cubicBezTo>
                      <a:cubicBezTo>
                        <a:pt x="9127" y="3692"/>
                        <a:pt x="9127" y="5931"/>
                        <a:pt x="7771" y="7302"/>
                      </a:cubicBezTo>
                      <a:cubicBezTo>
                        <a:pt x="7070" y="7988"/>
                        <a:pt x="6159" y="8331"/>
                        <a:pt x="5253" y="8331"/>
                      </a:cubicBezTo>
                      <a:cubicBezTo>
                        <a:pt x="4346" y="8331"/>
                        <a:pt x="3444" y="7988"/>
                        <a:pt x="2758" y="7302"/>
                      </a:cubicBezTo>
                      <a:cubicBezTo>
                        <a:pt x="1387" y="5916"/>
                        <a:pt x="1387" y="3661"/>
                        <a:pt x="2758" y="2290"/>
                      </a:cubicBezTo>
                      <a:cubicBezTo>
                        <a:pt x="3444" y="1604"/>
                        <a:pt x="4342" y="1269"/>
                        <a:pt x="5257" y="1269"/>
                      </a:cubicBezTo>
                      <a:close/>
                      <a:moveTo>
                        <a:pt x="5255" y="1"/>
                      </a:moveTo>
                      <a:cubicBezTo>
                        <a:pt x="4026" y="1"/>
                        <a:pt x="2796" y="469"/>
                        <a:pt x="1859" y="1406"/>
                      </a:cubicBezTo>
                      <a:cubicBezTo>
                        <a:pt x="0" y="3265"/>
                        <a:pt x="0" y="6312"/>
                        <a:pt x="1859" y="8186"/>
                      </a:cubicBezTo>
                      <a:cubicBezTo>
                        <a:pt x="2788" y="9116"/>
                        <a:pt x="4038" y="9588"/>
                        <a:pt x="5257" y="9588"/>
                      </a:cubicBezTo>
                      <a:cubicBezTo>
                        <a:pt x="6491" y="9588"/>
                        <a:pt x="7710" y="9131"/>
                        <a:pt x="8639" y="8186"/>
                      </a:cubicBezTo>
                      <a:cubicBezTo>
                        <a:pt x="10513" y="6312"/>
                        <a:pt x="10513" y="3265"/>
                        <a:pt x="8639" y="1406"/>
                      </a:cubicBezTo>
                      <a:cubicBezTo>
                        <a:pt x="7710" y="469"/>
                        <a:pt x="6483" y="1"/>
                        <a:pt x="5255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972" name="Google Shape;1972;p49"/>
          <p:cNvGrpSpPr/>
          <p:nvPr/>
        </p:nvGrpSpPr>
        <p:grpSpPr>
          <a:xfrm>
            <a:off x="4571996" y="2268220"/>
            <a:ext cx="5022035" cy="4764449"/>
            <a:chOff x="4571996" y="2268220"/>
            <a:chExt cx="5022035" cy="4764449"/>
          </a:xfrm>
        </p:grpSpPr>
        <p:pic>
          <p:nvPicPr>
            <p:cNvPr id="1973" name="Google Shape;1973;p49"/>
            <p:cNvPicPr preferRelativeResize="0"/>
            <p:nvPr/>
          </p:nvPicPr>
          <p:blipFill rotWithShape="1">
            <a:blip r:embed="rId3">
              <a:alphaModFix/>
            </a:blip>
            <a:srcRect l="16960" t="24718" r="7121" b="26177"/>
            <a:stretch/>
          </p:blipFill>
          <p:spPr>
            <a:xfrm flipH="1">
              <a:off x="5978271" y="3376950"/>
              <a:ext cx="3615750" cy="27596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974" name="Google Shape;1974;p49"/>
            <p:cNvGrpSpPr/>
            <p:nvPr/>
          </p:nvGrpSpPr>
          <p:grpSpPr>
            <a:xfrm rot="10800000">
              <a:off x="4571996" y="2268220"/>
              <a:ext cx="5022035" cy="4764449"/>
              <a:chOff x="-494406" y="-1584825"/>
              <a:chExt cx="4397193" cy="4171657"/>
            </a:xfrm>
          </p:grpSpPr>
          <p:grpSp>
            <p:nvGrpSpPr>
              <p:cNvPr id="1975" name="Google Shape;1975;p49"/>
              <p:cNvGrpSpPr/>
              <p:nvPr/>
            </p:nvGrpSpPr>
            <p:grpSpPr>
              <a:xfrm>
                <a:off x="245875" y="-51824"/>
                <a:ext cx="208200" cy="1824700"/>
                <a:chOff x="1040050" y="3812126"/>
                <a:chExt cx="208200" cy="1824700"/>
              </a:xfrm>
            </p:grpSpPr>
            <p:sp>
              <p:nvSpPr>
                <p:cNvPr id="1976" name="Google Shape;1976;p49"/>
                <p:cNvSpPr/>
                <p:nvPr/>
              </p:nvSpPr>
              <p:spPr>
                <a:xfrm>
                  <a:off x="1040050" y="3812126"/>
                  <a:ext cx="12550" cy="18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7731" extrusionOk="0">
                      <a:moveTo>
                        <a:pt x="1" y="1"/>
                      </a:moveTo>
                      <a:lnTo>
                        <a:pt x="1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  <a:alpha val="46820"/>
                      </a:srgbClr>
                    </a:gs>
                    <a:gs pos="100000">
                      <a:srgbClr val="FFFFFF">
                        <a:alpha val="0"/>
                        <a:alpha val="4682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77" name="Google Shape;1977;p49"/>
                <p:cNvSpPr/>
                <p:nvPr/>
              </p:nvSpPr>
              <p:spPr>
                <a:xfrm>
                  <a:off x="1235741" y="3812126"/>
                  <a:ext cx="12509" cy="18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5" h="27731" extrusionOk="0">
                      <a:moveTo>
                        <a:pt x="0" y="1"/>
                      </a:moveTo>
                      <a:lnTo>
                        <a:pt x="0" y="27730"/>
                      </a:lnTo>
                      <a:lnTo>
                        <a:pt x="305" y="27730"/>
                      </a:lnTo>
                      <a:lnTo>
                        <a:pt x="305" y="1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>
                        <a:alpha val="46820"/>
                      </a:schemeClr>
                    </a:gs>
                    <a:gs pos="78000">
                      <a:schemeClr val="lt1">
                        <a:alpha val="46820"/>
                      </a:schemeClr>
                    </a:gs>
                    <a:gs pos="100000">
                      <a:schemeClr val="lt1">
                        <a:alpha val="46820"/>
                      </a:schemeClr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78" name="Google Shape;1978;p49"/>
              <p:cNvGrpSpPr/>
              <p:nvPr/>
            </p:nvGrpSpPr>
            <p:grpSpPr>
              <a:xfrm rot="-8100000">
                <a:off x="540898" y="-1172741"/>
                <a:ext cx="2552124" cy="3347490"/>
                <a:chOff x="2976325" y="908175"/>
                <a:chExt cx="4028179" cy="5283555"/>
              </a:xfrm>
            </p:grpSpPr>
            <p:sp>
              <p:nvSpPr>
                <p:cNvPr id="1979" name="Google Shape;1979;p49"/>
                <p:cNvSpPr/>
                <p:nvPr/>
              </p:nvSpPr>
              <p:spPr>
                <a:xfrm>
                  <a:off x="2976325" y="930036"/>
                  <a:ext cx="4006263" cy="4749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678" h="115794" extrusionOk="0">
                      <a:moveTo>
                        <a:pt x="97449" y="0"/>
                      </a:moveTo>
                      <a:lnTo>
                        <a:pt x="76805" y="20645"/>
                      </a:lnTo>
                      <a:lnTo>
                        <a:pt x="76744" y="20691"/>
                      </a:lnTo>
                      <a:lnTo>
                        <a:pt x="76744" y="35927"/>
                      </a:lnTo>
                      <a:lnTo>
                        <a:pt x="63107" y="49563"/>
                      </a:lnTo>
                      <a:lnTo>
                        <a:pt x="63077" y="49608"/>
                      </a:lnTo>
                      <a:lnTo>
                        <a:pt x="63077" y="56571"/>
                      </a:lnTo>
                      <a:lnTo>
                        <a:pt x="61005" y="58659"/>
                      </a:lnTo>
                      <a:lnTo>
                        <a:pt x="61005" y="62407"/>
                      </a:lnTo>
                      <a:lnTo>
                        <a:pt x="52473" y="70939"/>
                      </a:lnTo>
                      <a:lnTo>
                        <a:pt x="52412" y="70969"/>
                      </a:lnTo>
                      <a:lnTo>
                        <a:pt x="52412" y="78541"/>
                      </a:lnTo>
                      <a:lnTo>
                        <a:pt x="46912" y="84057"/>
                      </a:lnTo>
                      <a:lnTo>
                        <a:pt x="46912" y="89633"/>
                      </a:lnTo>
                      <a:lnTo>
                        <a:pt x="33123" y="103406"/>
                      </a:lnTo>
                      <a:lnTo>
                        <a:pt x="12174" y="103406"/>
                      </a:lnTo>
                      <a:lnTo>
                        <a:pt x="0" y="115565"/>
                      </a:lnTo>
                      <a:lnTo>
                        <a:pt x="229" y="115793"/>
                      </a:lnTo>
                      <a:lnTo>
                        <a:pt x="12280" y="103711"/>
                      </a:lnTo>
                      <a:lnTo>
                        <a:pt x="33245" y="103711"/>
                      </a:lnTo>
                      <a:lnTo>
                        <a:pt x="47155" y="89801"/>
                      </a:lnTo>
                      <a:lnTo>
                        <a:pt x="47216" y="89770"/>
                      </a:lnTo>
                      <a:lnTo>
                        <a:pt x="47216" y="84179"/>
                      </a:lnTo>
                      <a:lnTo>
                        <a:pt x="52732" y="78663"/>
                      </a:lnTo>
                      <a:lnTo>
                        <a:pt x="52732" y="71106"/>
                      </a:lnTo>
                      <a:lnTo>
                        <a:pt x="61264" y="62574"/>
                      </a:lnTo>
                      <a:lnTo>
                        <a:pt x="61310" y="62513"/>
                      </a:lnTo>
                      <a:lnTo>
                        <a:pt x="61310" y="58780"/>
                      </a:lnTo>
                      <a:lnTo>
                        <a:pt x="63382" y="56708"/>
                      </a:lnTo>
                      <a:lnTo>
                        <a:pt x="63382" y="49730"/>
                      </a:lnTo>
                      <a:lnTo>
                        <a:pt x="77018" y="36109"/>
                      </a:lnTo>
                      <a:lnTo>
                        <a:pt x="77048" y="36064"/>
                      </a:lnTo>
                      <a:lnTo>
                        <a:pt x="77048" y="20828"/>
                      </a:lnTo>
                      <a:lnTo>
                        <a:pt x="97678" y="198"/>
                      </a:lnTo>
                      <a:lnTo>
                        <a:pt x="97449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0" name="Google Shape;1980;p49"/>
                <p:cNvSpPr/>
                <p:nvPr/>
              </p:nvSpPr>
              <p:spPr>
                <a:xfrm>
                  <a:off x="3934943" y="908175"/>
                  <a:ext cx="2925190" cy="30576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320" h="74550" extrusionOk="0">
                      <a:moveTo>
                        <a:pt x="71091" y="0"/>
                      </a:moveTo>
                      <a:lnTo>
                        <a:pt x="59679" y="11397"/>
                      </a:lnTo>
                      <a:lnTo>
                        <a:pt x="54895" y="11397"/>
                      </a:lnTo>
                      <a:lnTo>
                        <a:pt x="41015" y="25307"/>
                      </a:lnTo>
                      <a:lnTo>
                        <a:pt x="40954" y="25337"/>
                      </a:lnTo>
                      <a:lnTo>
                        <a:pt x="40954" y="42325"/>
                      </a:lnTo>
                      <a:lnTo>
                        <a:pt x="31767" y="51528"/>
                      </a:lnTo>
                      <a:lnTo>
                        <a:pt x="31721" y="51574"/>
                      </a:lnTo>
                      <a:lnTo>
                        <a:pt x="31721" y="59237"/>
                      </a:lnTo>
                      <a:lnTo>
                        <a:pt x="22824" y="68135"/>
                      </a:lnTo>
                      <a:lnTo>
                        <a:pt x="6186" y="68135"/>
                      </a:lnTo>
                      <a:lnTo>
                        <a:pt x="0" y="74321"/>
                      </a:lnTo>
                      <a:lnTo>
                        <a:pt x="229" y="74549"/>
                      </a:lnTo>
                      <a:lnTo>
                        <a:pt x="6323" y="68455"/>
                      </a:lnTo>
                      <a:lnTo>
                        <a:pt x="22945" y="68455"/>
                      </a:lnTo>
                      <a:lnTo>
                        <a:pt x="31980" y="59420"/>
                      </a:lnTo>
                      <a:lnTo>
                        <a:pt x="32026" y="59374"/>
                      </a:lnTo>
                      <a:lnTo>
                        <a:pt x="32026" y="51695"/>
                      </a:lnTo>
                      <a:lnTo>
                        <a:pt x="41229" y="42508"/>
                      </a:lnTo>
                      <a:lnTo>
                        <a:pt x="41259" y="42463"/>
                      </a:lnTo>
                      <a:lnTo>
                        <a:pt x="41259" y="25475"/>
                      </a:lnTo>
                      <a:lnTo>
                        <a:pt x="55032" y="11732"/>
                      </a:lnTo>
                      <a:lnTo>
                        <a:pt x="59786" y="11732"/>
                      </a:lnTo>
                      <a:lnTo>
                        <a:pt x="71320" y="213"/>
                      </a:lnTo>
                      <a:lnTo>
                        <a:pt x="71091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dk2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5400012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981" name="Google Shape;1981;p49"/>
                <p:cNvSpPr/>
                <p:nvPr/>
              </p:nvSpPr>
              <p:spPr>
                <a:xfrm>
                  <a:off x="3851189" y="1072525"/>
                  <a:ext cx="3153315" cy="51192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882" h="124813" extrusionOk="0">
                      <a:moveTo>
                        <a:pt x="76668" y="0"/>
                      </a:moveTo>
                      <a:lnTo>
                        <a:pt x="63260" y="13408"/>
                      </a:lnTo>
                      <a:cubicBezTo>
                        <a:pt x="62879" y="13789"/>
                        <a:pt x="62879" y="14398"/>
                        <a:pt x="63260" y="14779"/>
                      </a:cubicBezTo>
                      <a:lnTo>
                        <a:pt x="69857" y="21376"/>
                      </a:lnTo>
                      <a:cubicBezTo>
                        <a:pt x="70116" y="21620"/>
                        <a:pt x="70116" y="22046"/>
                        <a:pt x="69857" y="22305"/>
                      </a:cubicBezTo>
                      <a:lnTo>
                        <a:pt x="46546" y="45616"/>
                      </a:lnTo>
                      <a:cubicBezTo>
                        <a:pt x="46417" y="45738"/>
                        <a:pt x="46245" y="45799"/>
                        <a:pt x="46074" y="45799"/>
                      </a:cubicBezTo>
                      <a:cubicBezTo>
                        <a:pt x="45903" y="45799"/>
                        <a:pt x="45731" y="45738"/>
                        <a:pt x="45602" y="45616"/>
                      </a:cubicBezTo>
                      <a:lnTo>
                        <a:pt x="39020" y="39019"/>
                      </a:lnTo>
                      <a:cubicBezTo>
                        <a:pt x="38822" y="38836"/>
                        <a:pt x="38593" y="38745"/>
                        <a:pt x="38334" y="38745"/>
                      </a:cubicBezTo>
                      <a:cubicBezTo>
                        <a:pt x="38060" y="38745"/>
                        <a:pt x="37831" y="38836"/>
                        <a:pt x="37649" y="39019"/>
                      </a:cubicBezTo>
                      <a:lnTo>
                        <a:pt x="23357" y="53311"/>
                      </a:lnTo>
                      <a:cubicBezTo>
                        <a:pt x="22976" y="53691"/>
                        <a:pt x="22976" y="54301"/>
                        <a:pt x="23357" y="54682"/>
                      </a:cubicBezTo>
                      <a:lnTo>
                        <a:pt x="40833" y="72142"/>
                      </a:lnTo>
                      <a:cubicBezTo>
                        <a:pt x="40939" y="72279"/>
                        <a:pt x="41016" y="72432"/>
                        <a:pt x="41016" y="72614"/>
                      </a:cubicBezTo>
                      <a:cubicBezTo>
                        <a:pt x="41016" y="72812"/>
                        <a:pt x="40955" y="72965"/>
                        <a:pt x="40833" y="73102"/>
                      </a:cubicBezTo>
                      <a:lnTo>
                        <a:pt x="27090" y="86830"/>
                      </a:lnTo>
                      <a:cubicBezTo>
                        <a:pt x="26907" y="87028"/>
                        <a:pt x="26816" y="87256"/>
                        <a:pt x="26816" y="87515"/>
                      </a:cubicBezTo>
                      <a:lnTo>
                        <a:pt x="26816" y="96276"/>
                      </a:lnTo>
                      <a:cubicBezTo>
                        <a:pt x="26816" y="96459"/>
                        <a:pt x="26755" y="96611"/>
                        <a:pt x="26618" y="96748"/>
                      </a:cubicBezTo>
                      <a:lnTo>
                        <a:pt x="13225" y="110140"/>
                      </a:lnTo>
                      <a:cubicBezTo>
                        <a:pt x="13103" y="110270"/>
                        <a:pt x="12940" y="110335"/>
                        <a:pt x="12772" y="110335"/>
                      </a:cubicBezTo>
                      <a:cubicBezTo>
                        <a:pt x="12604" y="110335"/>
                        <a:pt x="12433" y="110270"/>
                        <a:pt x="12296" y="110140"/>
                      </a:cubicBezTo>
                      <a:lnTo>
                        <a:pt x="7618" y="105448"/>
                      </a:lnTo>
                      <a:cubicBezTo>
                        <a:pt x="7428" y="105257"/>
                        <a:pt x="7180" y="105162"/>
                        <a:pt x="6933" y="105162"/>
                      </a:cubicBezTo>
                      <a:cubicBezTo>
                        <a:pt x="6685" y="105162"/>
                        <a:pt x="6438" y="105257"/>
                        <a:pt x="6247" y="105448"/>
                      </a:cubicBezTo>
                      <a:lnTo>
                        <a:pt x="381" y="111314"/>
                      </a:lnTo>
                      <a:cubicBezTo>
                        <a:pt x="1" y="111695"/>
                        <a:pt x="1" y="112304"/>
                        <a:pt x="381" y="112685"/>
                      </a:cubicBezTo>
                      <a:lnTo>
                        <a:pt x="5059" y="117378"/>
                      </a:lnTo>
                      <a:cubicBezTo>
                        <a:pt x="5181" y="117515"/>
                        <a:pt x="5257" y="117667"/>
                        <a:pt x="5257" y="117850"/>
                      </a:cubicBezTo>
                      <a:cubicBezTo>
                        <a:pt x="5257" y="118048"/>
                        <a:pt x="5196" y="118200"/>
                        <a:pt x="5059" y="118322"/>
                      </a:cubicBezTo>
                      <a:lnTo>
                        <a:pt x="3231" y="120150"/>
                      </a:lnTo>
                      <a:cubicBezTo>
                        <a:pt x="2850" y="120531"/>
                        <a:pt x="2850" y="121141"/>
                        <a:pt x="3231" y="121522"/>
                      </a:cubicBezTo>
                      <a:lnTo>
                        <a:pt x="5059" y="123365"/>
                      </a:lnTo>
                      <a:cubicBezTo>
                        <a:pt x="5333" y="123609"/>
                        <a:pt x="5333" y="124020"/>
                        <a:pt x="5059" y="124295"/>
                      </a:cubicBezTo>
                      <a:cubicBezTo>
                        <a:pt x="4914" y="124432"/>
                        <a:pt x="4754" y="124489"/>
                        <a:pt x="4602" y="124489"/>
                      </a:cubicBezTo>
                      <a:cubicBezTo>
                        <a:pt x="4449" y="124489"/>
                        <a:pt x="4305" y="124432"/>
                        <a:pt x="4190" y="124340"/>
                      </a:cubicBezTo>
                      <a:cubicBezTo>
                        <a:pt x="3962" y="124173"/>
                        <a:pt x="3825" y="123838"/>
                        <a:pt x="4038" y="123487"/>
                      </a:cubicBezTo>
                      <a:lnTo>
                        <a:pt x="3764" y="123335"/>
                      </a:lnTo>
                      <a:lnTo>
                        <a:pt x="3764" y="123335"/>
                      </a:lnTo>
                      <a:cubicBezTo>
                        <a:pt x="3459" y="123838"/>
                        <a:pt x="3672" y="124356"/>
                        <a:pt x="3992" y="124599"/>
                      </a:cubicBezTo>
                      <a:cubicBezTo>
                        <a:pt x="4175" y="124736"/>
                        <a:pt x="4373" y="124813"/>
                        <a:pt x="4602" y="124813"/>
                      </a:cubicBezTo>
                      <a:cubicBezTo>
                        <a:pt x="4830" y="124813"/>
                        <a:pt x="5059" y="124736"/>
                        <a:pt x="5272" y="124477"/>
                      </a:cubicBezTo>
                      <a:cubicBezTo>
                        <a:pt x="5455" y="124295"/>
                        <a:pt x="5562" y="124066"/>
                        <a:pt x="5562" y="123792"/>
                      </a:cubicBezTo>
                      <a:cubicBezTo>
                        <a:pt x="5562" y="123533"/>
                        <a:pt x="5455" y="123304"/>
                        <a:pt x="5272" y="123106"/>
                      </a:cubicBezTo>
                      <a:lnTo>
                        <a:pt x="3444" y="121278"/>
                      </a:lnTo>
                      <a:cubicBezTo>
                        <a:pt x="3170" y="121034"/>
                        <a:pt x="3170" y="120623"/>
                        <a:pt x="3444" y="120349"/>
                      </a:cubicBezTo>
                      <a:lnTo>
                        <a:pt x="5272" y="118520"/>
                      </a:lnTo>
                      <a:cubicBezTo>
                        <a:pt x="5455" y="118337"/>
                        <a:pt x="5562" y="118094"/>
                        <a:pt x="5562" y="117835"/>
                      </a:cubicBezTo>
                      <a:cubicBezTo>
                        <a:pt x="5562" y="117576"/>
                        <a:pt x="5455" y="117332"/>
                        <a:pt x="5272" y="117149"/>
                      </a:cubicBezTo>
                      <a:lnTo>
                        <a:pt x="579" y="112456"/>
                      </a:lnTo>
                      <a:cubicBezTo>
                        <a:pt x="320" y="112213"/>
                        <a:pt x="320" y="111801"/>
                        <a:pt x="579" y="111527"/>
                      </a:cubicBezTo>
                      <a:lnTo>
                        <a:pt x="6445" y="105661"/>
                      </a:lnTo>
                      <a:cubicBezTo>
                        <a:pt x="6575" y="105532"/>
                        <a:pt x="6742" y="105467"/>
                        <a:pt x="6912" y="105467"/>
                      </a:cubicBezTo>
                      <a:cubicBezTo>
                        <a:pt x="7081" y="105467"/>
                        <a:pt x="7253" y="105532"/>
                        <a:pt x="7390" y="105661"/>
                      </a:cubicBezTo>
                      <a:lnTo>
                        <a:pt x="12067" y="110354"/>
                      </a:lnTo>
                      <a:cubicBezTo>
                        <a:pt x="12265" y="110537"/>
                        <a:pt x="12494" y="110643"/>
                        <a:pt x="12753" y="110643"/>
                      </a:cubicBezTo>
                      <a:cubicBezTo>
                        <a:pt x="13027" y="110643"/>
                        <a:pt x="13256" y="110537"/>
                        <a:pt x="13439" y="110354"/>
                      </a:cubicBezTo>
                      <a:lnTo>
                        <a:pt x="26831" y="96961"/>
                      </a:lnTo>
                      <a:cubicBezTo>
                        <a:pt x="27014" y="96779"/>
                        <a:pt x="27120" y="96550"/>
                        <a:pt x="27120" y="96276"/>
                      </a:cubicBezTo>
                      <a:lnTo>
                        <a:pt x="27120" y="87469"/>
                      </a:lnTo>
                      <a:cubicBezTo>
                        <a:pt x="27120" y="87287"/>
                        <a:pt x="27166" y="87134"/>
                        <a:pt x="27303" y="86997"/>
                      </a:cubicBezTo>
                      <a:lnTo>
                        <a:pt x="41031" y="73270"/>
                      </a:lnTo>
                      <a:cubicBezTo>
                        <a:pt x="41412" y="72889"/>
                        <a:pt x="41412" y="72279"/>
                        <a:pt x="41031" y="71898"/>
                      </a:cubicBezTo>
                      <a:lnTo>
                        <a:pt x="23571" y="54438"/>
                      </a:lnTo>
                      <a:cubicBezTo>
                        <a:pt x="23312" y="54194"/>
                        <a:pt x="23312" y="53768"/>
                        <a:pt x="23571" y="53509"/>
                      </a:cubicBezTo>
                      <a:lnTo>
                        <a:pt x="37862" y="39217"/>
                      </a:lnTo>
                      <a:cubicBezTo>
                        <a:pt x="37984" y="39095"/>
                        <a:pt x="38155" y="39035"/>
                        <a:pt x="38327" y="39035"/>
                      </a:cubicBezTo>
                      <a:cubicBezTo>
                        <a:pt x="38498" y="39035"/>
                        <a:pt x="38669" y="39095"/>
                        <a:pt x="38791" y="39217"/>
                      </a:cubicBezTo>
                      <a:lnTo>
                        <a:pt x="45373" y="45830"/>
                      </a:lnTo>
                      <a:cubicBezTo>
                        <a:pt x="45571" y="46013"/>
                        <a:pt x="45800" y="46119"/>
                        <a:pt x="46059" y="46119"/>
                      </a:cubicBezTo>
                      <a:cubicBezTo>
                        <a:pt x="46333" y="46119"/>
                        <a:pt x="46562" y="46013"/>
                        <a:pt x="46744" y="45830"/>
                      </a:cubicBezTo>
                      <a:lnTo>
                        <a:pt x="70055" y="22519"/>
                      </a:lnTo>
                      <a:cubicBezTo>
                        <a:pt x="70436" y="22138"/>
                        <a:pt x="70436" y="21528"/>
                        <a:pt x="70055" y="21148"/>
                      </a:cubicBezTo>
                      <a:lnTo>
                        <a:pt x="63473" y="14550"/>
                      </a:lnTo>
                      <a:cubicBezTo>
                        <a:pt x="63199" y="14307"/>
                        <a:pt x="63199" y="13895"/>
                        <a:pt x="63473" y="13621"/>
                      </a:cubicBezTo>
                      <a:lnTo>
                        <a:pt x="76881" y="213"/>
                      </a:lnTo>
                      <a:lnTo>
                        <a:pt x="76668" y="0"/>
                      </a:ln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78000">
                      <a:schemeClr val="lt1"/>
                    </a:gs>
                    <a:gs pos="100000">
                      <a:schemeClr val="lt1"/>
                    </a:gs>
                  </a:gsLst>
                  <a:lin ang="0" scaled="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82" name="Google Shape;1982;p49"/>
              <p:cNvGrpSpPr/>
              <p:nvPr/>
            </p:nvGrpSpPr>
            <p:grpSpPr>
              <a:xfrm>
                <a:off x="-1" y="621223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1983" name="Google Shape;1983;p49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1984" name="Google Shape;1984;p49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85" name="Google Shape;1985;p49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986" name="Google Shape;1986;p49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7" name="Google Shape;1987;p49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8" name="Google Shape;1988;p49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89" name="Google Shape;1989;p49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0" name="Google Shape;1990;p49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1991" name="Google Shape;1991;p49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992" name="Google Shape;1992;p49"/>
              <p:cNvGrpSpPr/>
              <p:nvPr/>
            </p:nvGrpSpPr>
            <p:grpSpPr>
              <a:xfrm>
                <a:off x="955673" y="11"/>
                <a:ext cx="592576" cy="405260"/>
                <a:chOff x="39722" y="4349021"/>
                <a:chExt cx="1061964" cy="726143"/>
              </a:xfrm>
            </p:grpSpPr>
            <p:grpSp>
              <p:nvGrpSpPr>
                <p:cNvPr id="1993" name="Google Shape;1993;p49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1994" name="Google Shape;1994;p49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1995" name="Google Shape;1995;p49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1996" name="Google Shape;1996;p49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7" name="Google Shape;1997;p49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8" name="Google Shape;1998;p49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1999" name="Google Shape;1999;p49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0" name="Google Shape;2000;p49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001" name="Google Shape;2001;p49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02" name="Google Shape;2002;p49"/>
              <p:cNvGrpSpPr/>
              <p:nvPr/>
            </p:nvGrpSpPr>
            <p:grpSpPr>
              <a:xfrm>
                <a:off x="441574" y="-36652"/>
                <a:ext cx="699940" cy="478601"/>
                <a:chOff x="39722" y="4349021"/>
                <a:chExt cx="1061964" cy="726143"/>
              </a:xfrm>
            </p:grpSpPr>
            <p:grpSp>
              <p:nvGrpSpPr>
                <p:cNvPr id="2003" name="Google Shape;2003;p49"/>
                <p:cNvGrpSpPr/>
                <p:nvPr/>
              </p:nvGrpSpPr>
              <p:grpSpPr>
                <a:xfrm rot="2700000">
                  <a:off x="140502" y="4460924"/>
                  <a:ext cx="524584" cy="502337"/>
                  <a:chOff x="1189791" y="-1767331"/>
                  <a:chExt cx="904284" cy="865933"/>
                </a:xfrm>
              </p:grpSpPr>
              <p:sp>
                <p:nvSpPr>
                  <p:cNvPr id="2004" name="Google Shape;2004;p49"/>
                  <p:cNvSpPr/>
                  <p:nvPr/>
                </p:nvSpPr>
                <p:spPr>
                  <a:xfrm>
                    <a:off x="1189791" y="-1767331"/>
                    <a:ext cx="904284" cy="86593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902" h="35337" extrusionOk="0">
                        <a:moveTo>
                          <a:pt x="18449" y="1"/>
                        </a:moveTo>
                        <a:cubicBezTo>
                          <a:pt x="16409" y="1"/>
                          <a:pt x="14368" y="778"/>
                          <a:pt x="12814" y="2332"/>
                        </a:cubicBezTo>
                        <a:lnTo>
                          <a:pt x="3108" y="12037"/>
                        </a:lnTo>
                        <a:cubicBezTo>
                          <a:pt x="0" y="15145"/>
                          <a:pt x="0" y="20189"/>
                          <a:pt x="3108" y="23297"/>
                        </a:cubicBezTo>
                        <a:lnTo>
                          <a:pt x="12814" y="33017"/>
                        </a:lnTo>
                        <a:cubicBezTo>
                          <a:pt x="14368" y="34564"/>
                          <a:pt x="16405" y="35337"/>
                          <a:pt x="18443" y="35337"/>
                        </a:cubicBezTo>
                        <a:cubicBezTo>
                          <a:pt x="20481" y="35337"/>
                          <a:pt x="22519" y="34564"/>
                          <a:pt x="24073" y="33017"/>
                        </a:cubicBezTo>
                        <a:lnTo>
                          <a:pt x="33794" y="23297"/>
                        </a:lnTo>
                        <a:cubicBezTo>
                          <a:pt x="36902" y="20189"/>
                          <a:pt x="36902" y="15145"/>
                          <a:pt x="33794" y="12037"/>
                        </a:cubicBezTo>
                        <a:lnTo>
                          <a:pt x="24073" y="2332"/>
                        </a:lnTo>
                        <a:cubicBezTo>
                          <a:pt x="22527" y="778"/>
                          <a:pt x="20489" y="1"/>
                          <a:pt x="18449" y="1"/>
                        </a:cubicBezTo>
                        <a:close/>
                      </a:path>
                    </a:pathLst>
                  </a:custGeom>
                  <a:gradFill>
                    <a:gsLst>
                      <a:gs pos="0">
                        <a:schemeClr val="lt1"/>
                      </a:gs>
                      <a:gs pos="18000">
                        <a:schemeClr val="lt1"/>
                      </a:gs>
                      <a:gs pos="56000">
                        <a:srgbClr val="FFFFFF">
                          <a:alpha val="0"/>
                        </a:srgbClr>
                      </a:gs>
                      <a:gs pos="74000">
                        <a:schemeClr val="lt1"/>
                      </a:gs>
                      <a:gs pos="100000">
                        <a:srgbClr val="9900FF">
                          <a:alpha val="28627"/>
                        </a:srgbClr>
                      </a:gs>
                    </a:gsLst>
                    <a:path path="circle">
                      <a:fillToRect r="100000" b="100000"/>
                    </a:path>
                    <a:tileRect l="-100000" t="-100000"/>
                  </a:gra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005" name="Google Shape;2005;p49"/>
                  <p:cNvGrpSpPr/>
                  <p:nvPr/>
                </p:nvGrpSpPr>
                <p:grpSpPr>
                  <a:xfrm>
                    <a:off x="1232795" y="-1740829"/>
                    <a:ext cx="717621" cy="717392"/>
                    <a:chOff x="1483457" y="3953671"/>
                    <a:chExt cx="717621" cy="717392"/>
                  </a:xfrm>
                </p:grpSpPr>
                <p:sp>
                  <p:nvSpPr>
                    <p:cNvPr id="2006" name="Google Shape;2006;p49"/>
                    <p:cNvSpPr/>
                    <p:nvPr/>
                  </p:nvSpPr>
                  <p:spPr>
                    <a:xfrm>
                      <a:off x="1483457" y="425726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7" name="Google Shape;2007;p49"/>
                    <p:cNvSpPr/>
                    <p:nvPr/>
                  </p:nvSpPr>
                  <p:spPr>
                    <a:xfrm>
                      <a:off x="1559470" y="418148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0" y="382"/>
                          </a:lnTo>
                          <a:lnTo>
                            <a:pt x="26739" y="27121"/>
                          </a:lnTo>
                          <a:lnTo>
                            <a:pt x="27120" y="26740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8" name="Google Shape;2008;p49"/>
                    <p:cNvSpPr/>
                    <p:nvPr/>
                  </p:nvSpPr>
                  <p:spPr>
                    <a:xfrm>
                      <a:off x="1635483" y="4105239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66" y="1"/>
                          </a:moveTo>
                          <a:lnTo>
                            <a:pt x="1" y="381"/>
                          </a:lnTo>
                          <a:lnTo>
                            <a:pt x="26740" y="27120"/>
                          </a:lnTo>
                          <a:lnTo>
                            <a:pt x="27121" y="26755"/>
                          </a:lnTo>
                          <a:lnTo>
                            <a:pt x="366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09" name="Google Shape;2009;p49"/>
                    <p:cNvSpPr/>
                    <p:nvPr/>
                  </p:nvSpPr>
                  <p:spPr>
                    <a:xfrm>
                      <a:off x="1711267" y="4029455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1" y="1"/>
                          </a:moveTo>
                          <a:lnTo>
                            <a:pt x="0" y="382"/>
                          </a:lnTo>
                          <a:lnTo>
                            <a:pt x="26755" y="27121"/>
                          </a:lnTo>
                          <a:lnTo>
                            <a:pt x="27120" y="26755"/>
                          </a:lnTo>
                          <a:lnTo>
                            <a:pt x="381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010" name="Google Shape;2010;p49"/>
                    <p:cNvSpPr/>
                    <p:nvPr/>
                  </p:nvSpPr>
                  <p:spPr>
                    <a:xfrm>
                      <a:off x="1787280" y="3953671"/>
                      <a:ext cx="413799" cy="4137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121" h="27121" extrusionOk="0">
                          <a:moveTo>
                            <a:pt x="382" y="1"/>
                          </a:moveTo>
                          <a:lnTo>
                            <a:pt x="1" y="382"/>
                          </a:lnTo>
                          <a:lnTo>
                            <a:pt x="26740" y="27121"/>
                          </a:lnTo>
                          <a:lnTo>
                            <a:pt x="27121" y="26740"/>
                          </a:lnTo>
                          <a:lnTo>
                            <a:pt x="382" y="1"/>
                          </a:lnTo>
                          <a:close/>
                        </a:path>
                      </a:pathLst>
                    </a:custGeom>
                    <a:gradFill>
                      <a:gsLst>
                        <a:gs pos="0">
                          <a:srgbClr val="9900FF">
                            <a:alpha val="46666"/>
                            <a:alpha val="46820"/>
                          </a:srgbClr>
                        </a:gs>
                        <a:gs pos="100000">
                          <a:srgbClr val="FFFFFF">
                            <a:alpha val="0"/>
                            <a:alpha val="46820"/>
                          </a:srgbClr>
                        </a:gs>
                      </a:gsLst>
                      <a:lin ang="5400700" scaled="0"/>
                    </a:gra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  <p:sp>
              <p:nvSpPr>
                <p:cNvPr id="2011" name="Google Shape;2011;p49"/>
                <p:cNvSpPr/>
                <p:nvPr/>
              </p:nvSpPr>
              <p:spPr>
                <a:xfrm rot="-2700000">
                  <a:off x="542534" y="4469276"/>
                  <a:ext cx="492898" cy="3915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612" h="35440" extrusionOk="0">
                      <a:moveTo>
                        <a:pt x="40817" y="1"/>
                      </a:moveTo>
                      <a:lnTo>
                        <a:pt x="37420" y="3383"/>
                      </a:lnTo>
                      <a:lnTo>
                        <a:pt x="41213" y="7177"/>
                      </a:lnTo>
                      <a:lnTo>
                        <a:pt x="44611" y="3779"/>
                      </a:lnTo>
                      <a:lnTo>
                        <a:pt x="40817" y="1"/>
                      </a:lnTo>
                      <a:close/>
                      <a:moveTo>
                        <a:pt x="22184" y="4099"/>
                      </a:moveTo>
                      <a:lnTo>
                        <a:pt x="18801" y="7482"/>
                      </a:lnTo>
                      <a:lnTo>
                        <a:pt x="22595" y="11275"/>
                      </a:lnTo>
                      <a:lnTo>
                        <a:pt x="25978" y="7878"/>
                      </a:lnTo>
                      <a:lnTo>
                        <a:pt x="22184" y="4099"/>
                      </a:lnTo>
                      <a:close/>
                      <a:moveTo>
                        <a:pt x="15983" y="10300"/>
                      </a:moveTo>
                      <a:lnTo>
                        <a:pt x="12585" y="13698"/>
                      </a:lnTo>
                      <a:lnTo>
                        <a:pt x="16379" y="17476"/>
                      </a:lnTo>
                      <a:lnTo>
                        <a:pt x="19776" y="14094"/>
                      </a:lnTo>
                      <a:lnTo>
                        <a:pt x="15983" y="10300"/>
                      </a:lnTo>
                      <a:close/>
                      <a:moveTo>
                        <a:pt x="9431" y="16852"/>
                      </a:moveTo>
                      <a:lnTo>
                        <a:pt x="6034" y="20249"/>
                      </a:lnTo>
                      <a:lnTo>
                        <a:pt x="15190" y="29406"/>
                      </a:lnTo>
                      <a:lnTo>
                        <a:pt x="18588" y="26008"/>
                      </a:lnTo>
                      <a:lnTo>
                        <a:pt x="9431" y="16852"/>
                      </a:lnTo>
                      <a:close/>
                      <a:moveTo>
                        <a:pt x="3383" y="22885"/>
                      </a:moveTo>
                      <a:lnTo>
                        <a:pt x="0" y="26283"/>
                      </a:lnTo>
                      <a:lnTo>
                        <a:pt x="9157" y="35440"/>
                      </a:lnTo>
                      <a:lnTo>
                        <a:pt x="12555" y="32057"/>
                      </a:lnTo>
                      <a:lnTo>
                        <a:pt x="3383" y="22885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9900FF">
                        <a:alpha val="46666"/>
                      </a:srgbClr>
                    </a:gs>
                    <a:gs pos="100000">
                      <a:srgbClr val="FFFFFF">
                        <a:alpha val="0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2012" name="Google Shape;2012;p49"/>
              <p:cNvGrpSpPr/>
              <p:nvPr/>
            </p:nvGrpSpPr>
            <p:grpSpPr>
              <a:xfrm>
                <a:off x="-494406" y="-252396"/>
                <a:ext cx="1741563" cy="1288563"/>
                <a:chOff x="-494406" y="-252396"/>
                <a:chExt cx="1741563" cy="1288563"/>
              </a:xfrm>
            </p:grpSpPr>
            <p:sp>
              <p:nvSpPr>
                <p:cNvPr id="2013" name="Google Shape;2013;p49"/>
                <p:cNvSpPr/>
                <p:nvPr/>
              </p:nvSpPr>
              <p:spPr>
                <a:xfrm rot="2700000">
                  <a:off x="137431" y="-53821"/>
                  <a:ext cx="930891" cy="89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014" name="Google Shape;2014;p49"/>
                <p:cNvSpPr/>
                <p:nvPr/>
              </p:nvSpPr>
              <p:spPr>
                <a:xfrm rot="2700000">
                  <a:off x="-315569" y="-53821"/>
                  <a:ext cx="930891" cy="891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902" h="35337" extrusionOk="0">
                      <a:moveTo>
                        <a:pt x="18449" y="1"/>
                      </a:moveTo>
                      <a:cubicBezTo>
                        <a:pt x="16409" y="1"/>
                        <a:pt x="14368" y="778"/>
                        <a:pt x="12814" y="2332"/>
                      </a:cubicBezTo>
                      <a:lnTo>
                        <a:pt x="3108" y="12037"/>
                      </a:lnTo>
                      <a:cubicBezTo>
                        <a:pt x="0" y="15145"/>
                        <a:pt x="0" y="20189"/>
                        <a:pt x="3108" y="23297"/>
                      </a:cubicBezTo>
                      <a:lnTo>
                        <a:pt x="12814" y="33017"/>
                      </a:lnTo>
                      <a:cubicBezTo>
                        <a:pt x="14368" y="34564"/>
                        <a:pt x="16405" y="35337"/>
                        <a:pt x="18443" y="35337"/>
                      </a:cubicBezTo>
                      <a:cubicBezTo>
                        <a:pt x="20481" y="35337"/>
                        <a:pt x="22519" y="34564"/>
                        <a:pt x="24073" y="33017"/>
                      </a:cubicBezTo>
                      <a:lnTo>
                        <a:pt x="33794" y="23297"/>
                      </a:lnTo>
                      <a:cubicBezTo>
                        <a:pt x="36902" y="20189"/>
                        <a:pt x="36902" y="15145"/>
                        <a:pt x="33794" y="12037"/>
                      </a:cubicBezTo>
                      <a:lnTo>
                        <a:pt x="24073" y="2332"/>
                      </a:lnTo>
                      <a:cubicBezTo>
                        <a:pt x="22527" y="778"/>
                        <a:pt x="20489" y="1"/>
                        <a:pt x="18449" y="1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1"/>
                    </a:gs>
                    <a:gs pos="18000">
                      <a:schemeClr val="lt1"/>
                    </a:gs>
                    <a:gs pos="56000">
                      <a:srgbClr val="FFFFFF">
                        <a:alpha val="0"/>
                      </a:srgbClr>
                    </a:gs>
                    <a:gs pos="74000">
                      <a:schemeClr val="lt1"/>
                    </a:gs>
                    <a:gs pos="100000">
                      <a:srgbClr val="0C0A9E">
                        <a:alpha val="20000"/>
                      </a:srgbClr>
                    </a:gs>
                  </a:gsLst>
                  <a:path path="circle">
                    <a:fillToRect r="100000" b="100000"/>
                  </a:path>
                  <a:tileRect l="-100000" t="-100000"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2015" name="Google Shape;2015;p49"/>
            <p:cNvGrpSpPr/>
            <p:nvPr/>
          </p:nvGrpSpPr>
          <p:grpSpPr>
            <a:xfrm>
              <a:off x="5643425" y="4968525"/>
              <a:ext cx="439200" cy="439100"/>
              <a:chOff x="1101075" y="2142375"/>
              <a:chExt cx="439200" cy="439100"/>
            </a:xfrm>
          </p:grpSpPr>
          <p:sp>
            <p:nvSpPr>
              <p:cNvPr id="2016" name="Google Shape;2016;p49"/>
              <p:cNvSpPr/>
              <p:nvPr/>
            </p:nvSpPr>
            <p:spPr>
              <a:xfrm>
                <a:off x="1101075" y="2142375"/>
                <a:ext cx="439200" cy="439100"/>
              </a:xfrm>
              <a:custGeom>
                <a:avLst/>
                <a:gdLst/>
                <a:ahLst/>
                <a:cxnLst/>
                <a:rect l="l" t="t" r="r" b="b"/>
                <a:pathLst>
                  <a:path w="17568" h="17564" extrusionOk="0">
                    <a:moveTo>
                      <a:pt x="8792" y="1291"/>
                    </a:moveTo>
                    <a:cubicBezTo>
                      <a:pt x="10711" y="1291"/>
                      <a:pt x="12631" y="2008"/>
                      <a:pt x="14094" y="3501"/>
                    </a:cubicBezTo>
                    <a:cubicBezTo>
                      <a:pt x="15526" y="4902"/>
                      <a:pt x="16303" y="6807"/>
                      <a:pt x="16303" y="8803"/>
                    </a:cubicBezTo>
                    <a:cubicBezTo>
                      <a:pt x="16303" y="10814"/>
                      <a:pt x="15526" y="12688"/>
                      <a:pt x="14094" y="14120"/>
                    </a:cubicBezTo>
                    <a:cubicBezTo>
                      <a:pt x="12692" y="15552"/>
                      <a:pt x="10788" y="16329"/>
                      <a:pt x="8792" y="16329"/>
                    </a:cubicBezTo>
                    <a:cubicBezTo>
                      <a:pt x="6780" y="16329"/>
                      <a:pt x="4906" y="15552"/>
                      <a:pt x="3474" y="14120"/>
                    </a:cubicBezTo>
                    <a:cubicBezTo>
                      <a:pt x="2042" y="12718"/>
                      <a:pt x="1265" y="10814"/>
                      <a:pt x="1265" y="8803"/>
                    </a:cubicBezTo>
                    <a:cubicBezTo>
                      <a:pt x="1265" y="6807"/>
                      <a:pt x="2042" y="4918"/>
                      <a:pt x="3474" y="3501"/>
                    </a:cubicBezTo>
                    <a:cubicBezTo>
                      <a:pt x="4937" y="2023"/>
                      <a:pt x="6857" y="1291"/>
                      <a:pt x="8792" y="1291"/>
                    </a:cubicBezTo>
                    <a:close/>
                    <a:moveTo>
                      <a:pt x="8784" y="0"/>
                    </a:moveTo>
                    <a:cubicBezTo>
                      <a:pt x="6537" y="0"/>
                      <a:pt x="4289" y="857"/>
                      <a:pt x="2575" y="2571"/>
                    </a:cubicBezTo>
                    <a:cubicBezTo>
                      <a:pt x="915" y="4232"/>
                      <a:pt x="1" y="6441"/>
                      <a:pt x="1" y="8788"/>
                    </a:cubicBezTo>
                    <a:cubicBezTo>
                      <a:pt x="1" y="11134"/>
                      <a:pt x="915" y="13343"/>
                      <a:pt x="2575" y="15004"/>
                    </a:cubicBezTo>
                    <a:cubicBezTo>
                      <a:pt x="4236" y="16649"/>
                      <a:pt x="6445" y="17563"/>
                      <a:pt x="8792" y="17563"/>
                    </a:cubicBezTo>
                    <a:cubicBezTo>
                      <a:pt x="11123" y="17563"/>
                      <a:pt x="13332" y="16649"/>
                      <a:pt x="14993" y="15004"/>
                    </a:cubicBezTo>
                    <a:cubicBezTo>
                      <a:pt x="16653" y="13343"/>
                      <a:pt x="17568" y="11134"/>
                      <a:pt x="17568" y="8788"/>
                    </a:cubicBezTo>
                    <a:cubicBezTo>
                      <a:pt x="17568" y="6441"/>
                      <a:pt x="16653" y="4232"/>
                      <a:pt x="14993" y="2571"/>
                    </a:cubicBezTo>
                    <a:cubicBezTo>
                      <a:pt x="13279" y="857"/>
                      <a:pt x="11031" y="0"/>
                      <a:pt x="878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7" name="Google Shape;2017;p49"/>
              <p:cNvSpPr/>
              <p:nvPr/>
            </p:nvSpPr>
            <p:spPr>
              <a:xfrm>
                <a:off x="1189450" y="2242350"/>
                <a:ext cx="262850" cy="239700"/>
              </a:xfrm>
              <a:custGeom>
                <a:avLst/>
                <a:gdLst/>
                <a:ahLst/>
                <a:cxnLst/>
                <a:rect l="l" t="t" r="r" b="b"/>
                <a:pathLst>
                  <a:path w="10514" h="9588" extrusionOk="0">
                    <a:moveTo>
                      <a:pt x="5257" y="1269"/>
                    </a:moveTo>
                    <a:cubicBezTo>
                      <a:pt x="6171" y="1269"/>
                      <a:pt x="7054" y="1604"/>
                      <a:pt x="7771" y="2290"/>
                    </a:cubicBezTo>
                    <a:cubicBezTo>
                      <a:pt x="9127" y="3692"/>
                      <a:pt x="9127" y="5931"/>
                      <a:pt x="7771" y="7302"/>
                    </a:cubicBezTo>
                    <a:cubicBezTo>
                      <a:pt x="7070" y="7988"/>
                      <a:pt x="6159" y="8331"/>
                      <a:pt x="5253" y="8331"/>
                    </a:cubicBezTo>
                    <a:cubicBezTo>
                      <a:pt x="4346" y="8331"/>
                      <a:pt x="3444" y="7988"/>
                      <a:pt x="2758" y="7302"/>
                    </a:cubicBezTo>
                    <a:cubicBezTo>
                      <a:pt x="1387" y="5916"/>
                      <a:pt x="1387" y="3661"/>
                      <a:pt x="2758" y="2290"/>
                    </a:cubicBezTo>
                    <a:cubicBezTo>
                      <a:pt x="3444" y="1604"/>
                      <a:pt x="4342" y="1269"/>
                      <a:pt x="5257" y="1269"/>
                    </a:cubicBezTo>
                    <a:close/>
                    <a:moveTo>
                      <a:pt x="5255" y="1"/>
                    </a:moveTo>
                    <a:cubicBezTo>
                      <a:pt x="4026" y="1"/>
                      <a:pt x="2796" y="469"/>
                      <a:pt x="1859" y="1406"/>
                    </a:cubicBezTo>
                    <a:cubicBezTo>
                      <a:pt x="0" y="3265"/>
                      <a:pt x="0" y="6312"/>
                      <a:pt x="1859" y="8186"/>
                    </a:cubicBezTo>
                    <a:cubicBezTo>
                      <a:pt x="2788" y="9116"/>
                      <a:pt x="4038" y="9588"/>
                      <a:pt x="5257" y="9588"/>
                    </a:cubicBezTo>
                    <a:cubicBezTo>
                      <a:pt x="6491" y="9588"/>
                      <a:pt x="7710" y="9131"/>
                      <a:pt x="8639" y="8186"/>
                    </a:cubicBezTo>
                    <a:cubicBezTo>
                      <a:pt x="10513" y="6312"/>
                      <a:pt x="10513" y="3265"/>
                      <a:pt x="8639" y="1406"/>
                    </a:cubicBezTo>
                    <a:cubicBezTo>
                      <a:pt x="7710" y="469"/>
                      <a:pt x="6483" y="1"/>
                      <a:pt x="5255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1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018" name="Google Shape;2018;p49"/>
          <p:cNvGrpSpPr/>
          <p:nvPr/>
        </p:nvGrpSpPr>
        <p:grpSpPr>
          <a:xfrm>
            <a:off x="-20073" y="4014160"/>
            <a:ext cx="5944442" cy="134100"/>
            <a:chOff x="774450" y="3019701"/>
            <a:chExt cx="5944442" cy="134100"/>
          </a:xfrm>
        </p:grpSpPr>
        <p:sp>
          <p:nvSpPr>
            <p:cNvPr id="2019" name="Google Shape;2019;p49"/>
            <p:cNvSpPr/>
            <p:nvPr/>
          </p:nvSpPr>
          <p:spPr>
            <a:xfrm>
              <a:off x="6584792" y="3019701"/>
              <a:ext cx="134100" cy="1341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020" name="Google Shape;2020;p49"/>
            <p:cNvCxnSpPr/>
            <p:nvPr/>
          </p:nvCxnSpPr>
          <p:spPr>
            <a:xfrm>
              <a:off x="774450" y="3086750"/>
              <a:ext cx="58482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021" name="Google Shape;2021;p49"/>
            <p:cNvSpPr/>
            <p:nvPr/>
          </p:nvSpPr>
          <p:spPr>
            <a:xfrm>
              <a:off x="6614904" y="3049843"/>
              <a:ext cx="73800" cy="738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4" name="Google Shape;1534;p39"/>
          <p:cNvGrpSpPr/>
          <p:nvPr/>
        </p:nvGrpSpPr>
        <p:grpSpPr>
          <a:xfrm>
            <a:off x="154730" y="2064586"/>
            <a:ext cx="4558967" cy="1141122"/>
            <a:chOff x="-123925" y="4132283"/>
            <a:chExt cx="4558967" cy="1141122"/>
          </a:xfrm>
        </p:grpSpPr>
        <p:grpSp>
          <p:nvGrpSpPr>
            <p:cNvPr id="1535" name="Google Shape;1535;p39"/>
            <p:cNvGrpSpPr/>
            <p:nvPr/>
          </p:nvGrpSpPr>
          <p:grpSpPr>
            <a:xfrm>
              <a:off x="-2" y="4132283"/>
              <a:ext cx="2308406" cy="1141122"/>
              <a:chOff x="-2" y="4132283"/>
              <a:chExt cx="2308406" cy="1141122"/>
            </a:xfrm>
          </p:grpSpPr>
          <p:sp>
            <p:nvSpPr>
              <p:cNvPr id="1536" name="Google Shape;1536;p39"/>
              <p:cNvSpPr/>
              <p:nvPr/>
            </p:nvSpPr>
            <p:spPr>
              <a:xfrm rot="5400000">
                <a:off x="663005" y="3628622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1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64"/>
                      <a:pt x="23632" y="11321"/>
                      <a:pt x="23632" y="11808"/>
                    </a:cubicBezTo>
                    <a:cubicBezTo>
                      <a:pt x="23632" y="12311"/>
                      <a:pt x="23434" y="12768"/>
                      <a:pt x="23098" y="13104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5"/>
                    </a:lnTo>
                    <a:cubicBezTo>
                      <a:pt x="16547" y="11489"/>
                      <a:pt x="16029" y="11260"/>
                      <a:pt x="15435" y="11260"/>
                    </a:cubicBezTo>
                    <a:cubicBezTo>
                      <a:pt x="14841" y="11260"/>
                      <a:pt x="14307" y="11489"/>
                      <a:pt x="13911" y="11885"/>
                    </a:cubicBezTo>
                    <a:lnTo>
                      <a:pt x="12525" y="13271"/>
                    </a:lnTo>
                    <a:cubicBezTo>
                      <a:pt x="12129" y="13698"/>
                      <a:pt x="11900" y="14231"/>
                      <a:pt x="11900" y="14795"/>
                    </a:cubicBezTo>
                    <a:cubicBezTo>
                      <a:pt x="11900" y="15374"/>
                      <a:pt x="12129" y="15922"/>
                      <a:pt x="12525" y="16318"/>
                    </a:cubicBezTo>
                    <a:cubicBezTo>
                      <a:pt x="12860" y="16669"/>
                      <a:pt x="13058" y="17126"/>
                      <a:pt x="13058" y="17629"/>
                    </a:cubicBezTo>
                    <a:cubicBezTo>
                      <a:pt x="13058" y="18116"/>
                      <a:pt x="12860" y="18573"/>
                      <a:pt x="12525" y="18924"/>
                    </a:cubicBezTo>
                    <a:lnTo>
                      <a:pt x="11489" y="19944"/>
                    </a:lnTo>
                    <a:cubicBezTo>
                      <a:pt x="11154" y="20295"/>
                      <a:pt x="10696" y="20478"/>
                      <a:pt x="10209" y="20478"/>
                    </a:cubicBezTo>
                    <a:lnTo>
                      <a:pt x="9569" y="20478"/>
                    </a:lnTo>
                    <a:cubicBezTo>
                      <a:pt x="8990" y="20478"/>
                      <a:pt x="8457" y="20706"/>
                      <a:pt x="8045" y="21102"/>
                    </a:cubicBezTo>
                    <a:lnTo>
                      <a:pt x="3353" y="25810"/>
                    </a:lnTo>
                    <a:cubicBezTo>
                      <a:pt x="2515" y="26648"/>
                      <a:pt x="2515" y="28004"/>
                      <a:pt x="3353" y="28842"/>
                    </a:cubicBezTo>
                    <a:lnTo>
                      <a:pt x="10529" y="36018"/>
                    </a:lnTo>
                    <a:cubicBezTo>
                      <a:pt x="10864" y="36369"/>
                      <a:pt x="11062" y="36826"/>
                      <a:pt x="11062" y="37313"/>
                    </a:cubicBezTo>
                    <a:cubicBezTo>
                      <a:pt x="11062" y="37801"/>
                      <a:pt x="10864" y="38273"/>
                      <a:pt x="10529" y="38608"/>
                    </a:cubicBezTo>
                    <a:lnTo>
                      <a:pt x="8198" y="40940"/>
                    </a:lnTo>
                    <a:cubicBezTo>
                      <a:pt x="7802" y="41351"/>
                      <a:pt x="7573" y="41884"/>
                      <a:pt x="7573" y="42463"/>
                    </a:cubicBezTo>
                    <a:lnTo>
                      <a:pt x="7573" y="47720"/>
                    </a:lnTo>
                    <a:cubicBezTo>
                      <a:pt x="7573" y="48207"/>
                      <a:pt x="7390" y="48664"/>
                      <a:pt x="7040" y="49015"/>
                    </a:cubicBezTo>
                    <a:lnTo>
                      <a:pt x="1" y="56054"/>
                    </a:lnTo>
                    <a:lnTo>
                      <a:pt x="199" y="56267"/>
                    </a:lnTo>
                    <a:lnTo>
                      <a:pt x="7268" y="49274"/>
                    </a:lnTo>
                    <a:cubicBezTo>
                      <a:pt x="7664" y="48862"/>
                      <a:pt x="7893" y="48329"/>
                      <a:pt x="7893" y="47750"/>
                    </a:cubicBezTo>
                    <a:lnTo>
                      <a:pt x="7893" y="42494"/>
                    </a:lnTo>
                    <a:cubicBezTo>
                      <a:pt x="7893" y="42006"/>
                      <a:pt x="8091" y="41549"/>
                      <a:pt x="8426" y="41199"/>
                    </a:cubicBezTo>
                    <a:lnTo>
                      <a:pt x="10757" y="38883"/>
                    </a:lnTo>
                    <a:cubicBezTo>
                      <a:pt x="11154" y="38456"/>
                      <a:pt x="11382" y="37923"/>
                      <a:pt x="11382" y="37359"/>
                    </a:cubicBezTo>
                    <a:cubicBezTo>
                      <a:pt x="11382" y="36765"/>
                      <a:pt x="11154" y="36232"/>
                      <a:pt x="10757" y="35835"/>
                    </a:cubicBezTo>
                    <a:lnTo>
                      <a:pt x="3581" y="28644"/>
                    </a:lnTo>
                    <a:cubicBezTo>
                      <a:pt x="2850" y="27943"/>
                      <a:pt x="2850" y="26785"/>
                      <a:pt x="3581" y="26054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67"/>
                    </a:lnTo>
                    <a:cubicBezTo>
                      <a:pt x="13149" y="18741"/>
                      <a:pt x="13378" y="18208"/>
                      <a:pt x="13378" y="17644"/>
                    </a:cubicBezTo>
                    <a:cubicBezTo>
                      <a:pt x="13378" y="17050"/>
                      <a:pt x="13149" y="16516"/>
                      <a:pt x="12753" y="16120"/>
                    </a:cubicBezTo>
                    <a:cubicBezTo>
                      <a:pt x="12418" y="15770"/>
                      <a:pt x="12220" y="15313"/>
                      <a:pt x="12220" y="14825"/>
                    </a:cubicBezTo>
                    <a:cubicBezTo>
                      <a:pt x="12220" y="14322"/>
                      <a:pt x="12418" y="13865"/>
                      <a:pt x="12753" y="13530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8" y="11595"/>
                      <a:pt x="16395" y="11793"/>
                      <a:pt x="16730" y="12128"/>
                    </a:cubicBezTo>
                    <a:lnTo>
                      <a:pt x="19107" y="14520"/>
                    </a:lnTo>
                    <a:cubicBezTo>
                      <a:pt x="19526" y="14939"/>
                      <a:pt x="20074" y="15149"/>
                      <a:pt x="20623" y="15149"/>
                    </a:cubicBezTo>
                    <a:cubicBezTo>
                      <a:pt x="21171" y="15149"/>
                      <a:pt x="21720" y="14939"/>
                      <a:pt x="22139" y="14520"/>
                    </a:cubicBezTo>
                    <a:lnTo>
                      <a:pt x="23297" y="13347"/>
                    </a:lnTo>
                    <a:cubicBezTo>
                      <a:pt x="23708" y="12936"/>
                      <a:pt x="23936" y="12403"/>
                      <a:pt x="23936" y="11824"/>
                    </a:cubicBezTo>
                    <a:cubicBezTo>
                      <a:pt x="23936" y="11260"/>
                      <a:pt x="23708" y="10711"/>
                      <a:pt x="23297" y="10300"/>
                    </a:cubicBezTo>
                    <a:lnTo>
                      <a:pt x="12997" y="1"/>
                    </a:lnTo>
                    <a:close/>
                  </a:path>
                </a:pathLst>
              </a:custGeom>
              <a:gradFill>
                <a:gsLst>
                  <a:gs pos="0">
                    <a:srgbClr val="9900FF">
                      <a:alpha val="46666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1080140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 rot="5400000">
                <a:off x="663620" y="3469276"/>
                <a:ext cx="981776" cy="2307791"/>
              </a:xfrm>
              <a:custGeom>
                <a:avLst/>
                <a:gdLst/>
                <a:ahLst/>
                <a:cxnLst/>
                <a:rect l="l" t="t" r="r" b="b"/>
                <a:pathLst>
                  <a:path w="23937" h="56267" extrusionOk="0">
                    <a:moveTo>
                      <a:pt x="12997" y="0"/>
                    </a:moveTo>
                    <a:lnTo>
                      <a:pt x="12784" y="214"/>
                    </a:lnTo>
                    <a:lnTo>
                      <a:pt x="23098" y="10513"/>
                    </a:lnTo>
                    <a:cubicBezTo>
                      <a:pt x="23434" y="10848"/>
                      <a:pt x="23632" y="11305"/>
                      <a:pt x="23632" y="11808"/>
                    </a:cubicBezTo>
                    <a:cubicBezTo>
                      <a:pt x="23632" y="12296"/>
                      <a:pt x="23434" y="12753"/>
                      <a:pt x="23098" y="13103"/>
                    </a:cubicBezTo>
                    <a:lnTo>
                      <a:pt x="21925" y="14261"/>
                    </a:lnTo>
                    <a:cubicBezTo>
                      <a:pt x="21575" y="14627"/>
                      <a:pt x="21110" y="14810"/>
                      <a:pt x="20642" y="14810"/>
                    </a:cubicBezTo>
                    <a:cubicBezTo>
                      <a:pt x="20173" y="14810"/>
                      <a:pt x="19701" y="14627"/>
                      <a:pt x="19335" y="14261"/>
                    </a:cubicBezTo>
                    <a:lnTo>
                      <a:pt x="16958" y="11884"/>
                    </a:lnTo>
                    <a:cubicBezTo>
                      <a:pt x="16547" y="11488"/>
                      <a:pt x="16029" y="11260"/>
                      <a:pt x="15435" y="11260"/>
                    </a:cubicBezTo>
                    <a:cubicBezTo>
                      <a:pt x="14840" y="11260"/>
                      <a:pt x="14307" y="11488"/>
                      <a:pt x="13911" y="11884"/>
                    </a:cubicBezTo>
                    <a:lnTo>
                      <a:pt x="12525" y="13271"/>
                    </a:lnTo>
                    <a:cubicBezTo>
                      <a:pt x="11687" y="14109"/>
                      <a:pt x="11687" y="15465"/>
                      <a:pt x="12525" y="16303"/>
                    </a:cubicBezTo>
                    <a:cubicBezTo>
                      <a:pt x="12860" y="16638"/>
                      <a:pt x="13058" y="17095"/>
                      <a:pt x="13058" y="17598"/>
                    </a:cubicBezTo>
                    <a:cubicBezTo>
                      <a:pt x="13058" y="18085"/>
                      <a:pt x="12860" y="18543"/>
                      <a:pt x="12525" y="18893"/>
                    </a:cubicBezTo>
                    <a:lnTo>
                      <a:pt x="11489" y="19914"/>
                    </a:lnTo>
                    <a:cubicBezTo>
                      <a:pt x="11153" y="20264"/>
                      <a:pt x="10696" y="20447"/>
                      <a:pt x="10193" y="20447"/>
                    </a:cubicBezTo>
                    <a:lnTo>
                      <a:pt x="9569" y="20447"/>
                    </a:lnTo>
                    <a:cubicBezTo>
                      <a:pt x="8975" y="20447"/>
                      <a:pt x="8441" y="20676"/>
                      <a:pt x="8045" y="21087"/>
                    </a:cubicBezTo>
                    <a:lnTo>
                      <a:pt x="3337" y="25780"/>
                    </a:lnTo>
                    <a:cubicBezTo>
                      <a:pt x="2941" y="26206"/>
                      <a:pt x="2713" y="26739"/>
                      <a:pt x="2713" y="27303"/>
                    </a:cubicBezTo>
                    <a:cubicBezTo>
                      <a:pt x="2713" y="27897"/>
                      <a:pt x="2941" y="28431"/>
                      <a:pt x="3337" y="28827"/>
                    </a:cubicBezTo>
                    <a:lnTo>
                      <a:pt x="10529" y="36018"/>
                    </a:lnTo>
                    <a:cubicBezTo>
                      <a:pt x="11245" y="36719"/>
                      <a:pt x="11245" y="37877"/>
                      <a:pt x="10529" y="38608"/>
                    </a:cubicBezTo>
                    <a:lnTo>
                      <a:pt x="8198" y="40924"/>
                    </a:lnTo>
                    <a:cubicBezTo>
                      <a:pt x="7801" y="41351"/>
                      <a:pt x="7573" y="41884"/>
                      <a:pt x="7573" y="42448"/>
                    </a:cubicBezTo>
                    <a:lnTo>
                      <a:pt x="7573" y="47704"/>
                    </a:lnTo>
                    <a:cubicBezTo>
                      <a:pt x="7573" y="48207"/>
                      <a:pt x="7375" y="48664"/>
                      <a:pt x="7040" y="48999"/>
                    </a:cubicBezTo>
                    <a:lnTo>
                      <a:pt x="1" y="56053"/>
                    </a:lnTo>
                    <a:lnTo>
                      <a:pt x="199" y="56267"/>
                    </a:lnTo>
                    <a:lnTo>
                      <a:pt x="7268" y="49212"/>
                    </a:lnTo>
                    <a:cubicBezTo>
                      <a:pt x="7664" y="48801"/>
                      <a:pt x="7893" y="48268"/>
                      <a:pt x="7893" y="47689"/>
                    </a:cubicBezTo>
                    <a:lnTo>
                      <a:pt x="7893" y="42432"/>
                    </a:lnTo>
                    <a:cubicBezTo>
                      <a:pt x="7893" y="41945"/>
                      <a:pt x="8091" y="41473"/>
                      <a:pt x="8426" y="41137"/>
                    </a:cubicBezTo>
                    <a:lnTo>
                      <a:pt x="10757" y="38806"/>
                    </a:lnTo>
                    <a:cubicBezTo>
                      <a:pt x="11595" y="37984"/>
                      <a:pt x="11595" y="36628"/>
                      <a:pt x="10757" y="35790"/>
                    </a:cubicBezTo>
                    <a:lnTo>
                      <a:pt x="3581" y="28598"/>
                    </a:lnTo>
                    <a:cubicBezTo>
                      <a:pt x="3231" y="28263"/>
                      <a:pt x="3048" y="27806"/>
                      <a:pt x="3048" y="27318"/>
                    </a:cubicBezTo>
                    <a:cubicBezTo>
                      <a:pt x="3048" y="26816"/>
                      <a:pt x="3231" y="26359"/>
                      <a:pt x="3581" y="26023"/>
                    </a:cubicBezTo>
                    <a:lnTo>
                      <a:pt x="8274" y="21346"/>
                    </a:lnTo>
                    <a:cubicBezTo>
                      <a:pt x="8624" y="21011"/>
                      <a:pt x="9081" y="20813"/>
                      <a:pt x="9569" y="20813"/>
                    </a:cubicBezTo>
                    <a:lnTo>
                      <a:pt x="10209" y="20813"/>
                    </a:lnTo>
                    <a:cubicBezTo>
                      <a:pt x="10788" y="20813"/>
                      <a:pt x="11321" y="20584"/>
                      <a:pt x="11732" y="20188"/>
                    </a:cubicBezTo>
                    <a:lnTo>
                      <a:pt x="12753" y="19152"/>
                    </a:lnTo>
                    <a:cubicBezTo>
                      <a:pt x="13149" y="18741"/>
                      <a:pt x="13378" y="18207"/>
                      <a:pt x="13378" y="17628"/>
                    </a:cubicBezTo>
                    <a:cubicBezTo>
                      <a:pt x="13378" y="17049"/>
                      <a:pt x="13149" y="16516"/>
                      <a:pt x="12753" y="16105"/>
                    </a:cubicBezTo>
                    <a:cubicBezTo>
                      <a:pt x="12037" y="15404"/>
                      <a:pt x="12037" y="14246"/>
                      <a:pt x="12753" y="13515"/>
                    </a:cubicBezTo>
                    <a:lnTo>
                      <a:pt x="14140" y="12128"/>
                    </a:lnTo>
                    <a:cubicBezTo>
                      <a:pt x="14490" y="11793"/>
                      <a:pt x="14947" y="11595"/>
                      <a:pt x="15435" y="11595"/>
                    </a:cubicBezTo>
                    <a:cubicBezTo>
                      <a:pt x="15937" y="11595"/>
                      <a:pt x="16395" y="11793"/>
                      <a:pt x="16730" y="12128"/>
                    </a:cubicBezTo>
                    <a:lnTo>
                      <a:pt x="19106" y="14505"/>
                    </a:lnTo>
                    <a:cubicBezTo>
                      <a:pt x="19525" y="14924"/>
                      <a:pt x="20074" y="15133"/>
                      <a:pt x="20622" y="15133"/>
                    </a:cubicBezTo>
                    <a:cubicBezTo>
                      <a:pt x="21171" y="15133"/>
                      <a:pt x="21719" y="14924"/>
                      <a:pt x="22138" y="14505"/>
                    </a:cubicBezTo>
                    <a:lnTo>
                      <a:pt x="23296" y="13347"/>
                    </a:lnTo>
                    <a:cubicBezTo>
                      <a:pt x="23708" y="12936"/>
                      <a:pt x="23936" y="12402"/>
                      <a:pt x="23936" y="11823"/>
                    </a:cubicBezTo>
                    <a:cubicBezTo>
                      <a:pt x="23936" y="11229"/>
                      <a:pt x="23708" y="10696"/>
                      <a:pt x="23296" y="10300"/>
                    </a:cubicBezTo>
                    <a:lnTo>
                      <a:pt x="12997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78000">
                    <a:schemeClr val="lt1"/>
                  </a:gs>
                  <a:gs pos="100000">
                    <a:schemeClr val="l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8" name="Google Shape;1538;p39"/>
            <p:cNvGrpSpPr/>
            <p:nvPr/>
          </p:nvGrpSpPr>
          <p:grpSpPr>
            <a:xfrm>
              <a:off x="-123925" y="4386226"/>
              <a:ext cx="4558967" cy="134100"/>
              <a:chOff x="796100" y="3019701"/>
              <a:chExt cx="4558967" cy="134100"/>
            </a:xfrm>
          </p:grpSpPr>
          <p:sp>
            <p:nvSpPr>
              <p:cNvPr id="1539" name="Google Shape;1539;p39"/>
              <p:cNvSpPr/>
              <p:nvPr/>
            </p:nvSpPr>
            <p:spPr>
              <a:xfrm>
                <a:off x="5220967" y="3019701"/>
                <a:ext cx="134100" cy="134100"/>
              </a:xfrm>
              <a:prstGeom prst="ellipse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40" name="Google Shape;1540;p39"/>
              <p:cNvCxnSpPr/>
              <p:nvPr/>
            </p:nvCxnSpPr>
            <p:spPr>
              <a:xfrm>
                <a:off x="796100" y="3086750"/>
                <a:ext cx="4462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sp>
            <p:nvSpPr>
              <p:cNvPr id="1541" name="Google Shape;1541;p39"/>
              <p:cNvSpPr/>
              <p:nvPr/>
            </p:nvSpPr>
            <p:spPr>
              <a:xfrm>
                <a:off x="5251079" y="3049843"/>
                <a:ext cx="73800" cy="738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31" name="Google Shape;1531;p39"/>
          <p:cNvSpPr txBox="1">
            <a:spLocks noGrp="1"/>
          </p:cNvSpPr>
          <p:nvPr>
            <p:ph type="title"/>
          </p:nvPr>
        </p:nvSpPr>
        <p:spPr>
          <a:xfrm>
            <a:off x="629382" y="446676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SMART</a:t>
            </a:r>
            <a:r>
              <a:rPr lang="ru-RU" dirty="0">
                <a:latin typeface="Georgia" panose="02040502050405020303" pitchFamily="18" charset="0"/>
              </a:rPr>
              <a:t>-технологии в туризме</a:t>
            </a:r>
            <a:endParaRPr dirty="0">
              <a:latin typeface="Georgia" panose="02040502050405020303" pitchFamily="18" charset="0"/>
            </a:endParaRPr>
          </a:p>
        </p:txBody>
      </p:sp>
      <p:sp>
        <p:nvSpPr>
          <p:cNvPr id="1532" name="Google Shape;1532;p39"/>
          <p:cNvSpPr txBox="1">
            <a:spLocks noGrp="1"/>
          </p:cNvSpPr>
          <p:nvPr>
            <p:ph type="subTitle" idx="1"/>
          </p:nvPr>
        </p:nvSpPr>
        <p:spPr>
          <a:xfrm>
            <a:off x="629382" y="2459378"/>
            <a:ext cx="4749926" cy="183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Это определение вытекает из концепции </a:t>
            </a:r>
            <a:r>
              <a:rPr lang="en-US" dirty="0"/>
              <a:t>SMART</a:t>
            </a:r>
            <a:r>
              <a:rPr lang="ru-RU" dirty="0"/>
              <a:t> туризма, которая представляет собой явление, прочно основанное на технологиях, зависящих от облачных вычислений, датчиков и системы глобального позиционирования (GPS), широкого использования искусственного интеллекта, виртуальной и дополненной реальности с полным внедрением социальные сети и мобильные технологии будут способствовать развитию разумности в туризме.</a:t>
            </a:r>
            <a:endParaRPr dirty="0"/>
          </a:p>
        </p:txBody>
      </p:sp>
      <p:sp>
        <p:nvSpPr>
          <p:cNvPr id="1533" name="Google Shape;1533;p39"/>
          <p:cNvSpPr txBox="1">
            <a:spLocks noGrp="1"/>
          </p:cNvSpPr>
          <p:nvPr>
            <p:ph type="subTitle" idx="2"/>
          </p:nvPr>
        </p:nvSpPr>
        <p:spPr>
          <a:xfrm>
            <a:off x="720000" y="1167628"/>
            <a:ext cx="7987395" cy="9817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SMART</a:t>
            </a:r>
            <a:r>
              <a:rPr lang="ru-RU" dirty="0"/>
              <a:t>-технологии определяются как: </a:t>
            </a:r>
            <a:r>
              <a:rPr lang="ru-RU" b="1" dirty="0"/>
              <a:t>конкретные продукты и услуги, которые повышают ценность туристического опыта в конкретном поведении, способствуя более тесному взаимодействию, совместному творчеству и персонализации.</a:t>
            </a:r>
            <a:endParaRPr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9FADC49-96A7-542D-BD25-EBC7FB595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726" y="2298608"/>
            <a:ext cx="2844892" cy="2844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2A5BB1E-BBE9-4DAF-5530-93CD0AB860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223338" y="3529484"/>
            <a:ext cx="446388" cy="44638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6F4EC23-3079-08C6-D0F3-0089350D2A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6139" y="1849771"/>
            <a:ext cx="572700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3141;p66">
            <a:extLst>
              <a:ext uri="{FF2B5EF4-FFF2-40B4-BE49-F238E27FC236}">
                <a16:creationId xmlns:a16="http://schemas.microsoft.com/office/drawing/2014/main" id="{9F16DD03-B671-8B7E-6219-68A30E3DFF6A}"/>
              </a:ext>
            </a:extLst>
          </p:cNvPr>
          <p:cNvGrpSpPr/>
          <p:nvPr/>
        </p:nvGrpSpPr>
        <p:grpSpPr>
          <a:xfrm>
            <a:off x="0" y="101540"/>
            <a:ext cx="1892093" cy="1948807"/>
            <a:chOff x="229175" y="1404950"/>
            <a:chExt cx="1576350" cy="1623600"/>
          </a:xfrm>
        </p:grpSpPr>
        <p:sp>
          <p:nvSpPr>
            <p:cNvPr id="18" name="Google Shape;3142;p66">
              <a:extLst>
                <a:ext uri="{FF2B5EF4-FFF2-40B4-BE49-F238E27FC236}">
                  <a16:creationId xmlns:a16="http://schemas.microsoft.com/office/drawing/2014/main" id="{73DF5292-30B7-FF75-2D81-00510908AE11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3;p66">
              <a:extLst>
                <a:ext uri="{FF2B5EF4-FFF2-40B4-BE49-F238E27FC236}">
                  <a16:creationId xmlns:a16="http://schemas.microsoft.com/office/drawing/2014/main" id="{2DDF957B-2050-FFF1-34F5-C0DFEE31EAF6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4;p66">
              <a:extLst>
                <a:ext uri="{FF2B5EF4-FFF2-40B4-BE49-F238E27FC236}">
                  <a16:creationId xmlns:a16="http://schemas.microsoft.com/office/drawing/2014/main" id="{A3C7F972-40B5-20B7-BE1D-0AF0155A2E78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45;p66">
              <a:extLst>
                <a:ext uri="{FF2B5EF4-FFF2-40B4-BE49-F238E27FC236}">
                  <a16:creationId xmlns:a16="http://schemas.microsoft.com/office/drawing/2014/main" id="{146D48E4-4725-8FFF-3F4A-3A5A19D74CB8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8" name="Google Shape;2268;p59"/>
          <p:cNvSpPr txBox="1"/>
          <p:nvPr/>
        </p:nvSpPr>
        <p:spPr>
          <a:xfrm>
            <a:off x="835330" y="1273803"/>
            <a:ext cx="4280368" cy="1419970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SMART</a:t>
            </a:r>
            <a:r>
              <a:rPr lang="ru-RU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туризм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считается фундаментальной частью умных городов, что означает «разумное использование доступных технологий и ресурсов для развития интегрированных, пригодных для жизни и устойчивых городских центров».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Google Shape;2268;p59">
            <a:extLst>
              <a:ext uri="{FF2B5EF4-FFF2-40B4-BE49-F238E27FC236}">
                <a16:creationId xmlns:a16="http://schemas.microsoft.com/office/drawing/2014/main" id="{3AEB65E2-92A4-BCAA-5059-997865F57E00}"/>
              </a:ext>
            </a:extLst>
          </p:cNvPr>
          <p:cNvSpPr txBox="1"/>
          <p:nvPr/>
        </p:nvSpPr>
        <p:spPr>
          <a:xfrm>
            <a:off x="4143632" y="3118522"/>
            <a:ext cx="4280368" cy="164294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SMART</a:t>
            </a:r>
            <a:r>
              <a:rPr lang="ru-RU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туристические направления: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это умный город, который использует информационные технологии и инновации, чтобы обеспечить высокий стандарт качества обслуживания, удовольствия и отличных впечатлений от путешествий для туристов.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45375F-FF99-A2B7-C125-8E846E22C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36873" y="3646503"/>
            <a:ext cx="446388" cy="4463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DB773B9-133F-5AA1-54B5-9CE30FA79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809" y="1760594"/>
            <a:ext cx="446388" cy="446388"/>
          </a:xfrm>
          <a:prstGeom prst="rect">
            <a:avLst/>
          </a:prstGeom>
        </p:spPr>
      </p:pic>
      <p:sp>
        <p:nvSpPr>
          <p:cNvPr id="7" name="Google Shape;1531;p39">
            <a:extLst>
              <a:ext uri="{FF2B5EF4-FFF2-40B4-BE49-F238E27FC236}">
                <a16:creationId xmlns:a16="http://schemas.microsoft.com/office/drawing/2014/main" id="{8673CD1B-24ED-734A-D843-64ED835E50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774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Georgia" panose="02040502050405020303" pitchFamily="18" charset="0"/>
              </a:rPr>
              <a:t>SMART</a:t>
            </a:r>
            <a:r>
              <a:rPr lang="ru-RU" dirty="0">
                <a:latin typeface="Georgia" panose="02040502050405020303" pitchFamily="18" charset="0"/>
              </a:rPr>
              <a:t>-технологии в туризме</a:t>
            </a:r>
            <a:endParaRPr dirty="0">
              <a:latin typeface="Georgia" panose="02040502050405020303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471AC8B-74EA-4D02-F01B-86954B10AF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9876" y="1182577"/>
            <a:ext cx="1735541" cy="173554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DCF066-07BF-9CAD-CDDF-A0338A5434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4534" y="3016955"/>
            <a:ext cx="1791352" cy="17913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3F8AE-C28F-5BBC-0ADA-0FE56EF3C3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83" y="1018474"/>
            <a:ext cx="572700" cy="57270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3CC7DB5-13C4-8A5B-D7AF-B0F362B8CF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7650" y="4411376"/>
            <a:ext cx="572700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3141;p66">
            <a:extLst>
              <a:ext uri="{FF2B5EF4-FFF2-40B4-BE49-F238E27FC236}">
                <a16:creationId xmlns:a16="http://schemas.microsoft.com/office/drawing/2014/main" id="{46BC0DC5-26DA-FFAF-7579-62189D821879}"/>
              </a:ext>
            </a:extLst>
          </p:cNvPr>
          <p:cNvGrpSpPr/>
          <p:nvPr/>
        </p:nvGrpSpPr>
        <p:grpSpPr>
          <a:xfrm rot="5400000" flipH="1">
            <a:off x="7237872" y="3221014"/>
            <a:ext cx="1892093" cy="1948807"/>
            <a:chOff x="229175" y="1404950"/>
            <a:chExt cx="1576350" cy="1623600"/>
          </a:xfrm>
        </p:grpSpPr>
        <p:sp>
          <p:nvSpPr>
            <p:cNvPr id="11" name="Google Shape;3142;p66">
              <a:extLst>
                <a:ext uri="{FF2B5EF4-FFF2-40B4-BE49-F238E27FC236}">
                  <a16:creationId xmlns:a16="http://schemas.microsoft.com/office/drawing/2014/main" id="{1540A57C-B395-F2AF-4115-8FA8815A13EF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143;p66">
              <a:extLst>
                <a:ext uri="{FF2B5EF4-FFF2-40B4-BE49-F238E27FC236}">
                  <a16:creationId xmlns:a16="http://schemas.microsoft.com/office/drawing/2014/main" id="{B4DE5F6F-E67A-63F9-686D-DD9F55690F04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4;p66">
              <a:extLst>
                <a:ext uri="{FF2B5EF4-FFF2-40B4-BE49-F238E27FC236}">
                  <a16:creationId xmlns:a16="http://schemas.microsoft.com/office/drawing/2014/main" id="{24CE8C54-DCF3-40C7-8EA3-AF762466D0B9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145;p66">
              <a:extLst>
                <a:ext uri="{FF2B5EF4-FFF2-40B4-BE49-F238E27FC236}">
                  <a16:creationId xmlns:a16="http://schemas.microsoft.com/office/drawing/2014/main" id="{299684AE-7162-B724-D7BA-55332A70405F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692991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692992" y="1337494"/>
            <a:ext cx="42167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Носимые технологии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Это технология, которую пользователь размещает на теле и она должна обеспечивать беспроводное соединение.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Умные часы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Путешественники с устройствами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Android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могут интегрировать приложение для управления маршрутами, которое позволяет им нажимать на уведомление на часах.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504785" y="862137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</a:rPr>
              <a:t>УМНЫЕ ЧАСЫ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83D50A-590B-0F2D-05BB-7D52FAE5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53" y="788665"/>
            <a:ext cx="548829" cy="54882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D0FB9-3426-F425-569F-7384D9F42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8892" y="2571749"/>
            <a:ext cx="3045231" cy="220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8AC79FD-1556-5660-BDB9-E41C14943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7840" y="1427264"/>
            <a:ext cx="1822107" cy="182210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57185B-51DD-4033-1FBF-AF2E71B135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309" y="805431"/>
            <a:ext cx="572700" cy="5727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3141;p66">
            <a:extLst>
              <a:ext uri="{FF2B5EF4-FFF2-40B4-BE49-F238E27FC236}">
                <a16:creationId xmlns:a16="http://schemas.microsoft.com/office/drawing/2014/main" id="{5A7AE92A-4E5C-75B7-3BB2-6C1E64EEBA70}"/>
              </a:ext>
            </a:extLst>
          </p:cNvPr>
          <p:cNvGrpSpPr/>
          <p:nvPr/>
        </p:nvGrpSpPr>
        <p:grpSpPr>
          <a:xfrm>
            <a:off x="-9999" y="-112267"/>
            <a:ext cx="1892093" cy="1948807"/>
            <a:chOff x="229175" y="1404950"/>
            <a:chExt cx="1576350" cy="1623600"/>
          </a:xfrm>
        </p:grpSpPr>
        <p:sp>
          <p:nvSpPr>
            <p:cNvPr id="17" name="Google Shape;3142;p66">
              <a:extLst>
                <a:ext uri="{FF2B5EF4-FFF2-40B4-BE49-F238E27FC236}">
                  <a16:creationId xmlns:a16="http://schemas.microsoft.com/office/drawing/2014/main" id="{0DE354D6-1FCA-2D91-100A-593B73AB9DE7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143;p66">
              <a:extLst>
                <a:ext uri="{FF2B5EF4-FFF2-40B4-BE49-F238E27FC236}">
                  <a16:creationId xmlns:a16="http://schemas.microsoft.com/office/drawing/2014/main" id="{DF73A1C6-D967-3ED0-2FEA-18A4F8E315E2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144;p66">
              <a:extLst>
                <a:ext uri="{FF2B5EF4-FFF2-40B4-BE49-F238E27FC236}">
                  <a16:creationId xmlns:a16="http://schemas.microsoft.com/office/drawing/2014/main" id="{9D2D8A3A-B3E8-6332-D5D4-FC485FA30522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45;p66">
              <a:extLst>
                <a:ext uri="{FF2B5EF4-FFF2-40B4-BE49-F238E27FC236}">
                  <a16:creationId xmlns:a16="http://schemas.microsoft.com/office/drawing/2014/main" id="{2F19B9BA-CDBC-B0DD-CA0C-B03038D6212B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692991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692992" y="1337494"/>
            <a:ext cx="421676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Носимые технологии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это технология, которую пользователь размещает на теле и она должна обеспечивать беспроводное соединение.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Умные часы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504785" y="862137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</a:rPr>
              <a:t>УМНЫЕ ЧАСЫ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83D50A-590B-0F2D-05BB-7D52FAE58B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053" y="788665"/>
            <a:ext cx="548829" cy="54882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57185B-51DD-4033-1FBF-AF2E71B135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9" y="805431"/>
            <a:ext cx="572700" cy="572700"/>
          </a:xfrm>
          <a:prstGeom prst="rect">
            <a:avLst/>
          </a:prstGeom>
        </p:spPr>
      </p:pic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710479" y="3008448"/>
            <a:ext cx="85148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Используется в отелях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Alessandra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в Хьюстоне,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путем выдачи своим сотрудникам умных часов в сочетании с программным обеспечением для управления задачами, чтобы повысить скорость обслуживания, отвечая на сообщения и улучшая общение и эффективность гостей вместо того, чтобы просить гостя позвонить и сделать запрос. человек-оператор ожидания услуги.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B2EE1E-84F9-791D-5B5E-1284A2EB4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0898" y="1422183"/>
            <a:ext cx="3154176" cy="1774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5333D50-3BB8-035D-C74E-25DBE902E6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556" y="1491543"/>
            <a:ext cx="1613327" cy="161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62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141;p66">
            <a:extLst>
              <a:ext uri="{FF2B5EF4-FFF2-40B4-BE49-F238E27FC236}">
                <a16:creationId xmlns:a16="http://schemas.microsoft.com/office/drawing/2014/main" id="{023249A9-6C87-7389-24FB-2DDB49811982}"/>
              </a:ext>
            </a:extLst>
          </p:cNvPr>
          <p:cNvGrpSpPr/>
          <p:nvPr/>
        </p:nvGrpSpPr>
        <p:grpSpPr>
          <a:xfrm rot="5400000" flipH="1">
            <a:off x="7218612" y="3223050"/>
            <a:ext cx="1892093" cy="1948807"/>
            <a:chOff x="229175" y="1404950"/>
            <a:chExt cx="1576350" cy="1623600"/>
          </a:xfrm>
        </p:grpSpPr>
        <p:sp>
          <p:nvSpPr>
            <p:cNvPr id="14" name="Google Shape;3142;p66">
              <a:extLst>
                <a:ext uri="{FF2B5EF4-FFF2-40B4-BE49-F238E27FC236}">
                  <a16:creationId xmlns:a16="http://schemas.microsoft.com/office/drawing/2014/main" id="{388A622F-421E-5BEC-13CF-8DA0BD9E6C3E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3;p66">
              <a:extLst>
                <a:ext uri="{FF2B5EF4-FFF2-40B4-BE49-F238E27FC236}">
                  <a16:creationId xmlns:a16="http://schemas.microsoft.com/office/drawing/2014/main" id="{A9A69341-8873-807E-11F2-D4B3F1CFA993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4;p66">
              <a:extLst>
                <a:ext uri="{FF2B5EF4-FFF2-40B4-BE49-F238E27FC236}">
                  <a16:creationId xmlns:a16="http://schemas.microsoft.com/office/drawing/2014/main" id="{79F35DC4-8A29-61C5-ECB4-9B2C6E8E4366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5;p66">
              <a:extLst>
                <a:ext uri="{FF2B5EF4-FFF2-40B4-BE49-F238E27FC236}">
                  <a16:creationId xmlns:a16="http://schemas.microsoft.com/office/drawing/2014/main" id="{BEC44D62-2A18-21FB-A074-FCF92523D93D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460659" y="1032694"/>
            <a:ext cx="444909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Носимые технологии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это технология, которую пользователь размещает на теле без помощи рук, и она должна обеспечивать беспроводное соединение.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Умные браслеты на запястье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297" y="666255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ru-RU" sz="2000" dirty="0">
                <a:solidFill>
                  <a:srgbClr val="00B050"/>
                </a:solidFill>
                <a:latin typeface="Georgia" panose="02040502050405020303" pitchFamily="18" charset="0"/>
              </a:rPr>
              <a:t>Умные браслеты на запястье</a:t>
            </a: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460659" y="2792754"/>
            <a:ext cx="85148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</a:t>
            </a: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Путешественники могут получать на свои запястья оповещения о рейсах, смене посадок и другую информацию в режиме реального времени через приложение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Trip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Case, которое используется в аэропортах и туристических агентствах, таких как Sabre.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отслеживание режима сна гостей, чтобы часы или браслеты могли будить их вибрациями, используется в западных отелях. Также, могут использоваться как ключи от гостиничного номера на браслете, используются на курортах Диснея.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E2D6B1C-4C53-51C2-6166-DDD2CC0A1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766" y="1400532"/>
            <a:ext cx="2619375" cy="135158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05A452-D847-0857-ADAB-341A4F699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5141" y="1475070"/>
            <a:ext cx="1220745" cy="122074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98533D7-2AB7-D021-3443-A45D2E37F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441" y="786525"/>
            <a:ext cx="543856" cy="543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494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oogle Shape;3141;p66">
            <a:extLst>
              <a:ext uri="{FF2B5EF4-FFF2-40B4-BE49-F238E27FC236}">
                <a16:creationId xmlns:a16="http://schemas.microsoft.com/office/drawing/2014/main" id="{6D2F28ED-3B08-9273-C935-8CD9CDB1DEB2}"/>
              </a:ext>
            </a:extLst>
          </p:cNvPr>
          <p:cNvGrpSpPr/>
          <p:nvPr/>
        </p:nvGrpSpPr>
        <p:grpSpPr>
          <a:xfrm>
            <a:off x="0" y="-149715"/>
            <a:ext cx="1892093" cy="1948807"/>
            <a:chOff x="229175" y="1404950"/>
            <a:chExt cx="1576350" cy="1623600"/>
          </a:xfrm>
        </p:grpSpPr>
        <p:sp>
          <p:nvSpPr>
            <p:cNvPr id="14" name="Google Shape;3142;p66">
              <a:extLst>
                <a:ext uri="{FF2B5EF4-FFF2-40B4-BE49-F238E27FC236}">
                  <a16:creationId xmlns:a16="http://schemas.microsoft.com/office/drawing/2014/main" id="{A0251466-16AB-5F15-77A3-74757FB05426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143;p66">
              <a:extLst>
                <a:ext uri="{FF2B5EF4-FFF2-40B4-BE49-F238E27FC236}">
                  <a16:creationId xmlns:a16="http://schemas.microsoft.com/office/drawing/2014/main" id="{67FD7AF6-901E-A08F-BC04-34C126B0C7BA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144;p66">
              <a:extLst>
                <a:ext uri="{FF2B5EF4-FFF2-40B4-BE49-F238E27FC236}">
                  <a16:creationId xmlns:a16="http://schemas.microsoft.com/office/drawing/2014/main" id="{6672169D-07C4-A5F1-6139-972562999D67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145;p66">
              <a:extLst>
                <a:ext uri="{FF2B5EF4-FFF2-40B4-BE49-F238E27FC236}">
                  <a16:creationId xmlns:a16="http://schemas.microsoft.com/office/drawing/2014/main" id="{96DE312F-E508-504F-BFF6-DD2B6CA7969C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460659" y="1032694"/>
            <a:ext cx="4111341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Мобильные технологии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Пример: мобильный телефон, </a:t>
            </a:r>
            <a:r>
              <a:rPr lang="kk-KZ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</a:t>
            </a:r>
            <a:r>
              <a:rPr lang="ru-RU" sz="1500" b="1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нтернет</a:t>
            </a: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мультимедиа, электронной почты, приложения, вход без ключа.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87297" y="666255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Мобильные технологии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460659" y="2792754"/>
            <a:ext cx="85148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туризме: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использование </a:t>
            </a:r>
            <a:r>
              <a:rPr lang="en-US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SMART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-приложений, приложений на основе местоположения, устройства целевого маркетинга, работающего 24 часа в течение всей поездки, специальные возможности поиска, бронирования, такие как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Trip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Advisor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Expedia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Используется для представления местоположения туристических достопримечательностей путем наложения значков на карты. Помощь турагентам в предоставлении продуктов и услуг высокого качества, а также онлайн-бронировании и планировании поездок клиентов.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EF0B1F-C8AD-52A2-770E-B2804FCD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069" y="790995"/>
            <a:ext cx="534228" cy="534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08D449-BA4B-3EF0-3F9B-1A4075FC69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6434" y="1433511"/>
            <a:ext cx="1359243" cy="135924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5A84E70-81D1-9309-2004-9DDCA2A09D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2360" y="1481638"/>
            <a:ext cx="1221501" cy="122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53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3141;p66">
            <a:extLst>
              <a:ext uri="{FF2B5EF4-FFF2-40B4-BE49-F238E27FC236}">
                <a16:creationId xmlns:a16="http://schemas.microsoft.com/office/drawing/2014/main" id="{64F7A726-8284-2A74-DF05-0CD15C69B335}"/>
              </a:ext>
            </a:extLst>
          </p:cNvPr>
          <p:cNvGrpSpPr/>
          <p:nvPr/>
        </p:nvGrpSpPr>
        <p:grpSpPr>
          <a:xfrm rot="5400000" flipH="1">
            <a:off x="7218612" y="3221714"/>
            <a:ext cx="1892093" cy="1948807"/>
            <a:chOff x="229175" y="1404950"/>
            <a:chExt cx="1576350" cy="1623600"/>
          </a:xfrm>
        </p:grpSpPr>
        <p:sp>
          <p:nvSpPr>
            <p:cNvPr id="8" name="Google Shape;3142;p66">
              <a:extLst>
                <a:ext uri="{FF2B5EF4-FFF2-40B4-BE49-F238E27FC236}">
                  <a16:creationId xmlns:a16="http://schemas.microsoft.com/office/drawing/2014/main" id="{11BA828C-DF40-C383-5A2B-300021EDF7E1}"/>
                </a:ext>
              </a:extLst>
            </p:cNvPr>
            <p:cNvSpPr/>
            <p:nvPr/>
          </p:nvSpPr>
          <p:spPr>
            <a:xfrm rot="10800000">
              <a:off x="713225" y="19461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143;p66">
              <a:extLst>
                <a:ext uri="{FF2B5EF4-FFF2-40B4-BE49-F238E27FC236}">
                  <a16:creationId xmlns:a16="http://schemas.microsoft.com/office/drawing/2014/main" id="{768B9EAA-57B6-3A03-F335-C5BBBAEDB880}"/>
                </a:ext>
              </a:extLst>
            </p:cNvPr>
            <p:cNvSpPr/>
            <p:nvPr/>
          </p:nvSpPr>
          <p:spPr>
            <a:xfrm rot="10800000">
              <a:off x="551875" y="1751325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144;p66">
              <a:extLst>
                <a:ext uri="{FF2B5EF4-FFF2-40B4-BE49-F238E27FC236}">
                  <a16:creationId xmlns:a16="http://schemas.microsoft.com/office/drawing/2014/main" id="{7838567E-5F95-CA98-8033-46D058570101}"/>
                </a:ext>
              </a:extLst>
            </p:cNvPr>
            <p:cNvSpPr/>
            <p:nvPr/>
          </p:nvSpPr>
          <p:spPr>
            <a:xfrm rot="10800000">
              <a:off x="390525" y="15835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145;p66">
              <a:extLst>
                <a:ext uri="{FF2B5EF4-FFF2-40B4-BE49-F238E27FC236}">
                  <a16:creationId xmlns:a16="http://schemas.microsoft.com/office/drawing/2014/main" id="{686C97DD-6DC5-8B5C-14FB-4014357F35AA}"/>
                </a:ext>
              </a:extLst>
            </p:cNvPr>
            <p:cNvSpPr/>
            <p:nvPr/>
          </p:nvSpPr>
          <p:spPr>
            <a:xfrm rot="10800000">
              <a:off x="229175" y="1404950"/>
              <a:ext cx="1092300" cy="10824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56000">
                  <a:srgbClr val="FFFFFF">
                    <a:alpha val="0"/>
                  </a:srgbClr>
                </a:gs>
                <a:gs pos="74000">
                  <a:schemeClr val="lt1"/>
                </a:gs>
                <a:gs pos="100000">
                  <a:srgbClr val="9900FF">
                    <a:alpha val="28627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2" name="Google Shape;2302;p61"/>
          <p:cNvSpPr txBox="1">
            <a:spLocks noGrp="1"/>
          </p:cNvSpPr>
          <p:nvPr>
            <p:ph type="title"/>
          </p:nvPr>
        </p:nvSpPr>
        <p:spPr>
          <a:xfrm>
            <a:off x="460659" y="232731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k-KZ" sz="2000" dirty="0">
                <a:latin typeface="Georgia" panose="02040502050405020303" pitchFamily="18" charset="0"/>
              </a:rPr>
              <a:t>Виды и </a:t>
            </a:r>
            <a:r>
              <a:rPr lang="ru-RU" sz="2000" dirty="0">
                <a:latin typeface="Georgia" panose="02040502050405020303" pitchFamily="18" charset="0"/>
              </a:rPr>
              <a:t>применение </a:t>
            </a:r>
            <a:r>
              <a:rPr lang="en-US" sz="2000" dirty="0">
                <a:latin typeface="Georgia" panose="02040502050405020303" pitchFamily="18" charset="0"/>
              </a:rPr>
              <a:t>SMART</a:t>
            </a:r>
            <a:r>
              <a:rPr lang="ru-RU" sz="2000" dirty="0">
                <a:latin typeface="Georgia" panose="02040502050405020303" pitchFamily="18" charset="0"/>
              </a:rPr>
              <a:t> технологий в индустрии туризма и гостеприимства</a:t>
            </a:r>
            <a:endParaRPr sz="2000" dirty="0">
              <a:latin typeface="Georgia" panose="02040502050405020303" pitchFamily="18" charset="0"/>
            </a:endParaRPr>
          </a:p>
        </p:txBody>
      </p:sp>
      <p:sp>
        <p:nvSpPr>
          <p:cNvPr id="2305" name="Google Shape;2305;p61"/>
          <p:cNvSpPr txBox="1"/>
          <p:nvPr/>
        </p:nvSpPr>
        <p:spPr>
          <a:xfrm>
            <a:off x="460659" y="1032694"/>
            <a:ext cx="4449092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Тип технологии: Мобильные технологии</a:t>
            </a:r>
            <a:endParaRPr lang="en-US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b="1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2306" name="Google Shape;2306;p61"/>
          <p:cNvGrpSpPr/>
          <p:nvPr/>
        </p:nvGrpSpPr>
        <p:grpSpPr>
          <a:xfrm>
            <a:off x="8674124" y="176025"/>
            <a:ext cx="285579" cy="285597"/>
            <a:chOff x="5204821" y="1321454"/>
            <a:chExt cx="285579" cy="285597"/>
          </a:xfrm>
        </p:grpSpPr>
        <p:sp>
          <p:nvSpPr>
            <p:cNvPr id="2307" name="Google Shape;2307;p61"/>
            <p:cNvSpPr/>
            <p:nvPr/>
          </p:nvSpPr>
          <p:spPr>
            <a:xfrm>
              <a:off x="5204821" y="1321454"/>
              <a:ext cx="285579" cy="285597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61"/>
            <p:cNvSpPr/>
            <p:nvPr/>
          </p:nvSpPr>
          <p:spPr>
            <a:xfrm>
              <a:off x="5261536" y="1378160"/>
              <a:ext cx="172110" cy="172121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Google Shape;2302;p61">
            <a:extLst>
              <a:ext uri="{FF2B5EF4-FFF2-40B4-BE49-F238E27FC236}">
                <a16:creationId xmlns:a16="http://schemas.microsoft.com/office/drawing/2014/main" id="{EB4F2313-3EE8-B1BB-B97F-F8648EC6D768}"/>
              </a:ext>
            </a:extLst>
          </p:cNvPr>
          <p:cNvSpPr txBox="1">
            <a:spLocks/>
          </p:cNvSpPr>
          <p:nvPr/>
        </p:nvSpPr>
        <p:spPr>
          <a:xfrm>
            <a:off x="6423421" y="793829"/>
            <a:ext cx="2720579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IBM Plex Mono"/>
              <a:buNone/>
              <a:defRPr sz="3000" b="1" i="0" u="none" strike="noStrike" cap="none">
                <a:solidFill>
                  <a:schemeClr val="dk2"/>
                </a:solidFill>
                <a:latin typeface="IBM Plex Mono"/>
                <a:ea typeface="IBM Plex Mono"/>
                <a:cs typeface="IBM Plex Mono"/>
                <a:sym typeface="IBM Plex Mono"/>
              </a:defRPr>
            </a:lvl9pPr>
          </a:lstStyle>
          <a:p>
            <a:r>
              <a:rPr lang="kk-KZ" sz="2000" dirty="0">
                <a:solidFill>
                  <a:srgbClr val="00B050"/>
                </a:solidFill>
                <a:latin typeface="Georgia" panose="02040502050405020303" pitchFamily="18" charset="0"/>
              </a:rPr>
              <a:t>Мобильные технологии</a:t>
            </a:r>
            <a:endParaRPr lang="ru-RU" sz="2000" dirty="0">
              <a:solidFill>
                <a:srgbClr val="00B050"/>
              </a:solidFill>
              <a:latin typeface="Georgia" panose="02040502050405020303" pitchFamily="18" charset="0"/>
            </a:endParaRPr>
          </a:p>
        </p:txBody>
      </p:sp>
      <p:sp>
        <p:nvSpPr>
          <p:cNvPr id="3" name="Google Shape;2305;p61">
            <a:extLst>
              <a:ext uri="{FF2B5EF4-FFF2-40B4-BE49-F238E27FC236}">
                <a16:creationId xmlns:a16="http://schemas.microsoft.com/office/drawing/2014/main" id="{AE6892E6-DD6F-F351-6D66-982724091790}"/>
              </a:ext>
            </a:extLst>
          </p:cNvPr>
          <p:cNvSpPr txBox="1"/>
          <p:nvPr/>
        </p:nvSpPr>
        <p:spPr>
          <a:xfrm>
            <a:off x="460659" y="1698737"/>
            <a:ext cx="8514885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b="1" dirty="0">
                <a:solidFill>
                  <a:srgbClr val="C00000"/>
                </a:solidFill>
                <a:latin typeface="Poppins"/>
                <a:ea typeface="Poppins"/>
                <a:cs typeface="Poppins"/>
                <a:sym typeface="Poppins"/>
              </a:rPr>
              <a:t>Применение в сфере гостеприимства:</a:t>
            </a:r>
            <a:r>
              <a:rPr lang="ru-RU" sz="1500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интеллектуальное приложение и такие платформы, как онлайн-платформы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Expedia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Booking.com и т. д., позволяющие предлагать качественные продукты для гостиничных номеров и предлагать мнения гостей, что способствует принятию решений о выборе отелей и ресторанов. Использование смартфона через приложение GPS, бесплатное подключение к </a:t>
            </a:r>
            <a:r>
              <a:rPr lang="ru-RU" sz="1500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Wi</a:t>
            </a: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-Fi, бронирование номера и всех удобств отеля.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Вертикальный консьерж: это приложение, которое использует смартфоны для связи с персоналом отеля, отправляя автоматические сообщения с запросом к любой услуге в номере для быстрого решения жалоб и экономии времени. Использование мобильного приложения для оплаты счета при выходе из отеля, возможность использования смартфона в качестве ключа от номера, оплата внутри отеля с помощью бесконтактной оплаты.</a:t>
            </a:r>
            <a:endParaRPr lang="en-US" sz="15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EF0B1F-C8AD-52A2-770E-B2804FCD24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812" y="934774"/>
            <a:ext cx="534228" cy="5342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F38AA-8FE9-88B3-CAAB-460675E647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705040"/>
            <a:ext cx="1035075" cy="99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91763"/>
      </p:ext>
    </p:extLst>
  </p:cSld>
  <p:clrMapOvr>
    <a:masterClrMapping/>
  </p:clrMapOvr>
</p:sld>
</file>

<file path=ppt/theme/theme1.xml><?xml version="1.0" encoding="utf-8"?>
<a:theme xmlns:a="http://schemas.openxmlformats.org/drawingml/2006/main" name="Introduction to Coding Workshop by Slidesgo">
  <a:themeElements>
    <a:clrScheme name="Simple Light">
      <a:dk1>
        <a:srgbClr val="1D1D1D"/>
      </a:dk1>
      <a:lt1>
        <a:srgbClr val="F5F8FF"/>
      </a:lt1>
      <a:dk2>
        <a:srgbClr val="0C0A9E"/>
      </a:dk2>
      <a:lt2>
        <a:srgbClr val="EB9109"/>
      </a:lt2>
      <a:accent1>
        <a:srgbClr val="8208D5"/>
      </a:accent1>
      <a:accent2>
        <a:srgbClr val="BFBEF7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2043</Words>
  <Application>Microsoft Office PowerPoint</Application>
  <PresentationFormat>Экран (16:9)</PresentationFormat>
  <Paragraphs>136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IBM Plex Mono</vt:lpstr>
      <vt:lpstr>Georgia</vt:lpstr>
      <vt:lpstr>Poppins</vt:lpstr>
      <vt:lpstr>Arial</vt:lpstr>
      <vt:lpstr>Open Sans</vt:lpstr>
      <vt:lpstr>Introduction to Coding Workshop by Slidesgo</vt:lpstr>
      <vt:lpstr>Классификация и описание SMART технологий, используемых в туризме</vt:lpstr>
      <vt:lpstr>Концепция SMART технологии</vt:lpstr>
      <vt:lpstr>SMART-технологии в туризме</vt:lpstr>
      <vt:lpstr>SMART-технологии в туризме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Виды и применение SMART технологий в индустрии туризма и гостеприимства</vt:lpstr>
      <vt:lpstr>СПАСИБО 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7</cp:revision>
  <dcterms:modified xsi:type="dcterms:W3CDTF">2023-11-02T12:25:04Z</dcterms:modified>
</cp:coreProperties>
</file>