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47" r:id="rId4"/>
    <p:sldId id="348" r:id="rId5"/>
    <p:sldId id="346" r:id="rId6"/>
    <p:sldId id="343" r:id="rId7"/>
    <p:sldId id="25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57300"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</a:p>
          <a:p>
            <a:pPr marL="1257300" algn="ctr">
              <a:lnSpc>
                <a:spcPct val="150000"/>
              </a:lnSpc>
            </a:pP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800" b="1" cap="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Ақшалай  сомаларды  арттыру 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57300" algn="ctr">
              <a:lnSpc>
                <a:spcPct val="150000"/>
              </a:lnSpc>
            </a:pPr>
            <a:r>
              <a:rPr lang="kk-KZ" sz="2800" b="1" cap="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және  дисконттау 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1D26D958-7011-8A33-2576-D2F2AA1418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257" y="955845"/>
            <a:ext cx="9681302" cy="3403884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283D0B14-748D-74CC-1065-9457B83A7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8270" y="946629"/>
            <a:ext cx="6725729" cy="500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57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26D6B96C-F6C7-8B82-0B5F-164C89C655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6914" y="817220"/>
            <a:ext cx="8618358" cy="506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93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FADC7D3-0A7A-0F60-6D34-47826CCE6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0371" y="817221"/>
            <a:ext cx="7480395" cy="5201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9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EF86BBE-8B83-241D-242E-853F04CB85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6528" y="755386"/>
            <a:ext cx="8438744" cy="519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0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24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2022-11-06T09:32:22Z</dcterms:modified>
</cp:coreProperties>
</file>