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8" r:id="rId9"/>
    <p:sldId id="267" r:id="rId10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6" y="-55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6D6B2F-BB89-46AD-85B9-1431A356483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13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5BA2CC7-EBE2-4F0E-BDBD-5783A62F42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39907-394F-44CE-9072-66A7C5265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A1135-BE73-4595-9351-3E66E298D7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F9B6B-6084-4436-9C09-6A5B66DFD0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4BD6D-2272-48B7-87D5-EEACC8C94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73FBC-C609-4845-A324-E78D5E1A0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C1C5E-F524-4EAC-8838-7B497E87C1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50827-9D7B-4533-916B-4CB1BB6A6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9AC69-436D-474E-A679-EDB15DBD80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34090-BD01-4790-B363-964B1A3BA7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2C6D2-8A24-4CD1-A1CC-2B81BCEBB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76B53-91F0-460A-A267-17152FBF5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BF0605-4DF5-445E-9366-90D13998508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36"/>
            <a:ext cx="10080625" cy="3719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895" y="459011"/>
            <a:ext cx="1009852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6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" y="531018"/>
            <a:ext cx="10008864" cy="385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62" y="314995"/>
            <a:ext cx="10115288" cy="417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019"/>
            <a:ext cx="10080625" cy="458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089"/>
            <a:ext cx="10091939" cy="392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56" y="192088"/>
            <a:ext cx="7704856" cy="547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04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Видео </a:t>
            </a:r>
            <a:r>
              <a:rPr lang="ru-RU" dirty="0" err="1" smtClean="0">
                <a:solidFill>
                  <a:srgbClr val="7030A0"/>
                </a:solidFill>
              </a:rPr>
              <a:t>көрсету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4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170979"/>
            <a:ext cx="9577064" cy="53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4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</Words>
  <Application>Microsoft Office PowerPoint</Application>
  <PresentationFormat>Произвольный</PresentationFormat>
  <Paragraphs>1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Видео көрсету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Кіріспе дәріс. Ақпараттық қауіпсіздік және ақпаратты қорғау</dc:title>
  <dc:creator>w2</dc:creator>
  <cp:lastModifiedBy>Windows User</cp:lastModifiedBy>
  <cp:revision>8</cp:revision>
  <dcterms:created xsi:type="dcterms:W3CDTF">2017-10-20T23:41:18Z</dcterms:created>
  <dcterms:modified xsi:type="dcterms:W3CDTF">2022-11-06T06:13:18Z</dcterms:modified>
</cp:coreProperties>
</file>