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747507-2DE4-4AAF-BCD7-276B0C66F65E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F15E591-D68B-46BF-A0F6-561566CAA82C}">
      <dgm:prSet/>
      <dgm:spPr/>
      <dgm:t>
        <a:bodyPr/>
        <a:lstStyle/>
        <a:p>
          <a:r>
            <a:rPr lang="kk-KZ"/>
            <a:t>Құндылық қақтығыстарының қоғам үшін маңызы.</a:t>
          </a:r>
          <a:endParaRPr lang="en-US"/>
        </a:p>
      </dgm:t>
    </dgm:pt>
    <dgm:pt modelId="{1540C569-A26C-44BE-A656-36D15106D8C7}" type="parTrans" cxnId="{31CDB193-6FEC-4D29-901C-95F86C02D52C}">
      <dgm:prSet/>
      <dgm:spPr/>
      <dgm:t>
        <a:bodyPr/>
        <a:lstStyle/>
        <a:p>
          <a:endParaRPr lang="en-US"/>
        </a:p>
      </dgm:t>
    </dgm:pt>
    <dgm:pt modelId="{8B6866AF-D20E-4512-946A-1484B12340E8}" type="sibTrans" cxnId="{31CDB193-6FEC-4D29-901C-95F86C02D52C}">
      <dgm:prSet/>
      <dgm:spPr/>
      <dgm:t>
        <a:bodyPr/>
        <a:lstStyle/>
        <a:p>
          <a:endParaRPr lang="en-US"/>
        </a:p>
      </dgm:t>
    </dgm:pt>
    <dgm:pt modelId="{11C41122-8A42-4A64-8B6A-B2D885A329C7}">
      <dgm:prSet/>
      <dgm:spPr/>
      <dgm:t>
        <a:bodyPr/>
        <a:lstStyle/>
        <a:p>
          <a:r>
            <a:rPr lang="kk-KZ"/>
            <a:t>Фуллер мен Джейн Майерстің әлеуметтік проблемалардың даму кезеңдері туралы теориясына қысқаша шолу. </a:t>
          </a:r>
          <a:endParaRPr lang="en-US"/>
        </a:p>
      </dgm:t>
    </dgm:pt>
    <dgm:pt modelId="{86F6BA1E-0900-443B-A7A2-7A091A1C7644}" type="parTrans" cxnId="{5931F621-EF35-4DAF-B485-94457F16F04E}">
      <dgm:prSet/>
      <dgm:spPr/>
      <dgm:t>
        <a:bodyPr/>
        <a:lstStyle/>
        <a:p>
          <a:endParaRPr lang="en-US"/>
        </a:p>
      </dgm:t>
    </dgm:pt>
    <dgm:pt modelId="{8D51FF9A-8202-45D7-B14B-A510CAA01A33}" type="sibTrans" cxnId="{5931F621-EF35-4DAF-B485-94457F16F04E}">
      <dgm:prSet/>
      <dgm:spPr/>
      <dgm:t>
        <a:bodyPr/>
        <a:lstStyle/>
        <a:p>
          <a:endParaRPr lang="en-US"/>
        </a:p>
      </dgm:t>
    </dgm:pt>
    <dgm:pt modelId="{FB05A323-16A5-4377-9F69-48C3DC5A9799}">
      <dgm:prSet/>
      <dgm:spPr/>
      <dgm:t>
        <a:bodyPr/>
        <a:lstStyle/>
        <a:p>
          <a:r>
            <a:rPr lang="kk-KZ"/>
            <a:t>Құндылық қақтығыстарындағы акторлардың рөлі.</a:t>
          </a:r>
          <a:endParaRPr lang="en-US"/>
        </a:p>
      </dgm:t>
    </dgm:pt>
    <dgm:pt modelId="{CD1AA9EF-0DD4-4A4F-A220-918D172331C0}" type="parTrans" cxnId="{83D88179-E351-40DE-97F5-BED0E7ADECA3}">
      <dgm:prSet/>
      <dgm:spPr/>
      <dgm:t>
        <a:bodyPr/>
        <a:lstStyle/>
        <a:p>
          <a:endParaRPr lang="en-US"/>
        </a:p>
      </dgm:t>
    </dgm:pt>
    <dgm:pt modelId="{0A54A297-F32D-4D78-9FA2-094E1AD1FBAE}" type="sibTrans" cxnId="{83D88179-E351-40DE-97F5-BED0E7ADECA3}">
      <dgm:prSet/>
      <dgm:spPr/>
      <dgm:t>
        <a:bodyPr/>
        <a:lstStyle/>
        <a:p>
          <a:endParaRPr lang="en-US"/>
        </a:p>
      </dgm:t>
    </dgm:pt>
    <dgm:pt modelId="{1DC4941F-2854-4B16-8167-6A7C4FCE787A}" type="pres">
      <dgm:prSet presAssocID="{68747507-2DE4-4AAF-BCD7-276B0C66F65E}" presName="vert0" presStyleCnt="0">
        <dgm:presLayoutVars>
          <dgm:dir/>
          <dgm:animOne val="branch"/>
          <dgm:animLvl val="lvl"/>
        </dgm:presLayoutVars>
      </dgm:prSet>
      <dgm:spPr/>
    </dgm:pt>
    <dgm:pt modelId="{86A2D8F3-0084-4384-845E-D323D3271D7B}" type="pres">
      <dgm:prSet presAssocID="{1F15E591-D68B-46BF-A0F6-561566CAA82C}" presName="thickLine" presStyleLbl="alignNode1" presStyleIdx="0" presStyleCnt="3"/>
      <dgm:spPr/>
    </dgm:pt>
    <dgm:pt modelId="{7EF5EEDC-F5B6-43C6-AFD8-8BA5A1D3BC35}" type="pres">
      <dgm:prSet presAssocID="{1F15E591-D68B-46BF-A0F6-561566CAA82C}" presName="horz1" presStyleCnt="0"/>
      <dgm:spPr/>
    </dgm:pt>
    <dgm:pt modelId="{47FCED60-BD8D-4AC6-91AF-8F4954DC7ABA}" type="pres">
      <dgm:prSet presAssocID="{1F15E591-D68B-46BF-A0F6-561566CAA82C}" presName="tx1" presStyleLbl="revTx" presStyleIdx="0" presStyleCnt="3"/>
      <dgm:spPr/>
    </dgm:pt>
    <dgm:pt modelId="{188C619C-114A-4127-B447-4A326DDF863C}" type="pres">
      <dgm:prSet presAssocID="{1F15E591-D68B-46BF-A0F6-561566CAA82C}" presName="vert1" presStyleCnt="0"/>
      <dgm:spPr/>
    </dgm:pt>
    <dgm:pt modelId="{2A0D50C5-F784-41E0-8B75-A654C0657ECD}" type="pres">
      <dgm:prSet presAssocID="{11C41122-8A42-4A64-8B6A-B2D885A329C7}" presName="thickLine" presStyleLbl="alignNode1" presStyleIdx="1" presStyleCnt="3"/>
      <dgm:spPr/>
    </dgm:pt>
    <dgm:pt modelId="{1FADDE8C-C894-4374-BEA7-B0D33A8A4A1A}" type="pres">
      <dgm:prSet presAssocID="{11C41122-8A42-4A64-8B6A-B2D885A329C7}" presName="horz1" presStyleCnt="0"/>
      <dgm:spPr/>
    </dgm:pt>
    <dgm:pt modelId="{40A27E67-51C9-4A05-9D58-FF100C0C9162}" type="pres">
      <dgm:prSet presAssocID="{11C41122-8A42-4A64-8B6A-B2D885A329C7}" presName="tx1" presStyleLbl="revTx" presStyleIdx="1" presStyleCnt="3"/>
      <dgm:spPr/>
    </dgm:pt>
    <dgm:pt modelId="{D398EE6A-D907-4357-AEA3-07ABCD029EB9}" type="pres">
      <dgm:prSet presAssocID="{11C41122-8A42-4A64-8B6A-B2D885A329C7}" presName="vert1" presStyleCnt="0"/>
      <dgm:spPr/>
    </dgm:pt>
    <dgm:pt modelId="{6D016D9A-71D5-4528-92E4-20704896B0F2}" type="pres">
      <dgm:prSet presAssocID="{FB05A323-16A5-4377-9F69-48C3DC5A9799}" presName="thickLine" presStyleLbl="alignNode1" presStyleIdx="2" presStyleCnt="3"/>
      <dgm:spPr/>
    </dgm:pt>
    <dgm:pt modelId="{2DE342BC-ED6F-485C-9322-C15E99443F78}" type="pres">
      <dgm:prSet presAssocID="{FB05A323-16A5-4377-9F69-48C3DC5A9799}" presName="horz1" presStyleCnt="0"/>
      <dgm:spPr/>
    </dgm:pt>
    <dgm:pt modelId="{39C536D1-F038-449D-AB66-09AF1A20F356}" type="pres">
      <dgm:prSet presAssocID="{FB05A323-16A5-4377-9F69-48C3DC5A9799}" presName="tx1" presStyleLbl="revTx" presStyleIdx="2" presStyleCnt="3"/>
      <dgm:spPr/>
    </dgm:pt>
    <dgm:pt modelId="{6766875A-EF96-4283-8DCF-DE28D1735C65}" type="pres">
      <dgm:prSet presAssocID="{FB05A323-16A5-4377-9F69-48C3DC5A9799}" presName="vert1" presStyleCnt="0"/>
      <dgm:spPr/>
    </dgm:pt>
  </dgm:ptLst>
  <dgm:cxnLst>
    <dgm:cxn modelId="{8473971C-0481-4835-BA1F-A26145BDFCCF}" type="presOf" srcId="{11C41122-8A42-4A64-8B6A-B2D885A329C7}" destId="{40A27E67-51C9-4A05-9D58-FF100C0C9162}" srcOrd="0" destOrd="0" presId="urn:microsoft.com/office/officeart/2008/layout/LinedList"/>
    <dgm:cxn modelId="{5931F621-EF35-4DAF-B485-94457F16F04E}" srcId="{68747507-2DE4-4AAF-BCD7-276B0C66F65E}" destId="{11C41122-8A42-4A64-8B6A-B2D885A329C7}" srcOrd="1" destOrd="0" parTransId="{86F6BA1E-0900-443B-A7A2-7A091A1C7644}" sibTransId="{8D51FF9A-8202-45D7-B14B-A510CAA01A33}"/>
    <dgm:cxn modelId="{3D38DB27-796E-4409-B996-E51536481369}" type="presOf" srcId="{FB05A323-16A5-4377-9F69-48C3DC5A9799}" destId="{39C536D1-F038-449D-AB66-09AF1A20F356}" srcOrd="0" destOrd="0" presId="urn:microsoft.com/office/officeart/2008/layout/LinedList"/>
    <dgm:cxn modelId="{83D88179-E351-40DE-97F5-BED0E7ADECA3}" srcId="{68747507-2DE4-4AAF-BCD7-276B0C66F65E}" destId="{FB05A323-16A5-4377-9F69-48C3DC5A9799}" srcOrd="2" destOrd="0" parTransId="{CD1AA9EF-0DD4-4A4F-A220-918D172331C0}" sibTransId="{0A54A297-F32D-4D78-9FA2-094E1AD1FBAE}"/>
    <dgm:cxn modelId="{6DADF585-E871-43D3-BD58-E54BD94F512A}" type="presOf" srcId="{68747507-2DE4-4AAF-BCD7-276B0C66F65E}" destId="{1DC4941F-2854-4B16-8167-6A7C4FCE787A}" srcOrd="0" destOrd="0" presId="urn:microsoft.com/office/officeart/2008/layout/LinedList"/>
    <dgm:cxn modelId="{31CDB193-6FEC-4D29-901C-95F86C02D52C}" srcId="{68747507-2DE4-4AAF-BCD7-276B0C66F65E}" destId="{1F15E591-D68B-46BF-A0F6-561566CAA82C}" srcOrd="0" destOrd="0" parTransId="{1540C569-A26C-44BE-A656-36D15106D8C7}" sibTransId="{8B6866AF-D20E-4512-946A-1484B12340E8}"/>
    <dgm:cxn modelId="{D8D82CCB-1248-4B51-B0B9-94D23387B85E}" type="presOf" srcId="{1F15E591-D68B-46BF-A0F6-561566CAA82C}" destId="{47FCED60-BD8D-4AC6-91AF-8F4954DC7ABA}" srcOrd="0" destOrd="0" presId="urn:microsoft.com/office/officeart/2008/layout/LinedList"/>
    <dgm:cxn modelId="{92935D6E-030F-4B35-B181-4D354F650C6E}" type="presParOf" srcId="{1DC4941F-2854-4B16-8167-6A7C4FCE787A}" destId="{86A2D8F3-0084-4384-845E-D323D3271D7B}" srcOrd="0" destOrd="0" presId="urn:microsoft.com/office/officeart/2008/layout/LinedList"/>
    <dgm:cxn modelId="{F23991C2-E4E1-4C59-A611-008CF4B205FB}" type="presParOf" srcId="{1DC4941F-2854-4B16-8167-6A7C4FCE787A}" destId="{7EF5EEDC-F5B6-43C6-AFD8-8BA5A1D3BC35}" srcOrd="1" destOrd="0" presId="urn:microsoft.com/office/officeart/2008/layout/LinedList"/>
    <dgm:cxn modelId="{3C420372-248C-49D8-86D5-B79FFBAF0DC0}" type="presParOf" srcId="{7EF5EEDC-F5B6-43C6-AFD8-8BA5A1D3BC35}" destId="{47FCED60-BD8D-4AC6-91AF-8F4954DC7ABA}" srcOrd="0" destOrd="0" presId="urn:microsoft.com/office/officeart/2008/layout/LinedList"/>
    <dgm:cxn modelId="{5CE060BF-C1E0-460B-94B5-0CC8153BC220}" type="presParOf" srcId="{7EF5EEDC-F5B6-43C6-AFD8-8BA5A1D3BC35}" destId="{188C619C-114A-4127-B447-4A326DDF863C}" srcOrd="1" destOrd="0" presId="urn:microsoft.com/office/officeart/2008/layout/LinedList"/>
    <dgm:cxn modelId="{A49D310E-AC51-4E14-B848-92A34A91BBC4}" type="presParOf" srcId="{1DC4941F-2854-4B16-8167-6A7C4FCE787A}" destId="{2A0D50C5-F784-41E0-8B75-A654C0657ECD}" srcOrd="2" destOrd="0" presId="urn:microsoft.com/office/officeart/2008/layout/LinedList"/>
    <dgm:cxn modelId="{66A2540B-3C74-4E58-81A2-7EE26109231A}" type="presParOf" srcId="{1DC4941F-2854-4B16-8167-6A7C4FCE787A}" destId="{1FADDE8C-C894-4374-BEA7-B0D33A8A4A1A}" srcOrd="3" destOrd="0" presId="urn:microsoft.com/office/officeart/2008/layout/LinedList"/>
    <dgm:cxn modelId="{DABBC3EA-EEDB-40D8-9C0B-77EC373BB2B2}" type="presParOf" srcId="{1FADDE8C-C894-4374-BEA7-B0D33A8A4A1A}" destId="{40A27E67-51C9-4A05-9D58-FF100C0C9162}" srcOrd="0" destOrd="0" presId="urn:microsoft.com/office/officeart/2008/layout/LinedList"/>
    <dgm:cxn modelId="{E6D1440E-2A59-403A-850E-05F9C3BA715A}" type="presParOf" srcId="{1FADDE8C-C894-4374-BEA7-B0D33A8A4A1A}" destId="{D398EE6A-D907-4357-AEA3-07ABCD029EB9}" srcOrd="1" destOrd="0" presId="urn:microsoft.com/office/officeart/2008/layout/LinedList"/>
    <dgm:cxn modelId="{DF7C0751-5C67-493F-8838-1FCD08F98B88}" type="presParOf" srcId="{1DC4941F-2854-4B16-8167-6A7C4FCE787A}" destId="{6D016D9A-71D5-4528-92E4-20704896B0F2}" srcOrd="4" destOrd="0" presId="urn:microsoft.com/office/officeart/2008/layout/LinedList"/>
    <dgm:cxn modelId="{C5F5D47C-89E0-4ACC-940B-0642E0A68088}" type="presParOf" srcId="{1DC4941F-2854-4B16-8167-6A7C4FCE787A}" destId="{2DE342BC-ED6F-485C-9322-C15E99443F78}" srcOrd="5" destOrd="0" presId="urn:microsoft.com/office/officeart/2008/layout/LinedList"/>
    <dgm:cxn modelId="{53C2AF75-D78D-4016-A387-41B574F09738}" type="presParOf" srcId="{2DE342BC-ED6F-485C-9322-C15E99443F78}" destId="{39C536D1-F038-449D-AB66-09AF1A20F356}" srcOrd="0" destOrd="0" presId="urn:microsoft.com/office/officeart/2008/layout/LinedList"/>
    <dgm:cxn modelId="{A7C8904B-FAC0-44A4-A4B0-38FDBBB47A3E}" type="presParOf" srcId="{2DE342BC-ED6F-485C-9322-C15E99443F78}" destId="{6766875A-EF96-4283-8DCF-DE28D1735C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56E9C2-5A77-41D1-B60E-49C4DAD3B7AB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B898E4B-FEF5-402C-B01B-59C6A6D68B23}">
      <dgm:prSet/>
      <dgm:spPr/>
      <dgm:t>
        <a:bodyPr/>
        <a:lstStyle/>
        <a:p>
          <a:pPr algn="just"/>
          <a:r>
            <a:rPr lang="kk-KZ" b="1" dirty="0" err="1"/>
            <a:t>Фуллердің</a:t>
          </a:r>
          <a:r>
            <a:rPr lang="kk-KZ" b="1" dirty="0"/>
            <a:t> тұжырымдамасы. </a:t>
          </a:r>
          <a:r>
            <a:rPr lang="kk-KZ" dirty="0" err="1"/>
            <a:t>Фуллер</a:t>
          </a:r>
          <a:r>
            <a:rPr lang="kk-KZ" dirty="0"/>
            <a:t> әлеуметтік мәселелердің негізгі қозғаушы факторы ретінде құндылықтар жүйесі арасындағы қақтығыстарға назар аударады.</a:t>
          </a:r>
          <a:endParaRPr lang="en-US" dirty="0"/>
        </a:p>
      </dgm:t>
    </dgm:pt>
    <dgm:pt modelId="{77CAC586-0599-4014-8A88-29A5075DBD80}" type="parTrans" cxnId="{991FBB90-4583-4BA7-948F-4E3D728380A4}">
      <dgm:prSet/>
      <dgm:spPr/>
      <dgm:t>
        <a:bodyPr/>
        <a:lstStyle/>
        <a:p>
          <a:endParaRPr lang="en-US"/>
        </a:p>
      </dgm:t>
    </dgm:pt>
    <dgm:pt modelId="{21A03C20-6B05-474E-AF10-E2486D3C4CD5}" type="sibTrans" cxnId="{991FBB90-4583-4BA7-948F-4E3D728380A4}">
      <dgm:prSet/>
      <dgm:spPr/>
      <dgm:t>
        <a:bodyPr/>
        <a:lstStyle/>
        <a:p>
          <a:endParaRPr lang="en-US"/>
        </a:p>
      </dgm:t>
    </dgm:pt>
    <dgm:pt modelId="{7E20F8EF-E97F-4F3F-967C-14DFE1BF2381}">
      <dgm:prSet/>
      <dgm:spPr/>
      <dgm:t>
        <a:bodyPr/>
        <a:lstStyle/>
        <a:p>
          <a:pPr algn="just"/>
          <a:r>
            <a:rPr lang="kk-KZ" b="1" dirty="0" err="1"/>
            <a:t>Майерс</a:t>
          </a:r>
          <a:r>
            <a:rPr lang="kk-KZ" b="1" dirty="0"/>
            <a:t> үлгісі. </a:t>
          </a:r>
          <a:r>
            <a:rPr lang="kk-KZ" dirty="0" err="1"/>
            <a:t>Майерс</a:t>
          </a:r>
          <a:r>
            <a:rPr lang="kk-KZ" dirty="0"/>
            <a:t> жекеден ұжымға дейінгі құндылықтардың әртүрлі деңгейлерін ескере отырып, неғұрлым нюансты тәсілді ұсынады.</a:t>
          </a:r>
          <a:endParaRPr lang="en-US" dirty="0"/>
        </a:p>
      </dgm:t>
    </dgm:pt>
    <dgm:pt modelId="{8BFDAA85-71F4-498A-8472-5A0751D01BB1}" type="parTrans" cxnId="{40B333CF-BD88-4EC4-842B-7B1441689A0E}">
      <dgm:prSet/>
      <dgm:spPr/>
      <dgm:t>
        <a:bodyPr/>
        <a:lstStyle/>
        <a:p>
          <a:endParaRPr lang="en-US"/>
        </a:p>
      </dgm:t>
    </dgm:pt>
    <dgm:pt modelId="{2781CCF5-1EAB-49D4-9BBA-8369D5B351E6}" type="sibTrans" cxnId="{40B333CF-BD88-4EC4-842B-7B1441689A0E}">
      <dgm:prSet/>
      <dgm:spPr/>
      <dgm:t>
        <a:bodyPr/>
        <a:lstStyle/>
        <a:p>
          <a:endParaRPr lang="en-US"/>
        </a:p>
      </dgm:t>
    </dgm:pt>
    <dgm:pt modelId="{B8CA7F45-C960-4CF8-AAB6-283C14B51088}">
      <dgm:prSet/>
      <dgm:spPr/>
      <dgm:t>
        <a:bodyPr/>
        <a:lstStyle/>
        <a:p>
          <a:pPr algn="just"/>
          <a:r>
            <a:rPr lang="kk-KZ" b="1" dirty="0"/>
            <a:t>Өзара байланысы. </a:t>
          </a:r>
          <a:r>
            <a:rPr lang="kk-KZ" dirty="0"/>
            <a:t>Екі модель де құндылықтардың әлеуметтік мәселелердегі рөлін мойындайды, бірақ </a:t>
          </a:r>
          <a:r>
            <a:rPr lang="kk-KZ" dirty="0" err="1"/>
            <a:t>Майерс</a:t>
          </a:r>
          <a:r>
            <a:rPr lang="kk-KZ" dirty="0"/>
            <a:t> осы проблемалардың пайда болу және даму механизмдерін тереңірек талдауды ұсынады.</a:t>
          </a:r>
          <a:endParaRPr lang="en-US" dirty="0"/>
        </a:p>
      </dgm:t>
    </dgm:pt>
    <dgm:pt modelId="{26DF7D68-D40A-455A-B0DD-CB3EA9B503DA}" type="parTrans" cxnId="{5A58D927-9201-46BA-85B0-E981BFC30CD9}">
      <dgm:prSet/>
      <dgm:spPr/>
      <dgm:t>
        <a:bodyPr/>
        <a:lstStyle/>
        <a:p>
          <a:endParaRPr lang="en-US"/>
        </a:p>
      </dgm:t>
    </dgm:pt>
    <dgm:pt modelId="{BA54BC0C-AC55-4306-8814-B8EBE46291D3}" type="sibTrans" cxnId="{5A58D927-9201-46BA-85B0-E981BFC30CD9}">
      <dgm:prSet/>
      <dgm:spPr/>
      <dgm:t>
        <a:bodyPr/>
        <a:lstStyle/>
        <a:p>
          <a:endParaRPr lang="en-US"/>
        </a:p>
      </dgm:t>
    </dgm:pt>
    <dgm:pt modelId="{730E62C5-B52A-418E-BA8E-355B7450D155}" type="pres">
      <dgm:prSet presAssocID="{6356E9C2-5A77-41D1-B60E-49C4DAD3B7AB}" presName="linear" presStyleCnt="0">
        <dgm:presLayoutVars>
          <dgm:animLvl val="lvl"/>
          <dgm:resizeHandles val="exact"/>
        </dgm:presLayoutVars>
      </dgm:prSet>
      <dgm:spPr/>
    </dgm:pt>
    <dgm:pt modelId="{E0170F78-D9B3-4605-AC24-48F61807AAF1}" type="pres">
      <dgm:prSet presAssocID="{8B898E4B-FEF5-402C-B01B-59C6A6D68B2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2C3C97C-DE24-4769-B91E-E82847626380}" type="pres">
      <dgm:prSet presAssocID="{21A03C20-6B05-474E-AF10-E2486D3C4CD5}" presName="spacer" presStyleCnt="0"/>
      <dgm:spPr/>
    </dgm:pt>
    <dgm:pt modelId="{B7FD78F1-81B2-495B-BBD2-C1D5F366AE7F}" type="pres">
      <dgm:prSet presAssocID="{7E20F8EF-E97F-4F3F-967C-14DFE1BF238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E82589E-6E55-4BD4-A206-B7742E72F9D2}" type="pres">
      <dgm:prSet presAssocID="{2781CCF5-1EAB-49D4-9BBA-8369D5B351E6}" presName="spacer" presStyleCnt="0"/>
      <dgm:spPr/>
    </dgm:pt>
    <dgm:pt modelId="{32D7D071-7245-41B8-977B-24E40E264B7B}" type="pres">
      <dgm:prSet presAssocID="{B8CA7F45-C960-4CF8-AAB6-283C14B5108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A58D927-9201-46BA-85B0-E981BFC30CD9}" srcId="{6356E9C2-5A77-41D1-B60E-49C4DAD3B7AB}" destId="{B8CA7F45-C960-4CF8-AAB6-283C14B51088}" srcOrd="2" destOrd="0" parTransId="{26DF7D68-D40A-455A-B0DD-CB3EA9B503DA}" sibTransId="{BA54BC0C-AC55-4306-8814-B8EBE46291D3}"/>
    <dgm:cxn modelId="{0D51E67F-6543-4BF7-B7D2-B3A2540D7BC4}" type="presOf" srcId="{8B898E4B-FEF5-402C-B01B-59C6A6D68B23}" destId="{E0170F78-D9B3-4605-AC24-48F61807AAF1}" srcOrd="0" destOrd="0" presId="urn:microsoft.com/office/officeart/2005/8/layout/vList2"/>
    <dgm:cxn modelId="{7EAC0A8A-DB81-4529-B1D8-E82FAEA4399E}" type="presOf" srcId="{B8CA7F45-C960-4CF8-AAB6-283C14B51088}" destId="{32D7D071-7245-41B8-977B-24E40E264B7B}" srcOrd="0" destOrd="0" presId="urn:microsoft.com/office/officeart/2005/8/layout/vList2"/>
    <dgm:cxn modelId="{991FBB90-4583-4BA7-948F-4E3D728380A4}" srcId="{6356E9C2-5A77-41D1-B60E-49C4DAD3B7AB}" destId="{8B898E4B-FEF5-402C-B01B-59C6A6D68B23}" srcOrd="0" destOrd="0" parTransId="{77CAC586-0599-4014-8A88-29A5075DBD80}" sibTransId="{21A03C20-6B05-474E-AF10-E2486D3C4CD5}"/>
    <dgm:cxn modelId="{40B333CF-BD88-4EC4-842B-7B1441689A0E}" srcId="{6356E9C2-5A77-41D1-B60E-49C4DAD3B7AB}" destId="{7E20F8EF-E97F-4F3F-967C-14DFE1BF2381}" srcOrd="1" destOrd="0" parTransId="{8BFDAA85-71F4-498A-8472-5A0751D01BB1}" sibTransId="{2781CCF5-1EAB-49D4-9BBA-8369D5B351E6}"/>
    <dgm:cxn modelId="{49C9CDDE-0B98-4090-BF26-6E183706281F}" type="presOf" srcId="{7E20F8EF-E97F-4F3F-967C-14DFE1BF2381}" destId="{B7FD78F1-81B2-495B-BBD2-C1D5F366AE7F}" srcOrd="0" destOrd="0" presId="urn:microsoft.com/office/officeart/2005/8/layout/vList2"/>
    <dgm:cxn modelId="{68CA0CF0-B51F-4461-971D-27D94C1B161D}" type="presOf" srcId="{6356E9C2-5A77-41D1-B60E-49C4DAD3B7AB}" destId="{730E62C5-B52A-418E-BA8E-355B7450D155}" srcOrd="0" destOrd="0" presId="urn:microsoft.com/office/officeart/2005/8/layout/vList2"/>
    <dgm:cxn modelId="{8E38CA6C-7D3C-4A4A-A208-65BFF4F64714}" type="presParOf" srcId="{730E62C5-B52A-418E-BA8E-355B7450D155}" destId="{E0170F78-D9B3-4605-AC24-48F61807AAF1}" srcOrd="0" destOrd="0" presId="urn:microsoft.com/office/officeart/2005/8/layout/vList2"/>
    <dgm:cxn modelId="{6DA2514F-6D61-43E7-A075-E63B5376CE95}" type="presParOf" srcId="{730E62C5-B52A-418E-BA8E-355B7450D155}" destId="{62C3C97C-DE24-4769-B91E-E82847626380}" srcOrd="1" destOrd="0" presId="urn:microsoft.com/office/officeart/2005/8/layout/vList2"/>
    <dgm:cxn modelId="{1C2CE2BF-AF2C-4689-8CEE-EADFF67F216D}" type="presParOf" srcId="{730E62C5-B52A-418E-BA8E-355B7450D155}" destId="{B7FD78F1-81B2-495B-BBD2-C1D5F366AE7F}" srcOrd="2" destOrd="0" presId="urn:microsoft.com/office/officeart/2005/8/layout/vList2"/>
    <dgm:cxn modelId="{796CB6FD-96F0-4AB7-AA00-64B0949C419E}" type="presParOf" srcId="{730E62C5-B52A-418E-BA8E-355B7450D155}" destId="{4E82589E-6E55-4BD4-A206-B7742E72F9D2}" srcOrd="3" destOrd="0" presId="urn:microsoft.com/office/officeart/2005/8/layout/vList2"/>
    <dgm:cxn modelId="{975ACED4-5B47-4087-9D1B-4914C3FB752F}" type="presParOf" srcId="{730E62C5-B52A-418E-BA8E-355B7450D155}" destId="{32D7D071-7245-41B8-977B-24E40E264B7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C6B201-3E98-4886-B85E-A712908E4BEE}" type="doc">
      <dgm:prSet loTypeId="urn:microsoft.com/office/officeart/2005/8/layout/default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3F617801-97E5-4DF3-9853-82519E8DB603}">
      <dgm:prSet/>
      <dgm:spPr/>
      <dgm:t>
        <a:bodyPr/>
        <a:lstStyle/>
        <a:p>
          <a:r>
            <a:rPr lang="kk-KZ"/>
            <a:t>Жасырын кезең.</a:t>
          </a:r>
          <a:endParaRPr lang="en-US"/>
        </a:p>
      </dgm:t>
    </dgm:pt>
    <dgm:pt modelId="{6FD37461-718D-48DA-B488-4B419F9C47AA}" type="parTrans" cxnId="{FA88F62A-5008-430B-A66E-938102904496}">
      <dgm:prSet/>
      <dgm:spPr/>
      <dgm:t>
        <a:bodyPr/>
        <a:lstStyle/>
        <a:p>
          <a:endParaRPr lang="en-US"/>
        </a:p>
      </dgm:t>
    </dgm:pt>
    <dgm:pt modelId="{FC16C331-4740-4805-9587-650030DF0C36}" type="sibTrans" cxnId="{FA88F62A-5008-430B-A66E-938102904496}">
      <dgm:prSet/>
      <dgm:spPr/>
      <dgm:t>
        <a:bodyPr/>
        <a:lstStyle/>
        <a:p>
          <a:endParaRPr lang="en-US"/>
        </a:p>
      </dgm:t>
    </dgm:pt>
    <dgm:pt modelId="{FF52CBF7-D139-462A-A419-5467F6CF6879}">
      <dgm:prSet/>
      <dgm:spPr/>
      <dgm:t>
        <a:bodyPr/>
        <a:lstStyle/>
        <a:p>
          <a:r>
            <a:rPr lang="kk-KZ"/>
            <a:t>Саналы кезең.</a:t>
          </a:r>
          <a:endParaRPr lang="en-US"/>
        </a:p>
      </dgm:t>
    </dgm:pt>
    <dgm:pt modelId="{396E37DD-F369-45CD-BDF0-C1D095EC4219}" type="parTrans" cxnId="{510563AE-D90E-4248-8116-5B587C8225BA}">
      <dgm:prSet/>
      <dgm:spPr/>
      <dgm:t>
        <a:bodyPr/>
        <a:lstStyle/>
        <a:p>
          <a:endParaRPr lang="en-US"/>
        </a:p>
      </dgm:t>
    </dgm:pt>
    <dgm:pt modelId="{2B8118FE-5F9E-4E7A-9E16-3F6689A73919}" type="sibTrans" cxnId="{510563AE-D90E-4248-8116-5B587C8225BA}">
      <dgm:prSet/>
      <dgm:spPr/>
      <dgm:t>
        <a:bodyPr/>
        <a:lstStyle/>
        <a:p>
          <a:endParaRPr lang="en-US"/>
        </a:p>
      </dgm:t>
    </dgm:pt>
    <dgm:pt modelId="{BC697720-FC0E-457A-8E15-F0623A1B42AA}">
      <dgm:prSet/>
      <dgm:spPr/>
      <dgm:t>
        <a:bodyPr/>
        <a:lstStyle/>
        <a:p>
          <a:r>
            <a:rPr lang="kk-KZ"/>
            <a:t>Институционалдық кезең.</a:t>
          </a:r>
          <a:endParaRPr lang="en-US"/>
        </a:p>
      </dgm:t>
    </dgm:pt>
    <dgm:pt modelId="{4A3D859A-BD5C-4312-9AAA-3E15576B8214}" type="parTrans" cxnId="{B80B4B49-9905-4054-BB9C-984A8AAE7589}">
      <dgm:prSet/>
      <dgm:spPr/>
      <dgm:t>
        <a:bodyPr/>
        <a:lstStyle/>
        <a:p>
          <a:endParaRPr lang="en-US"/>
        </a:p>
      </dgm:t>
    </dgm:pt>
    <dgm:pt modelId="{5E7C66E8-F6AF-4DC0-B780-761D88AF06AA}" type="sibTrans" cxnId="{B80B4B49-9905-4054-BB9C-984A8AAE7589}">
      <dgm:prSet/>
      <dgm:spPr/>
      <dgm:t>
        <a:bodyPr/>
        <a:lstStyle/>
        <a:p>
          <a:endParaRPr lang="en-US"/>
        </a:p>
      </dgm:t>
    </dgm:pt>
    <dgm:pt modelId="{8DDB6390-82E5-4B09-831D-1AA53B6B3806}" type="pres">
      <dgm:prSet presAssocID="{14C6B201-3E98-4886-B85E-A712908E4BEE}" presName="diagram" presStyleCnt="0">
        <dgm:presLayoutVars>
          <dgm:dir/>
          <dgm:resizeHandles val="exact"/>
        </dgm:presLayoutVars>
      </dgm:prSet>
      <dgm:spPr/>
    </dgm:pt>
    <dgm:pt modelId="{47FCDB93-D2B3-4EDE-9413-9A88067B263D}" type="pres">
      <dgm:prSet presAssocID="{3F617801-97E5-4DF3-9853-82519E8DB603}" presName="node" presStyleLbl="node1" presStyleIdx="0" presStyleCnt="3">
        <dgm:presLayoutVars>
          <dgm:bulletEnabled val="1"/>
        </dgm:presLayoutVars>
      </dgm:prSet>
      <dgm:spPr/>
    </dgm:pt>
    <dgm:pt modelId="{3CB2DC43-B799-41CF-B900-63B6AF19F3C1}" type="pres">
      <dgm:prSet presAssocID="{FC16C331-4740-4805-9587-650030DF0C36}" presName="sibTrans" presStyleCnt="0"/>
      <dgm:spPr/>
    </dgm:pt>
    <dgm:pt modelId="{4266408A-58EE-462B-BF7D-ADB41F4D0196}" type="pres">
      <dgm:prSet presAssocID="{FF52CBF7-D139-462A-A419-5467F6CF6879}" presName="node" presStyleLbl="node1" presStyleIdx="1" presStyleCnt="3">
        <dgm:presLayoutVars>
          <dgm:bulletEnabled val="1"/>
        </dgm:presLayoutVars>
      </dgm:prSet>
      <dgm:spPr/>
    </dgm:pt>
    <dgm:pt modelId="{403FDBD7-9DED-49D0-8E02-17D7B57414F1}" type="pres">
      <dgm:prSet presAssocID="{2B8118FE-5F9E-4E7A-9E16-3F6689A73919}" presName="sibTrans" presStyleCnt="0"/>
      <dgm:spPr/>
    </dgm:pt>
    <dgm:pt modelId="{150BDF76-0D1D-4FEB-B107-A0F17A6B42CF}" type="pres">
      <dgm:prSet presAssocID="{BC697720-FC0E-457A-8E15-F0623A1B42AA}" presName="node" presStyleLbl="node1" presStyleIdx="2" presStyleCnt="3">
        <dgm:presLayoutVars>
          <dgm:bulletEnabled val="1"/>
        </dgm:presLayoutVars>
      </dgm:prSet>
      <dgm:spPr/>
    </dgm:pt>
  </dgm:ptLst>
  <dgm:cxnLst>
    <dgm:cxn modelId="{FA88F62A-5008-430B-A66E-938102904496}" srcId="{14C6B201-3E98-4886-B85E-A712908E4BEE}" destId="{3F617801-97E5-4DF3-9853-82519E8DB603}" srcOrd="0" destOrd="0" parTransId="{6FD37461-718D-48DA-B488-4B419F9C47AA}" sibTransId="{FC16C331-4740-4805-9587-650030DF0C36}"/>
    <dgm:cxn modelId="{8B695B47-0368-4552-BC4B-E05149D0AEF3}" type="presOf" srcId="{3F617801-97E5-4DF3-9853-82519E8DB603}" destId="{47FCDB93-D2B3-4EDE-9413-9A88067B263D}" srcOrd="0" destOrd="0" presId="urn:microsoft.com/office/officeart/2005/8/layout/default"/>
    <dgm:cxn modelId="{B80B4B49-9905-4054-BB9C-984A8AAE7589}" srcId="{14C6B201-3E98-4886-B85E-A712908E4BEE}" destId="{BC697720-FC0E-457A-8E15-F0623A1B42AA}" srcOrd="2" destOrd="0" parTransId="{4A3D859A-BD5C-4312-9AAA-3E15576B8214}" sibTransId="{5E7C66E8-F6AF-4DC0-B780-761D88AF06AA}"/>
    <dgm:cxn modelId="{5F330E4E-E60D-420E-8163-424057864740}" type="presOf" srcId="{14C6B201-3E98-4886-B85E-A712908E4BEE}" destId="{8DDB6390-82E5-4B09-831D-1AA53B6B3806}" srcOrd="0" destOrd="0" presId="urn:microsoft.com/office/officeart/2005/8/layout/default"/>
    <dgm:cxn modelId="{0DA7467C-D1A4-48FA-8909-D06F80DD71F6}" type="presOf" srcId="{BC697720-FC0E-457A-8E15-F0623A1B42AA}" destId="{150BDF76-0D1D-4FEB-B107-A0F17A6B42CF}" srcOrd="0" destOrd="0" presId="urn:microsoft.com/office/officeart/2005/8/layout/default"/>
    <dgm:cxn modelId="{510563AE-D90E-4248-8116-5B587C8225BA}" srcId="{14C6B201-3E98-4886-B85E-A712908E4BEE}" destId="{FF52CBF7-D139-462A-A419-5467F6CF6879}" srcOrd="1" destOrd="0" parTransId="{396E37DD-F369-45CD-BDF0-C1D095EC4219}" sibTransId="{2B8118FE-5F9E-4E7A-9E16-3F6689A73919}"/>
    <dgm:cxn modelId="{0EFEB6B1-9CD0-4F34-8DB2-227C68C5470C}" type="presOf" srcId="{FF52CBF7-D139-462A-A419-5467F6CF6879}" destId="{4266408A-58EE-462B-BF7D-ADB41F4D0196}" srcOrd="0" destOrd="0" presId="urn:microsoft.com/office/officeart/2005/8/layout/default"/>
    <dgm:cxn modelId="{F68A59E6-235A-4F07-9932-40B911829A0A}" type="presParOf" srcId="{8DDB6390-82E5-4B09-831D-1AA53B6B3806}" destId="{47FCDB93-D2B3-4EDE-9413-9A88067B263D}" srcOrd="0" destOrd="0" presId="urn:microsoft.com/office/officeart/2005/8/layout/default"/>
    <dgm:cxn modelId="{F0C61D98-D0B2-42AE-8C03-A8D502583B26}" type="presParOf" srcId="{8DDB6390-82E5-4B09-831D-1AA53B6B3806}" destId="{3CB2DC43-B799-41CF-B900-63B6AF19F3C1}" srcOrd="1" destOrd="0" presId="urn:microsoft.com/office/officeart/2005/8/layout/default"/>
    <dgm:cxn modelId="{338EE713-D3DB-4859-8E57-D683ADD73F3D}" type="presParOf" srcId="{8DDB6390-82E5-4B09-831D-1AA53B6B3806}" destId="{4266408A-58EE-462B-BF7D-ADB41F4D0196}" srcOrd="2" destOrd="0" presId="urn:microsoft.com/office/officeart/2005/8/layout/default"/>
    <dgm:cxn modelId="{179B607C-54DB-4D32-9AF4-FAFE790311F2}" type="presParOf" srcId="{8DDB6390-82E5-4B09-831D-1AA53B6B3806}" destId="{403FDBD7-9DED-49D0-8E02-17D7B57414F1}" srcOrd="3" destOrd="0" presId="urn:microsoft.com/office/officeart/2005/8/layout/default"/>
    <dgm:cxn modelId="{B95DA712-2BBA-437D-A1E7-5D617CCA3209}" type="presParOf" srcId="{8DDB6390-82E5-4B09-831D-1AA53B6B3806}" destId="{150BDF76-0D1D-4FEB-B107-A0F17A6B42C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2A2C72-9CAE-4DC2-812C-0580C6AA2C1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05EBA1-FFCF-40D9-9423-084BE75459A9}">
      <dgm:prSet/>
      <dgm:spPr/>
      <dgm:t>
        <a:bodyPr/>
        <a:lstStyle/>
        <a:p>
          <a:r>
            <a:rPr lang="kk-KZ" dirty="0"/>
            <a:t>Диалог</a:t>
          </a:r>
        </a:p>
        <a:p>
          <a:r>
            <a:rPr lang="kk-KZ" dirty="0"/>
            <a:t>Ашық диалог құндылық қайшылықтарын шешудің кілті.</a:t>
          </a:r>
          <a:endParaRPr lang="en-US" dirty="0"/>
        </a:p>
      </dgm:t>
    </dgm:pt>
    <dgm:pt modelId="{D89F0757-CEDD-481A-BCD8-000BA2B3B8EE}" type="parTrans" cxnId="{0A062CC6-5DB4-4D45-8716-46517D459D9A}">
      <dgm:prSet/>
      <dgm:spPr/>
      <dgm:t>
        <a:bodyPr/>
        <a:lstStyle/>
        <a:p>
          <a:endParaRPr lang="en-US"/>
        </a:p>
      </dgm:t>
    </dgm:pt>
    <dgm:pt modelId="{55DD27D4-EAF5-4E23-80E7-44B91466B02C}" type="sibTrans" cxnId="{0A062CC6-5DB4-4D45-8716-46517D459D9A}">
      <dgm:prSet/>
      <dgm:spPr/>
      <dgm:t>
        <a:bodyPr/>
        <a:lstStyle/>
        <a:p>
          <a:endParaRPr lang="en-US"/>
        </a:p>
      </dgm:t>
    </dgm:pt>
    <dgm:pt modelId="{2AD95D1C-743A-428C-982E-48C266AF3BFE}">
      <dgm:prSet/>
      <dgm:spPr/>
      <dgm:t>
        <a:bodyPr/>
        <a:lstStyle/>
        <a:p>
          <a:r>
            <a:rPr lang="kk-KZ" dirty="0"/>
            <a:t>Толеранттылық</a:t>
          </a:r>
        </a:p>
        <a:p>
          <a:r>
            <a:rPr lang="kk-KZ" dirty="0"/>
            <a:t> Әртүрлі құндылықтарға төзімділік – қоғамдық келісімнің қажетті шарты.</a:t>
          </a:r>
          <a:endParaRPr lang="en-US" dirty="0"/>
        </a:p>
      </dgm:t>
    </dgm:pt>
    <dgm:pt modelId="{451BE320-519C-4075-A4CB-6C95A5C33F1C}" type="parTrans" cxnId="{32456ACF-82B2-4399-8329-A291A717E186}">
      <dgm:prSet/>
      <dgm:spPr/>
      <dgm:t>
        <a:bodyPr/>
        <a:lstStyle/>
        <a:p>
          <a:endParaRPr lang="en-US"/>
        </a:p>
      </dgm:t>
    </dgm:pt>
    <dgm:pt modelId="{70BFB4C7-DB26-4114-8D5E-D7995A0C696A}" type="sibTrans" cxnId="{32456ACF-82B2-4399-8329-A291A717E186}">
      <dgm:prSet/>
      <dgm:spPr/>
      <dgm:t>
        <a:bodyPr/>
        <a:lstStyle/>
        <a:p>
          <a:endParaRPr lang="en-US"/>
        </a:p>
      </dgm:t>
    </dgm:pt>
    <dgm:pt modelId="{F8E15842-E737-4C7F-B2F5-6D8C9AFEAFD1}">
      <dgm:prSet/>
      <dgm:spPr/>
      <dgm:t>
        <a:bodyPr/>
        <a:lstStyle/>
        <a:p>
          <a:r>
            <a:rPr lang="kk-KZ"/>
            <a:t>Компромисстерді іздеу. Компромисстерді іздеу қақтығыстарды шешудің тиімді әдісі.</a:t>
          </a:r>
          <a:endParaRPr lang="en-US"/>
        </a:p>
      </dgm:t>
    </dgm:pt>
    <dgm:pt modelId="{B721F072-F557-4125-9C65-415C004046DB}" type="parTrans" cxnId="{DE169766-C232-42F2-B721-C15B882F0FED}">
      <dgm:prSet/>
      <dgm:spPr/>
      <dgm:t>
        <a:bodyPr/>
        <a:lstStyle/>
        <a:p>
          <a:endParaRPr lang="en-US"/>
        </a:p>
      </dgm:t>
    </dgm:pt>
    <dgm:pt modelId="{C9EF45D3-433F-4D1E-A25B-80E58D354C9F}" type="sibTrans" cxnId="{DE169766-C232-42F2-B721-C15B882F0FED}">
      <dgm:prSet/>
      <dgm:spPr/>
      <dgm:t>
        <a:bodyPr/>
        <a:lstStyle/>
        <a:p>
          <a:endParaRPr lang="en-US"/>
        </a:p>
      </dgm:t>
    </dgm:pt>
    <dgm:pt modelId="{8DA4AD8E-5477-44A8-8865-DFDE38410352}" type="pres">
      <dgm:prSet presAssocID="{832A2C72-9CAE-4DC2-812C-0580C6AA2C10}" presName="outerComposite" presStyleCnt="0">
        <dgm:presLayoutVars>
          <dgm:chMax val="5"/>
          <dgm:dir/>
          <dgm:resizeHandles val="exact"/>
        </dgm:presLayoutVars>
      </dgm:prSet>
      <dgm:spPr/>
    </dgm:pt>
    <dgm:pt modelId="{73C60068-99FF-4751-971B-8804A09AB321}" type="pres">
      <dgm:prSet presAssocID="{832A2C72-9CAE-4DC2-812C-0580C6AA2C10}" presName="dummyMaxCanvas" presStyleCnt="0">
        <dgm:presLayoutVars/>
      </dgm:prSet>
      <dgm:spPr/>
    </dgm:pt>
    <dgm:pt modelId="{DC609314-3946-4A9B-8634-A4A4E1D3A00B}" type="pres">
      <dgm:prSet presAssocID="{832A2C72-9CAE-4DC2-812C-0580C6AA2C10}" presName="ThreeNodes_1" presStyleLbl="node1" presStyleIdx="0" presStyleCnt="3" custScaleY="86361" custLinFactNeighborX="-126" custLinFactNeighborY="-5438">
        <dgm:presLayoutVars>
          <dgm:bulletEnabled val="1"/>
        </dgm:presLayoutVars>
      </dgm:prSet>
      <dgm:spPr/>
    </dgm:pt>
    <dgm:pt modelId="{B9A44DF2-C959-44D5-BBDE-BD52ACC2E450}" type="pres">
      <dgm:prSet presAssocID="{832A2C72-9CAE-4DC2-812C-0580C6AA2C10}" presName="ThreeNodes_2" presStyleLbl="node1" presStyleIdx="1" presStyleCnt="3">
        <dgm:presLayoutVars>
          <dgm:bulletEnabled val="1"/>
        </dgm:presLayoutVars>
      </dgm:prSet>
      <dgm:spPr/>
    </dgm:pt>
    <dgm:pt modelId="{A0CFD7E5-5A48-44A5-B328-52267CF1F419}" type="pres">
      <dgm:prSet presAssocID="{832A2C72-9CAE-4DC2-812C-0580C6AA2C10}" presName="ThreeNodes_3" presStyleLbl="node1" presStyleIdx="2" presStyleCnt="3">
        <dgm:presLayoutVars>
          <dgm:bulletEnabled val="1"/>
        </dgm:presLayoutVars>
      </dgm:prSet>
      <dgm:spPr/>
    </dgm:pt>
    <dgm:pt modelId="{C2491B6A-697F-4AC1-8596-5BE865D08744}" type="pres">
      <dgm:prSet presAssocID="{832A2C72-9CAE-4DC2-812C-0580C6AA2C10}" presName="ThreeConn_1-2" presStyleLbl="fgAccFollowNode1" presStyleIdx="0" presStyleCnt="2">
        <dgm:presLayoutVars>
          <dgm:bulletEnabled val="1"/>
        </dgm:presLayoutVars>
      </dgm:prSet>
      <dgm:spPr/>
    </dgm:pt>
    <dgm:pt modelId="{3FA37B31-A0DA-4F36-8F7D-EF36A2BF27DF}" type="pres">
      <dgm:prSet presAssocID="{832A2C72-9CAE-4DC2-812C-0580C6AA2C10}" presName="ThreeConn_2-3" presStyleLbl="fgAccFollowNode1" presStyleIdx="1" presStyleCnt="2">
        <dgm:presLayoutVars>
          <dgm:bulletEnabled val="1"/>
        </dgm:presLayoutVars>
      </dgm:prSet>
      <dgm:spPr/>
    </dgm:pt>
    <dgm:pt modelId="{FC63C965-3359-499A-BAD6-C766EF61A36C}" type="pres">
      <dgm:prSet presAssocID="{832A2C72-9CAE-4DC2-812C-0580C6AA2C10}" presName="ThreeNodes_1_text" presStyleLbl="node1" presStyleIdx="2" presStyleCnt="3">
        <dgm:presLayoutVars>
          <dgm:bulletEnabled val="1"/>
        </dgm:presLayoutVars>
      </dgm:prSet>
      <dgm:spPr/>
    </dgm:pt>
    <dgm:pt modelId="{9619F957-2ACD-4AC7-9936-59D6C801994D}" type="pres">
      <dgm:prSet presAssocID="{832A2C72-9CAE-4DC2-812C-0580C6AA2C10}" presName="ThreeNodes_2_text" presStyleLbl="node1" presStyleIdx="2" presStyleCnt="3">
        <dgm:presLayoutVars>
          <dgm:bulletEnabled val="1"/>
        </dgm:presLayoutVars>
      </dgm:prSet>
      <dgm:spPr/>
    </dgm:pt>
    <dgm:pt modelId="{8395F889-D730-4F09-943F-F5DE907DFEBB}" type="pres">
      <dgm:prSet presAssocID="{832A2C72-9CAE-4DC2-812C-0580C6AA2C1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FD2355E-C4CF-4B60-A6FF-E2B7661D420A}" type="presOf" srcId="{F8E15842-E737-4C7F-B2F5-6D8C9AFEAFD1}" destId="{8395F889-D730-4F09-943F-F5DE907DFEBB}" srcOrd="1" destOrd="0" presId="urn:microsoft.com/office/officeart/2005/8/layout/vProcess5"/>
    <dgm:cxn modelId="{DE169766-C232-42F2-B721-C15B882F0FED}" srcId="{832A2C72-9CAE-4DC2-812C-0580C6AA2C10}" destId="{F8E15842-E737-4C7F-B2F5-6D8C9AFEAFD1}" srcOrd="2" destOrd="0" parTransId="{B721F072-F557-4125-9C65-415C004046DB}" sibTransId="{C9EF45D3-433F-4D1E-A25B-80E58D354C9F}"/>
    <dgm:cxn modelId="{CBEAC046-A7F9-466C-A9D7-365883252DAA}" type="presOf" srcId="{6605EBA1-FFCF-40D9-9423-084BE75459A9}" destId="{DC609314-3946-4A9B-8634-A4A4E1D3A00B}" srcOrd="0" destOrd="0" presId="urn:microsoft.com/office/officeart/2005/8/layout/vProcess5"/>
    <dgm:cxn modelId="{06A07958-DFA8-4907-9230-F60B1A8BD56D}" type="presOf" srcId="{832A2C72-9CAE-4DC2-812C-0580C6AA2C10}" destId="{8DA4AD8E-5477-44A8-8865-DFDE38410352}" srcOrd="0" destOrd="0" presId="urn:microsoft.com/office/officeart/2005/8/layout/vProcess5"/>
    <dgm:cxn modelId="{A0CC17B1-BB0F-46FE-88A1-67D54DF6CF01}" type="presOf" srcId="{6605EBA1-FFCF-40D9-9423-084BE75459A9}" destId="{FC63C965-3359-499A-BAD6-C766EF61A36C}" srcOrd="1" destOrd="0" presId="urn:microsoft.com/office/officeart/2005/8/layout/vProcess5"/>
    <dgm:cxn modelId="{CF591AB3-1E78-4AD2-B21E-096E37CFC2CB}" type="presOf" srcId="{2AD95D1C-743A-428C-982E-48C266AF3BFE}" destId="{9619F957-2ACD-4AC7-9936-59D6C801994D}" srcOrd="1" destOrd="0" presId="urn:microsoft.com/office/officeart/2005/8/layout/vProcess5"/>
    <dgm:cxn modelId="{F26A28BD-13E6-4087-A54F-7E441045A802}" type="presOf" srcId="{55DD27D4-EAF5-4E23-80E7-44B91466B02C}" destId="{C2491B6A-697F-4AC1-8596-5BE865D08744}" srcOrd="0" destOrd="0" presId="urn:microsoft.com/office/officeart/2005/8/layout/vProcess5"/>
    <dgm:cxn modelId="{0A062CC6-5DB4-4D45-8716-46517D459D9A}" srcId="{832A2C72-9CAE-4DC2-812C-0580C6AA2C10}" destId="{6605EBA1-FFCF-40D9-9423-084BE75459A9}" srcOrd="0" destOrd="0" parTransId="{D89F0757-CEDD-481A-BCD8-000BA2B3B8EE}" sibTransId="{55DD27D4-EAF5-4E23-80E7-44B91466B02C}"/>
    <dgm:cxn modelId="{32456ACF-82B2-4399-8329-A291A717E186}" srcId="{832A2C72-9CAE-4DC2-812C-0580C6AA2C10}" destId="{2AD95D1C-743A-428C-982E-48C266AF3BFE}" srcOrd="1" destOrd="0" parTransId="{451BE320-519C-4075-A4CB-6C95A5C33F1C}" sibTransId="{70BFB4C7-DB26-4114-8D5E-D7995A0C696A}"/>
    <dgm:cxn modelId="{D7F1A5DA-345F-468E-BF63-7BE9A4436794}" type="presOf" srcId="{70BFB4C7-DB26-4114-8D5E-D7995A0C696A}" destId="{3FA37B31-A0DA-4F36-8F7D-EF36A2BF27DF}" srcOrd="0" destOrd="0" presId="urn:microsoft.com/office/officeart/2005/8/layout/vProcess5"/>
    <dgm:cxn modelId="{2F107AE0-605A-401C-A527-EA9DD76685E9}" type="presOf" srcId="{F8E15842-E737-4C7F-B2F5-6D8C9AFEAFD1}" destId="{A0CFD7E5-5A48-44A5-B328-52267CF1F419}" srcOrd="0" destOrd="0" presId="urn:microsoft.com/office/officeart/2005/8/layout/vProcess5"/>
    <dgm:cxn modelId="{4B7CDFF0-DE09-4ABA-B2BD-92BE62EFB3BA}" type="presOf" srcId="{2AD95D1C-743A-428C-982E-48C266AF3BFE}" destId="{B9A44DF2-C959-44D5-BBDE-BD52ACC2E450}" srcOrd="0" destOrd="0" presId="urn:microsoft.com/office/officeart/2005/8/layout/vProcess5"/>
    <dgm:cxn modelId="{E6D44111-F9A7-4282-AA3B-F6943C9C2231}" type="presParOf" srcId="{8DA4AD8E-5477-44A8-8865-DFDE38410352}" destId="{73C60068-99FF-4751-971B-8804A09AB321}" srcOrd="0" destOrd="0" presId="urn:microsoft.com/office/officeart/2005/8/layout/vProcess5"/>
    <dgm:cxn modelId="{0681776A-694C-47C5-8F51-BF5A00ABED2B}" type="presParOf" srcId="{8DA4AD8E-5477-44A8-8865-DFDE38410352}" destId="{DC609314-3946-4A9B-8634-A4A4E1D3A00B}" srcOrd="1" destOrd="0" presId="urn:microsoft.com/office/officeart/2005/8/layout/vProcess5"/>
    <dgm:cxn modelId="{8538E670-4F29-456D-8C69-537EC6559334}" type="presParOf" srcId="{8DA4AD8E-5477-44A8-8865-DFDE38410352}" destId="{B9A44DF2-C959-44D5-BBDE-BD52ACC2E450}" srcOrd="2" destOrd="0" presId="urn:microsoft.com/office/officeart/2005/8/layout/vProcess5"/>
    <dgm:cxn modelId="{92AF9E64-8F9D-464C-A7BA-71BBF0759043}" type="presParOf" srcId="{8DA4AD8E-5477-44A8-8865-DFDE38410352}" destId="{A0CFD7E5-5A48-44A5-B328-52267CF1F419}" srcOrd="3" destOrd="0" presId="urn:microsoft.com/office/officeart/2005/8/layout/vProcess5"/>
    <dgm:cxn modelId="{57793C97-7B30-422A-8847-BA7B69C798B8}" type="presParOf" srcId="{8DA4AD8E-5477-44A8-8865-DFDE38410352}" destId="{C2491B6A-697F-4AC1-8596-5BE865D08744}" srcOrd="4" destOrd="0" presId="urn:microsoft.com/office/officeart/2005/8/layout/vProcess5"/>
    <dgm:cxn modelId="{90E0EF03-E1DC-4EE0-89F2-3DFA05C14433}" type="presParOf" srcId="{8DA4AD8E-5477-44A8-8865-DFDE38410352}" destId="{3FA37B31-A0DA-4F36-8F7D-EF36A2BF27DF}" srcOrd="5" destOrd="0" presId="urn:microsoft.com/office/officeart/2005/8/layout/vProcess5"/>
    <dgm:cxn modelId="{D0067300-E02B-41FB-8FE5-E99D9FB5CADD}" type="presParOf" srcId="{8DA4AD8E-5477-44A8-8865-DFDE38410352}" destId="{FC63C965-3359-499A-BAD6-C766EF61A36C}" srcOrd="6" destOrd="0" presId="urn:microsoft.com/office/officeart/2005/8/layout/vProcess5"/>
    <dgm:cxn modelId="{F823CA42-90AA-4E0C-A7AE-FA2E20EC7AAF}" type="presParOf" srcId="{8DA4AD8E-5477-44A8-8865-DFDE38410352}" destId="{9619F957-2ACD-4AC7-9936-59D6C801994D}" srcOrd="7" destOrd="0" presId="urn:microsoft.com/office/officeart/2005/8/layout/vProcess5"/>
    <dgm:cxn modelId="{E76CA403-015C-4FF9-98EE-E9F77FC77CAB}" type="presParOf" srcId="{8DA4AD8E-5477-44A8-8865-DFDE38410352}" destId="{8395F889-D730-4F09-943F-F5DE907DFEB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2D8F3-0084-4384-845E-D323D3271D7B}">
      <dsp:nvSpPr>
        <dsp:cNvPr id="0" name=""/>
        <dsp:cNvSpPr/>
      </dsp:nvSpPr>
      <dsp:spPr>
        <a:xfrm>
          <a:off x="0" y="2605"/>
          <a:ext cx="598017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CED60-BD8D-4AC6-91AF-8F4954DC7ABA}">
      <dsp:nvSpPr>
        <dsp:cNvPr id="0" name=""/>
        <dsp:cNvSpPr/>
      </dsp:nvSpPr>
      <dsp:spPr>
        <a:xfrm>
          <a:off x="0" y="2605"/>
          <a:ext cx="5980170" cy="1777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700" kern="1200"/>
            <a:t>Құндылық қақтығыстарының қоғам үшін маңызы.</a:t>
          </a:r>
          <a:endParaRPr lang="en-US" sz="2700" kern="1200"/>
        </a:p>
      </dsp:txBody>
      <dsp:txXfrm>
        <a:off x="0" y="2605"/>
        <a:ext cx="5980170" cy="1777279"/>
      </dsp:txXfrm>
    </dsp:sp>
    <dsp:sp modelId="{2A0D50C5-F784-41E0-8B75-A654C0657ECD}">
      <dsp:nvSpPr>
        <dsp:cNvPr id="0" name=""/>
        <dsp:cNvSpPr/>
      </dsp:nvSpPr>
      <dsp:spPr>
        <a:xfrm>
          <a:off x="0" y="1779885"/>
          <a:ext cx="598017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27E67-51C9-4A05-9D58-FF100C0C9162}">
      <dsp:nvSpPr>
        <dsp:cNvPr id="0" name=""/>
        <dsp:cNvSpPr/>
      </dsp:nvSpPr>
      <dsp:spPr>
        <a:xfrm>
          <a:off x="0" y="1779885"/>
          <a:ext cx="5980170" cy="1777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700" kern="1200"/>
            <a:t>Фуллер мен Джейн Майерстің әлеуметтік проблемалардың даму кезеңдері туралы теориясына қысқаша шолу. </a:t>
          </a:r>
          <a:endParaRPr lang="en-US" sz="2700" kern="1200"/>
        </a:p>
      </dsp:txBody>
      <dsp:txXfrm>
        <a:off x="0" y="1779885"/>
        <a:ext cx="5980170" cy="1777279"/>
      </dsp:txXfrm>
    </dsp:sp>
    <dsp:sp modelId="{6D016D9A-71D5-4528-92E4-20704896B0F2}">
      <dsp:nvSpPr>
        <dsp:cNvPr id="0" name=""/>
        <dsp:cNvSpPr/>
      </dsp:nvSpPr>
      <dsp:spPr>
        <a:xfrm>
          <a:off x="0" y="3557164"/>
          <a:ext cx="598017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C536D1-F038-449D-AB66-09AF1A20F356}">
      <dsp:nvSpPr>
        <dsp:cNvPr id="0" name=""/>
        <dsp:cNvSpPr/>
      </dsp:nvSpPr>
      <dsp:spPr>
        <a:xfrm>
          <a:off x="0" y="3557164"/>
          <a:ext cx="5980170" cy="1777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700" kern="1200"/>
            <a:t>Құндылық қақтығыстарындағы акторлардың рөлі.</a:t>
          </a:r>
          <a:endParaRPr lang="en-US" sz="2700" kern="1200"/>
        </a:p>
      </dsp:txBody>
      <dsp:txXfrm>
        <a:off x="0" y="3557164"/>
        <a:ext cx="5980170" cy="1777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70F78-D9B3-4605-AC24-48F61807AAF1}">
      <dsp:nvSpPr>
        <dsp:cNvPr id="0" name=""/>
        <dsp:cNvSpPr/>
      </dsp:nvSpPr>
      <dsp:spPr>
        <a:xfrm>
          <a:off x="0" y="577645"/>
          <a:ext cx="10069510" cy="1347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 err="1"/>
            <a:t>Фуллердің</a:t>
          </a:r>
          <a:r>
            <a:rPr lang="kk-KZ" sz="2400" b="1" kern="1200" dirty="0"/>
            <a:t> тұжырымдамасы. </a:t>
          </a:r>
          <a:r>
            <a:rPr lang="kk-KZ" sz="2400" kern="1200" dirty="0" err="1"/>
            <a:t>Фуллер</a:t>
          </a:r>
          <a:r>
            <a:rPr lang="kk-KZ" sz="2400" kern="1200" dirty="0"/>
            <a:t> әлеуметтік мәселелердің негізгі қозғаушы факторы ретінде құндылықтар жүйесі арасындағы қақтығыстарға назар аударады.</a:t>
          </a:r>
          <a:endParaRPr lang="en-US" sz="2400" kern="1200" dirty="0"/>
        </a:p>
      </dsp:txBody>
      <dsp:txXfrm>
        <a:off x="65796" y="643441"/>
        <a:ext cx="9937918" cy="1216248"/>
      </dsp:txXfrm>
    </dsp:sp>
    <dsp:sp modelId="{B7FD78F1-81B2-495B-BBD2-C1D5F366AE7F}">
      <dsp:nvSpPr>
        <dsp:cNvPr id="0" name=""/>
        <dsp:cNvSpPr/>
      </dsp:nvSpPr>
      <dsp:spPr>
        <a:xfrm>
          <a:off x="0" y="1994605"/>
          <a:ext cx="10069510" cy="1347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 err="1"/>
            <a:t>Майерс</a:t>
          </a:r>
          <a:r>
            <a:rPr lang="kk-KZ" sz="2400" b="1" kern="1200" dirty="0"/>
            <a:t> үлгісі. </a:t>
          </a:r>
          <a:r>
            <a:rPr lang="kk-KZ" sz="2400" kern="1200" dirty="0" err="1"/>
            <a:t>Майерс</a:t>
          </a:r>
          <a:r>
            <a:rPr lang="kk-KZ" sz="2400" kern="1200" dirty="0"/>
            <a:t> жекеден ұжымға дейінгі құндылықтардың әртүрлі деңгейлерін ескере отырып, неғұрлым нюансты тәсілді ұсынады.</a:t>
          </a:r>
          <a:endParaRPr lang="en-US" sz="2400" kern="1200" dirty="0"/>
        </a:p>
      </dsp:txBody>
      <dsp:txXfrm>
        <a:off x="65796" y="2060401"/>
        <a:ext cx="9937918" cy="1216248"/>
      </dsp:txXfrm>
    </dsp:sp>
    <dsp:sp modelId="{32D7D071-7245-41B8-977B-24E40E264B7B}">
      <dsp:nvSpPr>
        <dsp:cNvPr id="0" name=""/>
        <dsp:cNvSpPr/>
      </dsp:nvSpPr>
      <dsp:spPr>
        <a:xfrm>
          <a:off x="0" y="3411565"/>
          <a:ext cx="10069510" cy="1347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/>
            <a:t>Өзара байланысы. </a:t>
          </a:r>
          <a:r>
            <a:rPr lang="kk-KZ" sz="2400" kern="1200" dirty="0"/>
            <a:t>Екі модель де құндылықтардың әлеуметтік мәселелердегі рөлін мойындайды, бірақ </a:t>
          </a:r>
          <a:r>
            <a:rPr lang="kk-KZ" sz="2400" kern="1200" dirty="0" err="1"/>
            <a:t>Майерс</a:t>
          </a:r>
          <a:r>
            <a:rPr lang="kk-KZ" sz="2400" kern="1200" dirty="0"/>
            <a:t> осы проблемалардың пайда болу және даму механизмдерін тереңірек талдауды ұсынады.</a:t>
          </a:r>
          <a:endParaRPr lang="en-US" sz="2400" kern="1200" dirty="0"/>
        </a:p>
      </dsp:txBody>
      <dsp:txXfrm>
        <a:off x="65796" y="3477361"/>
        <a:ext cx="9937918" cy="1216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FCDB93-D2B3-4EDE-9413-9A88067B263D}">
      <dsp:nvSpPr>
        <dsp:cNvPr id="0" name=""/>
        <dsp:cNvSpPr/>
      </dsp:nvSpPr>
      <dsp:spPr>
        <a:xfrm>
          <a:off x="0" y="269116"/>
          <a:ext cx="3333751" cy="20002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/>
            <a:t>Жасырын кезең.</a:t>
          </a:r>
          <a:endParaRPr lang="en-US" sz="2900" kern="1200"/>
        </a:p>
      </dsp:txBody>
      <dsp:txXfrm>
        <a:off x="0" y="269116"/>
        <a:ext cx="3333751" cy="2000250"/>
      </dsp:txXfrm>
    </dsp:sp>
    <dsp:sp modelId="{4266408A-58EE-462B-BF7D-ADB41F4D0196}">
      <dsp:nvSpPr>
        <dsp:cNvPr id="0" name=""/>
        <dsp:cNvSpPr/>
      </dsp:nvSpPr>
      <dsp:spPr>
        <a:xfrm>
          <a:off x="3667126" y="269116"/>
          <a:ext cx="3333751" cy="20002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/>
            <a:t>Саналы кезең.</a:t>
          </a:r>
          <a:endParaRPr lang="en-US" sz="2900" kern="1200"/>
        </a:p>
      </dsp:txBody>
      <dsp:txXfrm>
        <a:off x="3667126" y="269116"/>
        <a:ext cx="3333751" cy="2000250"/>
      </dsp:txXfrm>
    </dsp:sp>
    <dsp:sp modelId="{150BDF76-0D1D-4FEB-B107-A0F17A6B42CF}">
      <dsp:nvSpPr>
        <dsp:cNvPr id="0" name=""/>
        <dsp:cNvSpPr/>
      </dsp:nvSpPr>
      <dsp:spPr>
        <a:xfrm>
          <a:off x="7334252" y="269116"/>
          <a:ext cx="3333751" cy="20002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/>
            <a:t>Институционалдық кезең.</a:t>
          </a:r>
          <a:endParaRPr lang="en-US" sz="2900" kern="1200"/>
        </a:p>
      </dsp:txBody>
      <dsp:txXfrm>
        <a:off x="7334252" y="269116"/>
        <a:ext cx="3333751" cy="20002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09314-3946-4A9B-8634-A4A4E1D3A00B}">
      <dsp:nvSpPr>
        <dsp:cNvPr id="0" name=""/>
        <dsp:cNvSpPr/>
      </dsp:nvSpPr>
      <dsp:spPr>
        <a:xfrm>
          <a:off x="0" y="24898"/>
          <a:ext cx="7772400" cy="15564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Диалог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Ашық диалог құндылық қайшылықтарын шешудің кілті.</a:t>
          </a:r>
          <a:endParaRPr lang="en-US" sz="2600" kern="1200" dirty="0"/>
        </a:p>
      </dsp:txBody>
      <dsp:txXfrm>
        <a:off x="45587" y="70485"/>
        <a:ext cx="5842027" cy="1465269"/>
      </dsp:txXfrm>
    </dsp:sp>
    <dsp:sp modelId="{B9A44DF2-C959-44D5-BBDE-BD52ACC2E450}">
      <dsp:nvSpPr>
        <dsp:cNvPr id="0" name=""/>
        <dsp:cNvSpPr/>
      </dsp:nvSpPr>
      <dsp:spPr>
        <a:xfrm>
          <a:off x="685799" y="2102628"/>
          <a:ext cx="7772400" cy="1802252"/>
        </a:xfrm>
        <a:prstGeom prst="roundRect">
          <a:avLst>
            <a:gd name="adj" fmla="val 10000"/>
          </a:avLst>
        </a:prstGeom>
        <a:solidFill>
          <a:schemeClr val="accent2">
            <a:hueOff val="749390"/>
            <a:satOff val="-5166"/>
            <a:lumOff val="-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Толеранттылық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 Әртүрлі құндылықтарға төзімділік – қоғамдық келісімнің қажетті шарты.</a:t>
          </a:r>
          <a:endParaRPr lang="en-US" sz="2600" kern="1200" dirty="0"/>
        </a:p>
      </dsp:txBody>
      <dsp:txXfrm>
        <a:off x="738585" y="2155414"/>
        <a:ext cx="5809563" cy="1696680"/>
      </dsp:txXfrm>
    </dsp:sp>
    <dsp:sp modelId="{A0CFD7E5-5A48-44A5-B328-52267CF1F419}">
      <dsp:nvSpPr>
        <dsp:cNvPr id="0" name=""/>
        <dsp:cNvSpPr/>
      </dsp:nvSpPr>
      <dsp:spPr>
        <a:xfrm>
          <a:off x="1371599" y="4205256"/>
          <a:ext cx="7772400" cy="1802252"/>
        </a:xfrm>
        <a:prstGeom prst="roundRect">
          <a:avLst>
            <a:gd name="adj" fmla="val 10000"/>
          </a:avLst>
        </a:prstGeom>
        <a:solidFill>
          <a:schemeClr val="accent2">
            <a:hueOff val="1498781"/>
            <a:satOff val="-10332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/>
            <a:t>Компромисстерді іздеу. Компромисстерді іздеу қақтығыстарды шешудің тиімді әдісі.</a:t>
          </a:r>
          <a:endParaRPr lang="en-US" sz="2600" kern="1200"/>
        </a:p>
      </dsp:txBody>
      <dsp:txXfrm>
        <a:off x="1424385" y="4258042"/>
        <a:ext cx="5809563" cy="1696680"/>
      </dsp:txXfrm>
    </dsp:sp>
    <dsp:sp modelId="{C2491B6A-697F-4AC1-8596-5BE865D08744}">
      <dsp:nvSpPr>
        <dsp:cNvPr id="0" name=""/>
        <dsp:cNvSpPr/>
      </dsp:nvSpPr>
      <dsp:spPr>
        <a:xfrm>
          <a:off x="6600935" y="1366708"/>
          <a:ext cx="1171464" cy="117146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864514" y="1366708"/>
        <a:ext cx="644306" cy="881527"/>
      </dsp:txXfrm>
    </dsp:sp>
    <dsp:sp modelId="{3FA37B31-A0DA-4F36-8F7D-EF36A2BF27DF}">
      <dsp:nvSpPr>
        <dsp:cNvPr id="0" name=""/>
        <dsp:cNvSpPr/>
      </dsp:nvSpPr>
      <dsp:spPr>
        <a:xfrm>
          <a:off x="7286735" y="3457321"/>
          <a:ext cx="1171464" cy="117146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757093"/>
            <a:satOff val="-8280"/>
            <a:lumOff val="-52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757093"/>
              <a:satOff val="-8280"/>
              <a:lumOff val="-5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550314" y="3457321"/>
        <a:ext cx="644306" cy="881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9/21/2024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5123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1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9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1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5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729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63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6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5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7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9/21/2024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7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06D99E-8436-EEDD-A88E-6A6C699E7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43804"/>
            <a:ext cx="5334000" cy="3110441"/>
          </a:xfrm>
        </p:spPr>
        <p:txBody>
          <a:bodyPr anchor="ctr">
            <a:normAutofit/>
          </a:bodyPr>
          <a:lstStyle/>
          <a:p>
            <a:br>
              <a:rPr lang="kk-KZ" sz="2000" b="1" dirty="0">
                <a:effectLst/>
                <a:ea typeface="Calibri" panose="020F0502020204030204" pitchFamily="34" charset="0"/>
              </a:rPr>
            </a:br>
            <a:r>
              <a:rPr lang="kk-KZ" sz="3100" b="1" dirty="0">
                <a:effectLst/>
                <a:ea typeface="Calibri" panose="020F0502020204030204" pitchFamily="34" charset="0"/>
              </a:rPr>
              <a:t>№9 Тақырып</a:t>
            </a:r>
            <a:br>
              <a:rPr lang="kk-KZ" sz="3100" b="1" dirty="0">
                <a:effectLst/>
                <a:ea typeface="Calibri" panose="020F0502020204030204" pitchFamily="34" charset="0"/>
              </a:rPr>
            </a:br>
            <a:r>
              <a:rPr lang="kk-KZ" sz="3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Құндылықтар, олардың арасындағы конфликт </a:t>
            </a:r>
            <a:r>
              <a:rPr lang="kk-KZ" sz="31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Фуллер</a:t>
            </a:r>
            <a:r>
              <a:rPr lang="kk-KZ" sz="3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және </a:t>
            </a:r>
            <a:r>
              <a:rPr lang="kk-KZ" sz="31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Майерс</a:t>
            </a:r>
            <a:r>
              <a:rPr lang="kk-KZ" sz="3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әлеуметтік мәселенің кезеңдері туралы түсінік</a:t>
            </a:r>
            <a:endParaRPr lang="ru-KZ" sz="31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239245-9E4C-A1AA-EB8C-D6CA92304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691564"/>
            <a:ext cx="6395884" cy="1422631"/>
          </a:xfrm>
        </p:spPr>
        <p:txBody>
          <a:bodyPr>
            <a:normAutofit/>
          </a:bodyPr>
          <a:lstStyle/>
          <a:p>
            <a:r>
              <a:rPr lang="kk-KZ" dirty="0">
                <a:effectLst/>
                <a:ea typeface="Calibri" panose="020F0502020204030204" pitchFamily="34" charset="0"/>
              </a:rPr>
              <a:t>Әлеуметтік мәселелер: зерттеу парадигмалары пәні бойынша дәріс</a:t>
            </a:r>
            <a:endParaRPr lang="ru-K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F9E5C5-1622-FAF1-125A-0DFC8465E7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27" r="22456" b="2"/>
          <a:stretch/>
        </p:blipFill>
        <p:spPr>
          <a:xfrm>
            <a:off x="7327393" y="0"/>
            <a:ext cx="48646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8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358B6E23-8493-4A0F-9409-1BB1B3567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C99238EC-3EDA-4FF6-9F43-081294A93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9524"/>
            <a:ext cx="12192000" cy="6105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F4993D4D-98B3-40A7-986E-15AB6E631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1999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Объект 2">
            <a:extLst>
              <a:ext uri="{FF2B5EF4-FFF2-40B4-BE49-F238E27FC236}">
                <a16:creationId xmlns:a16="http://schemas.microsoft.com/office/drawing/2014/main" id="{4A4E1BA2-85D5-0ABB-D6AE-CD0848024A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621258"/>
              </p:ext>
            </p:extLst>
          </p:nvPr>
        </p:nvGraphicFramePr>
        <p:xfrm>
          <a:off x="1524000" y="737112"/>
          <a:ext cx="9144000" cy="6007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963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3C296C7-9B51-3DDF-F442-4BB4AE0641E0}"/>
              </a:ext>
            </a:extLst>
          </p:cNvPr>
          <p:cNvSpPr txBox="1"/>
          <p:nvPr/>
        </p:nvSpPr>
        <p:spPr>
          <a:xfrm>
            <a:off x="3048000" y="324679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kk-KZ" sz="4000" dirty="0"/>
              <a:t>Назарларыңызға рақмет!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177547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9F986-45EC-9B56-7169-B7E77B75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79915"/>
            <a:ext cx="3908996" cy="5337050"/>
          </a:xfrm>
        </p:spPr>
        <p:txBody>
          <a:bodyPr anchor="ctr">
            <a:normAutofit/>
          </a:bodyPr>
          <a:lstStyle/>
          <a:p>
            <a:r>
              <a:rPr lang="kk-KZ" dirty="0"/>
              <a:t>Жоспар</a:t>
            </a:r>
            <a:endParaRPr lang="ru-KZ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EA7F5494-CE84-4822-D5B6-B56AD5BAD0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959905"/>
              </p:ext>
            </p:extLst>
          </p:nvPr>
        </p:nvGraphicFramePr>
        <p:xfrm>
          <a:off x="5416298" y="758951"/>
          <a:ext cx="5980170" cy="533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0692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D816ED-E705-4F4A-59C5-1C7DE7938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1376516"/>
            <a:ext cx="9144000" cy="38837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dirty="0"/>
              <a:t>	Құндылық қақтығысы адамзат тарихын қалыптастыратын әлеуметтік динамиканың іргелі элементі. Бұл құбылысты зерттей отырып, социологтар мен тарихшылар әлеуметтік мәселелердің себептері мен салдарын түсіндіру үшін әртүрлі теориялар мен тұжырымдамаларға жүгінеді. Бұл тұрғыда </a:t>
            </a:r>
            <a:r>
              <a:rPr lang="kk-KZ" dirty="0" err="1"/>
              <a:t>Фуллер</a:t>
            </a:r>
            <a:r>
              <a:rPr lang="kk-KZ" dirty="0"/>
              <a:t> мен Джейн </a:t>
            </a:r>
            <a:r>
              <a:rPr lang="kk-KZ" dirty="0" err="1"/>
              <a:t>Майерстің</a:t>
            </a:r>
            <a:r>
              <a:rPr lang="kk-KZ" dirty="0"/>
              <a:t> идеялары құндылық қақтығыстарының күрделілігіне тереңірек үңілу үшін құнды аналитикалық құралдарды ұсынады.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84137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19126-7738-3E43-9915-D73553E05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66154"/>
            <a:ext cx="9899904" cy="1070801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dirty="0" err="1"/>
              <a:t>Фуллер</a:t>
            </a:r>
            <a:r>
              <a:rPr lang="kk-KZ" sz="3600" dirty="0"/>
              <a:t> және оның «құндылық жүйелері» тұжырымдамасы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BD2091-8EC2-52C1-B1B9-7C83CF98F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36954"/>
            <a:ext cx="9899904" cy="447367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5000"/>
              </a:lnSpc>
              <a:buAutoNum type="arabicPeriod"/>
            </a:pPr>
            <a:r>
              <a:rPr lang="kk-KZ" sz="2000" dirty="0"/>
              <a:t>Құндылық жүйелері сенім жүйесі ретінде. </a:t>
            </a:r>
            <a:r>
              <a:rPr lang="kk-KZ" sz="2000" dirty="0" err="1"/>
              <a:t>Фуллер</a:t>
            </a:r>
            <a:r>
              <a:rPr lang="kk-KZ" sz="2000" dirty="0"/>
              <a:t> құндылықтар жүйесін ненің дұрыс, ненің бұрыс, ненің жақсы және ненің жаман екендігі туралы идеяларымызды анықтайтын сенім жүйелері ретінде қарастырады.</a:t>
            </a:r>
          </a:p>
          <a:p>
            <a:pPr marL="514350" indent="-514350">
              <a:lnSpc>
                <a:spcPct val="95000"/>
              </a:lnSpc>
              <a:buAutoNum type="arabicPeriod"/>
            </a:pPr>
            <a:r>
              <a:rPr lang="kk-KZ" sz="2000" dirty="0"/>
              <a:t>Құндылық қақтығыстары әлеуметтік мәселелердің қайнар көзі. Ол құндылықтар жүйесі арасындағы қақтығыстар кемсітушілік, кедейлік, теңсіздік және зорлық-зомбылық сияқты әлеуметтік мәселелердің көзі болып табылатынын атап көрсетеді.</a:t>
            </a:r>
          </a:p>
          <a:p>
            <a:pPr marL="514350" indent="-514350">
              <a:lnSpc>
                <a:spcPct val="95000"/>
              </a:lnSpc>
              <a:buAutoNum type="arabicPeriod"/>
            </a:pPr>
            <a:r>
              <a:rPr lang="kk-KZ" sz="2000" dirty="0"/>
              <a:t>Құндылық жүйелерінің тарихтағы рөлі. </a:t>
            </a:r>
            <a:r>
              <a:rPr lang="kk-KZ" sz="2000" dirty="0" err="1"/>
              <a:t>Фуллер</a:t>
            </a:r>
            <a:r>
              <a:rPr lang="kk-KZ" sz="2000" dirty="0"/>
              <a:t> адамзат тарихы өзін үстемдік етіп көрсетуге тырысатын әртүрлі құндылықтар жүйесінің арасындағы күрестің тарихы деп тұжырымдайды.</a:t>
            </a:r>
          </a:p>
          <a:p>
            <a:pPr marL="514350" indent="-514350">
              <a:lnSpc>
                <a:spcPct val="95000"/>
              </a:lnSpc>
              <a:buAutoNum type="arabicPeriod"/>
            </a:pPr>
            <a:r>
              <a:rPr lang="kk-KZ" sz="2000" dirty="0"/>
              <a:t>«Құндылық жүйелері» түсінігі талдау құралы. «Құндылық жүйелері» ұғымы бізге әлеуметтік мәселелердің түп-тамырын түсінуге және олардың қалай пайда болып, қалай дамып жатқанын түсінуге мүмкіндік беретін аналитикалық құралды ұсынады.</a:t>
            </a:r>
          </a:p>
          <a:p>
            <a:pPr marL="514350" indent="-514350">
              <a:lnSpc>
                <a:spcPct val="95000"/>
              </a:lnSpc>
              <a:buAutoNum type="arabicPeriod"/>
            </a:pPr>
            <a:endParaRPr lang="ru-KZ" sz="1600" dirty="0"/>
          </a:p>
        </p:txBody>
      </p:sp>
    </p:spTree>
    <p:extLst>
      <p:ext uri="{BB962C8B-B14F-4D97-AF65-F5344CB8AC3E}">
        <p14:creationId xmlns:p14="http://schemas.microsoft.com/office/powerpoint/2010/main" val="4040885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263A7-0787-0F65-A9D3-7A1F76447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Джейн </a:t>
            </a:r>
            <a:r>
              <a:rPr lang="kk-KZ" dirty="0" err="1"/>
              <a:t>Майерс</a:t>
            </a:r>
            <a:r>
              <a:rPr lang="kk-KZ" dirty="0"/>
              <a:t> және оның құндылықтар қақтығыстарына көзқарасы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A95F5B-CC0B-0EBB-7E91-4B3DF7DCF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971800"/>
            <a:ext cx="9144000" cy="2907890"/>
          </a:xfrm>
        </p:spPr>
        <p:txBody>
          <a:bodyPr/>
          <a:lstStyle/>
          <a:p>
            <a:pPr algn="just"/>
            <a:r>
              <a:rPr lang="kk-KZ" dirty="0"/>
              <a:t>Американдық әлеуметтанушы Джейн </a:t>
            </a:r>
            <a:r>
              <a:rPr lang="kk-KZ" dirty="0" err="1"/>
              <a:t>Майерс</a:t>
            </a:r>
            <a:r>
              <a:rPr lang="kk-KZ" dirty="0"/>
              <a:t> өз жұмысының маңызды бөлігін құндылық қақтығыстарын зерттеуге арнады. Ол </a:t>
            </a:r>
            <a:r>
              <a:rPr lang="kk-KZ" dirty="0" err="1"/>
              <a:t>Фуллердің</a:t>
            </a:r>
            <a:r>
              <a:rPr lang="kk-KZ" dirty="0"/>
              <a:t> идеяларын толықтыратын және кеңейтетін, құндылық айырмашылықтары мен олардың әлеуметтік қатынастарға әсерін тереңірек түсінуді ұсынатын өзінің моделін жасады.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5393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213D58C-34EA-F6B0-247C-16272E8A6E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289713"/>
              </p:ext>
            </p:extLst>
          </p:nvPr>
        </p:nvGraphicFramePr>
        <p:xfrm>
          <a:off x="1316245" y="760475"/>
          <a:ext cx="10069510" cy="533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595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A8EA4C-1C7D-2E9E-5E31-9C61AE472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1150374"/>
            <a:ext cx="9144000" cy="4948674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i="1" dirty="0"/>
              <a:t>Құндылық қақтығыстары әлеуметтік өмірдің болмай қоймайтын аспектісі. Олар қоғам дамуының қиындықтарын да, мүмкіндіктерін де білдіреді.</a:t>
            </a:r>
          </a:p>
          <a:p>
            <a:pPr algn="just"/>
            <a:r>
              <a:rPr lang="kk-KZ" i="1" dirty="0">
                <a:solidFill>
                  <a:srgbClr val="FF0000"/>
                </a:solidFill>
              </a:rPr>
              <a:t>Қиындықтар. </a:t>
            </a:r>
            <a:r>
              <a:rPr lang="kk-KZ" dirty="0"/>
              <a:t>Құндылық қақтығыстары қоғамдағы тұрақсыздыққа, зорлық-зомбылыққа және бөлінуге әкелуі мүмкін.</a:t>
            </a:r>
          </a:p>
          <a:p>
            <a:pPr algn="just"/>
            <a:r>
              <a:rPr lang="kk-KZ" i="1" dirty="0">
                <a:solidFill>
                  <a:srgbClr val="FF0000"/>
                </a:solidFill>
              </a:rPr>
              <a:t>Мүмкіндіктер. </a:t>
            </a:r>
            <a:r>
              <a:rPr lang="kk-KZ" dirty="0"/>
              <a:t>Қақтығыстар диалог, түсіністік пен ымыраға келудің катализаторы ретінде де қызмет ете алады.</a:t>
            </a:r>
          </a:p>
          <a:p>
            <a:pPr algn="just"/>
            <a:r>
              <a:rPr lang="kk-KZ" i="1" dirty="0">
                <a:solidFill>
                  <a:srgbClr val="FF0000"/>
                </a:solidFill>
              </a:rPr>
              <a:t>Қақтығысты шешу. </a:t>
            </a:r>
            <a:r>
              <a:rPr lang="kk-KZ" dirty="0"/>
              <a:t>Қақтығыстарды шешу ашық диалогты, толеранттылықты және ортақ игілікке берілгендікті талап етеді.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63975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3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12192000" cy="6096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583E8-CC2E-7914-C93B-D2A268B9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1517903"/>
            <a:ext cx="10668002" cy="1345115"/>
          </a:xfrm>
        </p:spPr>
        <p:txBody>
          <a:bodyPr>
            <a:normAutofit/>
          </a:bodyPr>
          <a:lstStyle/>
          <a:p>
            <a:r>
              <a:rPr lang="kk-KZ">
                <a:effectLst/>
                <a:ea typeface="Times New Roman" panose="02020603050405020304" pitchFamily="18" charset="0"/>
              </a:rPr>
              <a:t>Әлеуметтік мәселенің даму кезеңі</a:t>
            </a:r>
            <a:br>
              <a:rPr lang="ru-KZ">
                <a:effectLst/>
                <a:ea typeface="Calibri" panose="020F0502020204030204" pitchFamily="34" charset="0"/>
              </a:rPr>
            </a:br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11C448E-A520-4F21-B2ED-F4647AD5FF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503894"/>
              </p:ext>
            </p:extLst>
          </p:nvPr>
        </p:nvGraphicFramePr>
        <p:xfrm>
          <a:off x="761999" y="3043450"/>
          <a:ext cx="10668004" cy="2538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23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B22511-74D8-7F99-94D8-51EA727CC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733683"/>
          </a:xfrm>
        </p:spPr>
        <p:txBody>
          <a:bodyPr/>
          <a:lstStyle/>
          <a:p>
            <a:r>
              <a:rPr lang="kk-KZ" dirty="0"/>
              <a:t>Қорытынды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AF7D5-D7B2-F67C-588E-2E1E28D71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251587"/>
            <a:ext cx="9144000" cy="3847461"/>
          </a:xfrm>
        </p:spPr>
        <p:txBody>
          <a:bodyPr>
            <a:normAutofit/>
          </a:bodyPr>
          <a:lstStyle/>
          <a:p>
            <a:pPr algn="just"/>
            <a:r>
              <a:rPr lang="kk-KZ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Құндылықтар біздің іс-әрекеттерімізді, көзқарастарымызды және ұмтылыстарымызды анықтайтын әлеуметтік өмірде маңызды рөл атқарады. Құндылық жүйелерін, олардың өзара әрекетін және олардың арасындағы қайшылықтарды түсіну неғұрлым әділ, үйлесімді және тұрақты қоғам құрудың қажетті шарты.</a:t>
            </a:r>
          </a:p>
          <a:p>
            <a:pPr algn="just"/>
            <a:r>
              <a:rPr lang="kk-KZ" sz="2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Фуллер</a:t>
            </a:r>
            <a:r>
              <a:rPr lang="kk-KZ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мен </a:t>
            </a:r>
            <a:r>
              <a:rPr lang="kk-KZ" sz="2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Майерстің</a:t>
            </a:r>
            <a:r>
              <a:rPr lang="kk-KZ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зерттеулері әлеуметтік мәселелердің динамикасын жақсырақ түсінуге көмектеседі және оларды құндылық қақтығыстары объектісі арқылы талдаудың тиімді тәсілдерін ұсынады.</a:t>
            </a:r>
            <a:endParaRPr lang="ru-KZ" sz="22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67665207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RightStep">
      <a:dk1>
        <a:srgbClr val="000000"/>
      </a:dk1>
      <a:lt1>
        <a:srgbClr val="FFFFFF"/>
      </a:lt1>
      <a:dk2>
        <a:srgbClr val="3D3522"/>
      </a:dk2>
      <a:lt2>
        <a:srgbClr val="E2E6E8"/>
      </a:lt2>
      <a:accent1>
        <a:srgbClr val="C89785"/>
      </a:accent1>
      <a:accent2>
        <a:srgbClr val="B59F6F"/>
      </a:accent2>
      <a:accent3>
        <a:srgbClr val="A2A776"/>
      </a:accent3>
      <a:accent4>
        <a:srgbClr val="8AAC6A"/>
      </a:accent4>
      <a:accent5>
        <a:srgbClr val="7CAF78"/>
      </a:accent5>
      <a:accent6>
        <a:srgbClr val="6DB285"/>
      </a:accent6>
      <a:hlink>
        <a:srgbClr val="5D8A9A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491</Words>
  <Application>Microsoft Office PowerPoint</Application>
  <PresentationFormat>Широкоэкранный</PresentationFormat>
  <Paragraphs>34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Aharoni</vt:lpstr>
      <vt:lpstr>Arial</vt:lpstr>
      <vt:lpstr>Avenir Next LT Pro</vt:lpstr>
      <vt:lpstr>Calibri</vt:lpstr>
      <vt:lpstr>Times New Roman</vt:lpstr>
      <vt:lpstr>PrismaticVTI</vt:lpstr>
      <vt:lpstr> №9 Тақырып Құндылықтар, олардың арасындағы конфликт Фуллер және Майерс, әлеуметтік мәселенің кезеңдері туралы түсінік</vt:lpstr>
      <vt:lpstr>Жоспар</vt:lpstr>
      <vt:lpstr>Презентация PowerPoint</vt:lpstr>
      <vt:lpstr>Фуллер және оның «құндылық жүйелері» тұжырымдамасы</vt:lpstr>
      <vt:lpstr>Джейн Майерс және оның құндылықтар қақтығыстарына көзқарасы</vt:lpstr>
      <vt:lpstr>Презентация PowerPoint</vt:lpstr>
      <vt:lpstr>Презентация PowerPoint</vt:lpstr>
      <vt:lpstr>Әлеуметтік мәселенің даму кезеңі </vt:lpstr>
      <vt:lpstr>Қорытынды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Досмурзаева Динара Онгаровна</dc:creator>
  <cp:lastModifiedBy>Досмурзаева Динара Онгаровна</cp:lastModifiedBy>
  <cp:revision>2</cp:revision>
  <dcterms:created xsi:type="dcterms:W3CDTF">2024-09-21T08:24:47Z</dcterms:created>
  <dcterms:modified xsi:type="dcterms:W3CDTF">2024-09-21T09:02:25Z</dcterms:modified>
</cp:coreProperties>
</file>