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4"/>
  </p:notesMasterIdLst>
  <p:sldIdLst>
    <p:sldId id="256" r:id="rId2"/>
    <p:sldId id="257" r:id="rId3"/>
    <p:sldId id="258" r:id="rId4"/>
    <p:sldId id="275" r:id="rId5"/>
    <p:sldId id="276" r:id="rId6"/>
    <p:sldId id="272" r:id="rId7"/>
    <p:sldId id="273" r:id="rId8"/>
    <p:sldId id="267" r:id="rId9"/>
    <p:sldId id="259" r:id="rId10"/>
    <p:sldId id="274" r:id="rId11"/>
    <p:sldId id="271" r:id="rId12"/>
    <p:sldId id="266" r:id="rId13"/>
    <p:sldId id="262" r:id="rId14"/>
    <p:sldId id="260" r:id="rId15"/>
    <p:sldId id="277" r:id="rId16"/>
    <p:sldId id="269" r:id="rId17"/>
    <p:sldId id="278" r:id="rId18"/>
    <p:sldId id="261" r:id="rId19"/>
    <p:sldId id="268" r:id="rId20"/>
    <p:sldId id="263" r:id="rId21"/>
    <p:sldId id="265" r:id="rId22"/>
    <p:sldId id="270" r:id="rId2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5:23:17.451" idx="3">
    <p:pos x="1536" y="2842"/>
    <p:text>Предмет гештальтпсихологии — это сознание, понимание которого должно строиться на принципе целостности;
Сознание представляет собой динамическое целое, где все взаимодействует друг с другом;
Единицей анализа сознания выступает гештальт, т.е. целостная образная структура;
Главным методом исследования гештальтов стало непосредственное и объективное наблюдение и описание содержаний собственного восприятия;  основана Максом Вертгеймером, Вольфгангом Кёлером и Куртом Коффкой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5:24:07.317" idx="4">
    <p:pos x="1536" y="2978"/>
    <p:text>Бихевиоральный подход: Человеческая природа: реагирует на стимулы, поддается изменению • Детерминанты поведения: окружающая среда, стимулы • Акцент в изучении: поведенческие реакции • Основатели: Д.Уотсон, Б.Скинне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</p:extLst>
  </p:cm>
  <p:cm authorId="1" dt="2020-08-23T05:26:03.646" idx="5">
    <p:pos x="1536" y="3114"/>
    <p:text>Психоанализ: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</p:extLst>
  </p:cm>
  <p:cm authorId="1" dt="2020-08-23T05:26:20.972" idx="6">
    <p:pos x="1536" y="3250"/>
    <p:text>Человеческая природа: управляется инстинктами, не поддается изменению • Детерминанты поведения: наследственность и ранний опыт • Акцент в изучении: бессознательные мотивы, конфликты • Основатели: З.Фрейд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</p:extLst>
  </p:cm>
  <p:cm authorId="1" dt="2020-08-23T05:26:35.078" idx="7">
    <p:pos x="1536" y="3386"/>
    <p:text>Культурно-историческая психология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</p:extLst>
  </p:cm>
  <p:cm authorId="1" dt="2020-08-23T05:26:50.951" idx="8">
    <p:pos x="1536" y="3522"/>
    <p:text>Человеческая природа: изменяющаяся под воздействием культуры • Детерминанты поведения: культурные нормы и средства деятельности • Акцент в изучении: кросс-культурные различия психических процессов и поведения • Основатели: Л.Леви-Брюль, Л.Выготский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5:29:00.977" idx="9">
    <p:pos x="10" y="10"/>
    <p:text>гуманистический подход: Человеческая природа: активная, с неограниченным потенциалом • Детерминанты поведения: саморазвитие • Акцент в изучении: человеческий потенциал • Основатели: К.Роджерс, А.Маслоу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5:29:43.641" idx="10">
    <p:pos x="10" y="146"/>
    <p:text>Когнитивная психология:</p:text>
    <p:extLst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  <p:cm authorId="1" dt="2020-08-23T05:30:01.711" idx="11">
    <p:pos x="10" y="282"/>
    <p:text>Человеческая природа: творчески активная, реагирующая на стимулы • Детерминанты поведения: стимулы, психические процессы • Акцент в изучении: психические процессы, язык • Основатели: М.Вертхеймер (гештальтпсихология), Д.Брунер, У.Найссер</p:text>
    <p:extLst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4:49:35.024" idx="1">
    <p:pos x="10" y="10"/>
    <p:text>Современные понятия: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4:50:11.624" idx="2">
    <p:pos x="10" y="146"/>
    <p:text>Психология – наука о  строении и закономерностях возникновения, развития и функционирования психики в различных ее формах
Психика - это особое свойство высокоорганизованной материи субъективно отражать объективную реальность, необходимое человеку (и животным) для ориентировки и активного взаимодействия с окружающей средой, а также  для управления своим поведением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5:46:47.285" idx="12">
    <p:pos x="4154" y="2336"/>
    <p:text>Фрагментарны Приблизительны, расплывчаты Конкретны Внутренне противоречивы Приобретаются стихийно путем накопления наблюдений Интуитивный характер знаний Передача знаний затруднена Передача из «уст в уста» Объясняют распространенные в обыденной жизни факты и явления Существуют в форме пословиц, поговорок, народных сказок, расхожих представлений «народной мудрости»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5:47:38.127" idx="13">
    <p:pos x="4154" y="2472"/>
    <p:text>Стремятся к систематизации
 Система четких понятий 
Обобщены 
Целостный характер
 Приобретаются с помощью научных методов
 Рациональны и осознанны 
Знания накапливаются и передаются 
Передача с помощью социально нормированных технологий
 Могут объяснить и практически не наблюдаемые в обыденной жизни явления
 Существуют в форме научных понятий, гипотез, закономерностей</p:text>
    <p:extLst>
      <p:ext uri="{C676402C-5697-4E1C-873F-D02D1690AC5C}">
        <p15:threadingInfo xmlns:p15="http://schemas.microsoft.com/office/powerpoint/2012/main" timeZoneBias="-180">
          <p15:parentCm authorId="1" idx="12"/>
        </p15:threadingInfo>
      </p:ext>
    </p:extLst>
  </p:cm>
  <p:cm authorId="1" dt="2020-08-23T06:18:46.188" idx="14">
    <p:pos x="10" y="10"/>
    <p:text>психология есть то, чем занимаются психологи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6:47:54.428" idx="28">
    <p:pos x="3046" y="2387"/>
    <p:text>- это те приемы и средства, с помощью которых ученые получают достоверные сведения, используемые далее для построения научных теорий и выработки практических рекомендаций.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6:48:08.477" idx="29">
    <p:pos x="1344" y="2714"/>
    <p:text>– путь, способ познания современной науки.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6:48:22.081" idx="30">
    <p:pos x="1344" y="2850"/>
    <p:text>Метод– это способ достижения какой-то цели, решение конкретной задачи, совокупность приемов или операций, практическое или теоретическое освоение действительности.</p:text>
    <p:extLst>
      <p:ext uri="{C676402C-5697-4E1C-873F-D02D1690AC5C}">
        <p15:threadingInfo xmlns:p15="http://schemas.microsoft.com/office/powerpoint/2012/main" timeZoneBias="-180">
          <p15:parentCm authorId="1" idx="29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06:20:02.174" idx="15">
    <p:pos x="1920" y="2394"/>
    <p:text>непосредственная фиксация событий очевидцем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6:21:54.148" idx="16">
    <p:pos x="1920" y="2530"/>
    <p:text>включенное-Включенное наблюдение – это инструмент сбора информации в ходе изучаемого явления, когда исследователь сам является его частью.</p:text>
    <p:extLst>
      <p:ext uri="{C676402C-5697-4E1C-873F-D02D1690AC5C}">
        <p15:threadingInfo xmlns:p15="http://schemas.microsoft.com/office/powerpoint/2012/main" timeZoneBias="-180">
          <p15:parentCm authorId="1" idx="15"/>
        </p15:threadingInfo>
      </p:ext>
    </p:extLst>
  </p:cm>
  <p:cm authorId="1" dt="2020-08-23T06:22:12.311" idx="17">
    <p:pos x="1920" y="2666"/>
    <p:text>Невключенное наблюдение означает, что непосредственного участия в процессе исследователь не принимает.</p:text>
    <p:extLst>
      <p:ext uri="{C676402C-5697-4E1C-873F-D02D1690AC5C}">
        <p15:threadingInfo xmlns:p15="http://schemas.microsoft.com/office/powerpoint/2012/main" timeZoneBias="-180">
          <p15:parentCm authorId="1" idx="15"/>
        </p15:threadingInfo>
      </p:ext>
    </p:extLst>
  </p:cm>
  <p:cm authorId="1" dt="2020-08-23T06:22:59.951" idx="18">
    <p:pos x="1920" y="2802"/>
    <p:text>Открытое (явное) и скрытое (тайное, инкогнито) наблюдение</p:text>
    <p:extLst>
      <p:ext uri="{C676402C-5697-4E1C-873F-D02D1690AC5C}">
        <p15:threadingInfo xmlns:p15="http://schemas.microsoft.com/office/powerpoint/2012/main" timeZoneBias="-180">
          <p15:parentCm authorId="1" idx="15"/>
        </p15:threadingInfo>
      </p:ext>
    </p:extLst>
  </p:cm>
  <p:cm authorId="1" dt="2020-08-23T06:23:47.022" idx="19">
    <p:pos x="1920" y="2938"/>
    <p:text>Сплошное предусматривает обследование всех единиц изучаемой совокупности явления, несплошное – лишь ее части. К несплошному относится и выборочное наблюдение.</p:text>
    <p:extLst>
      <p:ext uri="{C676402C-5697-4E1C-873F-D02D1690AC5C}">
        <p15:threadingInfo xmlns:p15="http://schemas.microsoft.com/office/powerpoint/2012/main" timeZoneBias="-180">
          <p15:parentCm authorId="1" idx="15"/>
        </p15:threadingInfo>
      </p:ext>
    </p:extLst>
  </p:cm>
  <p:cm authorId="1" dt="2020-08-23T06:24:08.895" idx="20">
    <p:pos x="1920" y="3074"/>
    <p:text>Основной недостаток – субъективность (ошибка корреляции, ошибка контраста, ошибка первого впечатления и т.д.)</p:text>
    <p:extLst>
      <p:ext uri="{C676402C-5697-4E1C-873F-D02D1690AC5C}">
        <p15:threadingInfo xmlns:p15="http://schemas.microsoft.com/office/powerpoint/2012/main" timeZoneBias="-180">
          <p15:parentCm authorId="1" idx="15"/>
        </p15:threadingInfo>
      </p:ext>
    </p:extLst>
  </p:cm>
  <p:cm authorId="1" dt="2020-08-23T06:24:15.892" idx="21">
    <p:pos x="1126" y="2586"/>
    <p:text>это определённый опыт, который проводится в специальных условиях, с целью получения психологических данных путём вмешательства исследователя в процесс деятельности испытуемого. Лабораторный – естественный (квазиэксперимент) ▪ Констатирующий  – формирующий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6:25:37.928" idx="22">
    <p:pos x="1133" y="2771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8-23T06:35:14.456" idx="23">
    <p:pos x="1133" y="2907"/>
    <p:text>письменный самоотчет испытуемых по специально разработанной программе. Основное достоинство данного мето­да - возможность получения большого по объему материала и его статисти­ческой обработки. Основной недостаток - невозможность соотнесения сло­весных ответов с реальным поведением человека.</p:text>
    <p:extLst>
      <p:ext uri="{C676402C-5697-4E1C-873F-D02D1690AC5C}">
        <p15:threadingInfo xmlns:p15="http://schemas.microsoft.com/office/powerpoint/2012/main" timeZoneBias="-180">
          <p15:parentCm authorId="1" idx="22"/>
        </p15:threadingInfo>
      </p:ext>
    </p:extLst>
  </p:cm>
  <p:cm authorId="1" dt="2020-08-23T06:41:15.798" idx="24">
    <p:pos x="1325" y="2963"/>
    <p:text>Тест –краткое, стандартизированное, обычно ограниченное во времени испытание, выполнение которого оценивается в количественных показателях и устанавливается их соответствие нормам и стандартам А. Бине и Т. Симон в 1905 г. создали тест для определения умственного развития детей По содержанию: ▪ тесты общих способностей: тесты интеллект и тесты на креативность ▪ тесты специальных способностей ▪ тесты личности ▪ тесты достижений ❑По форме ▪ индивидуальные и групповые ▪ вербальные и невербальные ▪ бланковые (тесты карандаш-бумага) ▪ аппаратурные тесты ▪ компьютерные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6:42:12.817" idx="25">
    <p:pos x="1318" y="3149"/>
    <p:text>Опрос - сбор первичной вербальной информации о представлениях, оценках, эмоциях, мотивах и целях человека, основанный на непосредственном или опосредованном контакте между респондентом и исследователем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6:45:16.086" idx="26">
    <p:pos x="3770" y="2554"/>
    <p:text>Электрокардиограмма - это запись колебаний разности потенциалов, возникающих на поверхности возбудимой ткани или окружающей сердце проводящей среды при распространении волны возбуждения по сердцу.</p:text>
    <p:extLst>
      <p:ext uri="{C676402C-5697-4E1C-873F-D02D1690AC5C}">
        <p15:threadingInfo xmlns:p15="http://schemas.microsoft.com/office/powerpoint/2012/main" timeZoneBias="-180"/>
      </p:ext>
    </p:extLst>
  </p:cm>
  <p:cm authorId="1" dt="2020-08-23T06:46:11.566" idx="27">
    <p:pos x="5645" y="2554"/>
    <p:text>Методами статистической обработки результатов исследования называются математические приемы, формулы, способы количественных расчетов, с помощью которых показатели, получаемые в ходе исследования, можно обобщать, приводить в систему, выявляя скрытые в них закономерности.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BEF02-35A1-495E-95D9-D20BB74D9FE8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26C604-88E8-489A-8244-62E18C12320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Психология</a:t>
          </a:r>
        </a:p>
      </dgm:t>
    </dgm:pt>
    <dgm:pt modelId="{E6AFB46B-6014-4D13-A4DC-00F37A137D1A}" type="parTrans" cxnId="{D85D7134-BFE6-4707-840D-E2779637A723}">
      <dgm:prSet/>
      <dgm:spPr/>
      <dgm:t>
        <a:bodyPr/>
        <a:lstStyle/>
        <a:p>
          <a:endParaRPr lang="ru-RU"/>
        </a:p>
      </dgm:t>
    </dgm:pt>
    <dgm:pt modelId="{0C955CE6-D435-479D-87F7-B25B00DD4A6A}" type="sibTrans" cxnId="{D85D7134-BFE6-4707-840D-E2779637A723}">
      <dgm:prSet/>
      <dgm:spPr/>
      <dgm:t>
        <a:bodyPr/>
        <a:lstStyle/>
        <a:p>
          <a:endParaRPr lang="ru-RU"/>
        </a:p>
      </dgm:t>
    </dgm:pt>
    <dgm:pt modelId="{812D90CD-6997-4789-94FD-6D93F8D8B47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Философия</a:t>
          </a:r>
        </a:p>
      </dgm:t>
    </dgm:pt>
    <dgm:pt modelId="{39B093D2-9FF2-4879-9F76-28B146361812}" type="parTrans" cxnId="{A41A2B43-EC89-4B67-9F20-912D729C50E2}">
      <dgm:prSet/>
      <dgm:spPr/>
      <dgm:t>
        <a:bodyPr/>
        <a:lstStyle/>
        <a:p>
          <a:endParaRPr lang="ru-RU"/>
        </a:p>
      </dgm:t>
    </dgm:pt>
    <dgm:pt modelId="{36854678-A4F7-480D-A445-D1EFFFF4D2A4}" type="sibTrans" cxnId="{A41A2B43-EC89-4B67-9F20-912D729C50E2}">
      <dgm:prSet/>
      <dgm:spPr/>
      <dgm:t>
        <a:bodyPr/>
        <a:lstStyle/>
        <a:p>
          <a:endParaRPr lang="ru-RU"/>
        </a:p>
      </dgm:t>
    </dgm:pt>
    <dgm:pt modelId="{FF574EF9-7B0A-415E-A9B7-54CDCFFF062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Социология</a:t>
          </a:r>
        </a:p>
      </dgm:t>
    </dgm:pt>
    <dgm:pt modelId="{E9BBE906-CED9-475E-9B42-450CBC3FC213}" type="parTrans" cxnId="{6C9986D4-E4D7-44D9-95E6-8623F2E54D60}">
      <dgm:prSet/>
      <dgm:spPr/>
      <dgm:t>
        <a:bodyPr/>
        <a:lstStyle/>
        <a:p>
          <a:endParaRPr lang="ru-RU"/>
        </a:p>
      </dgm:t>
    </dgm:pt>
    <dgm:pt modelId="{69978BC7-9A63-4116-A037-2F3F60516400}" type="sibTrans" cxnId="{6C9986D4-E4D7-44D9-95E6-8623F2E54D60}">
      <dgm:prSet/>
      <dgm:spPr/>
      <dgm:t>
        <a:bodyPr/>
        <a:lstStyle/>
        <a:p>
          <a:endParaRPr lang="ru-RU"/>
        </a:p>
      </dgm:t>
    </dgm:pt>
    <dgm:pt modelId="{D8F84CA5-18B9-4F8B-953C-4D21F4213E7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Биология</a:t>
          </a:r>
        </a:p>
      </dgm:t>
    </dgm:pt>
    <dgm:pt modelId="{D1851028-2F1F-4BDE-B9F2-BD4A7B97B948}" type="parTrans" cxnId="{D182AB97-F018-48CA-852A-193AE5EA45F5}">
      <dgm:prSet/>
      <dgm:spPr/>
      <dgm:t>
        <a:bodyPr/>
        <a:lstStyle/>
        <a:p>
          <a:endParaRPr lang="ru-RU"/>
        </a:p>
      </dgm:t>
    </dgm:pt>
    <dgm:pt modelId="{1A98276E-11FB-49D3-A4C3-2F356725743E}" type="sibTrans" cxnId="{D182AB97-F018-48CA-852A-193AE5EA45F5}">
      <dgm:prSet/>
      <dgm:spPr/>
      <dgm:t>
        <a:bodyPr/>
        <a:lstStyle/>
        <a:p>
          <a:endParaRPr lang="ru-RU"/>
        </a:p>
      </dgm:t>
    </dgm:pt>
    <dgm:pt modelId="{B6F09C7F-97EC-4B9F-B6FF-815D1213D618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История</a:t>
          </a:r>
        </a:p>
      </dgm:t>
    </dgm:pt>
    <dgm:pt modelId="{95C151CC-1D65-422A-A144-38A7FAB4C6F8}" type="parTrans" cxnId="{93DE78DC-16B2-4F38-BFA6-31DD8539C925}">
      <dgm:prSet/>
      <dgm:spPr/>
      <dgm:t>
        <a:bodyPr/>
        <a:lstStyle/>
        <a:p>
          <a:endParaRPr lang="ru-RU"/>
        </a:p>
      </dgm:t>
    </dgm:pt>
    <dgm:pt modelId="{3BC9D9C6-56DA-41C8-8B75-B3A9513D0AF4}" type="sibTrans" cxnId="{93DE78DC-16B2-4F38-BFA6-31DD8539C925}">
      <dgm:prSet/>
      <dgm:spPr/>
      <dgm:t>
        <a:bodyPr/>
        <a:lstStyle/>
        <a:p>
          <a:endParaRPr lang="ru-RU"/>
        </a:p>
      </dgm:t>
    </dgm:pt>
    <dgm:pt modelId="{77278EA7-43E1-41EB-9D76-84DF39F3C4D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Педагогика</a:t>
          </a:r>
        </a:p>
      </dgm:t>
    </dgm:pt>
    <dgm:pt modelId="{ACC3A97E-E4FB-4915-B66A-232CB7D092C9}" type="parTrans" cxnId="{51E79228-4646-4610-B719-5603A16541D3}">
      <dgm:prSet/>
      <dgm:spPr/>
      <dgm:t>
        <a:bodyPr/>
        <a:lstStyle/>
        <a:p>
          <a:endParaRPr lang="ru-RU"/>
        </a:p>
      </dgm:t>
    </dgm:pt>
    <dgm:pt modelId="{ED1E7E36-0769-498C-9D66-7FA53D79F3E4}" type="sibTrans" cxnId="{51E79228-4646-4610-B719-5603A16541D3}">
      <dgm:prSet/>
      <dgm:spPr/>
      <dgm:t>
        <a:bodyPr/>
        <a:lstStyle/>
        <a:p>
          <a:endParaRPr lang="ru-RU"/>
        </a:p>
      </dgm:t>
    </dgm:pt>
    <dgm:pt modelId="{EEAA0406-366D-4751-9399-62377068C02B}" type="pres">
      <dgm:prSet presAssocID="{5B7BEF02-35A1-495E-95D9-D20BB74D9FE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4E334F-8C9E-4705-9CD7-02B5E8BC1838}" type="pres">
      <dgm:prSet presAssocID="{CF26C604-88E8-489A-8244-62E18C12320F}" presName="centerShape" presStyleLbl="node0" presStyleIdx="0" presStyleCnt="1" custLinFactNeighborX="1073" custLinFactNeighborY="358"/>
      <dgm:spPr/>
    </dgm:pt>
    <dgm:pt modelId="{A385BFD0-0E23-4AEE-9216-1F0ACA534360}" type="pres">
      <dgm:prSet presAssocID="{39B093D2-9FF2-4879-9F76-28B146361812}" presName="Name9" presStyleLbl="parChTrans1D2" presStyleIdx="0" presStyleCnt="5"/>
      <dgm:spPr/>
    </dgm:pt>
    <dgm:pt modelId="{1DB46FA3-FB8F-47E2-948B-23F45112F191}" type="pres">
      <dgm:prSet presAssocID="{39B093D2-9FF2-4879-9F76-28B146361812}" presName="connTx" presStyleLbl="parChTrans1D2" presStyleIdx="0" presStyleCnt="5"/>
      <dgm:spPr/>
    </dgm:pt>
    <dgm:pt modelId="{68441DB5-794A-4A74-95D7-EDB252A6CA8F}" type="pres">
      <dgm:prSet presAssocID="{812D90CD-6997-4789-94FD-6D93F8D8B472}" presName="node" presStyleLbl="node1" presStyleIdx="0" presStyleCnt="5" custRadScaleRad="104079">
        <dgm:presLayoutVars>
          <dgm:bulletEnabled val="1"/>
        </dgm:presLayoutVars>
      </dgm:prSet>
      <dgm:spPr/>
    </dgm:pt>
    <dgm:pt modelId="{49F3F2DC-7878-4472-BF58-81E741F9CB53}" type="pres">
      <dgm:prSet presAssocID="{E9BBE906-CED9-475E-9B42-450CBC3FC213}" presName="Name9" presStyleLbl="parChTrans1D2" presStyleIdx="1" presStyleCnt="5"/>
      <dgm:spPr/>
    </dgm:pt>
    <dgm:pt modelId="{D6CBD0AB-9335-466A-9612-BDE71F647470}" type="pres">
      <dgm:prSet presAssocID="{E9BBE906-CED9-475E-9B42-450CBC3FC213}" presName="connTx" presStyleLbl="parChTrans1D2" presStyleIdx="1" presStyleCnt="5"/>
      <dgm:spPr/>
    </dgm:pt>
    <dgm:pt modelId="{74FB620C-02DB-4D76-9B5C-EEA6C7A25C43}" type="pres">
      <dgm:prSet presAssocID="{FF574EF9-7B0A-415E-A9B7-54CDCFFF062F}" presName="node" presStyleLbl="node1" presStyleIdx="1" presStyleCnt="5">
        <dgm:presLayoutVars>
          <dgm:bulletEnabled val="1"/>
        </dgm:presLayoutVars>
      </dgm:prSet>
      <dgm:spPr/>
    </dgm:pt>
    <dgm:pt modelId="{FA7A41D4-36BE-4F68-B6A6-7CABCC0E9B39}" type="pres">
      <dgm:prSet presAssocID="{D1851028-2F1F-4BDE-B9F2-BD4A7B97B948}" presName="Name9" presStyleLbl="parChTrans1D2" presStyleIdx="2" presStyleCnt="5"/>
      <dgm:spPr/>
    </dgm:pt>
    <dgm:pt modelId="{90E777D5-60DF-438D-B129-5CE925D2509B}" type="pres">
      <dgm:prSet presAssocID="{D1851028-2F1F-4BDE-B9F2-BD4A7B97B948}" presName="connTx" presStyleLbl="parChTrans1D2" presStyleIdx="2" presStyleCnt="5"/>
      <dgm:spPr/>
    </dgm:pt>
    <dgm:pt modelId="{BCF63E45-3C26-45BD-A2C1-101C2836B3FF}" type="pres">
      <dgm:prSet presAssocID="{D8F84CA5-18B9-4F8B-953C-4D21F4213E7D}" presName="node" presStyleLbl="node1" presStyleIdx="2" presStyleCnt="5">
        <dgm:presLayoutVars>
          <dgm:bulletEnabled val="1"/>
        </dgm:presLayoutVars>
      </dgm:prSet>
      <dgm:spPr/>
    </dgm:pt>
    <dgm:pt modelId="{E0DBAA9B-A458-4EF4-93FC-93CDF0AC74F4}" type="pres">
      <dgm:prSet presAssocID="{95C151CC-1D65-422A-A144-38A7FAB4C6F8}" presName="Name9" presStyleLbl="parChTrans1D2" presStyleIdx="3" presStyleCnt="5"/>
      <dgm:spPr/>
    </dgm:pt>
    <dgm:pt modelId="{AFBE9BC5-84E4-4F42-A70B-CE266E298CD9}" type="pres">
      <dgm:prSet presAssocID="{95C151CC-1D65-422A-A144-38A7FAB4C6F8}" presName="connTx" presStyleLbl="parChTrans1D2" presStyleIdx="3" presStyleCnt="5"/>
      <dgm:spPr/>
    </dgm:pt>
    <dgm:pt modelId="{BB125676-488F-4D5A-81FB-4A854C421451}" type="pres">
      <dgm:prSet presAssocID="{B6F09C7F-97EC-4B9F-B6FF-815D1213D618}" presName="node" presStyleLbl="node1" presStyleIdx="3" presStyleCnt="5">
        <dgm:presLayoutVars>
          <dgm:bulletEnabled val="1"/>
        </dgm:presLayoutVars>
      </dgm:prSet>
      <dgm:spPr/>
    </dgm:pt>
    <dgm:pt modelId="{93920A97-11E1-457A-962E-36D72812428F}" type="pres">
      <dgm:prSet presAssocID="{ACC3A97E-E4FB-4915-B66A-232CB7D092C9}" presName="Name9" presStyleLbl="parChTrans1D2" presStyleIdx="4" presStyleCnt="5"/>
      <dgm:spPr/>
    </dgm:pt>
    <dgm:pt modelId="{1DF65B36-7AE5-48AF-913E-D046BB92EF96}" type="pres">
      <dgm:prSet presAssocID="{ACC3A97E-E4FB-4915-B66A-232CB7D092C9}" presName="connTx" presStyleLbl="parChTrans1D2" presStyleIdx="4" presStyleCnt="5"/>
      <dgm:spPr/>
    </dgm:pt>
    <dgm:pt modelId="{5C2A2628-8845-4981-9576-E62B8B6940F7}" type="pres">
      <dgm:prSet presAssocID="{77278EA7-43E1-41EB-9D76-84DF39F3C4DE}" presName="node" presStyleLbl="node1" presStyleIdx="4" presStyleCnt="5">
        <dgm:presLayoutVars>
          <dgm:bulletEnabled val="1"/>
        </dgm:presLayoutVars>
      </dgm:prSet>
      <dgm:spPr/>
    </dgm:pt>
  </dgm:ptLst>
  <dgm:cxnLst>
    <dgm:cxn modelId="{A15AB20F-8D9E-4958-A826-62124930776A}" type="presOf" srcId="{D1851028-2F1F-4BDE-B9F2-BD4A7B97B948}" destId="{FA7A41D4-36BE-4F68-B6A6-7CABCC0E9B39}" srcOrd="0" destOrd="0" presId="urn:microsoft.com/office/officeart/2005/8/layout/radial1"/>
    <dgm:cxn modelId="{51E79228-4646-4610-B719-5603A16541D3}" srcId="{CF26C604-88E8-489A-8244-62E18C12320F}" destId="{77278EA7-43E1-41EB-9D76-84DF39F3C4DE}" srcOrd="4" destOrd="0" parTransId="{ACC3A97E-E4FB-4915-B66A-232CB7D092C9}" sibTransId="{ED1E7E36-0769-498C-9D66-7FA53D79F3E4}"/>
    <dgm:cxn modelId="{D85D7134-BFE6-4707-840D-E2779637A723}" srcId="{5B7BEF02-35A1-495E-95D9-D20BB74D9FE8}" destId="{CF26C604-88E8-489A-8244-62E18C12320F}" srcOrd="0" destOrd="0" parTransId="{E6AFB46B-6014-4D13-A4DC-00F37A137D1A}" sibTransId="{0C955CE6-D435-479D-87F7-B25B00DD4A6A}"/>
    <dgm:cxn modelId="{43EBA039-8138-49FF-805C-B1C660BBFD26}" type="presOf" srcId="{95C151CC-1D65-422A-A144-38A7FAB4C6F8}" destId="{AFBE9BC5-84E4-4F42-A70B-CE266E298CD9}" srcOrd="1" destOrd="0" presId="urn:microsoft.com/office/officeart/2005/8/layout/radial1"/>
    <dgm:cxn modelId="{DA95C240-7F09-4A50-8573-9FDFA5805BD4}" type="presOf" srcId="{E9BBE906-CED9-475E-9B42-450CBC3FC213}" destId="{49F3F2DC-7878-4472-BF58-81E741F9CB53}" srcOrd="0" destOrd="0" presId="urn:microsoft.com/office/officeart/2005/8/layout/radial1"/>
    <dgm:cxn modelId="{09873260-75C2-4FA3-87D4-DDC8A2CB75BC}" type="presOf" srcId="{95C151CC-1D65-422A-A144-38A7FAB4C6F8}" destId="{E0DBAA9B-A458-4EF4-93FC-93CDF0AC74F4}" srcOrd="0" destOrd="0" presId="urn:microsoft.com/office/officeart/2005/8/layout/radial1"/>
    <dgm:cxn modelId="{A41A2B43-EC89-4B67-9F20-912D729C50E2}" srcId="{CF26C604-88E8-489A-8244-62E18C12320F}" destId="{812D90CD-6997-4789-94FD-6D93F8D8B472}" srcOrd="0" destOrd="0" parTransId="{39B093D2-9FF2-4879-9F76-28B146361812}" sibTransId="{36854678-A4F7-480D-A445-D1EFFFF4D2A4}"/>
    <dgm:cxn modelId="{AA672D44-925F-4155-B570-27147DE2D6F3}" type="presOf" srcId="{5B7BEF02-35A1-495E-95D9-D20BB74D9FE8}" destId="{EEAA0406-366D-4751-9399-62377068C02B}" srcOrd="0" destOrd="0" presId="urn:microsoft.com/office/officeart/2005/8/layout/radial1"/>
    <dgm:cxn modelId="{50DCAA64-D3A0-43F3-8887-BAA19684643E}" type="presOf" srcId="{39B093D2-9FF2-4879-9F76-28B146361812}" destId="{1DB46FA3-FB8F-47E2-948B-23F45112F191}" srcOrd="1" destOrd="0" presId="urn:microsoft.com/office/officeart/2005/8/layout/radial1"/>
    <dgm:cxn modelId="{0916947A-5FCC-4B58-9088-92CCA12A9452}" type="presOf" srcId="{39B093D2-9FF2-4879-9F76-28B146361812}" destId="{A385BFD0-0E23-4AEE-9216-1F0ACA534360}" srcOrd="0" destOrd="0" presId="urn:microsoft.com/office/officeart/2005/8/layout/radial1"/>
    <dgm:cxn modelId="{C01CB482-7860-4B1A-934D-F711CF1B4DF0}" type="presOf" srcId="{B6F09C7F-97EC-4B9F-B6FF-815D1213D618}" destId="{BB125676-488F-4D5A-81FB-4A854C421451}" srcOrd="0" destOrd="0" presId="urn:microsoft.com/office/officeart/2005/8/layout/radial1"/>
    <dgm:cxn modelId="{BDF98894-34DC-4E7A-A217-003F72D20B5F}" type="presOf" srcId="{D8F84CA5-18B9-4F8B-953C-4D21F4213E7D}" destId="{BCF63E45-3C26-45BD-A2C1-101C2836B3FF}" srcOrd="0" destOrd="0" presId="urn:microsoft.com/office/officeart/2005/8/layout/radial1"/>
    <dgm:cxn modelId="{D182AB97-F018-48CA-852A-193AE5EA45F5}" srcId="{CF26C604-88E8-489A-8244-62E18C12320F}" destId="{D8F84CA5-18B9-4F8B-953C-4D21F4213E7D}" srcOrd="2" destOrd="0" parTransId="{D1851028-2F1F-4BDE-B9F2-BD4A7B97B948}" sibTransId="{1A98276E-11FB-49D3-A4C3-2F356725743E}"/>
    <dgm:cxn modelId="{DE308EBC-F27E-40A4-A472-A20F7A988462}" type="presOf" srcId="{E9BBE906-CED9-475E-9B42-450CBC3FC213}" destId="{D6CBD0AB-9335-466A-9612-BDE71F647470}" srcOrd="1" destOrd="0" presId="urn:microsoft.com/office/officeart/2005/8/layout/radial1"/>
    <dgm:cxn modelId="{55512DD0-05B0-4CAB-896E-4FC0FF237AEB}" type="presOf" srcId="{CF26C604-88E8-489A-8244-62E18C12320F}" destId="{374E334F-8C9E-4705-9CD7-02B5E8BC1838}" srcOrd="0" destOrd="0" presId="urn:microsoft.com/office/officeart/2005/8/layout/radial1"/>
    <dgm:cxn modelId="{3C0649D2-3068-4182-A478-CB6E0E15C59F}" type="presOf" srcId="{77278EA7-43E1-41EB-9D76-84DF39F3C4DE}" destId="{5C2A2628-8845-4981-9576-E62B8B6940F7}" srcOrd="0" destOrd="0" presId="urn:microsoft.com/office/officeart/2005/8/layout/radial1"/>
    <dgm:cxn modelId="{6C9986D4-E4D7-44D9-95E6-8623F2E54D60}" srcId="{CF26C604-88E8-489A-8244-62E18C12320F}" destId="{FF574EF9-7B0A-415E-A9B7-54CDCFFF062F}" srcOrd="1" destOrd="0" parTransId="{E9BBE906-CED9-475E-9B42-450CBC3FC213}" sibTransId="{69978BC7-9A63-4116-A037-2F3F60516400}"/>
    <dgm:cxn modelId="{FF65F9D6-1285-4CEE-997F-2267D3B2A183}" type="presOf" srcId="{FF574EF9-7B0A-415E-A9B7-54CDCFFF062F}" destId="{74FB620C-02DB-4D76-9B5C-EEA6C7A25C43}" srcOrd="0" destOrd="0" presId="urn:microsoft.com/office/officeart/2005/8/layout/radial1"/>
    <dgm:cxn modelId="{8043B1D8-7ECA-46E6-9438-F7228DE066C3}" type="presOf" srcId="{812D90CD-6997-4789-94FD-6D93F8D8B472}" destId="{68441DB5-794A-4A74-95D7-EDB252A6CA8F}" srcOrd="0" destOrd="0" presId="urn:microsoft.com/office/officeart/2005/8/layout/radial1"/>
    <dgm:cxn modelId="{93DE78DC-16B2-4F38-BFA6-31DD8539C925}" srcId="{CF26C604-88E8-489A-8244-62E18C12320F}" destId="{B6F09C7F-97EC-4B9F-B6FF-815D1213D618}" srcOrd="3" destOrd="0" parTransId="{95C151CC-1D65-422A-A144-38A7FAB4C6F8}" sibTransId="{3BC9D9C6-56DA-41C8-8B75-B3A9513D0AF4}"/>
    <dgm:cxn modelId="{152FB2E8-2D9F-4671-9813-8DB5D246A5D1}" type="presOf" srcId="{ACC3A97E-E4FB-4915-B66A-232CB7D092C9}" destId="{1DF65B36-7AE5-48AF-913E-D046BB92EF96}" srcOrd="1" destOrd="0" presId="urn:microsoft.com/office/officeart/2005/8/layout/radial1"/>
    <dgm:cxn modelId="{295CC0EB-9373-4B27-9402-B8D18D41C7D1}" type="presOf" srcId="{ACC3A97E-E4FB-4915-B66A-232CB7D092C9}" destId="{93920A97-11E1-457A-962E-36D72812428F}" srcOrd="0" destOrd="0" presId="urn:microsoft.com/office/officeart/2005/8/layout/radial1"/>
    <dgm:cxn modelId="{2DCB1AFF-EDD1-4BD3-BC90-1CB77AF4F405}" type="presOf" srcId="{D1851028-2F1F-4BDE-B9F2-BD4A7B97B948}" destId="{90E777D5-60DF-438D-B129-5CE925D2509B}" srcOrd="1" destOrd="0" presId="urn:microsoft.com/office/officeart/2005/8/layout/radial1"/>
    <dgm:cxn modelId="{A3ED306A-AAEA-4A54-995E-C9BD4EE13FA5}" type="presParOf" srcId="{EEAA0406-366D-4751-9399-62377068C02B}" destId="{374E334F-8C9E-4705-9CD7-02B5E8BC1838}" srcOrd="0" destOrd="0" presId="urn:microsoft.com/office/officeart/2005/8/layout/radial1"/>
    <dgm:cxn modelId="{79D6A857-80AD-4CB8-A9E5-BF253F7C0C17}" type="presParOf" srcId="{EEAA0406-366D-4751-9399-62377068C02B}" destId="{A385BFD0-0E23-4AEE-9216-1F0ACA534360}" srcOrd="1" destOrd="0" presId="urn:microsoft.com/office/officeart/2005/8/layout/radial1"/>
    <dgm:cxn modelId="{4188A007-6DCA-44AD-B298-FAE1EC1A870D}" type="presParOf" srcId="{A385BFD0-0E23-4AEE-9216-1F0ACA534360}" destId="{1DB46FA3-FB8F-47E2-948B-23F45112F191}" srcOrd="0" destOrd="0" presId="urn:microsoft.com/office/officeart/2005/8/layout/radial1"/>
    <dgm:cxn modelId="{C1300625-C234-4D07-BB36-A95BD1C5261E}" type="presParOf" srcId="{EEAA0406-366D-4751-9399-62377068C02B}" destId="{68441DB5-794A-4A74-95D7-EDB252A6CA8F}" srcOrd="2" destOrd="0" presId="urn:microsoft.com/office/officeart/2005/8/layout/radial1"/>
    <dgm:cxn modelId="{AE81189B-3012-4CFB-8751-54EBE567790F}" type="presParOf" srcId="{EEAA0406-366D-4751-9399-62377068C02B}" destId="{49F3F2DC-7878-4472-BF58-81E741F9CB53}" srcOrd="3" destOrd="0" presId="urn:microsoft.com/office/officeart/2005/8/layout/radial1"/>
    <dgm:cxn modelId="{670FAC1A-012D-4523-B9F8-ED613E5EE350}" type="presParOf" srcId="{49F3F2DC-7878-4472-BF58-81E741F9CB53}" destId="{D6CBD0AB-9335-466A-9612-BDE71F647470}" srcOrd="0" destOrd="0" presId="urn:microsoft.com/office/officeart/2005/8/layout/radial1"/>
    <dgm:cxn modelId="{CDCAC71A-BA24-444A-99AC-F8106DA9D7E7}" type="presParOf" srcId="{EEAA0406-366D-4751-9399-62377068C02B}" destId="{74FB620C-02DB-4D76-9B5C-EEA6C7A25C43}" srcOrd="4" destOrd="0" presId="urn:microsoft.com/office/officeart/2005/8/layout/radial1"/>
    <dgm:cxn modelId="{76ABF176-3D35-4B5B-BEC3-D46AC91FC9BD}" type="presParOf" srcId="{EEAA0406-366D-4751-9399-62377068C02B}" destId="{FA7A41D4-36BE-4F68-B6A6-7CABCC0E9B39}" srcOrd="5" destOrd="0" presId="urn:microsoft.com/office/officeart/2005/8/layout/radial1"/>
    <dgm:cxn modelId="{3C931142-1EE5-4B27-B8F2-43A3BF60F3EB}" type="presParOf" srcId="{FA7A41D4-36BE-4F68-B6A6-7CABCC0E9B39}" destId="{90E777D5-60DF-438D-B129-5CE925D2509B}" srcOrd="0" destOrd="0" presId="urn:microsoft.com/office/officeart/2005/8/layout/radial1"/>
    <dgm:cxn modelId="{C1F53051-901C-43EE-AB58-B1F2D48FF3E6}" type="presParOf" srcId="{EEAA0406-366D-4751-9399-62377068C02B}" destId="{BCF63E45-3C26-45BD-A2C1-101C2836B3FF}" srcOrd="6" destOrd="0" presId="urn:microsoft.com/office/officeart/2005/8/layout/radial1"/>
    <dgm:cxn modelId="{EE367A38-7F77-4046-946B-46944BD37B7D}" type="presParOf" srcId="{EEAA0406-366D-4751-9399-62377068C02B}" destId="{E0DBAA9B-A458-4EF4-93FC-93CDF0AC74F4}" srcOrd="7" destOrd="0" presId="urn:microsoft.com/office/officeart/2005/8/layout/radial1"/>
    <dgm:cxn modelId="{DFD0EAC6-17BD-400F-82A3-B4F04B53C98C}" type="presParOf" srcId="{E0DBAA9B-A458-4EF4-93FC-93CDF0AC74F4}" destId="{AFBE9BC5-84E4-4F42-A70B-CE266E298CD9}" srcOrd="0" destOrd="0" presId="urn:microsoft.com/office/officeart/2005/8/layout/radial1"/>
    <dgm:cxn modelId="{739CAB2C-8C1B-42E4-BC3B-E1EB1FCB3E2C}" type="presParOf" srcId="{EEAA0406-366D-4751-9399-62377068C02B}" destId="{BB125676-488F-4D5A-81FB-4A854C421451}" srcOrd="8" destOrd="0" presId="urn:microsoft.com/office/officeart/2005/8/layout/radial1"/>
    <dgm:cxn modelId="{4D1C4AA7-32E0-4AD1-833E-783C679699FF}" type="presParOf" srcId="{EEAA0406-366D-4751-9399-62377068C02B}" destId="{93920A97-11E1-457A-962E-36D72812428F}" srcOrd="9" destOrd="0" presId="urn:microsoft.com/office/officeart/2005/8/layout/radial1"/>
    <dgm:cxn modelId="{47368C87-9C62-43F7-82A6-6585DC0051E3}" type="presParOf" srcId="{93920A97-11E1-457A-962E-36D72812428F}" destId="{1DF65B36-7AE5-48AF-913E-D046BB92EF96}" srcOrd="0" destOrd="0" presId="urn:microsoft.com/office/officeart/2005/8/layout/radial1"/>
    <dgm:cxn modelId="{869983AE-E38E-4301-A2A4-540E2D6697FD}" type="presParOf" srcId="{EEAA0406-366D-4751-9399-62377068C02B}" destId="{5C2A2628-8845-4981-9576-E62B8B6940F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12FB0-1C6E-439F-A8DD-0E0D9F04151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68057-D528-4456-BCB5-D49430A0C9D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 характеру деятельности:</a:t>
          </a:r>
        </a:p>
        <a:p>
          <a:endParaRPr lang="ru-RU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-психология труда</a:t>
          </a:r>
        </a:p>
        <a:p>
          <a:r>
            <a:rPr lang="ru-RU" dirty="0">
              <a:solidFill>
                <a:schemeClr val="tx1"/>
              </a:solidFill>
            </a:rPr>
            <a:t>-педагогическая психология</a:t>
          </a:r>
        </a:p>
        <a:p>
          <a:r>
            <a:rPr lang="ru-RU" dirty="0">
              <a:solidFill>
                <a:schemeClr val="tx1"/>
              </a:solidFill>
            </a:rPr>
            <a:t>-медицинская психология</a:t>
          </a:r>
        </a:p>
        <a:p>
          <a:r>
            <a:rPr lang="ru-RU" dirty="0">
              <a:solidFill>
                <a:schemeClr val="tx1"/>
              </a:solidFill>
            </a:rPr>
            <a:t>-юридическая психология</a:t>
          </a:r>
        </a:p>
        <a:p>
          <a:r>
            <a:rPr lang="ru-RU" dirty="0">
              <a:solidFill>
                <a:schemeClr val="tx1"/>
              </a:solidFill>
            </a:rPr>
            <a:t>-военная психология</a:t>
          </a:r>
        </a:p>
        <a:p>
          <a:r>
            <a:rPr lang="ru-RU" dirty="0">
              <a:solidFill>
                <a:schemeClr val="tx1"/>
              </a:solidFill>
            </a:rPr>
            <a:t>-психология спорта и др.</a:t>
          </a:r>
        </a:p>
      </dgm:t>
    </dgm:pt>
    <dgm:pt modelId="{53F1A47B-9D54-43CC-A43D-57E406A3DD91}" type="parTrans" cxnId="{133DB01F-9117-4BDC-8582-8F0F40F739FC}">
      <dgm:prSet/>
      <dgm:spPr/>
      <dgm:t>
        <a:bodyPr/>
        <a:lstStyle/>
        <a:p>
          <a:endParaRPr lang="ru-RU"/>
        </a:p>
      </dgm:t>
    </dgm:pt>
    <dgm:pt modelId="{8D679381-CA64-4F15-AE0E-03D6B34557FA}" type="sibTrans" cxnId="{133DB01F-9117-4BDC-8582-8F0F40F739FC}">
      <dgm:prSet/>
      <dgm:spPr/>
      <dgm:t>
        <a:bodyPr/>
        <a:lstStyle/>
        <a:p>
          <a:endParaRPr lang="ru-RU"/>
        </a:p>
      </dgm:t>
    </dgm:pt>
    <dgm:pt modelId="{593D0520-4EEE-46F1-A588-042297C5A4D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 развитию:</a:t>
          </a:r>
        </a:p>
        <a:p>
          <a:endParaRPr lang="ru-RU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-возрастная психология</a:t>
          </a:r>
        </a:p>
        <a:p>
          <a:r>
            <a:rPr lang="ru-RU" dirty="0">
              <a:solidFill>
                <a:schemeClr val="tx1"/>
              </a:solidFill>
            </a:rPr>
            <a:t>-сравнительная психология</a:t>
          </a:r>
        </a:p>
        <a:p>
          <a:r>
            <a:rPr lang="ru-RU" dirty="0">
              <a:solidFill>
                <a:schemeClr val="tx1"/>
              </a:solidFill>
            </a:rPr>
            <a:t>-детская психология</a:t>
          </a:r>
        </a:p>
        <a:p>
          <a:r>
            <a:rPr lang="ru-RU" dirty="0">
              <a:solidFill>
                <a:schemeClr val="tx1"/>
              </a:solidFill>
            </a:rPr>
            <a:t>-специальная психология и др.</a:t>
          </a:r>
        </a:p>
      </dgm:t>
    </dgm:pt>
    <dgm:pt modelId="{BE0C9ECF-0EB0-45A7-BBE0-18C8F06485D0}" type="parTrans" cxnId="{AAAC5D7E-8A8F-4A0D-898F-6A380FEF5705}">
      <dgm:prSet/>
      <dgm:spPr/>
      <dgm:t>
        <a:bodyPr/>
        <a:lstStyle/>
        <a:p>
          <a:endParaRPr lang="ru-RU"/>
        </a:p>
      </dgm:t>
    </dgm:pt>
    <dgm:pt modelId="{D3333E11-6E53-41BD-8600-79C0FAF21C80}" type="sibTrans" cxnId="{AAAC5D7E-8A8F-4A0D-898F-6A380FEF5705}">
      <dgm:prSet/>
      <dgm:spPr/>
      <dgm:t>
        <a:bodyPr/>
        <a:lstStyle/>
        <a:p>
          <a:endParaRPr lang="ru-RU"/>
        </a:p>
      </dgm:t>
    </dgm:pt>
    <dgm:pt modelId="{28E3A811-E94F-47BB-9017-7E2F3A78A22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 принципу отношения личности и общества:</a:t>
          </a:r>
        </a:p>
        <a:p>
          <a:endParaRPr lang="ru-RU" dirty="0">
            <a:solidFill>
              <a:schemeClr val="tx1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-социальная психология</a:t>
          </a:r>
        </a:p>
        <a:p>
          <a:r>
            <a:rPr lang="ru-RU" dirty="0">
              <a:solidFill>
                <a:schemeClr val="tx1"/>
              </a:solidFill>
            </a:rPr>
            <a:t>-психология личности</a:t>
          </a:r>
        </a:p>
        <a:p>
          <a:r>
            <a:rPr lang="ru-RU" dirty="0">
              <a:solidFill>
                <a:schemeClr val="tx1"/>
              </a:solidFill>
            </a:rPr>
            <a:t>-психология общения и др.</a:t>
          </a:r>
        </a:p>
      </dgm:t>
    </dgm:pt>
    <dgm:pt modelId="{68C3614B-BB0B-4681-AFE9-6FEFAD4CEC8A}" type="parTrans" cxnId="{7552072C-2A48-4013-AC02-118A20F2FEB9}">
      <dgm:prSet/>
      <dgm:spPr/>
      <dgm:t>
        <a:bodyPr/>
        <a:lstStyle/>
        <a:p>
          <a:endParaRPr lang="ru-RU"/>
        </a:p>
      </dgm:t>
    </dgm:pt>
    <dgm:pt modelId="{09876AF1-B0FB-4948-8B23-7814829C4393}" type="sibTrans" cxnId="{7552072C-2A48-4013-AC02-118A20F2FEB9}">
      <dgm:prSet/>
      <dgm:spPr/>
      <dgm:t>
        <a:bodyPr/>
        <a:lstStyle/>
        <a:p>
          <a:endParaRPr lang="ru-RU"/>
        </a:p>
      </dgm:t>
    </dgm:pt>
    <dgm:pt modelId="{2B7FB8F6-675A-4E71-8433-F6E52CC3E3ED}" type="pres">
      <dgm:prSet presAssocID="{21C12FB0-1C6E-439F-A8DD-0E0D9F041510}" presName="Name0" presStyleCnt="0">
        <dgm:presLayoutVars>
          <dgm:dir/>
          <dgm:resizeHandles val="exact"/>
        </dgm:presLayoutVars>
      </dgm:prSet>
      <dgm:spPr/>
    </dgm:pt>
    <dgm:pt modelId="{A8F083E1-BD02-40CE-862E-B3518EF4B9F7}" type="pres">
      <dgm:prSet presAssocID="{8E068057-D528-4456-BCB5-D49430A0C9DE}" presName="node" presStyleLbl="node1" presStyleIdx="0" presStyleCnt="3" custLinFactNeighborX="-512">
        <dgm:presLayoutVars>
          <dgm:bulletEnabled val="1"/>
        </dgm:presLayoutVars>
      </dgm:prSet>
      <dgm:spPr/>
    </dgm:pt>
    <dgm:pt modelId="{BD440796-A914-408F-BB40-DD074861A101}" type="pres">
      <dgm:prSet presAssocID="{8D679381-CA64-4F15-AE0E-03D6B34557FA}" presName="sibTrans" presStyleCnt="0"/>
      <dgm:spPr/>
    </dgm:pt>
    <dgm:pt modelId="{F67B5858-D7BA-451C-BE24-D1BBC2AA4272}" type="pres">
      <dgm:prSet presAssocID="{593D0520-4EEE-46F1-A588-042297C5A4D3}" presName="node" presStyleLbl="node1" presStyleIdx="1" presStyleCnt="3">
        <dgm:presLayoutVars>
          <dgm:bulletEnabled val="1"/>
        </dgm:presLayoutVars>
      </dgm:prSet>
      <dgm:spPr/>
    </dgm:pt>
    <dgm:pt modelId="{70C17580-1AAB-47DD-920C-558658BDF843}" type="pres">
      <dgm:prSet presAssocID="{D3333E11-6E53-41BD-8600-79C0FAF21C80}" presName="sibTrans" presStyleCnt="0"/>
      <dgm:spPr/>
    </dgm:pt>
    <dgm:pt modelId="{B1318E2A-08F3-48AE-8CC6-06362326505D}" type="pres">
      <dgm:prSet presAssocID="{28E3A811-E94F-47BB-9017-7E2F3A78A225}" presName="node" presStyleLbl="node1" presStyleIdx="2" presStyleCnt="3">
        <dgm:presLayoutVars>
          <dgm:bulletEnabled val="1"/>
        </dgm:presLayoutVars>
      </dgm:prSet>
      <dgm:spPr/>
    </dgm:pt>
  </dgm:ptLst>
  <dgm:cxnLst>
    <dgm:cxn modelId="{291D0303-9388-4C2D-963C-80B14F5E0A5F}" type="presOf" srcId="{28E3A811-E94F-47BB-9017-7E2F3A78A225}" destId="{B1318E2A-08F3-48AE-8CC6-06362326505D}" srcOrd="0" destOrd="0" presId="urn:microsoft.com/office/officeart/2005/8/layout/hList6"/>
    <dgm:cxn modelId="{49A29A1F-5E12-43D1-9AD2-D8D001DBBEA3}" type="presOf" srcId="{593D0520-4EEE-46F1-A588-042297C5A4D3}" destId="{F67B5858-D7BA-451C-BE24-D1BBC2AA4272}" srcOrd="0" destOrd="0" presId="urn:microsoft.com/office/officeart/2005/8/layout/hList6"/>
    <dgm:cxn modelId="{133DB01F-9117-4BDC-8582-8F0F40F739FC}" srcId="{21C12FB0-1C6E-439F-A8DD-0E0D9F041510}" destId="{8E068057-D528-4456-BCB5-D49430A0C9DE}" srcOrd="0" destOrd="0" parTransId="{53F1A47B-9D54-43CC-A43D-57E406A3DD91}" sibTransId="{8D679381-CA64-4F15-AE0E-03D6B34557FA}"/>
    <dgm:cxn modelId="{7552072C-2A48-4013-AC02-118A20F2FEB9}" srcId="{21C12FB0-1C6E-439F-A8DD-0E0D9F041510}" destId="{28E3A811-E94F-47BB-9017-7E2F3A78A225}" srcOrd="2" destOrd="0" parTransId="{68C3614B-BB0B-4681-AFE9-6FEFAD4CEC8A}" sibTransId="{09876AF1-B0FB-4948-8B23-7814829C4393}"/>
    <dgm:cxn modelId="{AAAC5D7E-8A8F-4A0D-898F-6A380FEF5705}" srcId="{21C12FB0-1C6E-439F-A8DD-0E0D9F041510}" destId="{593D0520-4EEE-46F1-A588-042297C5A4D3}" srcOrd="1" destOrd="0" parTransId="{BE0C9ECF-0EB0-45A7-BBE0-18C8F06485D0}" sibTransId="{D3333E11-6E53-41BD-8600-79C0FAF21C80}"/>
    <dgm:cxn modelId="{CA95D88A-4F36-4C43-B593-8F04A8AA7148}" type="presOf" srcId="{8E068057-D528-4456-BCB5-D49430A0C9DE}" destId="{A8F083E1-BD02-40CE-862E-B3518EF4B9F7}" srcOrd="0" destOrd="0" presId="urn:microsoft.com/office/officeart/2005/8/layout/hList6"/>
    <dgm:cxn modelId="{96DE148D-9875-4064-9AFB-61A90962F426}" type="presOf" srcId="{21C12FB0-1C6E-439F-A8DD-0E0D9F041510}" destId="{2B7FB8F6-675A-4E71-8433-F6E52CC3E3ED}" srcOrd="0" destOrd="0" presId="urn:microsoft.com/office/officeart/2005/8/layout/hList6"/>
    <dgm:cxn modelId="{A87C7D4B-E149-46A8-AF69-CA6E9B916DB9}" type="presParOf" srcId="{2B7FB8F6-675A-4E71-8433-F6E52CC3E3ED}" destId="{A8F083E1-BD02-40CE-862E-B3518EF4B9F7}" srcOrd="0" destOrd="0" presId="urn:microsoft.com/office/officeart/2005/8/layout/hList6"/>
    <dgm:cxn modelId="{504F64D1-525B-4D52-A9E3-4C5B00D7DD11}" type="presParOf" srcId="{2B7FB8F6-675A-4E71-8433-F6E52CC3E3ED}" destId="{BD440796-A914-408F-BB40-DD074861A101}" srcOrd="1" destOrd="0" presId="urn:microsoft.com/office/officeart/2005/8/layout/hList6"/>
    <dgm:cxn modelId="{927C4C72-0305-46ED-B28D-CF74A4C624D9}" type="presParOf" srcId="{2B7FB8F6-675A-4E71-8433-F6E52CC3E3ED}" destId="{F67B5858-D7BA-451C-BE24-D1BBC2AA4272}" srcOrd="2" destOrd="0" presId="urn:microsoft.com/office/officeart/2005/8/layout/hList6"/>
    <dgm:cxn modelId="{48C8B7A1-11FB-4ED7-ACE7-F42951D54682}" type="presParOf" srcId="{2B7FB8F6-675A-4E71-8433-F6E52CC3E3ED}" destId="{70C17580-1AAB-47DD-920C-558658BDF843}" srcOrd="3" destOrd="0" presId="urn:microsoft.com/office/officeart/2005/8/layout/hList6"/>
    <dgm:cxn modelId="{988FC337-BC4D-4A1C-B848-C50B0DED7A89}" type="presParOf" srcId="{2B7FB8F6-675A-4E71-8433-F6E52CC3E3ED}" destId="{B1318E2A-08F3-48AE-8CC6-0636232650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81137-C2A6-4C4C-BC3E-AB238EB0703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E25B15-F107-47F2-A2EE-B00919DCA637}">
      <dgm:prSet phldrT="[Текст]"/>
      <dgm:spPr/>
      <dgm:t>
        <a:bodyPr/>
        <a:lstStyle/>
        <a:p>
          <a:r>
            <a:rPr lang="ru-RU" dirty="0"/>
            <a:t>Психологические методы</a:t>
          </a:r>
        </a:p>
      </dgm:t>
    </dgm:pt>
    <dgm:pt modelId="{0DDD27BC-12BF-41BE-9887-335C15C715D4}" type="parTrans" cxnId="{B53DA409-4766-455A-8B42-FE14B800F753}">
      <dgm:prSet/>
      <dgm:spPr/>
      <dgm:t>
        <a:bodyPr/>
        <a:lstStyle/>
        <a:p>
          <a:endParaRPr lang="ru-RU"/>
        </a:p>
      </dgm:t>
    </dgm:pt>
    <dgm:pt modelId="{E29A1439-B8BF-4AB9-A085-199584AB9DA3}" type="sibTrans" cxnId="{B53DA409-4766-455A-8B42-FE14B800F753}">
      <dgm:prSet/>
      <dgm:spPr/>
      <dgm:t>
        <a:bodyPr/>
        <a:lstStyle/>
        <a:p>
          <a:endParaRPr lang="ru-RU"/>
        </a:p>
      </dgm:t>
    </dgm:pt>
    <dgm:pt modelId="{736D320D-A880-407E-B942-813FACAE6773}">
      <dgm:prSet phldrT="[Текст]"/>
      <dgm:spPr/>
      <dgm:t>
        <a:bodyPr/>
        <a:lstStyle/>
        <a:p>
          <a:r>
            <a:rPr lang="ru-RU" dirty="0"/>
            <a:t>Наблюдение</a:t>
          </a:r>
        </a:p>
      </dgm:t>
    </dgm:pt>
    <dgm:pt modelId="{272C89F6-E918-4FE0-B3B5-A97E40DBEF4C}" type="parTrans" cxnId="{C2470366-4C02-4AC3-A40B-DACE1DB11FD3}">
      <dgm:prSet/>
      <dgm:spPr/>
      <dgm:t>
        <a:bodyPr/>
        <a:lstStyle/>
        <a:p>
          <a:endParaRPr lang="ru-RU"/>
        </a:p>
      </dgm:t>
    </dgm:pt>
    <dgm:pt modelId="{4C0D8354-6140-4674-B2AA-94C861FF9F50}" type="sibTrans" cxnId="{C2470366-4C02-4AC3-A40B-DACE1DB11FD3}">
      <dgm:prSet/>
      <dgm:spPr/>
      <dgm:t>
        <a:bodyPr/>
        <a:lstStyle/>
        <a:p>
          <a:endParaRPr lang="ru-RU"/>
        </a:p>
      </dgm:t>
    </dgm:pt>
    <dgm:pt modelId="{F1CDC58C-1CCE-4444-970A-AB89059FC9F6}">
      <dgm:prSet phldrT="[Текст]"/>
      <dgm:spPr/>
      <dgm:t>
        <a:bodyPr/>
        <a:lstStyle/>
        <a:p>
          <a:r>
            <a:rPr lang="ru-RU" dirty="0"/>
            <a:t>Эксперимент</a:t>
          </a:r>
        </a:p>
      </dgm:t>
    </dgm:pt>
    <dgm:pt modelId="{1282F17A-B899-4399-9195-F335DB541463}" type="parTrans" cxnId="{4142DC5D-3F50-4E80-998C-AB0649FA3D6B}">
      <dgm:prSet/>
      <dgm:spPr/>
      <dgm:t>
        <a:bodyPr/>
        <a:lstStyle/>
        <a:p>
          <a:endParaRPr lang="ru-RU"/>
        </a:p>
      </dgm:t>
    </dgm:pt>
    <dgm:pt modelId="{1D83F7D2-49B4-4075-A7C6-B6E28451E21B}" type="sibTrans" cxnId="{4142DC5D-3F50-4E80-998C-AB0649FA3D6B}">
      <dgm:prSet/>
      <dgm:spPr/>
      <dgm:t>
        <a:bodyPr/>
        <a:lstStyle/>
        <a:p>
          <a:endParaRPr lang="ru-RU"/>
        </a:p>
      </dgm:t>
    </dgm:pt>
    <dgm:pt modelId="{9A515D41-9963-4B0D-B220-C730EB6E1542}">
      <dgm:prSet phldrT="[Текст]"/>
      <dgm:spPr/>
      <dgm:t>
        <a:bodyPr/>
        <a:lstStyle/>
        <a:p>
          <a:r>
            <a:rPr lang="ru-RU" dirty="0"/>
            <a:t>Психофизиологические методы</a:t>
          </a:r>
        </a:p>
      </dgm:t>
    </dgm:pt>
    <dgm:pt modelId="{D44144B1-BB38-4A01-B12B-696E502C5DB2}" type="parTrans" cxnId="{F9A9E8EC-BA68-4750-A3E1-C0E0374AB774}">
      <dgm:prSet/>
      <dgm:spPr/>
      <dgm:t>
        <a:bodyPr/>
        <a:lstStyle/>
        <a:p>
          <a:endParaRPr lang="ru-RU"/>
        </a:p>
      </dgm:t>
    </dgm:pt>
    <dgm:pt modelId="{A479E90B-1669-4653-860F-AF737CB9BCA5}" type="sibTrans" cxnId="{F9A9E8EC-BA68-4750-A3E1-C0E0374AB774}">
      <dgm:prSet/>
      <dgm:spPr/>
      <dgm:t>
        <a:bodyPr/>
        <a:lstStyle/>
        <a:p>
          <a:endParaRPr lang="ru-RU"/>
        </a:p>
      </dgm:t>
    </dgm:pt>
    <dgm:pt modelId="{2AE7E40C-C959-4D0B-994D-851573D265C1}">
      <dgm:prSet phldrT="[Текст]"/>
      <dgm:spPr/>
      <dgm:t>
        <a:bodyPr/>
        <a:lstStyle/>
        <a:p>
          <a:r>
            <a:rPr lang="ru-RU" dirty="0"/>
            <a:t>Регистрация электрокардиограммы сенсомоторных реакций, показателей тремора и т.д.</a:t>
          </a:r>
        </a:p>
      </dgm:t>
    </dgm:pt>
    <dgm:pt modelId="{0C6FC32A-3B4C-439B-999A-6807FB7A9C44}" type="parTrans" cxnId="{F7592AFE-C196-48C0-8FC5-BFF108CF2C13}">
      <dgm:prSet/>
      <dgm:spPr/>
      <dgm:t>
        <a:bodyPr/>
        <a:lstStyle/>
        <a:p>
          <a:endParaRPr lang="ru-RU"/>
        </a:p>
      </dgm:t>
    </dgm:pt>
    <dgm:pt modelId="{98BC8255-67A8-4E62-8785-0B95E1DE5EF6}" type="sibTrans" cxnId="{F7592AFE-C196-48C0-8FC5-BFF108CF2C13}">
      <dgm:prSet/>
      <dgm:spPr/>
      <dgm:t>
        <a:bodyPr/>
        <a:lstStyle/>
        <a:p>
          <a:endParaRPr lang="ru-RU"/>
        </a:p>
      </dgm:t>
    </dgm:pt>
    <dgm:pt modelId="{00B5CE7E-946F-42FF-81E5-55B1E5AD10C1}">
      <dgm:prSet phldrT="[Текст]"/>
      <dgm:spPr/>
      <dgm:t>
        <a:bodyPr/>
        <a:lstStyle/>
        <a:p>
          <a:r>
            <a:rPr lang="ru-RU" dirty="0"/>
            <a:t>Математические методы</a:t>
          </a:r>
        </a:p>
      </dgm:t>
    </dgm:pt>
    <dgm:pt modelId="{17E28F33-C0E1-4508-8198-A07FB2A384F4}" type="parTrans" cxnId="{AABBEE56-6F60-4279-A4A1-89F7E6D161F4}">
      <dgm:prSet/>
      <dgm:spPr/>
      <dgm:t>
        <a:bodyPr/>
        <a:lstStyle/>
        <a:p>
          <a:endParaRPr lang="ru-RU"/>
        </a:p>
      </dgm:t>
    </dgm:pt>
    <dgm:pt modelId="{F7AB77F3-12BC-4B27-84D6-771BB61219AA}" type="sibTrans" cxnId="{AABBEE56-6F60-4279-A4A1-89F7E6D161F4}">
      <dgm:prSet/>
      <dgm:spPr/>
      <dgm:t>
        <a:bodyPr/>
        <a:lstStyle/>
        <a:p>
          <a:endParaRPr lang="ru-RU"/>
        </a:p>
      </dgm:t>
    </dgm:pt>
    <dgm:pt modelId="{FDA832C1-21B9-4B79-80CF-2703A55E027B}">
      <dgm:prSet phldrT="[Текст]"/>
      <dgm:spPr/>
      <dgm:t>
        <a:bodyPr/>
        <a:lstStyle/>
        <a:p>
          <a:r>
            <a:rPr lang="ru-RU" dirty="0"/>
            <a:t>Методы статистической обработки данных</a:t>
          </a:r>
        </a:p>
      </dgm:t>
    </dgm:pt>
    <dgm:pt modelId="{4044245B-8A40-4E37-9B17-F58DB7FBC08D}" type="parTrans" cxnId="{01284A4C-193C-4BEC-BFF2-B606863020E9}">
      <dgm:prSet/>
      <dgm:spPr/>
      <dgm:t>
        <a:bodyPr/>
        <a:lstStyle/>
        <a:p>
          <a:endParaRPr lang="ru-RU"/>
        </a:p>
      </dgm:t>
    </dgm:pt>
    <dgm:pt modelId="{84556CD3-57C1-4E7C-B9A8-3368105A95CB}" type="sibTrans" cxnId="{01284A4C-193C-4BEC-BFF2-B606863020E9}">
      <dgm:prSet/>
      <dgm:spPr/>
      <dgm:t>
        <a:bodyPr/>
        <a:lstStyle/>
        <a:p>
          <a:endParaRPr lang="ru-RU"/>
        </a:p>
      </dgm:t>
    </dgm:pt>
    <dgm:pt modelId="{519A7549-D45F-49DA-AF69-BCBEC421A753}">
      <dgm:prSet phldrT="[Текст]"/>
      <dgm:spPr/>
      <dgm:t>
        <a:bodyPr/>
        <a:lstStyle/>
        <a:p>
          <a:r>
            <a:rPr lang="ru-RU" dirty="0"/>
            <a:t>Анкетирование</a:t>
          </a:r>
        </a:p>
      </dgm:t>
    </dgm:pt>
    <dgm:pt modelId="{2171E5E7-AA94-4421-A8D9-5DDD38EEE6B3}" type="parTrans" cxnId="{ACA13B78-55D5-4B54-9C7D-1EC33F9E55AC}">
      <dgm:prSet/>
      <dgm:spPr/>
      <dgm:t>
        <a:bodyPr/>
        <a:lstStyle/>
        <a:p>
          <a:endParaRPr lang="ru-RU"/>
        </a:p>
      </dgm:t>
    </dgm:pt>
    <dgm:pt modelId="{8C1035C2-8078-4384-810A-AE84288F6FC6}" type="sibTrans" cxnId="{ACA13B78-55D5-4B54-9C7D-1EC33F9E55AC}">
      <dgm:prSet/>
      <dgm:spPr/>
      <dgm:t>
        <a:bodyPr/>
        <a:lstStyle/>
        <a:p>
          <a:endParaRPr lang="ru-RU"/>
        </a:p>
      </dgm:t>
    </dgm:pt>
    <dgm:pt modelId="{AE0D855A-D370-484F-A8F6-74F5CACD0062}">
      <dgm:prSet phldrT="[Текст]"/>
      <dgm:spPr/>
      <dgm:t>
        <a:bodyPr/>
        <a:lstStyle/>
        <a:p>
          <a:r>
            <a:rPr lang="ru-RU" dirty="0"/>
            <a:t>Тестирование</a:t>
          </a:r>
        </a:p>
      </dgm:t>
    </dgm:pt>
    <dgm:pt modelId="{78719EEB-21D2-40A3-A5D5-27C9B96ED940}" type="parTrans" cxnId="{73364901-EC56-4D2A-828F-F9728116F9F6}">
      <dgm:prSet/>
      <dgm:spPr/>
      <dgm:t>
        <a:bodyPr/>
        <a:lstStyle/>
        <a:p>
          <a:endParaRPr lang="ru-RU"/>
        </a:p>
      </dgm:t>
    </dgm:pt>
    <dgm:pt modelId="{6B8AB168-68D9-4430-B88D-E5E71B3A5189}" type="sibTrans" cxnId="{73364901-EC56-4D2A-828F-F9728116F9F6}">
      <dgm:prSet/>
      <dgm:spPr/>
      <dgm:t>
        <a:bodyPr/>
        <a:lstStyle/>
        <a:p>
          <a:endParaRPr lang="ru-RU"/>
        </a:p>
      </dgm:t>
    </dgm:pt>
    <dgm:pt modelId="{9F6BFAC8-8E0E-4217-A282-4612EBE9CB71}">
      <dgm:prSet phldrT="[Текст]"/>
      <dgm:spPr/>
      <dgm:t>
        <a:bodyPr/>
        <a:lstStyle/>
        <a:p>
          <a:r>
            <a:rPr lang="ru-RU" dirty="0"/>
            <a:t>Опрос</a:t>
          </a:r>
        </a:p>
      </dgm:t>
    </dgm:pt>
    <dgm:pt modelId="{4BA2B531-F00A-4B36-B550-0EE420CABB07}" type="parTrans" cxnId="{A30F12B0-4360-47C9-8AE8-209FA937FACE}">
      <dgm:prSet/>
      <dgm:spPr/>
      <dgm:t>
        <a:bodyPr/>
        <a:lstStyle/>
        <a:p>
          <a:endParaRPr lang="ru-RU"/>
        </a:p>
      </dgm:t>
    </dgm:pt>
    <dgm:pt modelId="{DB12F634-25F6-4478-A219-E1F134D4A2B3}" type="sibTrans" cxnId="{A30F12B0-4360-47C9-8AE8-209FA937FACE}">
      <dgm:prSet/>
      <dgm:spPr/>
      <dgm:t>
        <a:bodyPr/>
        <a:lstStyle/>
        <a:p>
          <a:endParaRPr lang="ru-RU"/>
        </a:p>
      </dgm:t>
    </dgm:pt>
    <dgm:pt modelId="{4A7210DA-E349-4AB1-BFA3-19FE3369DAB8}" type="pres">
      <dgm:prSet presAssocID="{3C781137-C2A6-4C4C-BC3E-AB238EB07037}" presName="Name0" presStyleCnt="0">
        <dgm:presLayoutVars>
          <dgm:dir/>
          <dgm:animLvl val="lvl"/>
          <dgm:resizeHandles val="exact"/>
        </dgm:presLayoutVars>
      </dgm:prSet>
      <dgm:spPr/>
    </dgm:pt>
    <dgm:pt modelId="{E94DFDEA-5063-4469-85CF-2570B6C58256}" type="pres">
      <dgm:prSet presAssocID="{B6E25B15-F107-47F2-A2EE-B00919DCA637}" presName="composite" presStyleCnt="0"/>
      <dgm:spPr/>
    </dgm:pt>
    <dgm:pt modelId="{7D55FDF8-0B1A-4BC6-8ED2-E789E1462E21}" type="pres">
      <dgm:prSet presAssocID="{B6E25B15-F107-47F2-A2EE-B00919DCA6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3978FDC-0F24-41EE-AE86-52BAB4EBAA66}" type="pres">
      <dgm:prSet presAssocID="{B6E25B15-F107-47F2-A2EE-B00919DCA637}" presName="desTx" presStyleLbl="alignAccFollowNode1" presStyleIdx="0" presStyleCnt="3">
        <dgm:presLayoutVars>
          <dgm:bulletEnabled val="1"/>
        </dgm:presLayoutVars>
      </dgm:prSet>
      <dgm:spPr/>
    </dgm:pt>
    <dgm:pt modelId="{50430CBC-815E-4A48-9F14-B380EBE6D776}" type="pres">
      <dgm:prSet presAssocID="{E29A1439-B8BF-4AB9-A085-199584AB9DA3}" presName="space" presStyleCnt="0"/>
      <dgm:spPr/>
    </dgm:pt>
    <dgm:pt modelId="{65399C3A-7EDD-4E3E-972C-F526E3A26C9D}" type="pres">
      <dgm:prSet presAssocID="{9A515D41-9963-4B0D-B220-C730EB6E1542}" presName="composite" presStyleCnt="0"/>
      <dgm:spPr/>
    </dgm:pt>
    <dgm:pt modelId="{650FDAAA-37D5-4027-A727-49C4C84F5E4E}" type="pres">
      <dgm:prSet presAssocID="{9A515D41-9963-4B0D-B220-C730EB6E15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5FD15D7-E890-4416-A736-91209BEEE9A3}" type="pres">
      <dgm:prSet presAssocID="{9A515D41-9963-4B0D-B220-C730EB6E1542}" presName="desTx" presStyleLbl="alignAccFollowNode1" presStyleIdx="1" presStyleCnt="3">
        <dgm:presLayoutVars>
          <dgm:bulletEnabled val="1"/>
        </dgm:presLayoutVars>
      </dgm:prSet>
      <dgm:spPr/>
    </dgm:pt>
    <dgm:pt modelId="{6EEA332C-70E1-4831-9C08-F63B66EE22AB}" type="pres">
      <dgm:prSet presAssocID="{A479E90B-1669-4653-860F-AF737CB9BCA5}" presName="space" presStyleCnt="0"/>
      <dgm:spPr/>
    </dgm:pt>
    <dgm:pt modelId="{3BAB21E6-5CB8-47F3-9D0F-34D444E425AA}" type="pres">
      <dgm:prSet presAssocID="{00B5CE7E-946F-42FF-81E5-55B1E5AD10C1}" presName="composite" presStyleCnt="0"/>
      <dgm:spPr/>
    </dgm:pt>
    <dgm:pt modelId="{608B728B-FC53-4E11-AF22-1DD9C56E3E6D}" type="pres">
      <dgm:prSet presAssocID="{00B5CE7E-946F-42FF-81E5-55B1E5AD10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F93C8E0-DAD2-4750-B92D-FAAA31772E70}" type="pres">
      <dgm:prSet presAssocID="{00B5CE7E-946F-42FF-81E5-55B1E5AD10C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3364901-EC56-4D2A-828F-F9728116F9F6}" srcId="{B6E25B15-F107-47F2-A2EE-B00919DCA637}" destId="{AE0D855A-D370-484F-A8F6-74F5CACD0062}" srcOrd="3" destOrd="0" parTransId="{78719EEB-21D2-40A3-A5D5-27C9B96ED940}" sibTransId="{6B8AB168-68D9-4430-B88D-E5E71B3A5189}"/>
    <dgm:cxn modelId="{B53DA409-4766-455A-8B42-FE14B800F753}" srcId="{3C781137-C2A6-4C4C-BC3E-AB238EB07037}" destId="{B6E25B15-F107-47F2-A2EE-B00919DCA637}" srcOrd="0" destOrd="0" parTransId="{0DDD27BC-12BF-41BE-9887-335C15C715D4}" sibTransId="{E29A1439-B8BF-4AB9-A085-199584AB9DA3}"/>
    <dgm:cxn modelId="{0A0B2218-1C0C-4A5C-BDF2-95A991933D0F}" type="presOf" srcId="{00B5CE7E-946F-42FF-81E5-55B1E5AD10C1}" destId="{608B728B-FC53-4E11-AF22-1DD9C56E3E6D}" srcOrd="0" destOrd="0" presId="urn:microsoft.com/office/officeart/2005/8/layout/hList1"/>
    <dgm:cxn modelId="{EF939C36-BC4F-4BC7-96E9-7BFD159A7C67}" type="presOf" srcId="{B6E25B15-F107-47F2-A2EE-B00919DCA637}" destId="{7D55FDF8-0B1A-4BC6-8ED2-E789E1462E21}" srcOrd="0" destOrd="0" presId="urn:microsoft.com/office/officeart/2005/8/layout/hList1"/>
    <dgm:cxn modelId="{4142DC5D-3F50-4E80-998C-AB0649FA3D6B}" srcId="{B6E25B15-F107-47F2-A2EE-B00919DCA637}" destId="{F1CDC58C-1CCE-4444-970A-AB89059FC9F6}" srcOrd="1" destOrd="0" parTransId="{1282F17A-B899-4399-9195-F335DB541463}" sibTransId="{1D83F7D2-49B4-4075-A7C6-B6E28451E21B}"/>
    <dgm:cxn modelId="{0C46F241-6D5F-46ED-88D2-903580115CE3}" type="presOf" srcId="{519A7549-D45F-49DA-AF69-BCBEC421A753}" destId="{F3978FDC-0F24-41EE-AE86-52BAB4EBAA66}" srcOrd="0" destOrd="2" presId="urn:microsoft.com/office/officeart/2005/8/layout/hList1"/>
    <dgm:cxn modelId="{C2470366-4C02-4AC3-A40B-DACE1DB11FD3}" srcId="{B6E25B15-F107-47F2-A2EE-B00919DCA637}" destId="{736D320D-A880-407E-B942-813FACAE6773}" srcOrd="0" destOrd="0" parTransId="{272C89F6-E918-4FE0-B3B5-A97E40DBEF4C}" sibTransId="{4C0D8354-6140-4674-B2AA-94C861FF9F50}"/>
    <dgm:cxn modelId="{01284A4C-193C-4BEC-BFF2-B606863020E9}" srcId="{00B5CE7E-946F-42FF-81E5-55B1E5AD10C1}" destId="{FDA832C1-21B9-4B79-80CF-2703A55E027B}" srcOrd="0" destOrd="0" parTransId="{4044245B-8A40-4E37-9B17-F58DB7FBC08D}" sibTransId="{84556CD3-57C1-4E7C-B9A8-3368105A95CB}"/>
    <dgm:cxn modelId="{1634BB55-357D-4368-87B4-800B98F5D822}" type="presOf" srcId="{9A515D41-9963-4B0D-B220-C730EB6E1542}" destId="{650FDAAA-37D5-4027-A727-49C4C84F5E4E}" srcOrd="0" destOrd="0" presId="urn:microsoft.com/office/officeart/2005/8/layout/hList1"/>
    <dgm:cxn modelId="{AABBEE56-6F60-4279-A4A1-89F7E6D161F4}" srcId="{3C781137-C2A6-4C4C-BC3E-AB238EB07037}" destId="{00B5CE7E-946F-42FF-81E5-55B1E5AD10C1}" srcOrd="2" destOrd="0" parTransId="{17E28F33-C0E1-4508-8198-A07FB2A384F4}" sibTransId="{F7AB77F3-12BC-4B27-84D6-771BB61219AA}"/>
    <dgm:cxn modelId="{ACA13B78-55D5-4B54-9C7D-1EC33F9E55AC}" srcId="{B6E25B15-F107-47F2-A2EE-B00919DCA637}" destId="{519A7549-D45F-49DA-AF69-BCBEC421A753}" srcOrd="2" destOrd="0" parTransId="{2171E5E7-AA94-4421-A8D9-5DDD38EEE6B3}" sibTransId="{8C1035C2-8078-4384-810A-AE84288F6FC6}"/>
    <dgm:cxn modelId="{7A1BC484-41A2-4C9E-BD6D-330F0CA10CBB}" type="presOf" srcId="{FDA832C1-21B9-4B79-80CF-2703A55E027B}" destId="{6F93C8E0-DAD2-4750-B92D-FAAA31772E70}" srcOrd="0" destOrd="0" presId="urn:microsoft.com/office/officeart/2005/8/layout/hList1"/>
    <dgm:cxn modelId="{59370785-E4D5-4BBA-99EE-D6CAAC437D2F}" type="presOf" srcId="{9F6BFAC8-8E0E-4217-A282-4612EBE9CB71}" destId="{F3978FDC-0F24-41EE-AE86-52BAB4EBAA66}" srcOrd="0" destOrd="4" presId="urn:microsoft.com/office/officeart/2005/8/layout/hList1"/>
    <dgm:cxn modelId="{A30F12B0-4360-47C9-8AE8-209FA937FACE}" srcId="{B6E25B15-F107-47F2-A2EE-B00919DCA637}" destId="{9F6BFAC8-8E0E-4217-A282-4612EBE9CB71}" srcOrd="4" destOrd="0" parTransId="{4BA2B531-F00A-4B36-B550-0EE420CABB07}" sibTransId="{DB12F634-25F6-4478-A219-E1F134D4A2B3}"/>
    <dgm:cxn modelId="{4B48D4B0-400D-45F5-AEE8-651D5391D378}" type="presOf" srcId="{736D320D-A880-407E-B942-813FACAE6773}" destId="{F3978FDC-0F24-41EE-AE86-52BAB4EBAA66}" srcOrd="0" destOrd="0" presId="urn:microsoft.com/office/officeart/2005/8/layout/hList1"/>
    <dgm:cxn modelId="{996303B9-4CBD-4D93-AB76-28B21C6A10DB}" type="presOf" srcId="{2AE7E40C-C959-4D0B-994D-851573D265C1}" destId="{95FD15D7-E890-4416-A736-91209BEEE9A3}" srcOrd="0" destOrd="0" presId="urn:microsoft.com/office/officeart/2005/8/layout/hList1"/>
    <dgm:cxn modelId="{69453FCE-C9AE-4221-A04D-9070FEC98B4B}" type="presOf" srcId="{3C781137-C2A6-4C4C-BC3E-AB238EB07037}" destId="{4A7210DA-E349-4AB1-BFA3-19FE3369DAB8}" srcOrd="0" destOrd="0" presId="urn:microsoft.com/office/officeart/2005/8/layout/hList1"/>
    <dgm:cxn modelId="{2AFD0BE6-140A-4AC6-9E74-1F5BEFC92E85}" type="presOf" srcId="{AE0D855A-D370-484F-A8F6-74F5CACD0062}" destId="{F3978FDC-0F24-41EE-AE86-52BAB4EBAA66}" srcOrd="0" destOrd="3" presId="urn:microsoft.com/office/officeart/2005/8/layout/hList1"/>
    <dgm:cxn modelId="{48738BE8-C3C2-4CA9-A60B-A999170320F0}" type="presOf" srcId="{F1CDC58C-1CCE-4444-970A-AB89059FC9F6}" destId="{F3978FDC-0F24-41EE-AE86-52BAB4EBAA66}" srcOrd="0" destOrd="1" presId="urn:microsoft.com/office/officeart/2005/8/layout/hList1"/>
    <dgm:cxn modelId="{F9A9E8EC-BA68-4750-A3E1-C0E0374AB774}" srcId="{3C781137-C2A6-4C4C-BC3E-AB238EB07037}" destId="{9A515D41-9963-4B0D-B220-C730EB6E1542}" srcOrd="1" destOrd="0" parTransId="{D44144B1-BB38-4A01-B12B-696E502C5DB2}" sibTransId="{A479E90B-1669-4653-860F-AF737CB9BCA5}"/>
    <dgm:cxn modelId="{F7592AFE-C196-48C0-8FC5-BFF108CF2C13}" srcId="{9A515D41-9963-4B0D-B220-C730EB6E1542}" destId="{2AE7E40C-C959-4D0B-994D-851573D265C1}" srcOrd="0" destOrd="0" parTransId="{0C6FC32A-3B4C-439B-999A-6807FB7A9C44}" sibTransId="{98BC8255-67A8-4E62-8785-0B95E1DE5EF6}"/>
    <dgm:cxn modelId="{873024DB-7E34-4F49-94E0-58AA51C556D2}" type="presParOf" srcId="{4A7210DA-E349-4AB1-BFA3-19FE3369DAB8}" destId="{E94DFDEA-5063-4469-85CF-2570B6C58256}" srcOrd="0" destOrd="0" presId="urn:microsoft.com/office/officeart/2005/8/layout/hList1"/>
    <dgm:cxn modelId="{98EE82D4-98B9-4CF8-965C-011A0E42A927}" type="presParOf" srcId="{E94DFDEA-5063-4469-85CF-2570B6C58256}" destId="{7D55FDF8-0B1A-4BC6-8ED2-E789E1462E21}" srcOrd="0" destOrd="0" presId="urn:microsoft.com/office/officeart/2005/8/layout/hList1"/>
    <dgm:cxn modelId="{2886B712-77ED-4F0C-8AA4-343AE8C9B8D0}" type="presParOf" srcId="{E94DFDEA-5063-4469-85CF-2570B6C58256}" destId="{F3978FDC-0F24-41EE-AE86-52BAB4EBAA66}" srcOrd="1" destOrd="0" presId="urn:microsoft.com/office/officeart/2005/8/layout/hList1"/>
    <dgm:cxn modelId="{3A91FC4B-CFAF-4151-85BE-E04CB5D41B4A}" type="presParOf" srcId="{4A7210DA-E349-4AB1-BFA3-19FE3369DAB8}" destId="{50430CBC-815E-4A48-9F14-B380EBE6D776}" srcOrd="1" destOrd="0" presId="urn:microsoft.com/office/officeart/2005/8/layout/hList1"/>
    <dgm:cxn modelId="{21966FF8-57BA-41A8-9B37-F419F2448CBD}" type="presParOf" srcId="{4A7210DA-E349-4AB1-BFA3-19FE3369DAB8}" destId="{65399C3A-7EDD-4E3E-972C-F526E3A26C9D}" srcOrd="2" destOrd="0" presId="urn:microsoft.com/office/officeart/2005/8/layout/hList1"/>
    <dgm:cxn modelId="{57C42556-10BA-4A31-8CDE-33A45F779211}" type="presParOf" srcId="{65399C3A-7EDD-4E3E-972C-F526E3A26C9D}" destId="{650FDAAA-37D5-4027-A727-49C4C84F5E4E}" srcOrd="0" destOrd="0" presId="urn:microsoft.com/office/officeart/2005/8/layout/hList1"/>
    <dgm:cxn modelId="{93429F74-A688-439F-8FB0-E7BB9CCC8FB5}" type="presParOf" srcId="{65399C3A-7EDD-4E3E-972C-F526E3A26C9D}" destId="{95FD15D7-E890-4416-A736-91209BEEE9A3}" srcOrd="1" destOrd="0" presId="urn:microsoft.com/office/officeart/2005/8/layout/hList1"/>
    <dgm:cxn modelId="{3A0BDCF8-6819-4E8A-A65E-7DE03B15178D}" type="presParOf" srcId="{4A7210DA-E349-4AB1-BFA3-19FE3369DAB8}" destId="{6EEA332C-70E1-4831-9C08-F63B66EE22AB}" srcOrd="3" destOrd="0" presId="urn:microsoft.com/office/officeart/2005/8/layout/hList1"/>
    <dgm:cxn modelId="{1E03D9CF-CBF4-42C0-90EB-552DF829A214}" type="presParOf" srcId="{4A7210DA-E349-4AB1-BFA3-19FE3369DAB8}" destId="{3BAB21E6-5CB8-47F3-9D0F-34D444E425AA}" srcOrd="4" destOrd="0" presId="urn:microsoft.com/office/officeart/2005/8/layout/hList1"/>
    <dgm:cxn modelId="{BC00E6E9-D0F8-4274-BC95-5DD847BF8383}" type="presParOf" srcId="{3BAB21E6-5CB8-47F3-9D0F-34D444E425AA}" destId="{608B728B-FC53-4E11-AF22-1DD9C56E3E6D}" srcOrd="0" destOrd="0" presId="urn:microsoft.com/office/officeart/2005/8/layout/hList1"/>
    <dgm:cxn modelId="{A654EC39-161B-48CC-B193-C2BBB2084781}" type="presParOf" srcId="{3BAB21E6-5CB8-47F3-9D0F-34D444E425AA}" destId="{6F93C8E0-DAD2-4750-B92D-FAAA31772E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E334F-8C9E-4705-9CD7-02B5E8BC1838}">
      <dsp:nvSpPr>
        <dsp:cNvPr id="0" name=""/>
        <dsp:cNvSpPr/>
      </dsp:nvSpPr>
      <dsp:spPr>
        <a:xfrm>
          <a:off x="2684735" y="1288381"/>
          <a:ext cx="973375" cy="97337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Психология</a:t>
          </a:r>
        </a:p>
      </dsp:txBody>
      <dsp:txXfrm>
        <a:off x="2827282" y="1430928"/>
        <a:ext cx="688281" cy="688281"/>
      </dsp:txXfrm>
    </dsp:sp>
    <dsp:sp modelId="{A385BFD0-0E23-4AEE-9216-1F0ACA534360}">
      <dsp:nvSpPr>
        <dsp:cNvPr id="0" name=""/>
        <dsp:cNvSpPr/>
      </dsp:nvSpPr>
      <dsp:spPr>
        <a:xfrm rot="16127479">
          <a:off x="3000185" y="1116947"/>
          <a:ext cx="315292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315292" y="139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149949" y="1122996"/>
        <a:ext cx="15764" cy="15764"/>
      </dsp:txXfrm>
    </dsp:sp>
    <dsp:sp modelId="{68441DB5-794A-4A74-95D7-EDB252A6CA8F}">
      <dsp:nvSpPr>
        <dsp:cNvPr id="0" name=""/>
        <dsp:cNvSpPr/>
      </dsp:nvSpPr>
      <dsp:spPr>
        <a:xfrm>
          <a:off x="2657552" y="0"/>
          <a:ext cx="973375" cy="97337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Философия</a:t>
          </a:r>
        </a:p>
      </dsp:txBody>
      <dsp:txXfrm>
        <a:off x="2800099" y="142547"/>
        <a:ext cx="688281" cy="688281"/>
      </dsp:txXfrm>
    </dsp:sp>
    <dsp:sp modelId="{49F3F2DC-7878-4472-BF58-81E741F9CB53}">
      <dsp:nvSpPr>
        <dsp:cNvPr id="0" name=""/>
        <dsp:cNvSpPr/>
      </dsp:nvSpPr>
      <dsp:spPr>
        <a:xfrm rot="20472940">
          <a:off x="3624987" y="1560890"/>
          <a:ext cx="270371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270371" y="139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53414" y="1568062"/>
        <a:ext cx="13518" cy="13518"/>
      </dsp:txXfrm>
    </dsp:sp>
    <dsp:sp modelId="{74FB620C-02DB-4D76-9B5C-EEA6C7A25C43}">
      <dsp:nvSpPr>
        <dsp:cNvPr id="0" name=""/>
        <dsp:cNvSpPr/>
      </dsp:nvSpPr>
      <dsp:spPr>
        <a:xfrm>
          <a:off x="3862236" y="887886"/>
          <a:ext cx="973375" cy="97337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Социология</a:t>
          </a:r>
        </a:p>
      </dsp:txBody>
      <dsp:txXfrm>
        <a:off x="4004783" y="1030433"/>
        <a:ext cx="688281" cy="688281"/>
      </dsp:txXfrm>
    </dsp:sp>
    <dsp:sp modelId="{FA7A41D4-36BE-4F68-B6A6-7CABCC0E9B39}">
      <dsp:nvSpPr>
        <dsp:cNvPr id="0" name=""/>
        <dsp:cNvSpPr/>
      </dsp:nvSpPr>
      <dsp:spPr>
        <a:xfrm rot="3286062">
          <a:off x="3395048" y="2268986"/>
          <a:ext cx="270101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270101" y="139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523346" y="2276164"/>
        <a:ext cx="13505" cy="13505"/>
      </dsp:txXfrm>
    </dsp:sp>
    <dsp:sp modelId="{BCF63E45-3C26-45BD-A2C1-101C2836B3FF}">
      <dsp:nvSpPr>
        <dsp:cNvPr id="0" name=""/>
        <dsp:cNvSpPr/>
      </dsp:nvSpPr>
      <dsp:spPr>
        <a:xfrm>
          <a:off x="3402088" y="2304077"/>
          <a:ext cx="973375" cy="97337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Биология</a:t>
          </a:r>
        </a:p>
      </dsp:txBody>
      <dsp:txXfrm>
        <a:off x="3544635" y="2446624"/>
        <a:ext cx="688281" cy="688281"/>
      </dsp:txXfrm>
    </dsp:sp>
    <dsp:sp modelId="{E0DBAA9B-A458-4EF4-93FC-93CDF0AC74F4}">
      <dsp:nvSpPr>
        <dsp:cNvPr id="0" name=""/>
        <dsp:cNvSpPr/>
      </dsp:nvSpPr>
      <dsp:spPr>
        <a:xfrm rot="7633639">
          <a:off x="2634444" y="2268986"/>
          <a:ext cx="30223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302238" y="139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778007" y="2275361"/>
        <a:ext cx="15111" cy="15111"/>
      </dsp:txXfrm>
    </dsp:sp>
    <dsp:sp modelId="{BB125676-488F-4D5A-81FB-4A854C421451}">
      <dsp:nvSpPr>
        <dsp:cNvPr id="0" name=""/>
        <dsp:cNvSpPr/>
      </dsp:nvSpPr>
      <dsp:spPr>
        <a:xfrm>
          <a:off x="1913016" y="2304077"/>
          <a:ext cx="973375" cy="97337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История</a:t>
          </a:r>
        </a:p>
      </dsp:txBody>
      <dsp:txXfrm>
        <a:off x="2055563" y="2446624"/>
        <a:ext cx="688281" cy="688281"/>
      </dsp:txXfrm>
    </dsp:sp>
    <dsp:sp modelId="{93920A97-11E1-457A-962E-36D72812428F}">
      <dsp:nvSpPr>
        <dsp:cNvPr id="0" name=""/>
        <dsp:cNvSpPr/>
      </dsp:nvSpPr>
      <dsp:spPr>
        <a:xfrm rot="11880599">
          <a:off x="2394509" y="1560890"/>
          <a:ext cx="321960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321960" y="139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547440" y="1566772"/>
        <a:ext cx="16098" cy="16098"/>
      </dsp:txXfrm>
    </dsp:sp>
    <dsp:sp modelId="{5C2A2628-8845-4981-9576-E62B8B6940F7}">
      <dsp:nvSpPr>
        <dsp:cNvPr id="0" name=""/>
        <dsp:cNvSpPr/>
      </dsp:nvSpPr>
      <dsp:spPr>
        <a:xfrm>
          <a:off x="1452867" y="887886"/>
          <a:ext cx="973375" cy="97337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Педагогика</a:t>
          </a:r>
        </a:p>
      </dsp:txBody>
      <dsp:txXfrm>
        <a:off x="1595414" y="1030433"/>
        <a:ext cx="688281" cy="688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83E1-BD02-40CE-862E-B3518EF4B9F7}">
      <dsp:nvSpPr>
        <dsp:cNvPr id="0" name=""/>
        <dsp:cNvSpPr/>
      </dsp:nvSpPr>
      <dsp:spPr>
        <a:xfrm rot="16200000">
          <a:off x="-135307" y="135309"/>
          <a:ext cx="331787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281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 характеру деятельности: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-психология труда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-педагогическая психология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-медицинская психология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-юридическая психология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-военная психология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-психология спорта и др.</a:t>
          </a:r>
        </a:p>
      </dsp:txBody>
      <dsp:txXfrm rot="5400000">
        <a:off x="3" y="663574"/>
        <a:ext cx="3047255" cy="1990725"/>
      </dsp:txXfrm>
    </dsp:sp>
    <dsp:sp modelId="{F67B5858-D7BA-451C-BE24-D1BBC2AA4272}">
      <dsp:nvSpPr>
        <dsp:cNvPr id="0" name=""/>
        <dsp:cNvSpPr/>
      </dsp:nvSpPr>
      <dsp:spPr>
        <a:xfrm rot="16200000">
          <a:off x="3141662" y="135309"/>
          <a:ext cx="331787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281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 развитию: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-возрастная психология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-сравнительная психология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-детская психология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-специальная психология и др.</a:t>
          </a:r>
        </a:p>
      </dsp:txBody>
      <dsp:txXfrm rot="5400000">
        <a:off x="3276972" y="663574"/>
        <a:ext cx="3047255" cy="1990725"/>
      </dsp:txXfrm>
    </dsp:sp>
    <dsp:sp modelId="{B1318E2A-08F3-48AE-8CC6-06362326505D}">
      <dsp:nvSpPr>
        <dsp:cNvPr id="0" name=""/>
        <dsp:cNvSpPr/>
      </dsp:nvSpPr>
      <dsp:spPr>
        <a:xfrm rot="16200000">
          <a:off x="6417462" y="135309"/>
          <a:ext cx="331787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281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 принципу отношения личности и общества: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-социальная психология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-психология личности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-психология общения и др.</a:t>
          </a:r>
        </a:p>
      </dsp:txBody>
      <dsp:txXfrm rot="5400000">
        <a:off x="6552772" y="663574"/>
        <a:ext cx="3047255" cy="1990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5FDF8-0B1A-4BC6-8ED2-E789E1462E21}">
      <dsp:nvSpPr>
        <dsp:cNvPr id="0" name=""/>
        <dsp:cNvSpPr/>
      </dsp:nvSpPr>
      <dsp:spPr>
        <a:xfrm>
          <a:off x="3000" y="450561"/>
          <a:ext cx="2925365" cy="687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Психологические методы</a:t>
          </a:r>
        </a:p>
      </dsp:txBody>
      <dsp:txXfrm>
        <a:off x="3000" y="450561"/>
        <a:ext cx="2925365" cy="687402"/>
      </dsp:txXfrm>
    </dsp:sp>
    <dsp:sp modelId="{F3978FDC-0F24-41EE-AE86-52BAB4EBAA66}">
      <dsp:nvSpPr>
        <dsp:cNvPr id="0" name=""/>
        <dsp:cNvSpPr/>
      </dsp:nvSpPr>
      <dsp:spPr>
        <a:xfrm>
          <a:off x="3000" y="1137963"/>
          <a:ext cx="2925365" cy="1729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Наблюдение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Эксперимент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Анкетирование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Тестирование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Опрос</a:t>
          </a:r>
        </a:p>
      </dsp:txBody>
      <dsp:txXfrm>
        <a:off x="3000" y="1137963"/>
        <a:ext cx="2925365" cy="1729349"/>
      </dsp:txXfrm>
    </dsp:sp>
    <dsp:sp modelId="{650FDAAA-37D5-4027-A727-49C4C84F5E4E}">
      <dsp:nvSpPr>
        <dsp:cNvPr id="0" name=""/>
        <dsp:cNvSpPr/>
      </dsp:nvSpPr>
      <dsp:spPr>
        <a:xfrm>
          <a:off x="3337917" y="450561"/>
          <a:ext cx="2925365" cy="687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Психофизиологические методы</a:t>
          </a:r>
        </a:p>
      </dsp:txBody>
      <dsp:txXfrm>
        <a:off x="3337917" y="450561"/>
        <a:ext cx="2925365" cy="687402"/>
      </dsp:txXfrm>
    </dsp:sp>
    <dsp:sp modelId="{95FD15D7-E890-4416-A736-91209BEEE9A3}">
      <dsp:nvSpPr>
        <dsp:cNvPr id="0" name=""/>
        <dsp:cNvSpPr/>
      </dsp:nvSpPr>
      <dsp:spPr>
        <a:xfrm>
          <a:off x="3337917" y="1137963"/>
          <a:ext cx="2925365" cy="1729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Регистрация электрокардиограммы сенсомоторных реакций, показателей тремора и т.д.</a:t>
          </a:r>
        </a:p>
      </dsp:txBody>
      <dsp:txXfrm>
        <a:off x="3337917" y="1137963"/>
        <a:ext cx="2925365" cy="1729349"/>
      </dsp:txXfrm>
    </dsp:sp>
    <dsp:sp modelId="{608B728B-FC53-4E11-AF22-1DD9C56E3E6D}">
      <dsp:nvSpPr>
        <dsp:cNvPr id="0" name=""/>
        <dsp:cNvSpPr/>
      </dsp:nvSpPr>
      <dsp:spPr>
        <a:xfrm>
          <a:off x="6672833" y="450561"/>
          <a:ext cx="2925365" cy="687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Математические методы</a:t>
          </a:r>
        </a:p>
      </dsp:txBody>
      <dsp:txXfrm>
        <a:off x="6672833" y="450561"/>
        <a:ext cx="2925365" cy="687402"/>
      </dsp:txXfrm>
    </dsp:sp>
    <dsp:sp modelId="{6F93C8E0-DAD2-4750-B92D-FAAA31772E70}">
      <dsp:nvSpPr>
        <dsp:cNvPr id="0" name=""/>
        <dsp:cNvSpPr/>
      </dsp:nvSpPr>
      <dsp:spPr>
        <a:xfrm>
          <a:off x="6672833" y="1137963"/>
          <a:ext cx="2925365" cy="1729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Методы статистической обработки данных</a:t>
          </a:r>
        </a:p>
      </dsp:txBody>
      <dsp:txXfrm>
        <a:off x="6672833" y="1137963"/>
        <a:ext cx="2925365" cy="1729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9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5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3B6A-95BF-40F4-82A0-67817913DE5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2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8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6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87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4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5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66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23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30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4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1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4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1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6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6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3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5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CAEC64-23B7-43FA-9D52-FF81CA35EA33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4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mir.me/br/?b=159356&amp;p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/>
              <a:t>Введение в психологию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Лекция 1. </a:t>
            </a:r>
          </a:p>
          <a:p>
            <a:pPr algn="r"/>
            <a:r>
              <a:rPr lang="ru-RU" dirty="0"/>
              <a:t>Мамбеталина А.С.-</a:t>
            </a:r>
            <a:r>
              <a:rPr lang="ru-RU" dirty="0" err="1"/>
              <a:t>к.пс.н</a:t>
            </a:r>
            <a:r>
              <a:rPr lang="ru-RU" dirty="0"/>
              <a:t>, </a:t>
            </a:r>
            <a:r>
              <a:rPr lang="ru-RU" dirty="0" err="1"/>
              <a:t>зав.кафедрой</a:t>
            </a:r>
            <a:r>
              <a:rPr lang="ru-RU" dirty="0"/>
              <a:t> психологии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32" y="1644100"/>
            <a:ext cx="1702804" cy="19695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6A062-AB0B-4B4E-9DF4-E6F6A130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психологии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671A176-E008-4012-9D48-059E88FBA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707" y="2499155"/>
            <a:ext cx="2533333" cy="32920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76E1C-5ACB-4AD3-BCE2-787F4BDFD0A9}"/>
              </a:ext>
            </a:extLst>
          </p:cNvPr>
          <p:cNvSpPr/>
          <p:nvPr/>
        </p:nvSpPr>
        <p:spPr>
          <a:xfrm>
            <a:off x="4389120" y="2915920"/>
            <a:ext cx="6776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• Описание происходящего</a:t>
            </a:r>
          </a:p>
          <a:p>
            <a:r>
              <a:rPr lang="ru-RU" sz="2400" dirty="0"/>
              <a:t> • Объяснение происходящего</a:t>
            </a:r>
          </a:p>
          <a:p>
            <a:r>
              <a:rPr lang="ru-RU" sz="2400" dirty="0"/>
              <a:t> • Контроль за происходящим</a:t>
            </a:r>
          </a:p>
          <a:p>
            <a:r>
              <a:rPr lang="ru-RU" sz="2400" dirty="0"/>
              <a:t> • Прогнозирование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6140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Место психологии в системе других наук: треугольник Кедрова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473101-B739-471B-88F6-8BB8AACA6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DFEB88D-3DF3-40DA-A7F9-182764E26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8" y="2658533"/>
            <a:ext cx="4828374" cy="31225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Взгляд на психологию с 3-х точек зрения –3-х наук): </a:t>
            </a:r>
          </a:p>
          <a:p>
            <a:r>
              <a:rPr lang="ru-RU" dirty="0"/>
              <a:t>естественных наук (прежде всего биологии, физиологии) </a:t>
            </a:r>
          </a:p>
          <a:p>
            <a:r>
              <a:rPr lang="ru-RU" dirty="0"/>
              <a:t>социальных наук, социологии;</a:t>
            </a:r>
          </a:p>
          <a:p>
            <a:r>
              <a:rPr lang="ru-RU" dirty="0"/>
              <a:t> философии. </a:t>
            </a:r>
          </a:p>
          <a:p>
            <a:r>
              <a:rPr lang="ru-RU" dirty="0"/>
              <a:t>+современное состояние  (дополняет треугольник до тетраэдра)  – математика, информатика, компьютерные науки</a:t>
            </a:r>
          </a:p>
        </p:txBody>
      </p:sp>
      <p:pic>
        <p:nvPicPr>
          <p:cNvPr id="10" name="Объект 9" descr="C:\Users\Houm\AppData\Local\Microsoft\Windows\INetCache\Content.MSO\D80EC2FB.tmp">
            <a:extLst>
              <a:ext uri="{FF2B5EF4-FFF2-40B4-BE49-F238E27FC236}">
                <a16:creationId xmlns:a16="http://schemas.microsoft.com/office/drawing/2014/main" id="{F543FA8B-5818-4C8D-BD2E-559D8A3F415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45" y="2658533"/>
            <a:ext cx="4640414" cy="3058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25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Каковы основные задачи психологии?</a:t>
            </a:r>
          </a:p>
          <a:p>
            <a:r>
              <a:rPr lang="ru-RU" dirty="0"/>
              <a:t>Взаимосвязь психологии с другими науками.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27106-9B40-442F-B183-AFDA9AB9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582" y="3429000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1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" y="467360"/>
            <a:ext cx="12029440" cy="1818639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Психология как наука и практика, способствующая эффективной жизнедеятельности (психология в бизнесе, спорте, здравоохранении, рекламе и т.д. ).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9AA729-C73E-40DB-A87B-D653DB098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360" y="2479040"/>
            <a:ext cx="5295392" cy="3830320"/>
          </a:xfrm>
        </p:spPr>
        <p:txBody>
          <a:bodyPr>
            <a:noAutofit/>
          </a:bodyPr>
          <a:lstStyle/>
          <a:p>
            <a:r>
              <a:rPr lang="ru-RU" sz="3200" dirty="0"/>
              <a:t>Житейские психологические знания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07D4000-28F2-4FC6-9346-94E85BE1D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479040"/>
            <a:ext cx="5289296" cy="3391408"/>
          </a:xfrm>
        </p:spPr>
        <p:txBody>
          <a:bodyPr>
            <a:normAutofit/>
          </a:bodyPr>
          <a:lstStyle/>
          <a:p>
            <a:r>
              <a:rPr lang="ru-RU" sz="3200" dirty="0"/>
              <a:t>Научные психологические знания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848E9D-C8E9-4172-8677-45B431CF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652" y="3816350"/>
            <a:ext cx="2987443" cy="22390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0419FA-2D0C-4F2E-953E-165E2ADA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640" y="3816351"/>
            <a:ext cx="2275840" cy="21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Отрасли современной психологии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29076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03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C14CC-37F0-4BBC-9497-6592953E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Современная психология и ее отрасли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23C54-1E71-4F3B-BC2E-98529459F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   Современная психология носит многоотраслевой характер: </a:t>
            </a:r>
          </a:p>
          <a:p>
            <a:r>
              <a:rPr lang="ru-RU" dirty="0"/>
              <a:t>1) общая психология </a:t>
            </a:r>
          </a:p>
          <a:p>
            <a:r>
              <a:rPr lang="ru-RU" dirty="0"/>
              <a:t>2) специальные отрасли психологии: </a:t>
            </a:r>
          </a:p>
          <a:p>
            <a:r>
              <a:rPr lang="ru-RU" dirty="0"/>
              <a:t>❑ фундаментальные (социальная психология, психология развития, нейропсихология, клиническая психология, зоопсихология, дифференциальная психология и др.) </a:t>
            </a:r>
          </a:p>
          <a:p>
            <a:r>
              <a:rPr lang="ru-RU" dirty="0"/>
              <a:t> ❑ междисциплинарные (</a:t>
            </a:r>
            <a:r>
              <a:rPr lang="ru-RU" dirty="0" err="1"/>
              <a:t>психогенетика</a:t>
            </a:r>
            <a:r>
              <a:rPr lang="ru-RU" dirty="0"/>
              <a:t>, психофизиология, психолингвистика и др.)</a:t>
            </a:r>
          </a:p>
          <a:p>
            <a:r>
              <a:rPr lang="ru-RU" dirty="0"/>
              <a:t> 3) прикладные отрасли психологии (психология спорта, рекламы, управления, космическая психология, юридическая, педагогическая, политическая, психология искусства, труда и проч.).</a:t>
            </a:r>
          </a:p>
        </p:txBody>
      </p:sp>
    </p:spTree>
    <p:extLst>
      <p:ext uri="{BB962C8B-B14F-4D97-AF65-F5344CB8AC3E}">
        <p14:creationId xmlns:p14="http://schemas.microsoft.com/office/powerpoint/2010/main" val="197202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отрасли психологии существуют?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B575B-82F6-4942-851D-BEAE3E57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681" y="3429000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4E782-1067-4144-8530-9C023DFA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82" y="58589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Методы психологии.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25612-8ABC-4AA3-8634-3292F644F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33823"/>
            <a:ext cx="9601196" cy="33189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Методы психологии</a:t>
            </a:r>
            <a:r>
              <a:rPr lang="ru-RU" dirty="0"/>
              <a:t>, первоначально разработанные в научных исследованиях, переходят затем к психологу-практику, и служит целям диагностики, развития и коррекции, </a:t>
            </a:r>
            <a:r>
              <a:rPr lang="ru-RU" dirty="0" err="1"/>
              <a:t>психопрофилактики</a:t>
            </a:r>
            <a:r>
              <a:rPr lang="ru-RU" dirty="0"/>
              <a:t> и т.п.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chemeClr val="accent1"/>
                </a:solidFill>
              </a:rPr>
              <a:t>Методы научных исследований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1"/>
                </a:solidFill>
              </a:rPr>
              <a:t>Метод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1605A-E014-4BA7-8A50-2C8F22BD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95570"/>
            <a:ext cx="5370413" cy="31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психологии-приемы и средства познания психики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89131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56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методы психологии?</a:t>
            </a:r>
          </a:p>
          <a:p>
            <a:r>
              <a:rPr lang="ru-RU" dirty="0"/>
              <a:t>Перечислите основные методы психологического исследования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622" y="364938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Психология как наука.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Задачи и место психологии в системе наук о человеке.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Психология как наука и практика, способствующая эффективной жизнедеятельности (психология в бизнесе, спорте, здравоохранении, рекламе и т.д. ).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Отрасли современной психологии.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Методы психологии.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022" y="72330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Что изучает психология?</a:t>
            </a:r>
          </a:p>
          <a:p>
            <a:r>
              <a:rPr lang="ru-RU" dirty="0"/>
              <a:t>Перечислите основные этапы развития психологии.</a:t>
            </a:r>
          </a:p>
          <a:p>
            <a:r>
              <a:rPr lang="ru-RU" dirty="0"/>
              <a:t>Смена представлений о предмете психологии.</a:t>
            </a:r>
          </a:p>
          <a:p>
            <a:r>
              <a:rPr lang="ru-RU" dirty="0"/>
              <a:t>Классификация методов психологического знания.</a:t>
            </a:r>
          </a:p>
          <a:p>
            <a:r>
              <a:rPr lang="ru-RU" dirty="0"/>
              <a:t>Каковы основные задачи психологии?</a:t>
            </a:r>
          </a:p>
          <a:p>
            <a:r>
              <a:rPr lang="ru-RU" dirty="0"/>
              <a:t>Взаимосвязь психологии с другими науками.</a:t>
            </a:r>
          </a:p>
          <a:p>
            <a:r>
              <a:rPr lang="ru-RU" dirty="0"/>
              <a:t>Перечислите основные отрасли психологии.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72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Гамезо</a:t>
            </a:r>
            <a:r>
              <a:rPr lang="ru-RU" dirty="0"/>
              <a:t> М.В., Домашенко И.А. Атлас по психологии: </a:t>
            </a:r>
            <a:r>
              <a:rPr lang="ru-RU" dirty="0" err="1"/>
              <a:t>Информ</a:t>
            </a:r>
            <a:r>
              <a:rPr lang="ru-RU" dirty="0"/>
              <a:t>.-метод, пособие курсу Г18   «Психология человека». - М.: Педагогическое общество России, 2004. - 276 с.</a:t>
            </a:r>
          </a:p>
          <a:p>
            <a:r>
              <a:rPr lang="ru-RU" dirty="0" err="1"/>
              <a:t>Джакупов</a:t>
            </a:r>
            <a:r>
              <a:rPr lang="ru-RU" dirty="0"/>
              <a:t> С.М. Введение в общую психологию. – А.: 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университеті</a:t>
            </a:r>
            <a:r>
              <a:rPr lang="ru-RU" dirty="0"/>
              <a:t>, 2014</a:t>
            </a:r>
          </a:p>
          <a:p>
            <a:r>
              <a:rPr lang="ru-RU" dirty="0" err="1"/>
              <a:t>Гиппенрейтер</a:t>
            </a:r>
            <a:r>
              <a:rPr lang="ru-RU" dirty="0"/>
              <a:t> Ю. Б. Введение в общую психологию. Курс лекций. –– М.: «</a:t>
            </a:r>
            <a:r>
              <a:rPr lang="ru-RU" dirty="0" err="1"/>
              <a:t>ЧеРо</a:t>
            </a:r>
            <a:r>
              <a:rPr lang="ru-RU" dirty="0"/>
              <a:t>», при участии издательства «</a:t>
            </a:r>
            <a:r>
              <a:rPr lang="ru-RU" dirty="0" err="1"/>
              <a:t>Юрайт</a:t>
            </a:r>
            <a:r>
              <a:rPr lang="ru-RU" dirty="0"/>
              <a:t>», 2002. – 336 с.</a:t>
            </a:r>
          </a:p>
          <a:p>
            <a:r>
              <a:rPr lang="ru-RU" dirty="0"/>
              <a:t>Майерс Д. Психология / пер. с англ. И.А. Карпиков, В.А. Старовойтова. – 4-е изд. -  Минск: «Попурри», 2009. – 848 с.</a:t>
            </a:r>
          </a:p>
          <a:p>
            <a:r>
              <a:rPr lang="ru-RU" dirty="0"/>
              <a:t>Рубинштейн С.Л. Основы общей психологии. СПб, Питер,2002.</a:t>
            </a:r>
          </a:p>
          <a:p>
            <a:pPr lvl="0"/>
            <a:r>
              <a:rPr lang="ru-RU" dirty="0"/>
              <a:t>Энциклопедический словарь Брокгауза и Ефрона : в 86 т. (82 т. и 4 доп.). — СПб., 1890—1907.</a:t>
            </a:r>
          </a:p>
          <a:p>
            <a:r>
              <a:rPr lang="ru-RU" dirty="0"/>
              <a:t>Федоров А.А. К прояснению взглядов Б.М. Кедрова на прояснение места психологии в системе наук. Вестник НГУ. Серия Психология, Том 6, выпуск 2.2012 С. 14-21.</a:t>
            </a:r>
            <a:r>
              <a:rPr lang="ru-RU" u="sng" dirty="0">
                <a:hlinkClick r:id="rId2"/>
              </a:rPr>
              <a:t> </a:t>
            </a:r>
          </a:p>
          <a:p>
            <a:r>
              <a:rPr lang="ru-RU" u="sng" dirty="0">
                <a:hlinkClick r:id="rId2"/>
              </a:rPr>
              <a:t>https://www.litmir.me/br/?b=159356&amp;p=1</a:t>
            </a:r>
            <a:r>
              <a:rPr lang="ru-RU" dirty="0"/>
              <a:t> </a:t>
            </a:r>
          </a:p>
          <a:p>
            <a:r>
              <a:rPr lang="ru-RU" dirty="0"/>
              <a:t>Картинки </a:t>
            </a:r>
            <a:r>
              <a:rPr lang="ru-RU"/>
              <a:t>из интернета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422" y="4132232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2580640" y="2725298"/>
            <a:ext cx="8315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000" dirty="0" err="1">
                <a:solidFill>
                  <a:srgbClr val="FF0000"/>
                </a:solidFill>
              </a:rPr>
              <a:t>к.пс.н</a:t>
            </a:r>
            <a:r>
              <a:rPr lang="ru-RU" sz="2000" dirty="0">
                <a:solidFill>
                  <a:srgbClr val="FF0000"/>
                </a:solidFill>
              </a:rPr>
              <a:t>., зав. кафедрой психологии ЕНУ им. Л. Гумилева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ru-RU" sz="2000" dirty="0">
                <a:solidFill>
                  <a:srgbClr val="FF0000"/>
                </a:solidFill>
              </a:rPr>
              <a:t>-</a:t>
            </a:r>
            <a:r>
              <a:rPr lang="ru-RU" sz="2000" dirty="0" err="1">
                <a:solidFill>
                  <a:srgbClr val="FF0000"/>
                </a:solidFill>
              </a:rPr>
              <a:t>mail</a:t>
            </a:r>
            <a:r>
              <a:rPr lang="ru-RU" sz="20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000" dirty="0" err="1">
                <a:solidFill>
                  <a:srgbClr val="FF0000"/>
                </a:solidFill>
              </a:rPr>
              <a:t>m.phone</a:t>
            </a:r>
            <a:r>
              <a:rPr lang="ru-RU" sz="20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8093"/>
          </a:xfrm>
        </p:spPr>
        <p:txBody>
          <a:bodyPr>
            <a:normAutofit/>
          </a:bodyPr>
          <a:lstStyle/>
          <a:p>
            <a:r>
              <a:rPr lang="ru-RU" sz="4000" b="1" dirty="0"/>
              <a:t>Психология как наука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00225"/>
            <a:ext cx="9601196" cy="40756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Психология (греч. — душа; греч. — знание) — это наука, изучающая поведение и психические процессы людей и животных.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Основные этапы развития</a:t>
            </a:r>
          </a:p>
          <a:p>
            <a:r>
              <a:rPr lang="ru-RU" dirty="0"/>
              <a:t>I этап (до научный этап — VII-VI вв. до н.э.) - изучение психологии как науки о душе (</a:t>
            </a:r>
            <a:r>
              <a:rPr lang="ru-RU" sz="2600" i="1" dirty="0"/>
              <a:t>Аристотель</a:t>
            </a:r>
            <a:r>
              <a:rPr lang="ru-RU" dirty="0"/>
              <a:t>);</a:t>
            </a:r>
          </a:p>
          <a:p>
            <a:r>
              <a:rPr lang="ru-RU" dirty="0"/>
              <a:t>II этап (начало </a:t>
            </a:r>
            <a:r>
              <a:rPr lang="en-US" dirty="0"/>
              <a:t>X</a:t>
            </a:r>
            <a:r>
              <a:rPr lang="ru-RU" dirty="0"/>
              <a:t>VII</a:t>
            </a:r>
            <a:r>
              <a:rPr lang="en-US" dirty="0"/>
              <a:t> </a:t>
            </a:r>
            <a:r>
              <a:rPr lang="ru-RU" dirty="0"/>
              <a:t>вв.) — изучение психологии как науки о сознании. (Рене Декарт, Б. Спиноза, Д. Локк). Появляется определение сознания, свойства высшей нервной деятельности человека как способности мыслить, рассуждать и определять своё отношение к действительности;</a:t>
            </a:r>
          </a:p>
          <a:p>
            <a:r>
              <a:rPr lang="ru-RU" dirty="0"/>
              <a:t>III этап (начало XX в.) – характеризуется изучением психологии как науки о поведении. Главной задачей психологии на данном этапе наблюдение за поведением, поступками и реакциями человека. Становление психологии как самостоятельной науки, а также становления и развитие экспериментальной психологии (Д. Уотсон, У. Хантер, К. </a:t>
            </a:r>
            <a:r>
              <a:rPr lang="ru-RU" dirty="0" err="1"/>
              <a:t>Лешли</a:t>
            </a:r>
            <a:r>
              <a:rPr lang="ru-RU" dirty="0"/>
              <a:t>, Б. Скиннер, Э. </a:t>
            </a:r>
            <a:r>
              <a:rPr lang="ru-RU" dirty="0" err="1"/>
              <a:t>Торндайк</a:t>
            </a:r>
            <a:r>
              <a:rPr lang="ru-RU" dirty="0"/>
              <a:t>, Э. </a:t>
            </a:r>
            <a:r>
              <a:rPr lang="ru-RU" dirty="0" err="1"/>
              <a:t>Толмен</a:t>
            </a:r>
            <a:r>
              <a:rPr lang="ru-RU" dirty="0"/>
              <a:t>);</a:t>
            </a:r>
          </a:p>
          <a:p>
            <a:r>
              <a:rPr lang="ru-RU" dirty="0"/>
              <a:t>IV этап – данный этап характеризует становление психологии как науки, которая изучает объективные закономерности психики, их проявления и механизмы. В 1879 г. открывается первая психологическая экспериментальная лаборатория в Германии (В. Вундт).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37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259F-6AE2-4FD4-AF2F-BE86563E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Период «открытого кризиса» (10–30-е гг. XX века)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1611D0-A639-4979-985C-D3EF57B9E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Гештальтпсихология</a:t>
            </a:r>
            <a:r>
              <a:rPr lang="ru-RU" dirty="0"/>
              <a:t> – феноменальное поле</a:t>
            </a:r>
          </a:p>
          <a:p>
            <a:r>
              <a:rPr lang="ru-RU" b="1" dirty="0">
                <a:solidFill>
                  <a:schemeClr val="accent1"/>
                </a:solidFill>
              </a:rPr>
              <a:t> Бихевиоризм </a:t>
            </a:r>
            <a:r>
              <a:rPr lang="ru-RU" dirty="0"/>
              <a:t>– поведение</a:t>
            </a:r>
          </a:p>
          <a:p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Психоанализ</a:t>
            </a:r>
            <a:r>
              <a:rPr lang="ru-RU" dirty="0"/>
              <a:t> – неосознаваемые процессы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Культурно-историческая психология </a:t>
            </a:r>
            <a:r>
              <a:rPr lang="ru-RU" dirty="0"/>
              <a:t>–  высшие психические процессы</a:t>
            </a:r>
          </a:p>
        </p:txBody>
      </p:sp>
    </p:spTree>
    <p:extLst>
      <p:ext uri="{BB962C8B-B14F-4D97-AF65-F5344CB8AC3E}">
        <p14:creationId xmlns:p14="http://schemas.microsoft.com/office/powerpoint/2010/main" val="412571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E1C5-A255-4FC7-86BD-7233CC16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982132"/>
            <a:ext cx="11003280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Современный период развития психологии (60е гг. до настоящего времени)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8D2BD-1197-4D51-A700-3B000FC4D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Появление новых направлений:</a:t>
            </a:r>
          </a:p>
          <a:p>
            <a:r>
              <a:rPr lang="ru-RU" b="1" dirty="0">
                <a:solidFill>
                  <a:schemeClr val="accent1"/>
                </a:solidFill>
              </a:rPr>
              <a:t>Гуманистическая психология </a:t>
            </a:r>
            <a:r>
              <a:rPr lang="ru-RU" dirty="0"/>
              <a:t>– самоактуализация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Когнитивная психология </a:t>
            </a:r>
            <a:r>
              <a:rPr lang="ru-RU" dirty="0"/>
              <a:t>– познавательные процессы</a:t>
            </a:r>
          </a:p>
        </p:txBody>
      </p:sp>
    </p:spTree>
    <p:extLst>
      <p:ext uri="{BB962C8B-B14F-4D97-AF65-F5344CB8AC3E}">
        <p14:creationId xmlns:p14="http://schemas.microsoft.com/office/powerpoint/2010/main" val="329127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EA52F-0651-4A43-A8AF-F333E965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Определения науки психологии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3D4AD3-3C44-4633-95E5-CFA732EEFA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>
                <a:solidFill>
                  <a:schemeClr val="accent1"/>
                </a:solidFill>
              </a:rPr>
              <a:t>psyche</a:t>
            </a:r>
            <a:r>
              <a:rPr lang="ru-RU" dirty="0"/>
              <a:t> - душа + </a:t>
            </a:r>
          </a:p>
          <a:p>
            <a:r>
              <a:rPr lang="ru-RU" b="1" dirty="0" err="1">
                <a:solidFill>
                  <a:schemeClr val="accent1"/>
                </a:solidFill>
              </a:rPr>
              <a:t>logos</a:t>
            </a:r>
            <a:r>
              <a:rPr lang="ru-RU" dirty="0"/>
              <a:t> – учение, знание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6467257-05D7-4793-9F48-DC37CC432C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Психология </a:t>
            </a:r>
            <a:r>
              <a:rPr lang="ru-RU" dirty="0"/>
              <a:t>– наука о сознании (Вильгельм Вундт)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Психология</a:t>
            </a:r>
            <a:r>
              <a:rPr lang="ru-RU" dirty="0"/>
              <a:t> – наука о сознательном и  бессознательном (Зигмунд Фрейд)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Психология</a:t>
            </a:r>
            <a:r>
              <a:rPr lang="ru-RU" dirty="0"/>
              <a:t> – наука о поведении (бихевиоризм, Уотсон, </a:t>
            </a:r>
            <a:r>
              <a:rPr lang="ru-RU" dirty="0" err="1"/>
              <a:t>Торндайк</a:t>
            </a:r>
            <a:r>
              <a:rPr lang="ru-RU" dirty="0"/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72EBA0-9A9C-47B9-8800-41907CB5C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3667760"/>
            <a:ext cx="2082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7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8DC2C-3A3D-4202-A1A8-E1D5F232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формы проявления психики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99F82-3AEB-4499-8C20-8ABFB750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✔Познавательные (когнитивные) процессы</a:t>
            </a:r>
            <a:r>
              <a:rPr lang="ru-RU" dirty="0"/>
              <a:t>: ощущение, восприятие, внимание, память, мышление, воображение </a:t>
            </a:r>
          </a:p>
          <a:p>
            <a:r>
              <a:rPr lang="ru-RU" dirty="0"/>
              <a:t>✔ </a:t>
            </a:r>
            <a:r>
              <a:rPr lang="ru-RU" b="1" dirty="0"/>
              <a:t>Мотивационно-</a:t>
            </a:r>
            <a:r>
              <a:rPr lang="ru-RU" b="1" dirty="0" err="1"/>
              <a:t>потребностные</a:t>
            </a:r>
            <a:r>
              <a:rPr lang="ru-RU" b="1" dirty="0"/>
              <a:t> процессы</a:t>
            </a:r>
            <a:r>
              <a:rPr lang="ru-RU" dirty="0"/>
              <a:t>: мотивы, потребности, стремления, цели, желания и др. </a:t>
            </a:r>
          </a:p>
          <a:p>
            <a:r>
              <a:rPr lang="ru-RU" dirty="0"/>
              <a:t>✔ </a:t>
            </a:r>
            <a:r>
              <a:rPr lang="ru-RU" b="1" dirty="0"/>
              <a:t>Эмоционально-волевые процессы</a:t>
            </a:r>
            <a:r>
              <a:rPr lang="ru-RU" dirty="0"/>
              <a:t>: эмоции, чувства, аффекты, настроение, воля и др. </a:t>
            </a:r>
          </a:p>
          <a:p>
            <a:r>
              <a:rPr lang="ru-RU" dirty="0"/>
              <a:t>✔ </a:t>
            </a:r>
            <a:r>
              <a:rPr lang="ru-RU" b="1" dirty="0"/>
              <a:t>Индивидуально-психологические особенности личности</a:t>
            </a:r>
            <a:r>
              <a:rPr lang="ru-RU" dirty="0"/>
              <a:t>: темперамент, характер, способности, свойства личности </a:t>
            </a:r>
          </a:p>
          <a:p>
            <a:r>
              <a:rPr lang="ru-RU" dirty="0"/>
              <a:t>✔ </a:t>
            </a:r>
            <a:r>
              <a:rPr lang="ru-RU" b="1" dirty="0"/>
              <a:t>Самосознание </a:t>
            </a:r>
            <a:r>
              <a:rPr lang="ru-RU" dirty="0"/>
              <a:t>(самооценка, </a:t>
            </a:r>
            <a:r>
              <a:rPr lang="ru-RU" dirty="0" err="1"/>
              <a:t>самоотношение</a:t>
            </a:r>
            <a:r>
              <a:rPr lang="ru-RU" dirty="0"/>
              <a:t>, Я-образ, Я-концепция и др.) </a:t>
            </a:r>
          </a:p>
        </p:txBody>
      </p:sp>
    </p:spTree>
    <p:extLst>
      <p:ext uri="{BB962C8B-B14F-4D97-AF65-F5344CB8AC3E}">
        <p14:creationId xmlns:p14="http://schemas.microsoft.com/office/powerpoint/2010/main" val="217724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изучает психология?</a:t>
            </a:r>
          </a:p>
          <a:p>
            <a:r>
              <a:rPr lang="ru-RU" dirty="0"/>
              <a:t>Перечислите основные этапы развития психологии.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25E7C-18AD-4050-9674-DDDA79EE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681" y="3429000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85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и место психологии </a:t>
            </a:r>
            <a:br>
              <a:rPr lang="ru-RU" b="1" dirty="0"/>
            </a:br>
            <a:r>
              <a:rPr lang="ru-RU" b="1" dirty="0"/>
              <a:t>в системе наук о человеке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Основная задача </a:t>
            </a:r>
            <a:r>
              <a:rPr lang="ru-RU" dirty="0"/>
              <a:t>–</a:t>
            </a:r>
          </a:p>
          <a:p>
            <a:pPr marL="0" indent="0">
              <a:buNone/>
            </a:pPr>
            <a:r>
              <a:rPr lang="ru-RU" dirty="0"/>
              <a:t>исследование особенностей </a:t>
            </a:r>
          </a:p>
          <a:p>
            <a:pPr marL="0" indent="0">
              <a:buNone/>
            </a:pPr>
            <a:r>
              <a:rPr lang="ru-RU" dirty="0"/>
              <a:t>формирования, развития и </a:t>
            </a:r>
          </a:p>
          <a:p>
            <a:pPr marL="0" indent="0">
              <a:buNone/>
            </a:pPr>
            <a:r>
              <a:rPr lang="ru-RU" dirty="0"/>
              <a:t>проявление психических </a:t>
            </a:r>
          </a:p>
          <a:p>
            <a:pPr marL="0" indent="0">
              <a:buNone/>
            </a:pPr>
            <a:r>
              <a:rPr lang="ru-RU" dirty="0"/>
              <a:t>явлений и процессов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0379451"/>
              </p:ext>
            </p:extLst>
          </p:nvPr>
        </p:nvGraphicFramePr>
        <p:xfrm>
          <a:off x="5341546" y="2453489"/>
          <a:ext cx="6288480" cy="329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78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</TotalTime>
  <Words>1158</Words>
  <Application>Microsoft Office PowerPoint</Application>
  <PresentationFormat>Широкоэкранный</PresentationFormat>
  <Paragraphs>147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Натуральные материалы</vt:lpstr>
      <vt:lpstr>Введение в психологию</vt:lpstr>
      <vt:lpstr>План лекции </vt:lpstr>
      <vt:lpstr>Психология как наука </vt:lpstr>
      <vt:lpstr>Период «открытого кризиса» (10–30-е гг. XX века)</vt:lpstr>
      <vt:lpstr>Современный период развития психологии (60е гг. до настоящего времени) </vt:lpstr>
      <vt:lpstr>Определения науки психологии</vt:lpstr>
      <vt:lpstr>Основные формы проявления психики </vt:lpstr>
      <vt:lpstr>Вопросы</vt:lpstr>
      <vt:lpstr>Задачи и место психологии  в системе наук о человеке</vt:lpstr>
      <vt:lpstr>Задачи психологии </vt:lpstr>
      <vt:lpstr>Место психологии в системе других наук: треугольник Кедрова </vt:lpstr>
      <vt:lpstr>Вопросы</vt:lpstr>
      <vt:lpstr>Психология как наука и практика, способствующая эффективной жизнедеятельности (психология в бизнесе, спорте, здравоохранении, рекламе и т.д. ). </vt:lpstr>
      <vt:lpstr>Отрасли современной психологии</vt:lpstr>
      <vt:lpstr>Современная психология и ее отрасли</vt:lpstr>
      <vt:lpstr>Вопросы</vt:lpstr>
      <vt:lpstr>Методы психологии.  </vt:lpstr>
      <vt:lpstr>Методы психологии-приемы и средства познания психики</vt:lpstr>
      <vt:lpstr>Вопросы</vt:lpstr>
      <vt:lpstr>Контрольные вопросы лекции</vt:lpstr>
      <vt:lpstr>Источники и ссылки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36</cp:revision>
  <dcterms:created xsi:type="dcterms:W3CDTF">2020-08-21T14:43:09Z</dcterms:created>
  <dcterms:modified xsi:type="dcterms:W3CDTF">2020-08-23T09:51:33Z</dcterms:modified>
</cp:coreProperties>
</file>