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74" r:id="rId4"/>
    <p:sldId id="258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75" r:id="rId15"/>
    <p:sldId id="272" r:id="rId16"/>
    <p:sldId id="269" r:id="rId17"/>
    <p:sldId id="270" r:id="rId18"/>
    <p:sldId id="276" r:id="rId19"/>
    <p:sldId id="271" r:id="rId20"/>
    <p:sldId id="259" r:id="rId21"/>
    <p:sldId id="273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27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8C57AB-A62B-43EA-ADB1-CF7D0479DB2E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</dgm:pt>
    <dgm:pt modelId="{F5B600F6-4D19-4B31-A45F-1AFA6D2874F4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dirty="0"/>
            <a:t>Я – содержание (совокупность качеств, умение описать себя)</a:t>
          </a:r>
        </a:p>
      </dgm:t>
    </dgm:pt>
    <dgm:pt modelId="{9B4CEDAA-C841-4942-AEA9-4BE57F79C0F3}" type="parTrans" cxnId="{8CEA07A4-C57E-46DE-AD9E-C67800B79DF0}">
      <dgm:prSet/>
      <dgm:spPr/>
      <dgm:t>
        <a:bodyPr/>
        <a:lstStyle/>
        <a:p>
          <a:endParaRPr lang="ru-RU"/>
        </a:p>
      </dgm:t>
    </dgm:pt>
    <dgm:pt modelId="{205E348C-7DC8-424F-9FAC-F289020CE036}" type="sibTrans" cxnId="{8CEA07A4-C57E-46DE-AD9E-C67800B79DF0}">
      <dgm:prSet/>
      <dgm:spPr/>
      <dgm:t>
        <a:bodyPr/>
        <a:lstStyle/>
        <a:p>
          <a:endParaRPr lang="ru-RU"/>
        </a:p>
      </dgm:t>
    </dgm:pt>
    <dgm:pt modelId="{96BD39F7-7A68-4383-A763-157173ECAF96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dirty="0"/>
            <a:t>Я – процесс (описание себя в данный момент)</a:t>
          </a:r>
        </a:p>
      </dgm:t>
    </dgm:pt>
    <dgm:pt modelId="{59796C70-F002-4230-A9D2-F755F92ADD26}" type="parTrans" cxnId="{D474BD30-DC89-4CDC-9D30-75804A2F0531}">
      <dgm:prSet/>
      <dgm:spPr/>
      <dgm:t>
        <a:bodyPr/>
        <a:lstStyle/>
        <a:p>
          <a:endParaRPr lang="ru-RU"/>
        </a:p>
      </dgm:t>
    </dgm:pt>
    <dgm:pt modelId="{7AF577C6-97AC-4AB9-9360-3D10989EC86F}" type="sibTrans" cxnId="{D474BD30-DC89-4CDC-9D30-75804A2F0531}">
      <dgm:prSet/>
      <dgm:spPr/>
      <dgm:t>
        <a:bodyPr/>
        <a:lstStyle/>
        <a:p>
          <a:endParaRPr lang="ru-RU"/>
        </a:p>
      </dgm:t>
    </dgm:pt>
    <dgm:pt modelId="{49A6A28B-C187-4440-8F3E-78891873D691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/>
            <a:t>Осознание самого себя</a:t>
          </a:r>
        </a:p>
      </dgm:t>
    </dgm:pt>
    <dgm:pt modelId="{17398367-8BBA-468C-BCEA-73365C9F8C31}" type="sibTrans" cxnId="{388A6A2B-B9FD-4070-8C44-4B6800B440D7}">
      <dgm:prSet/>
      <dgm:spPr/>
      <dgm:t>
        <a:bodyPr/>
        <a:lstStyle/>
        <a:p>
          <a:endParaRPr lang="ru-RU"/>
        </a:p>
      </dgm:t>
    </dgm:pt>
    <dgm:pt modelId="{D9BADB3C-0767-4422-8911-1B18914C4DEB}" type="parTrans" cxnId="{388A6A2B-B9FD-4070-8C44-4B6800B440D7}">
      <dgm:prSet/>
      <dgm:spPr/>
      <dgm:t>
        <a:bodyPr/>
        <a:lstStyle/>
        <a:p>
          <a:endParaRPr lang="ru-RU"/>
        </a:p>
      </dgm:t>
    </dgm:pt>
    <dgm:pt modelId="{2B630FFD-ACDF-43E6-8813-F0A89E6F88D2}" type="pres">
      <dgm:prSet presAssocID="{918C57AB-A62B-43EA-ADB1-CF7D0479DB2E}" presName="Name0" presStyleCnt="0">
        <dgm:presLayoutVars>
          <dgm:dir/>
          <dgm:resizeHandles val="exact"/>
        </dgm:presLayoutVars>
      </dgm:prSet>
      <dgm:spPr/>
    </dgm:pt>
    <dgm:pt modelId="{B51AE8D1-FF7A-46E0-8F5A-340CB1535987}" type="pres">
      <dgm:prSet presAssocID="{918C57AB-A62B-43EA-ADB1-CF7D0479DB2E}" presName="vNodes" presStyleCnt="0"/>
      <dgm:spPr/>
    </dgm:pt>
    <dgm:pt modelId="{25AE7E5C-2370-48AB-8F7D-4B011E371974}" type="pres">
      <dgm:prSet presAssocID="{96BD39F7-7A68-4383-A763-157173ECAF96}" presName="node" presStyleLbl="node1" presStyleIdx="0" presStyleCnt="3" custScaleX="1091684" custScaleY="671097">
        <dgm:presLayoutVars>
          <dgm:bulletEnabled val="1"/>
        </dgm:presLayoutVars>
      </dgm:prSet>
      <dgm:spPr/>
    </dgm:pt>
    <dgm:pt modelId="{92D3B1AE-1935-4346-94A5-88DFB73C90AB}" type="pres">
      <dgm:prSet presAssocID="{7AF577C6-97AC-4AB9-9360-3D10989EC86F}" presName="spacerT" presStyleCnt="0"/>
      <dgm:spPr/>
    </dgm:pt>
    <dgm:pt modelId="{26CAFC91-5A87-4BCA-882C-4839EB3EA9B7}" type="pres">
      <dgm:prSet presAssocID="{7AF577C6-97AC-4AB9-9360-3D10989EC86F}" presName="sibTrans" presStyleLbl="sibTrans2D1" presStyleIdx="0" presStyleCnt="2"/>
      <dgm:spPr/>
    </dgm:pt>
    <dgm:pt modelId="{AF942CBE-5167-4362-AC81-416AA7014971}" type="pres">
      <dgm:prSet presAssocID="{7AF577C6-97AC-4AB9-9360-3D10989EC86F}" presName="spacerB" presStyleCnt="0"/>
      <dgm:spPr/>
    </dgm:pt>
    <dgm:pt modelId="{8F0794DE-1592-4134-A7A1-B99DE42B62B0}" type="pres">
      <dgm:prSet presAssocID="{F5B600F6-4D19-4B31-A45F-1AFA6D2874F4}" presName="node" presStyleLbl="node1" presStyleIdx="1" presStyleCnt="3" custScaleX="1030478" custScaleY="619777" custLinFactNeighborX="-3457">
        <dgm:presLayoutVars>
          <dgm:bulletEnabled val="1"/>
        </dgm:presLayoutVars>
      </dgm:prSet>
      <dgm:spPr/>
    </dgm:pt>
    <dgm:pt modelId="{84649061-2F41-4AB1-A83C-4A5D1454E21F}" type="pres">
      <dgm:prSet presAssocID="{918C57AB-A62B-43EA-ADB1-CF7D0479DB2E}" presName="sibTransLast" presStyleLbl="sibTrans2D1" presStyleIdx="1" presStyleCnt="2"/>
      <dgm:spPr/>
    </dgm:pt>
    <dgm:pt modelId="{3A7FF6C2-39F0-4AD5-8897-679C9386D1D2}" type="pres">
      <dgm:prSet presAssocID="{918C57AB-A62B-43EA-ADB1-CF7D0479DB2E}" presName="connectorText" presStyleLbl="sibTrans2D1" presStyleIdx="1" presStyleCnt="2"/>
      <dgm:spPr/>
    </dgm:pt>
    <dgm:pt modelId="{6748B3AF-2A2D-457E-98EC-4546F8884717}" type="pres">
      <dgm:prSet presAssocID="{918C57AB-A62B-43EA-ADB1-CF7D0479DB2E}" presName="lastNode" presStyleLbl="node1" presStyleIdx="2" presStyleCnt="3" custScaleX="518311" custScaleY="368214">
        <dgm:presLayoutVars>
          <dgm:bulletEnabled val="1"/>
        </dgm:presLayoutVars>
      </dgm:prSet>
      <dgm:spPr/>
    </dgm:pt>
  </dgm:ptLst>
  <dgm:cxnLst>
    <dgm:cxn modelId="{388A6A2B-B9FD-4070-8C44-4B6800B440D7}" srcId="{918C57AB-A62B-43EA-ADB1-CF7D0479DB2E}" destId="{49A6A28B-C187-4440-8F3E-78891873D691}" srcOrd="2" destOrd="0" parTransId="{D9BADB3C-0767-4422-8911-1B18914C4DEB}" sibTransId="{17398367-8BBA-468C-BCEA-73365C9F8C31}"/>
    <dgm:cxn modelId="{D474BD30-DC89-4CDC-9D30-75804A2F0531}" srcId="{918C57AB-A62B-43EA-ADB1-CF7D0479DB2E}" destId="{96BD39F7-7A68-4383-A763-157173ECAF96}" srcOrd="0" destOrd="0" parTransId="{59796C70-F002-4230-A9D2-F755F92ADD26}" sibTransId="{7AF577C6-97AC-4AB9-9360-3D10989EC86F}"/>
    <dgm:cxn modelId="{52F5EA30-BDDC-476C-960F-D928A4D6268E}" type="presOf" srcId="{49A6A28B-C187-4440-8F3E-78891873D691}" destId="{6748B3AF-2A2D-457E-98EC-4546F8884717}" srcOrd="0" destOrd="0" presId="urn:microsoft.com/office/officeart/2005/8/layout/equation2"/>
    <dgm:cxn modelId="{8CEA07A4-C57E-46DE-AD9E-C67800B79DF0}" srcId="{918C57AB-A62B-43EA-ADB1-CF7D0479DB2E}" destId="{F5B600F6-4D19-4B31-A45F-1AFA6D2874F4}" srcOrd="1" destOrd="0" parTransId="{9B4CEDAA-C841-4942-AEA9-4BE57F79C0F3}" sibTransId="{205E348C-7DC8-424F-9FAC-F289020CE036}"/>
    <dgm:cxn modelId="{89A2EBB2-6B36-468E-A5F4-C6C800338CDC}" type="presOf" srcId="{205E348C-7DC8-424F-9FAC-F289020CE036}" destId="{84649061-2F41-4AB1-A83C-4A5D1454E21F}" srcOrd="0" destOrd="0" presId="urn:microsoft.com/office/officeart/2005/8/layout/equation2"/>
    <dgm:cxn modelId="{03D2A0CA-BB12-4642-8367-B47EEBDC758F}" type="presOf" srcId="{96BD39F7-7A68-4383-A763-157173ECAF96}" destId="{25AE7E5C-2370-48AB-8F7D-4B011E371974}" srcOrd="0" destOrd="0" presId="urn:microsoft.com/office/officeart/2005/8/layout/equation2"/>
    <dgm:cxn modelId="{50D085E3-E387-4BA2-B0EA-958B953243CA}" type="presOf" srcId="{F5B600F6-4D19-4B31-A45F-1AFA6D2874F4}" destId="{8F0794DE-1592-4134-A7A1-B99DE42B62B0}" srcOrd="0" destOrd="0" presId="urn:microsoft.com/office/officeart/2005/8/layout/equation2"/>
    <dgm:cxn modelId="{879CC2E4-3398-44C9-B976-AFECB9E31F88}" type="presOf" srcId="{205E348C-7DC8-424F-9FAC-F289020CE036}" destId="{3A7FF6C2-39F0-4AD5-8897-679C9386D1D2}" srcOrd="1" destOrd="0" presId="urn:microsoft.com/office/officeart/2005/8/layout/equation2"/>
    <dgm:cxn modelId="{F67B91EC-7C65-441A-8580-CE450578457D}" type="presOf" srcId="{7AF577C6-97AC-4AB9-9360-3D10989EC86F}" destId="{26CAFC91-5A87-4BCA-882C-4839EB3EA9B7}" srcOrd="0" destOrd="0" presId="urn:microsoft.com/office/officeart/2005/8/layout/equation2"/>
    <dgm:cxn modelId="{F64B51EF-B841-475E-9879-1F35B2A8ADDE}" type="presOf" srcId="{918C57AB-A62B-43EA-ADB1-CF7D0479DB2E}" destId="{2B630FFD-ACDF-43E6-8813-F0A89E6F88D2}" srcOrd="0" destOrd="0" presId="urn:microsoft.com/office/officeart/2005/8/layout/equation2"/>
    <dgm:cxn modelId="{64E4B478-9763-4782-A7BF-342794E30CBD}" type="presParOf" srcId="{2B630FFD-ACDF-43E6-8813-F0A89E6F88D2}" destId="{B51AE8D1-FF7A-46E0-8F5A-340CB1535987}" srcOrd="0" destOrd="0" presId="urn:microsoft.com/office/officeart/2005/8/layout/equation2"/>
    <dgm:cxn modelId="{0A9FB5C4-7977-40A5-BD3E-13A2C7FD53EF}" type="presParOf" srcId="{B51AE8D1-FF7A-46E0-8F5A-340CB1535987}" destId="{25AE7E5C-2370-48AB-8F7D-4B011E371974}" srcOrd="0" destOrd="0" presId="urn:microsoft.com/office/officeart/2005/8/layout/equation2"/>
    <dgm:cxn modelId="{6E1D1162-E904-4DDA-891A-204782DAEB89}" type="presParOf" srcId="{B51AE8D1-FF7A-46E0-8F5A-340CB1535987}" destId="{92D3B1AE-1935-4346-94A5-88DFB73C90AB}" srcOrd="1" destOrd="0" presId="urn:microsoft.com/office/officeart/2005/8/layout/equation2"/>
    <dgm:cxn modelId="{B2D187E9-0A79-4312-B0E7-A275A19F0A26}" type="presParOf" srcId="{B51AE8D1-FF7A-46E0-8F5A-340CB1535987}" destId="{26CAFC91-5A87-4BCA-882C-4839EB3EA9B7}" srcOrd="2" destOrd="0" presId="urn:microsoft.com/office/officeart/2005/8/layout/equation2"/>
    <dgm:cxn modelId="{B94AD468-9055-4A72-BEA6-5C2CB1FC1016}" type="presParOf" srcId="{B51AE8D1-FF7A-46E0-8F5A-340CB1535987}" destId="{AF942CBE-5167-4362-AC81-416AA7014971}" srcOrd="3" destOrd="0" presId="urn:microsoft.com/office/officeart/2005/8/layout/equation2"/>
    <dgm:cxn modelId="{C8C5CFC5-39E6-445D-82EC-EC15C7E53FF6}" type="presParOf" srcId="{B51AE8D1-FF7A-46E0-8F5A-340CB1535987}" destId="{8F0794DE-1592-4134-A7A1-B99DE42B62B0}" srcOrd="4" destOrd="0" presId="urn:microsoft.com/office/officeart/2005/8/layout/equation2"/>
    <dgm:cxn modelId="{A48E09FC-87E6-497F-9BC9-C30429D8A419}" type="presParOf" srcId="{2B630FFD-ACDF-43E6-8813-F0A89E6F88D2}" destId="{84649061-2F41-4AB1-A83C-4A5D1454E21F}" srcOrd="1" destOrd="0" presId="urn:microsoft.com/office/officeart/2005/8/layout/equation2"/>
    <dgm:cxn modelId="{AB561CA2-6919-432D-968F-0A855D576869}" type="presParOf" srcId="{84649061-2F41-4AB1-A83C-4A5D1454E21F}" destId="{3A7FF6C2-39F0-4AD5-8897-679C9386D1D2}" srcOrd="0" destOrd="0" presId="urn:microsoft.com/office/officeart/2005/8/layout/equation2"/>
    <dgm:cxn modelId="{1E8F40BA-8089-494F-8A08-93B25B46DDA6}" type="presParOf" srcId="{2B630FFD-ACDF-43E6-8813-F0A89E6F88D2}" destId="{6748B3AF-2A2D-457E-98EC-4546F8884717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B4A2A8-44AE-4CDE-935A-9173E693511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6C93FC0-8F46-45E6-8559-88875F620258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/>
            <a:t>субъективная интерпретация обратной связи от значимых других о себе</a:t>
          </a:r>
        </a:p>
      </dgm:t>
    </dgm:pt>
    <dgm:pt modelId="{208B692E-BED9-44DA-994B-1580CC902C7F}" type="parTrans" cxnId="{576142AD-E94B-4985-AEF6-C03C4BECE6C6}">
      <dgm:prSet/>
      <dgm:spPr/>
      <dgm:t>
        <a:bodyPr/>
        <a:lstStyle/>
        <a:p>
          <a:endParaRPr lang="ru-RU"/>
        </a:p>
      </dgm:t>
    </dgm:pt>
    <dgm:pt modelId="{14FCC704-C7D0-456A-8A4A-834A3FC6047B}" type="sibTrans" cxnId="{576142AD-E94B-4985-AEF6-C03C4BECE6C6}">
      <dgm:prSet/>
      <dgm:spPr/>
      <dgm:t>
        <a:bodyPr/>
        <a:lstStyle/>
        <a:p>
          <a:endParaRPr lang="ru-RU"/>
        </a:p>
      </dgm:t>
    </dgm:pt>
    <dgm:pt modelId="{1DD26460-F5E4-4C8D-8280-F237C09C8B75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/>
            <a:t>представление о своем теле (телесное «Я»)</a:t>
          </a:r>
        </a:p>
      </dgm:t>
    </dgm:pt>
    <dgm:pt modelId="{7E73EFD6-6231-4D3C-9462-EBA21F65420C}" type="parTrans" cxnId="{6CA5054D-D566-4971-9824-5B57F5D2BA54}">
      <dgm:prSet/>
      <dgm:spPr/>
      <dgm:t>
        <a:bodyPr/>
        <a:lstStyle/>
        <a:p>
          <a:endParaRPr lang="ru-RU"/>
        </a:p>
      </dgm:t>
    </dgm:pt>
    <dgm:pt modelId="{B2F558A7-F6DF-48C1-B0FB-805365263499}" type="sibTrans" cxnId="{6CA5054D-D566-4971-9824-5B57F5D2BA54}">
      <dgm:prSet/>
      <dgm:spPr/>
      <dgm:t>
        <a:bodyPr/>
        <a:lstStyle/>
        <a:p>
          <a:endParaRPr lang="ru-RU"/>
        </a:p>
      </dgm:t>
    </dgm:pt>
    <dgm:pt modelId="{F783BFA4-D2EA-4258-BE64-3EF5122B124C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/>
            <a:t> язык как развивающаяся способность выражать словами и формировать представления о себе и других людях</a:t>
          </a:r>
        </a:p>
      </dgm:t>
    </dgm:pt>
    <dgm:pt modelId="{4C264D0F-C915-4220-B231-5D556D911D36}" type="parTrans" cxnId="{3EAC2151-9E38-4A63-8CD8-F70CE1C3A2AE}">
      <dgm:prSet/>
      <dgm:spPr/>
      <dgm:t>
        <a:bodyPr/>
        <a:lstStyle/>
        <a:p>
          <a:endParaRPr lang="ru-RU"/>
        </a:p>
      </dgm:t>
    </dgm:pt>
    <dgm:pt modelId="{4E4980F3-B457-40F7-9B4A-D937CCB5630D}" type="sibTrans" cxnId="{3EAC2151-9E38-4A63-8CD8-F70CE1C3A2AE}">
      <dgm:prSet/>
      <dgm:spPr/>
      <dgm:t>
        <a:bodyPr/>
        <a:lstStyle/>
        <a:p>
          <a:endParaRPr lang="ru-RU"/>
        </a:p>
      </dgm:t>
    </dgm:pt>
    <dgm:pt modelId="{0B4C7263-DC32-4B49-AB2B-A0910D598545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/>
            <a:t>идентификация с приемлемой моделью половой роли и усвоение связанных с этой ролью стереотипов (мужчина – женщина)</a:t>
          </a:r>
        </a:p>
      </dgm:t>
    </dgm:pt>
    <dgm:pt modelId="{E178DC27-61F9-431E-A92F-B6DBAE070FFB}" type="parTrans" cxnId="{5F95B69B-EB9B-402E-AE35-EC4DCE683037}">
      <dgm:prSet/>
      <dgm:spPr/>
      <dgm:t>
        <a:bodyPr/>
        <a:lstStyle/>
        <a:p>
          <a:endParaRPr lang="ru-RU"/>
        </a:p>
      </dgm:t>
    </dgm:pt>
    <dgm:pt modelId="{AE8EAA3D-037B-4D08-AA6F-13395EBBF630}" type="sibTrans" cxnId="{5F95B69B-EB9B-402E-AE35-EC4DCE683037}">
      <dgm:prSet/>
      <dgm:spPr/>
      <dgm:t>
        <a:bodyPr/>
        <a:lstStyle/>
        <a:p>
          <a:endParaRPr lang="ru-RU"/>
        </a:p>
      </dgm:t>
    </dgm:pt>
    <dgm:pt modelId="{CD8E6291-7D32-4F3D-8025-46D9FF4EFFA6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/>
            <a:t>практика воспитания детей в семье</a:t>
          </a:r>
        </a:p>
      </dgm:t>
    </dgm:pt>
    <dgm:pt modelId="{7528A727-8F5F-4E63-8CB6-58699C199752}" type="parTrans" cxnId="{1D388ADE-EFAF-4185-9ED8-5CA4DDA58B32}">
      <dgm:prSet/>
      <dgm:spPr/>
      <dgm:t>
        <a:bodyPr/>
        <a:lstStyle/>
        <a:p>
          <a:endParaRPr lang="ru-RU"/>
        </a:p>
      </dgm:t>
    </dgm:pt>
    <dgm:pt modelId="{2366D13D-7461-47B4-B6C2-8D670663132E}" type="sibTrans" cxnId="{1D388ADE-EFAF-4185-9ED8-5CA4DDA58B32}">
      <dgm:prSet/>
      <dgm:spPr/>
      <dgm:t>
        <a:bodyPr/>
        <a:lstStyle/>
        <a:p>
          <a:endParaRPr lang="ru-RU"/>
        </a:p>
      </dgm:t>
    </dgm:pt>
    <dgm:pt modelId="{10B9129A-2CAF-401C-A0E0-FD0A96779189}" type="pres">
      <dgm:prSet presAssocID="{BAB4A2A8-44AE-4CDE-935A-9173E6935113}" presName="diagram" presStyleCnt="0">
        <dgm:presLayoutVars>
          <dgm:dir/>
          <dgm:resizeHandles val="exact"/>
        </dgm:presLayoutVars>
      </dgm:prSet>
      <dgm:spPr/>
    </dgm:pt>
    <dgm:pt modelId="{729C6F90-7F8B-4498-8F73-1CC290F859A4}" type="pres">
      <dgm:prSet presAssocID="{C6C93FC0-8F46-45E6-8559-88875F620258}" presName="node" presStyleLbl="node1" presStyleIdx="0" presStyleCnt="5">
        <dgm:presLayoutVars>
          <dgm:bulletEnabled val="1"/>
        </dgm:presLayoutVars>
      </dgm:prSet>
      <dgm:spPr/>
    </dgm:pt>
    <dgm:pt modelId="{BF31D4CD-E3A0-4775-9F61-73C700FB63D4}" type="pres">
      <dgm:prSet presAssocID="{14FCC704-C7D0-456A-8A4A-834A3FC6047B}" presName="sibTrans" presStyleCnt="0"/>
      <dgm:spPr/>
    </dgm:pt>
    <dgm:pt modelId="{EA6D5047-E275-4EC3-870B-339E8730B78A}" type="pres">
      <dgm:prSet presAssocID="{F783BFA4-D2EA-4258-BE64-3EF5122B124C}" presName="node" presStyleLbl="node1" presStyleIdx="1" presStyleCnt="5">
        <dgm:presLayoutVars>
          <dgm:bulletEnabled val="1"/>
        </dgm:presLayoutVars>
      </dgm:prSet>
      <dgm:spPr/>
    </dgm:pt>
    <dgm:pt modelId="{1AE4F8D6-B252-49D7-8D0E-995CB9EA5684}" type="pres">
      <dgm:prSet presAssocID="{4E4980F3-B457-40F7-9B4A-D937CCB5630D}" presName="sibTrans" presStyleCnt="0"/>
      <dgm:spPr/>
    </dgm:pt>
    <dgm:pt modelId="{AE49AE63-9DB7-442F-B623-4661C54C768E}" type="pres">
      <dgm:prSet presAssocID="{1DD26460-F5E4-4C8D-8280-F237C09C8B75}" presName="node" presStyleLbl="node1" presStyleIdx="2" presStyleCnt="5">
        <dgm:presLayoutVars>
          <dgm:bulletEnabled val="1"/>
        </dgm:presLayoutVars>
      </dgm:prSet>
      <dgm:spPr/>
    </dgm:pt>
    <dgm:pt modelId="{D600FD68-AA50-490E-9C5F-D4FEEAD18047}" type="pres">
      <dgm:prSet presAssocID="{B2F558A7-F6DF-48C1-B0FB-805365263499}" presName="sibTrans" presStyleCnt="0"/>
      <dgm:spPr/>
    </dgm:pt>
    <dgm:pt modelId="{53206799-660A-4125-98DB-273883FDCBE4}" type="pres">
      <dgm:prSet presAssocID="{0B4C7263-DC32-4B49-AB2B-A0910D598545}" presName="node" presStyleLbl="node1" presStyleIdx="3" presStyleCnt="5">
        <dgm:presLayoutVars>
          <dgm:bulletEnabled val="1"/>
        </dgm:presLayoutVars>
      </dgm:prSet>
      <dgm:spPr/>
    </dgm:pt>
    <dgm:pt modelId="{022B7E19-8CD0-45A2-8E32-4574B8082D5B}" type="pres">
      <dgm:prSet presAssocID="{AE8EAA3D-037B-4D08-AA6F-13395EBBF630}" presName="sibTrans" presStyleCnt="0"/>
      <dgm:spPr/>
    </dgm:pt>
    <dgm:pt modelId="{6A8996C6-6142-400C-9837-C3B7BA9EA507}" type="pres">
      <dgm:prSet presAssocID="{CD8E6291-7D32-4F3D-8025-46D9FF4EFFA6}" presName="node" presStyleLbl="node1" presStyleIdx="4" presStyleCnt="5">
        <dgm:presLayoutVars>
          <dgm:bulletEnabled val="1"/>
        </dgm:presLayoutVars>
      </dgm:prSet>
      <dgm:spPr/>
    </dgm:pt>
  </dgm:ptLst>
  <dgm:cxnLst>
    <dgm:cxn modelId="{DECE9F04-F42A-4109-963D-18F909C22765}" type="presOf" srcId="{1DD26460-F5E4-4C8D-8280-F237C09C8B75}" destId="{AE49AE63-9DB7-442F-B623-4661C54C768E}" srcOrd="0" destOrd="0" presId="urn:microsoft.com/office/officeart/2005/8/layout/default"/>
    <dgm:cxn modelId="{9F09CD0D-5743-4BC4-A4BF-68A3B0E44043}" type="presOf" srcId="{BAB4A2A8-44AE-4CDE-935A-9173E6935113}" destId="{10B9129A-2CAF-401C-A0E0-FD0A96779189}" srcOrd="0" destOrd="0" presId="urn:microsoft.com/office/officeart/2005/8/layout/default"/>
    <dgm:cxn modelId="{B958E83C-AF24-4131-A34B-EDD0163DF2E2}" type="presOf" srcId="{F783BFA4-D2EA-4258-BE64-3EF5122B124C}" destId="{EA6D5047-E275-4EC3-870B-339E8730B78A}" srcOrd="0" destOrd="0" presId="urn:microsoft.com/office/officeart/2005/8/layout/default"/>
    <dgm:cxn modelId="{6CA5054D-D566-4971-9824-5B57F5D2BA54}" srcId="{BAB4A2A8-44AE-4CDE-935A-9173E6935113}" destId="{1DD26460-F5E4-4C8D-8280-F237C09C8B75}" srcOrd="2" destOrd="0" parTransId="{7E73EFD6-6231-4D3C-9462-EBA21F65420C}" sibTransId="{B2F558A7-F6DF-48C1-B0FB-805365263499}"/>
    <dgm:cxn modelId="{3EAC2151-9E38-4A63-8CD8-F70CE1C3A2AE}" srcId="{BAB4A2A8-44AE-4CDE-935A-9173E6935113}" destId="{F783BFA4-D2EA-4258-BE64-3EF5122B124C}" srcOrd="1" destOrd="0" parTransId="{4C264D0F-C915-4220-B231-5D556D911D36}" sibTransId="{4E4980F3-B457-40F7-9B4A-D937CCB5630D}"/>
    <dgm:cxn modelId="{5F95B69B-EB9B-402E-AE35-EC4DCE683037}" srcId="{BAB4A2A8-44AE-4CDE-935A-9173E6935113}" destId="{0B4C7263-DC32-4B49-AB2B-A0910D598545}" srcOrd="3" destOrd="0" parTransId="{E178DC27-61F9-431E-A92F-B6DBAE070FFB}" sibTransId="{AE8EAA3D-037B-4D08-AA6F-13395EBBF630}"/>
    <dgm:cxn modelId="{576142AD-E94B-4985-AEF6-C03C4BECE6C6}" srcId="{BAB4A2A8-44AE-4CDE-935A-9173E6935113}" destId="{C6C93FC0-8F46-45E6-8559-88875F620258}" srcOrd="0" destOrd="0" parTransId="{208B692E-BED9-44DA-994B-1580CC902C7F}" sibTransId="{14FCC704-C7D0-456A-8A4A-834A3FC6047B}"/>
    <dgm:cxn modelId="{CC4A90BE-107A-4E27-9619-A48BA87B4DA3}" type="presOf" srcId="{C6C93FC0-8F46-45E6-8559-88875F620258}" destId="{729C6F90-7F8B-4498-8F73-1CC290F859A4}" srcOrd="0" destOrd="0" presId="urn:microsoft.com/office/officeart/2005/8/layout/default"/>
    <dgm:cxn modelId="{144B28C7-7F56-47C0-AD1D-AD51CA636EA6}" type="presOf" srcId="{0B4C7263-DC32-4B49-AB2B-A0910D598545}" destId="{53206799-660A-4125-98DB-273883FDCBE4}" srcOrd="0" destOrd="0" presId="urn:microsoft.com/office/officeart/2005/8/layout/default"/>
    <dgm:cxn modelId="{A83DF8C7-A540-47F2-977E-8D5077F2E162}" type="presOf" srcId="{CD8E6291-7D32-4F3D-8025-46D9FF4EFFA6}" destId="{6A8996C6-6142-400C-9837-C3B7BA9EA507}" srcOrd="0" destOrd="0" presId="urn:microsoft.com/office/officeart/2005/8/layout/default"/>
    <dgm:cxn modelId="{1D388ADE-EFAF-4185-9ED8-5CA4DDA58B32}" srcId="{BAB4A2A8-44AE-4CDE-935A-9173E6935113}" destId="{CD8E6291-7D32-4F3D-8025-46D9FF4EFFA6}" srcOrd="4" destOrd="0" parTransId="{7528A727-8F5F-4E63-8CB6-58699C199752}" sibTransId="{2366D13D-7461-47B4-B6C2-8D670663132E}"/>
    <dgm:cxn modelId="{195BE803-B207-4135-866F-D50561019874}" type="presParOf" srcId="{10B9129A-2CAF-401C-A0E0-FD0A96779189}" destId="{729C6F90-7F8B-4498-8F73-1CC290F859A4}" srcOrd="0" destOrd="0" presId="urn:microsoft.com/office/officeart/2005/8/layout/default"/>
    <dgm:cxn modelId="{DA2985CD-BC26-415B-9444-EFE89D4DF338}" type="presParOf" srcId="{10B9129A-2CAF-401C-A0E0-FD0A96779189}" destId="{BF31D4CD-E3A0-4775-9F61-73C700FB63D4}" srcOrd="1" destOrd="0" presId="urn:microsoft.com/office/officeart/2005/8/layout/default"/>
    <dgm:cxn modelId="{D5EF0203-1F54-4D27-A623-3A151B8F3FD1}" type="presParOf" srcId="{10B9129A-2CAF-401C-A0E0-FD0A96779189}" destId="{EA6D5047-E275-4EC3-870B-339E8730B78A}" srcOrd="2" destOrd="0" presId="urn:microsoft.com/office/officeart/2005/8/layout/default"/>
    <dgm:cxn modelId="{B10CC0C4-6531-471B-9B47-71408376C175}" type="presParOf" srcId="{10B9129A-2CAF-401C-A0E0-FD0A96779189}" destId="{1AE4F8D6-B252-49D7-8D0E-995CB9EA5684}" srcOrd="3" destOrd="0" presId="urn:microsoft.com/office/officeart/2005/8/layout/default"/>
    <dgm:cxn modelId="{A5B5AD3E-0158-49BC-A7A2-34057E07271A}" type="presParOf" srcId="{10B9129A-2CAF-401C-A0E0-FD0A96779189}" destId="{AE49AE63-9DB7-442F-B623-4661C54C768E}" srcOrd="4" destOrd="0" presId="urn:microsoft.com/office/officeart/2005/8/layout/default"/>
    <dgm:cxn modelId="{B7F2637C-F9F6-47C3-B5EF-5E316A9A199D}" type="presParOf" srcId="{10B9129A-2CAF-401C-A0E0-FD0A96779189}" destId="{D600FD68-AA50-490E-9C5F-D4FEEAD18047}" srcOrd="5" destOrd="0" presId="urn:microsoft.com/office/officeart/2005/8/layout/default"/>
    <dgm:cxn modelId="{ED7A04A3-B178-459A-AB98-ACCC25EFF97D}" type="presParOf" srcId="{10B9129A-2CAF-401C-A0E0-FD0A96779189}" destId="{53206799-660A-4125-98DB-273883FDCBE4}" srcOrd="6" destOrd="0" presId="urn:microsoft.com/office/officeart/2005/8/layout/default"/>
    <dgm:cxn modelId="{FA3D9C00-9668-4D6B-A4A1-482E4E5FF013}" type="presParOf" srcId="{10B9129A-2CAF-401C-A0E0-FD0A96779189}" destId="{022B7E19-8CD0-45A2-8E32-4574B8082D5B}" srcOrd="7" destOrd="0" presId="urn:microsoft.com/office/officeart/2005/8/layout/default"/>
    <dgm:cxn modelId="{561D325A-7608-47DD-85BF-E4AB18E93421}" type="presParOf" srcId="{10B9129A-2CAF-401C-A0E0-FD0A96779189}" destId="{6A8996C6-6142-400C-9837-C3B7BA9EA507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2FB826-40DE-42E2-9516-BA7FA0CDDBBF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9A65DDC-5CDD-41AB-81F1-986BF297FD71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/>
            <a:t>личностный смысл </a:t>
          </a:r>
        </a:p>
      </dgm:t>
    </dgm:pt>
    <dgm:pt modelId="{F1428649-9121-4C70-AE56-5FDB7D59641E}" type="parTrans" cxnId="{914AECE5-8308-4924-B85A-401FE739BB5E}">
      <dgm:prSet/>
      <dgm:spPr/>
      <dgm:t>
        <a:bodyPr/>
        <a:lstStyle/>
        <a:p>
          <a:endParaRPr lang="ru-RU"/>
        </a:p>
      </dgm:t>
    </dgm:pt>
    <dgm:pt modelId="{9D1C85AF-6A7F-4A31-8517-63CAF063F802}" type="sibTrans" cxnId="{914AECE5-8308-4924-B85A-401FE739BB5E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dirty="0"/>
            <a:t>идеалы</a:t>
          </a:r>
        </a:p>
      </dgm:t>
    </dgm:pt>
    <dgm:pt modelId="{335EA6D4-51FD-4B84-B53C-4CECEC0D0D61}">
      <dgm:prSet phldrT="[Текст]" phldr="1"/>
      <dgm:spPr/>
      <dgm:t>
        <a:bodyPr/>
        <a:lstStyle/>
        <a:p>
          <a:endParaRPr lang="ru-RU" dirty="0"/>
        </a:p>
      </dgm:t>
    </dgm:pt>
    <dgm:pt modelId="{77AF201D-DCD0-4505-BAD4-7A8D31868990}" type="parTrans" cxnId="{01BAA04A-A06F-417F-80B5-7ABB2125071F}">
      <dgm:prSet/>
      <dgm:spPr/>
      <dgm:t>
        <a:bodyPr/>
        <a:lstStyle/>
        <a:p>
          <a:endParaRPr lang="ru-RU"/>
        </a:p>
      </dgm:t>
    </dgm:pt>
    <dgm:pt modelId="{56C00476-586F-4D32-A0D9-BD4AD1382E93}" type="sibTrans" cxnId="{01BAA04A-A06F-417F-80B5-7ABB2125071F}">
      <dgm:prSet/>
      <dgm:spPr/>
      <dgm:t>
        <a:bodyPr/>
        <a:lstStyle/>
        <a:p>
          <a:endParaRPr lang="ru-RU"/>
        </a:p>
      </dgm:t>
    </dgm:pt>
    <dgm:pt modelId="{5E795C5C-AD4D-4314-A4C0-3686D029424F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dirty="0"/>
            <a:t>направленность личности </a:t>
          </a:r>
        </a:p>
      </dgm:t>
    </dgm:pt>
    <dgm:pt modelId="{4E873CFD-DCDB-4787-ABA3-512A3F965D4F}" type="parTrans" cxnId="{2AB23FE2-38E0-4EF3-AB46-C30E3E2F5187}">
      <dgm:prSet/>
      <dgm:spPr/>
      <dgm:t>
        <a:bodyPr/>
        <a:lstStyle/>
        <a:p>
          <a:endParaRPr lang="ru-RU"/>
        </a:p>
      </dgm:t>
    </dgm:pt>
    <dgm:pt modelId="{FADF9850-A7DC-40FF-99A0-32BEF3DB76B2}" type="sibTrans" cxnId="{2AB23FE2-38E0-4EF3-AB46-C30E3E2F5187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/>
            <a:t>ценностные отношения и ориентации</a:t>
          </a:r>
        </a:p>
      </dgm:t>
    </dgm:pt>
    <dgm:pt modelId="{02EA52E7-422D-4235-ACFA-4F7DB44D4EC8}">
      <dgm:prSet phldrT="[Текст]" phldr="1"/>
      <dgm:spPr/>
      <dgm:t>
        <a:bodyPr/>
        <a:lstStyle/>
        <a:p>
          <a:endParaRPr lang="ru-RU"/>
        </a:p>
      </dgm:t>
    </dgm:pt>
    <dgm:pt modelId="{6FE76F04-4AEC-459F-A2BB-74022A01B540}" type="parTrans" cxnId="{0F0D4207-B1D5-49FA-998F-6188D08B8D0D}">
      <dgm:prSet/>
      <dgm:spPr/>
      <dgm:t>
        <a:bodyPr/>
        <a:lstStyle/>
        <a:p>
          <a:endParaRPr lang="ru-RU"/>
        </a:p>
      </dgm:t>
    </dgm:pt>
    <dgm:pt modelId="{A8ABD5F4-4E95-42A7-B4D5-FE8476A16BF5}" type="sibTrans" cxnId="{0F0D4207-B1D5-49FA-998F-6188D08B8D0D}">
      <dgm:prSet/>
      <dgm:spPr/>
      <dgm:t>
        <a:bodyPr/>
        <a:lstStyle/>
        <a:p>
          <a:endParaRPr lang="ru-RU"/>
        </a:p>
      </dgm:t>
    </dgm:pt>
    <dgm:pt modelId="{4839FAD5-2126-4B63-AA14-17D54A07C9F1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/>
            <a:t>установки</a:t>
          </a:r>
        </a:p>
      </dgm:t>
    </dgm:pt>
    <dgm:pt modelId="{2FB5F195-A0A7-40F1-8729-8647E039CA9E}" type="parTrans" cxnId="{B3DAD0DD-5EC7-4E2E-B673-59CD1DC54AF3}">
      <dgm:prSet/>
      <dgm:spPr/>
      <dgm:t>
        <a:bodyPr/>
        <a:lstStyle/>
        <a:p>
          <a:endParaRPr lang="ru-RU"/>
        </a:p>
      </dgm:t>
    </dgm:pt>
    <dgm:pt modelId="{00A69AE7-F169-40E2-B36B-324C99261E58}" type="sibTrans" cxnId="{B3DAD0DD-5EC7-4E2E-B673-59CD1DC54AF3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dirty="0"/>
            <a:t>нормы</a:t>
          </a:r>
        </a:p>
      </dgm:t>
    </dgm:pt>
    <dgm:pt modelId="{C40AD8F5-D47B-4363-8691-6B57FA0231C8}">
      <dgm:prSet phldrT="[Текст]" phldr="1"/>
      <dgm:spPr/>
      <dgm:t>
        <a:bodyPr/>
        <a:lstStyle/>
        <a:p>
          <a:endParaRPr lang="ru-RU"/>
        </a:p>
      </dgm:t>
    </dgm:pt>
    <dgm:pt modelId="{22410E9F-2782-49CB-9D47-F55AA08526E1}" type="parTrans" cxnId="{435E88B2-7286-473C-BF2B-7A9BA8DC6251}">
      <dgm:prSet/>
      <dgm:spPr/>
      <dgm:t>
        <a:bodyPr/>
        <a:lstStyle/>
        <a:p>
          <a:endParaRPr lang="ru-RU"/>
        </a:p>
      </dgm:t>
    </dgm:pt>
    <dgm:pt modelId="{0A324D30-FA9A-45A7-BB44-5CC3E4787705}" type="sibTrans" cxnId="{435E88B2-7286-473C-BF2B-7A9BA8DC6251}">
      <dgm:prSet/>
      <dgm:spPr/>
      <dgm:t>
        <a:bodyPr/>
        <a:lstStyle/>
        <a:p>
          <a:endParaRPr lang="ru-RU"/>
        </a:p>
      </dgm:t>
    </dgm:pt>
    <dgm:pt modelId="{B23F30C6-24AE-41EA-B732-A46CC5E1BD58}" type="pres">
      <dgm:prSet presAssocID="{832FB826-40DE-42E2-9516-BA7FA0CDDBBF}" presName="Name0" presStyleCnt="0">
        <dgm:presLayoutVars>
          <dgm:chMax/>
          <dgm:chPref/>
          <dgm:dir/>
          <dgm:animLvl val="lvl"/>
        </dgm:presLayoutVars>
      </dgm:prSet>
      <dgm:spPr/>
    </dgm:pt>
    <dgm:pt modelId="{93EC057A-D473-416E-AC38-F73176EE35E7}" type="pres">
      <dgm:prSet presAssocID="{09A65DDC-5CDD-41AB-81F1-986BF297FD71}" presName="composite" presStyleCnt="0"/>
      <dgm:spPr/>
    </dgm:pt>
    <dgm:pt modelId="{650FD4F4-67CB-4F11-8C08-2333D7512421}" type="pres">
      <dgm:prSet presAssocID="{09A65DDC-5CDD-41AB-81F1-986BF297FD71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B96FF279-15FF-4209-9A53-DC2D42E53EB3}" type="pres">
      <dgm:prSet presAssocID="{09A65DDC-5CDD-41AB-81F1-986BF297FD71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F0AEAD5F-1683-4039-BF4B-F03EE6A391CB}" type="pres">
      <dgm:prSet presAssocID="{09A65DDC-5CDD-41AB-81F1-986BF297FD71}" presName="BalanceSpacing" presStyleCnt="0"/>
      <dgm:spPr/>
    </dgm:pt>
    <dgm:pt modelId="{E572E427-2B63-4C55-BEF3-E9DFF455ABD7}" type="pres">
      <dgm:prSet presAssocID="{09A65DDC-5CDD-41AB-81F1-986BF297FD71}" presName="BalanceSpacing1" presStyleCnt="0"/>
      <dgm:spPr/>
    </dgm:pt>
    <dgm:pt modelId="{D99C98FB-946F-4235-A80E-3D6330FE7339}" type="pres">
      <dgm:prSet presAssocID="{9D1C85AF-6A7F-4A31-8517-63CAF063F802}" presName="Accent1Text" presStyleLbl="node1" presStyleIdx="1" presStyleCnt="6" custLinFactNeighborX="1835" custLinFactNeighborY="-2241"/>
      <dgm:spPr/>
    </dgm:pt>
    <dgm:pt modelId="{8F2210DD-6F30-45A0-850C-52AB11BB851C}" type="pres">
      <dgm:prSet presAssocID="{9D1C85AF-6A7F-4A31-8517-63CAF063F802}" presName="spaceBetweenRectangles" presStyleCnt="0"/>
      <dgm:spPr/>
    </dgm:pt>
    <dgm:pt modelId="{1EB6EF3B-17F0-4FF6-807B-B3F610EB116C}" type="pres">
      <dgm:prSet presAssocID="{5E795C5C-AD4D-4314-A4C0-3686D029424F}" presName="composite" presStyleCnt="0"/>
      <dgm:spPr/>
    </dgm:pt>
    <dgm:pt modelId="{8AC31CF5-413C-402A-B613-EDC4BC6BE8EB}" type="pres">
      <dgm:prSet presAssocID="{5E795C5C-AD4D-4314-A4C0-3686D029424F}" presName="Parent1" presStyleLbl="node1" presStyleIdx="2" presStyleCnt="6" custScaleX="109807" custLinFactNeighborX="-2573" custLinFactNeighborY="1679">
        <dgm:presLayoutVars>
          <dgm:chMax val="1"/>
          <dgm:chPref val="1"/>
          <dgm:bulletEnabled val="1"/>
        </dgm:presLayoutVars>
      </dgm:prSet>
      <dgm:spPr/>
    </dgm:pt>
    <dgm:pt modelId="{9CBB9CEA-C546-490F-8480-EF21213D1DC3}" type="pres">
      <dgm:prSet presAssocID="{5E795C5C-AD4D-4314-A4C0-3686D029424F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CE4B7DE5-E93F-4332-A211-990F98225BE3}" type="pres">
      <dgm:prSet presAssocID="{5E795C5C-AD4D-4314-A4C0-3686D029424F}" presName="BalanceSpacing" presStyleCnt="0"/>
      <dgm:spPr/>
    </dgm:pt>
    <dgm:pt modelId="{89839D3A-E159-4A91-B190-D9F84DFE9F81}" type="pres">
      <dgm:prSet presAssocID="{5E795C5C-AD4D-4314-A4C0-3686D029424F}" presName="BalanceSpacing1" presStyleCnt="0"/>
      <dgm:spPr/>
    </dgm:pt>
    <dgm:pt modelId="{831E7ABF-0079-4285-8D48-09493766787A}" type="pres">
      <dgm:prSet presAssocID="{FADF9850-A7DC-40FF-99A0-32BEF3DB76B2}" presName="Accent1Text" presStyleLbl="node1" presStyleIdx="3" presStyleCnt="6"/>
      <dgm:spPr/>
    </dgm:pt>
    <dgm:pt modelId="{1B1AEDE6-5EA7-4F4D-B2CA-8A6B749CCD7D}" type="pres">
      <dgm:prSet presAssocID="{FADF9850-A7DC-40FF-99A0-32BEF3DB76B2}" presName="spaceBetweenRectangles" presStyleCnt="0"/>
      <dgm:spPr/>
    </dgm:pt>
    <dgm:pt modelId="{6ADF1483-FE52-42D4-B8E7-F7E8DF7CAC86}" type="pres">
      <dgm:prSet presAssocID="{4839FAD5-2126-4B63-AA14-17D54A07C9F1}" presName="composite" presStyleCnt="0"/>
      <dgm:spPr/>
    </dgm:pt>
    <dgm:pt modelId="{A8C9B806-3026-47E5-AF29-E4F1AEDB50CA}" type="pres">
      <dgm:prSet presAssocID="{4839FAD5-2126-4B63-AA14-17D54A07C9F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9CFD4FB7-DD87-4D60-8944-07E5D29366AD}" type="pres">
      <dgm:prSet presAssocID="{4839FAD5-2126-4B63-AA14-17D54A07C9F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DFC401A6-1CE9-4B74-944C-ECB51E329ACC}" type="pres">
      <dgm:prSet presAssocID="{4839FAD5-2126-4B63-AA14-17D54A07C9F1}" presName="BalanceSpacing" presStyleCnt="0"/>
      <dgm:spPr/>
    </dgm:pt>
    <dgm:pt modelId="{D5572D9D-C173-4CEE-9867-E481BF095183}" type="pres">
      <dgm:prSet presAssocID="{4839FAD5-2126-4B63-AA14-17D54A07C9F1}" presName="BalanceSpacing1" presStyleCnt="0"/>
      <dgm:spPr/>
    </dgm:pt>
    <dgm:pt modelId="{B180F722-E1B8-4230-9B6B-260A813A0A0B}" type="pres">
      <dgm:prSet presAssocID="{00A69AE7-F169-40E2-B36B-324C99261E58}" presName="Accent1Text" presStyleLbl="node1" presStyleIdx="5" presStyleCnt="6"/>
      <dgm:spPr/>
    </dgm:pt>
  </dgm:ptLst>
  <dgm:cxnLst>
    <dgm:cxn modelId="{0F0D4207-B1D5-49FA-998F-6188D08B8D0D}" srcId="{5E795C5C-AD4D-4314-A4C0-3686D029424F}" destId="{02EA52E7-422D-4235-ACFA-4F7DB44D4EC8}" srcOrd="0" destOrd="0" parTransId="{6FE76F04-4AEC-459F-A2BB-74022A01B540}" sibTransId="{A8ABD5F4-4E95-42A7-B4D5-FE8476A16BF5}"/>
    <dgm:cxn modelId="{60C7E20F-59A0-43E0-9B39-8E0CE5DDF1D0}" type="presOf" srcId="{832FB826-40DE-42E2-9516-BA7FA0CDDBBF}" destId="{B23F30C6-24AE-41EA-B732-A46CC5E1BD58}" srcOrd="0" destOrd="0" presId="urn:microsoft.com/office/officeart/2008/layout/AlternatingHexagons"/>
    <dgm:cxn modelId="{55D27415-DB08-4F65-9928-143A42C281F6}" type="presOf" srcId="{335EA6D4-51FD-4B84-B53C-4CECEC0D0D61}" destId="{B96FF279-15FF-4209-9A53-DC2D42E53EB3}" srcOrd="0" destOrd="0" presId="urn:microsoft.com/office/officeart/2008/layout/AlternatingHexagons"/>
    <dgm:cxn modelId="{96C03A5D-6682-4AFF-9CEA-D088025CC95C}" type="presOf" srcId="{00A69AE7-F169-40E2-B36B-324C99261E58}" destId="{B180F722-E1B8-4230-9B6B-260A813A0A0B}" srcOrd="0" destOrd="0" presId="urn:microsoft.com/office/officeart/2008/layout/AlternatingHexagons"/>
    <dgm:cxn modelId="{01BAA04A-A06F-417F-80B5-7ABB2125071F}" srcId="{09A65DDC-5CDD-41AB-81F1-986BF297FD71}" destId="{335EA6D4-51FD-4B84-B53C-4CECEC0D0D61}" srcOrd="0" destOrd="0" parTransId="{77AF201D-DCD0-4505-BAD4-7A8D31868990}" sibTransId="{56C00476-586F-4D32-A0D9-BD4AD1382E93}"/>
    <dgm:cxn modelId="{90924F5A-4740-435E-A96A-DB5D867E812E}" type="presOf" srcId="{5E795C5C-AD4D-4314-A4C0-3686D029424F}" destId="{8AC31CF5-413C-402A-B613-EDC4BC6BE8EB}" srcOrd="0" destOrd="0" presId="urn:microsoft.com/office/officeart/2008/layout/AlternatingHexagons"/>
    <dgm:cxn modelId="{7C983585-9A56-4B2D-A513-22B77B4136D4}" type="presOf" srcId="{4839FAD5-2126-4B63-AA14-17D54A07C9F1}" destId="{A8C9B806-3026-47E5-AF29-E4F1AEDB50CA}" srcOrd="0" destOrd="0" presId="urn:microsoft.com/office/officeart/2008/layout/AlternatingHexagons"/>
    <dgm:cxn modelId="{6420AA9D-FC93-432B-9002-D0E0CE0CC43B}" type="presOf" srcId="{02EA52E7-422D-4235-ACFA-4F7DB44D4EC8}" destId="{9CBB9CEA-C546-490F-8480-EF21213D1DC3}" srcOrd="0" destOrd="0" presId="urn:microsoft.com/office/officeart/2008/layout/AlternatingHexagons"/>
    <dgm:cxn modelId="{7CCD829F-E17B-47B8-B555-88DFC521CF8C}" type="presOf" srcId="{FADF9850-A7DC-40FF-99A0-32BEF3DB76B2}" destId="{831E7ABF-0079-4285-8D48-09493766787A}" srcOrd="0" destOrd="0" presId="urn:microsoft.com/office/officeart/2008/layout/AlternatingHexagons"/>
    <dgm:cxn modelId="{7D3666AB-6B89-4100-AC3F-DBA17E798DF9}" type="presOf" srcId="{09A65DDC-5CDD-41AB-81F1-986BF297FD71}" destId="{650FD4F4-67CB-4F11-8C08-2333D7512421}" srcOrd="0" destOrd="0" presId="urn:microsoft.com/office/officeart/2008/layout/AlternatingHexagons"/>
    <dgm:cxn modelId="{435E88B2-7286-473C-BF2B-7A9BA8DC6251}" srcId="{4839FAD5-2126-4B63-AA14-17D54A07C9F1}" destId="{C40AD8F5-D47B-4363-8691-6B57FA0231C8}" srcOrd="0" destOrd="0" parTransId="{22410E9F-2782-49CB-9D47-F55AA08526E1}" sibTransId="{0A324D30-FA9A-45A7-BB44-5CC3E4787705}"/>
    <dgm:cxn modelId="{D73407DD-6F82-4EB6-A0EF-7C6809925F24}" type="presOf" srcId="{9D1C85AF-6A7F-4A31-8517-63CAF063F802}" destId="{D99C98FB-946F-4235-A80E-3D6330FE7339}" srcOrd="0" destOrd="0" presId="urn:microsoft.com/office/officeart/2008/layout/AlternatingHexagons"/>
    <dgm:cxn modelId="{B3DAD0DD-5EC7-4E2E-B673-59CD1DC54AF3}" srcId="{832FB826-40DE-42E2-9516-BA7FA0CDDBBF}" destId="{4839FAD5-2126-4B63-AA14-17D54A07C9F1}" srcOrd="2" destOrd="0" parTransId="{2FB5F195-A0A7-40F1-8729-8647E039CA9E}" sibTransId="{00A69AE7-F169-40E2-B36B-324C99261E58}"/>
    <dgm:cxn modelId="{2AB23FE2-38E0-4EF3-AB46-C30E3E2F5187}" srcId="{832FB826-40DE-42E2-9516-BA7FA0CDDBBF}" destId="{5E795C5C-AD4D-4314-A4C0-3686D029424F}" srcOrd="1" destOrd="0" parTransId="{4E873CFD-DCDB-4787-ABA3-512A3F965D4F}" sibTransId="{FADF9850-A7DC-40FF-99A0-32BEF3DB76B2}"/>
    <dgm:cxn modelId="{914AECE5-8308-4924-B85A-401FE739BB5E}" srcId="{832FB826-40DE-42E2-9516-BA7FA0CDDBBF}" destId="{09A65DDC-5CDD-41AB-81F1-986BF297FD71}" srcOrd="0" destOrd="0" parTransId="{F1428649-9121-4C70-AE56-5FDB7D59641E}" sibTransId="{9D1C85AF-6A7F-4A31-8517-63CAF063F802}"/>
    <dgm:cxn modelId="{D1498BF5-DD71-48CB-AD6B-D22189B08798}" type="presOf" srcId="{C40AD8F5-D47B-4363-8691-6B57FA0231C8}" destId="{9CFD4FB7-DD87-4D60-8944-07E5D29366AD}" srcOrd="0" destOrd="0" presId="urn:microsoft.com/office/officeart/2008/layout/AlternatingHexagons"/>
    <dgm:cxn modelId="{E95E7497-CB5C-4399-A033-0D86C16183F7}" type="presParOf" srcId="{B23F30C6-24AE-41EA-B732-A46CC5E1BD58}" destId="{93EC057A-D473-416E-AC38-F73176EE35E7}" srcOrd="0" destOrd="0" presId="urn:microsoft.com/office/officeart/2008/layout/AlternatingHexagons"/>
    <dgm:cxn modelId="{A5E6273B-6E80-4DF8-BC6C-C244EAE4A86E}" type="presParOf" srcId="{93EC057A-D473-416E-AC38-F73176EE35E7}" destId="{650FD4F4-67CB-4F11-8C08-2333D7512421}" srcOrd="0" destOrd="0" presId="urn:microsoft.com/office/officeart/2008/layout/AlternatingHexagons"/>
    <dgm:cxn modelId="{D9D463D8-DF8D-43A5-9972-87FE80AD2FC6}" type="presParOf" srcId="{93EC057A-D473-416E-AC38-F73176EE35E7}" destId="{B96FF279-15FF-4209-9A53-DC2D42E53EB3}" srcOrd="1" destOrd="0" presId="urn:microsoft.com/office/officeart/2008/layout/AlternatingHexagons"/>
    <dgm:cxn modelId="{4FF9F51E-78B7-40DC-A476-A61F817474A4}" type="presParOf" srcId="{93EC057A-D473-416E-AC38-F73176EE35E7}" destId="{F0AEAD5F-1683-4039-BF4B-F03EE6A391CB}" srcOrd="2" destOrd="0" presId="urn:microsoft.com/office/officeart/2008/layout/AlternatingHexagons"/>
    <dgm:cxn modelId="{89E85CA9-7DBA-4800-8F35-33C076A01CC8}" type="presParOf" srcId="{93EC057A-D473-416E-AC38-F73176EE35E7}" destId="{E572E427-2B63-4C55-BEF3-E9DFF455ABD7}" srcOrd="3" destOrd="0" presId="urn:microsoft.com/office/officeart/2008/layout/AlternatingHexagons"/>
    <dgm:cxn modelId="{3151EC68-00DF-4C4D-9D6D-5BC8D648BF84}" type="presParOf" srcId="{93EC057A-D473-416E-AC38-F73176EE35E7}" destId="{D99C98FB-946F-4235-A80E-3D6330FE7339}" srcOrd="4" destOrd="0" presId="urn:microsoft.com/office/officeart/2008/layout/AlternatingHexagons"/>
    <dgm:cxn modelId="{DCAF9CDD-7829-40E0-AE3D-7FE5FFE8487D}" type="presParOf" srcId="{B23F30C6-24AE-41EA-B732-A46CC5E1BD58}" destId="{8F2210DD-6F30-45A0-850C-52AB11BB851C}" srcOrd="1" destOrd="0" presId="urn:microsoft.com/office/officeart/2008/layout/AlternatingHexagons"/>
    <dgm:cxn modelId="{A5790A50-5EDB-4303-A345-D45FCEE02993}" type="presParOf" srcId="{B23F30C6-24AE-41EA-B732-A46CC5E1BD58}" destId="{1EB6EF3B-17F0-4FF6-807B-B3F610EB116C}" srcOrd="2" destOrd="0" presId="urn:microsoft.com/office/officeart/2008/layout/AlternatingHexagons"/>
    <dgm:cxn modelId="{FB4563E3-12DF-4CF3-BFB1-031870B9FC58}" type="presParOf" srcId="{1EB6EF3B-17F0-4FF6-807B-B3F610EB116C}" destId="{8AC31CF5-413C-402A-B613-EDC4BC6BE8EB}" srcOrd="0" destOrd="0" presId="urn:microsoft.com/office/officeart/2008/layout/AlternatingHexagons"/>
    <dgm:cxn modelId="{5BFBA2D5-FF92-4631-A30C-F5813332A3CA}" type="presParOf" srcId="{1EB6EF3B-17F0-4FF6-807B-B3F610EB116C}" destId="{9CBB9CEA-C546-490F-8480-EF21213D1DC3}" srcOrd="1" destOrd="0" presId="urn:microsoft.com/office/officeart/2008/layout/AlternatingHexagons"/>
    <dgm:cxn modelId="{77D4AE79-349B-4089-BDC1-6C744871E204}" type="presParOf" srcId="{1EB6EF3B-17F0-4FF6-807B-B3F610EB116C}" destId="{CE4B7DE5-E93F-4332-A211-990F98225BE3}" srcOrd="2" destOrd="0" presId="urn:microsoft.com/office/officeart/2008/layout/AlternatingHexagons"/>
    <dgm:cxn modelId="{27BC4CDC-EA6A-4E97-8A18-9E846DB0F7B3}" type="presParOf" srcId="{1EB6EF3B-17F0-4FF6-807B-B3F610EB116C}" destId="{89839D3A-E159-4A91-B190-D9F84DFE9F81}" srcOrd="3" destOrd="0" presId="urn:microsoft.com/office/officeart/2008/layout/AlternatingHexagons"/>
    <dgm:cxn modelId="{FCAC1E45-9CEB-4546-BBF7-447B5636E9F4}" type="presParOf" srcId="{1EB6EF3B-17F0-4FF6-807B-B3F610EB116C}" destId="{831E7ABF-0079-4285-8D48-09493766787A}" srcOrd="4" destOrd="0" presId="urn:microsoft.com/office/officeart/2008/layout/AlternatingHexagons"/>
    <dgm:cxn modelId="{15C70FD9-2FA7-4C9E-9FE4-257392DF80D6}" type="presParOf" srcId="{B23F30C6-24AE-41EA-B732-A46CC5E1BD58}" destId="{1B1AEDE6-5EA7-4F4D-B2CA-8A6B749CCD7D}" srcOrd="3" destOrd="0" presId="urn:microsoft.com/office/officeart/2008/layout/AlternatingHexagons"/>
    <dgm:cxn modelId="{BE46ABA6-BC72-46A7-8CD4-069AABED4F15}" type="presParOf" srcId="{B23F30C6-24AE-41EA-B732-A46CC5E1BD58}" destId="{6ADF1483-FE52-42D4-B8E7-F7E8DF7CAC86}" srcOrd="4" destOrd="0" presId="urn:microsoft.com/office/officeart/2008/layout/AlternatingHexagons"/>
    <dgm:cxn modelId="{258BB892-D99A-4B96-8D59-EC948FD172ED}" type="presParOf" srcId="{6ADF1483-FE52-42D4-B8E7-F7E8DF7CAC86}" destId="{A8C9B806-3026-47E5-AF29-E4F1AEDB50CA}" srcOrd="0" destOrd="0" presId="urn:microsoft.com/office/officeart/2008/layout/AlternatingHexagons"/>
    <dgm:cxn modelId="{12752DEC-5936-4D3E-8554-61F52DB80718}" type="presParOf" srcId="{6ADF1483-FE52-42D4-B8E7-F7E8DF7CAC86}" destId="{9CFD4FB7-DD87-4D60-8944-07E5D29366AD}" srcOrd="1" destOrd="0" presId="urn:microsoft.com/office/officeart/2008/layout/AlternatingHexagons"/>
    <dgm:cxn modelId="{EF40D2A2-834B-4EF2-B180-8CD075ED8C91}" type="presParOf" srcId="{6ADF1483-FE52-42D4-B8E7-F7E8DF7CAC86}" destId="{DFC401A6-1CE9-4B74-944C-ECB51E329ACC}" srcOrd="2" destOrd="0" presId="urn:microsoft.com/office/officeart/2008/layout/AlternatingHexagons"/>
    <dgm:cxn modelId="{7134206C-0C74-44B5-B375-DC261D51CC79}" type="presParOf" srcId="{6ADF1483-FE52-42D4-B8E7-F7E8DF7CAC86}" destId="{D5572D9D-C173-4CEE-9867-E481BF095183}" srcOrd="3" destOrd="0" presId="urn:microsoft.com/office/officeart/2008/layout/AlternatingHexagons"/>
    <dgm:cxn modelId="{A1894775-ECCD-4935-A5FD-2F513D8303CA}" type="presParOf" srcId="{6ADF1483-FE52-42D4-B8E7-F7E8DF7CAC86}" destId="{B180F722-E1B8-4230-9B6B-260A813A0A0B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18B5328-AC72-4FFB-AE9B-B3D546830C3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269D8D3-5AF3-4EC2-848C-540BF0F020F2}" type="pres">
      <dgm:prSet presAssocID="{518B5328-AC72-4FFB-AE9B-B3D546830C39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650AB1AF-3D42-439E-9770-50D90930476C}" type="presOf" srcId="{518B5328-AC72-4FFB-AE9B-B3D546830C39}" destId="{3269D8D3-5AF3-4EC2-848C-540BF0F020F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3F29957-D595-4B6A-BF7B-48AD829367BD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ABB244-03AA-4278-B5BA-59ACB12B8B7B}">
      <dgm:prSet phldrT="[Текст]"/>
      <dgm:spPr/>
      <dgm:t>
        <a:bodyPr/>
        <a:lstStyle/>
        <a:p>
          <a:r>
            <a:rPr lang="ru-RU" dirty="0"/>
            <a:t>все внешние проявления процессов физиологических, связанных с состоянием, деятельностью и общением людей - поза, мимика, интонации и пр.</a:t>
          </a:r>
        </a:p>
      </dgm:t>
    </dgm:pt>
    <dgm:pt modelId="{9884F933-0D90-45F3-B675-C0AC5DDE040F}" type="parTrans" cxnId="{6C52A995-B8DC-4DC4-ADBA-72F3C0DBF159}">
      <dgm:prSet/>
      <dgm:spPr/>
      <dgm:t>
        <a:bodyPr/>
        <a:lstStyle/>
        <a:p>
          <a:endParaRPr lang="ru-RU"/>
        </a:p>
      </dgm:t>
    </dgm:pt>
    <dgm:pt modelId="{1080A406-9794-483D-8913-D6717BF96879}" type="sibTrans" cxnId="{6C52A995-B8DC-4DC4-ADBA-72F3C0DBF159}">
      <dgm:prSet/>
      <dgm:spPr/>
      <dgm:t>
        <a:bodyPr/>
        <a:lstStyle/>
        <a:p>
          <a:endParaRPr lang="ru-RU"/>
        </a:p>
      </dgm:t>
    </dgm:pt>
    <dgm:pt modelId="{E19932D0-CC5E-4EE2-8EC4-8A72310658E2}">
      <dgm:prSet phldrT="[Текст]"/>
      <dgm:spPr/>
      <dgm:t>
        <a:bodyPr/>
        <a:lstStyle/>
        <a:p>
          <a:r>
            <a:rPr lang="ru-RU" dirty="0"/>
            <a:t>отдельные движения и жесты</a:t>
          </a:r>
        </a:p>
      </dgm:t>
    </dgm:pt>
    <dgm:pt modelId="{ED8BD76B-B8E6-4026-B7D9-707DA1FFA161}" type="parTrans" cxnId="{D660D88A-15C8-464A-A7C5-4535C21323EF}">
      <dgm:prSet/>
      <dgm:spPr/>
      <dgm:t>
        <a:bodyPr/>
        <a:lstStyle/>
        <a:p>
          <a:endParaRPr lang="ru-RU"/>
        </a:p>
      </dgm:t>
    </dgm:pt>
    <dgm:pt modelId="{81075205-3EE9-4B69-969A-0A9E1A1F3B63}" type="sibTrans" cxnId="{D660D88A-15C8-464A-A7C5-4535C21323EF}">
      <dgm:prSet/>
      <dgm:spPr/>
      <dgm:t>
        <a:bodyPr/>
        <a:lstStyle/>
        <a:p>
          <a:endParaRPr lang="ru-RU"/>
        </a:p>
      </dgm:t>
    </dgm:pt>
    <dgm:pt modelId="{063F3484-A065-4C18-9D2A-6333ABEED55D}">
      <dgm:prSet phldrT="[Текст]"/>
      <dgm:spPr/>
      <dgm:t>
        <a:bodyPr/>
        <a:lstStyle/>
        <a:p>
          <a:r>
            <a:rPr lang="ru-RU" dirty="0"/>
            <a:t>действия как более крупные акты поведения, имеющие определенный смысл</a:t>
          </a:r>
        </a:p>
      </dgm:t>
    </dgm:pt>
    <dgm:pt modelId="{F2D68843-7594-481D-9DDB-F9DAFC2A6CBC}" type="parTrans" cxnId="{91A0E5B4-0337-4AD8-A617-A75041A38BFC}">
      <dgm:prSet/>
      <dgm:spPr/>
      <dgm:t>
        <a:bodyPr/>
        <a:lstStyle/>
        <a:p>
          <a:endParaRPr lang="ru-RU"/>
        </a:p>
      </dgm:t>
    </dgm:pt>
    <dgm:pt modelId="{93D0E43B-3A38-485E-9AFB-9FF75D735FB1}" type="sibTrans" cxnId="{91A0E5B4-0337-4AD8-A617-A75041A38BFC}">
      <dgm:prSet/>
      <dgm:spPr/>
      <dgm:t>
        <a:bodyPr/>
        <a:lstStyle/>
        <a:p>
          <a:endParaRPr lang="ru-RU"/>
        </a:p>
      </dgm:t>
    </dgm:pt>
    <dgm:pt modelId="{ACA0475F-4511-4AC7-A94F-5ECD9C981A4F}">
      <dgm:prSet/>
      <dgm:spPr/>
      <dgm:t>
        <a:bodyPr/>
        <a:lstStyle/>
        <a:p>
          <a:r>
            <a:rPr lang="ru-RU" dirty="0"/>
            <a:t>поступки - еще более крупные акты, как правило, имеющие общественное, социальное значение и связанные с нормами поведения, отношениями, самооценкой и пр.</a:t>
          </a:r>
        </a:p>
      </dgm:t>
    </dgm:pt>
    <dgm:pt modelId="{E8FB7CCD-DDB1-446B-B69D-1DE73FA39820}" type="parTrans" cxnId="{D981D89B-2FE1-4CB8-91E3-3386A3A93292}">
      <dgm:prSet/>
      <dgm:spPr/>
      <dgm:t>
        <a:bodyPr/>
        <a:lstStyle/>
        <a:p>
          <a:endParaRPr lang="ru-RU"/>
        </a:p>
      </dgm:t>
    </dgm:pt>
    <dgm:pt modelId="{38D56CA8-F855-4924-A171-487A8073FAB7}" type="sibTrans" cxnId="{D981D89B-2FE1-4CB8-91E3-3386A3A93292}">
      <dgm:prSet/>
      <dgm:spPr/>
      <dgm:t>
        <a:bodyPr/>
        <a:lstStyle/>
        <a:p>
          <a:endParaRPr lang="ru-RU"/>
        </a:p>
      </dgm:t>
    </dgm:pt>
    <dgm:pt modelId="{97C40ED0-BC3B-4EBD-BB3D-4E0CD018D1D9}" type="pres">
      <dgm:prSet presAssocID="{B3F29957-D595-4B6A-BF7B-48AD829367BD}" presName="linear" presStyleCnt="0">
        <dgm:presLayoutVars>
          <dgm:dir/>
          <dgm:resizeHandles val="exact"/>
        </dgm:presLayoutVars>
      </dgm:prSet>
      <dgm:spPr/>
    </dgm:pt>
    <dgm:pt modelId="{53D1D1D9-5C75-454D-A599-63C761FACA7B}" type="pres">
      <dgm:prSet presAssocID="{A4ABB244-03AA-4278-B5BA-59ACB12B8B7B}" presName="comp" presStyleCnt="0"/>
      <dgm:spPr/>
    </dgm:pt>
    <dgm:pt modelId="{193BED76-82C8-4ABD-984B-B827DFE4D30C}" type="pres">
      <dgm:prSet presAssocID="{A4ABB244-03AA-4278-B5BA-59ACB12B8B7B}" presName="box" presStyleLbl="node1" presStyleIdx="0" presStyleCnt="4"/>
      <dgm:spPr/>
    </dgm:pt>
    <dgm:pt modelId="{0723AAF3-8904-4B5D-B185-53E7B78E5E0A}" type="pres">
      <dgm:prSet presAssocID="{A4ABB244-03AA-4278-B5BA-59ACB12B8B7B}" presName="img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FCFFB5F-FB4F-4B3A-B2AB-CD7576BCC145}" type="pres">
      <dgm:prSet presAssocID="{A4ABB244-03AA-4278-B5BA-59ACB12B8B7B}" presName="text" presStyleLbl="node1" presStyleIdx="0" presStyleCnt="4">
        <dgm:presLayoutVars>
          <dgm:bulletEnabled val="1"/>
        </dgm:presLayoutVars>
      </dgm:prSet>
      <dgm:spPr/>
    </dgm:pt>
    <dgm:pt modelId="{7DF8D37C-2704-4199-AE84-00F01E70DB26}" type="pres">
      <dgm:prSet presAssocID="{1080A406-9794-483D-8913-D6717BF96879}" presName="spacer" presStyleCnt="0"/>
      <dgm:spPr/>
    </dgm:pt>
    <dgm:pt modelId="{20CEF479-CBE6-4C89-8845-85A04DA4110B}" type="pres">
      <dgm:prSet presAssocID="{E19932D0-CC5E-4EE2-8EC4-8A72310658E2}" presName="comp" presStyleCnt="0"/>
      <dgm:spPr/>
    </dgm:pt>
    <dgm:pt modelId="{12FE0157-AB5E-4DEE-8CA9-5990C6DDAA28}" type="pres">
      <dgm:prSet presAssocID="{E19932D0-CC5E-4EE2-8EC4-8A72310658E2}" presName="box" presStyleLbl="node1" presStyleIdx="1" presStyleCnt="4"/>
      <dgm:spPr/>
    </dgm:pt>
    <dgm:pt modelId="{6CD84E39-92E7-4487-933D-0997AB7499DA}" type="pres">
      <dgm:prSet presAssocID="{E19932D0-CC5E-4EE2-8EC4-8A72310658E2}" presName="img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C3461067-C44E-4E27-A5DC-06F50FC7A556}" type="pres">
      <dgm:prSet presAssocID="{E19932D0-CC5E-4EE2-8EC4-8A72310658E2}" presName="text" presStyleLbl="node1" presStyleIdx="1" presStyleCnt="4">
        <dgm:presLayoutVars>
          <dgm:bulletEnabled val="1"/>
        </dgm:presLayoutVars>
      </dgm:prSet>
      <dgm:spPr/>
    </dgm:pt>
    <dgm:pt modelId="{03F0AF49-CD82-45C9-9F44-2C83EECE0626}" type="pres">
      <dgm:prSet presAssocID="{81075205-3EE9-4B69-969A-0A9E1A1F3B63}" presName="spacer" presStyleCnt="0"/>
      <dgm:spPr/>
    </dgm:pt>
    <dgm:pt modelId="{2ED20FF0-E768-4F6E-B9A9-73FED34789D3}" type="pres">
      <dgm:prSet presAssocID="{063F3484-A065-4C18-9D2A-6333ABEED55D}" presName="comp" presStyleCnt="0"/>
      <dgm:spPr/>
    </dgm:pt>
    <dgm:pt modelId="{B922AB56-4DDD-4F27-A9FD-A2253D4D67F8}" type="pres">
      <dgm:prSet presAssocID="{063F3484-A065-4C18-9D2A-6333ABEED55D}" presName="box" presStyleLbl="node1" presStyleIdx="2" presStyleCnt="4"/>
      <dgm:spPr/>
    </dgm:pt>
    <dgm:pt modelId="{22287FCD-8F82-4907-B301-1BAE5BF08F04}" type="pres">
      <dgm:prSet presAssocID="{063F3484-A065-4C18-9D2A-6333ABEED55D}" presName="img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DB974E5C-7AAD-4FDD-B3C2-AE613AD78DB5}" type="pres">
      <dgm:prSet presAssocID="{063F3484-A065-4C18-9D2A-6333ABEED55D}" presName="text" presStyleLbl="node1" presStyleIdx="2" presStyleCnt="4">
        <dgm:presLayoutVars>
          <dgm:bulletEnabled val="1"/>
        </dgm:presLayoutVars>
      </dgm:prSet>
      <dgm:spPr/>
    </dgm:pt>
    <dgm:pt modelId="{11F2E1F6-563B-4BA9-A01A-052B5D7C7D28}" type="pres">
      <dgm:prSet presAssocID="{93D0E43B-3A38-485E-9AFB-9FF75D735FB1}" presName="spacer" presStyleCnt="0"/>
      <dgm:spPr/>
    </dgm:pt>
    <dgm:pt modelId="{C93B6947-8735-45C2-9587-EB44B4F38118}" type="pres">
      <dgm:prSet presAssocID="{ACA0475F-4511-4AC7-A94F-5ECD9C981A4F}" presName="comp" presStyleCnt="0"/>
      <dgm:spPr/>
    </dgm:pt>
    <dgm:pt modelId="{F3849580-B43C-4917-BB3C-2236839C371F}" type="pres">
      <dgm:prSet presAssocID="{ACA0475F-4511-4AC7-A94F-5ECD9C981A4F}" presName="box" presStyleLbl="node1" presStyleIdx="3" presStyleCnt="4"/>
      <dgm:spPr/>
    </dgm:pt>
    <dgm:pt modelId="{13F038DE-7801-4E24-A3F2-DDADFF892B4D}" type="pres">
      <dgm:prSet presAssocID="{ACA0475F-4511-4AC7-A94F-5ECD9C981A4F}" presName="img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9AE54EEB-6D81-4183-8E7B-3CDB9842D8D3}" type="pres">
      <dgm:prSet presAssocID="{ACA0475F-4511-4AC7-A94F-5ECD9C981A4F}" presName="text" presStyleLbl="node1" presStyleIdx="3" presStyleCnt="4">
        <dgm:presLayoutVars>
          <dgm:bulletEnabled val="1"/>
        </dgm:presLayoutVars>
      </dgm:prSet>
      <dgm:spPr/>
    </dgm:pt>
  </dgm:ptLst>
  <dgm:cxnLst>
    <dgm:cxn modelId="{84F6DA32-16B6-40C7-A125-6C09614A6631}" type="presOf" srcId="{ACA0475F-4511-4AC7-A94F-5ECD9C981A4F}" destId="{F3849580-B43C-4917-BB3C-2236839C371F}" srcOrd="0" destOrd="0" presId="urn:microsoft.com/office/officeart/2005/8/layout/vList4"/>
    <dgm:cxn modelId="{9C24FC4C-DA6B-4123-8E20-9F88F80674DC}" type="presOf" srcId="{ACA0475F-4511-4AC7-A94F-5ECD9C981A4F}" destId="{9AE54EEB-6D81-4183-8E7B-3CDB9842D8D3}" srcOrd="1" destOrd="0" presId="urn:microsoft.com/office/officeart/2005/8/layout/vList4"/>
    <dgm:cxn modelId="{22352E6E-CC7A-41D2-B296-65FD81F54F09}" type="presOf" srcId="{E19932D0-CC5E-4EE2-8EC4-8A72310658E2}" destId="{12FE0157-AB5E-4DEE-8CA9-5990C6DDAA28}" srcOrd="0" destOrd="0" presId="urn:microsoft.com/office/officeart/2005/8/layout/vList4"/>
    <dgm:cxn modelId="{C2473550-E899-43F0-B27B-D316AF792F4C}" type="presOf" srcId="{A4ABB244-03AA-4278-B5BA-59ACB12B8B7B}" destId="{193BED76-82C8-4ABD-984B-B827DFE4D30C}" srcOrd="0" destOrd="0" presId="urn:microsoft.com/office/officeart/2005/8/layout/vList4"/>
    <dgm:cxn modelId="{D660D88A-15C8-464A-A7C5-4535C21323EF}" srcId="{B3F29957-D595-4B6A-BF7B-48AD829367BD}" destId="{E19932D0-CC5E-4EE2-8EC4-8A72310658E2}" srcOrd="1" destOrd="0" parTransId="{ED8BD76B-B8E6-4026-B7D9-707DA1FFA161}" sibTransId="{81075205-3EE9-4B69-969A-0A9E1A1F3B63}"/>
    <dgm:cxn modelId="{6C52A995-B8DC-4DC4-ADBA-72F3C0DBF159}" srcId="{B3F29957-D595-4B6A-BF7B-48AD829367BD}" destId="{A4ABB244-03AA-4278-B5BA-59ACB12B8B7B}" srcOrd="0" destOrd="0" parTransId="{9884F933-0D90-45F3-B675-C0AC5DDE040F}" sibTransId="{1080A406-9794-483D-8913-D6717BF96879}"/>
    <dgm:cxn modelId="{D981D89B-2FE1-4CB8-91E3-3386A3A93292}" srcId="{B3F29957-D595-4B6A-BF7B-48AD829367BD}" destId="{ACA0475F-4511-4AC7-A94F-5ECD9C981A4F}" srcOrd="3" destOrd="0" parTransId="{E8FB7CCD-DDB1-446B-B69D-1DE73FA39820}" sibTransId="{38D56CA8-F855-4924-A171-487A8073FAB7}"/>
    <dgm:cxn modelId="{35418DB2-1A83-4BC0-B536-1E7B35D161D2}" type="presOf" srcId="{063F3484-A065-4C18-9D2A-6333ABEED55D}" destId="{DB974E5C-7AAD-4FDD-B3C2-AE613AD78DB5}" srcOrd="1" destOrd="0" presId="urn:microsoft.com/office/officeart/2005/8/layout/vList4"/>
    <dgm:cxn modelId="{91A0E5B4-0337-4AD8-A617-A75041A38BFC}" srcId="{B3F29957-D595-4B6A-BF7B-48AD829367BD}" destId="{063F3484-A065-4C18-9D2A-6333ABEED55D}" srcOrd="2" destOrd="0" parTransId="{F2D68843-7594-481D-9DDB-F9DAFC2A6CBC}" sibTransId="{93D0E43B-3A38-485E-9AFB-9FF75D735FB1}"/>
    <dgm:cxn modelId="{63D231CD-2521-4526-92EA-FEDE791A5EB1}" type="presOf" srcId="{B3F29957-D595-4B6A-BF7B-48AD829367BD}" destId="{97C40ED0-BC3B-4EBD-BB3D-4E0CD018D1D9}" srcOrd="0" destOrd="0" presId="urn:microsoft.com/office/officeart/2005/8/layout/vList4"/>
    <dgm:cxn modelId="{DF72ACCE-A5CA-4104-B5C5-65F471E5FE48}" type="presOf" srcId="{E19932D0-CC5E-4EE2-8EC4-8A72310658E2}" destId="{C3461067-C44E-4E27-A5DC-06F50FC7A556}" srcOrd="1" destOrd="0" presId="urn:microsoft.com/office/officeart/2005/8/layout/vList4"/>
    <dgm:cxn modelId="{57A2B2FB-B508-4E94-AFC3-35B4DFD9C35E}" type="presOf" srcId="{A4ABB244-03AA-4278-B5BA-59ACB12B8B7B}" destId="{CFCFFB5F-FB4F-4B3A-B2AB-CD7576BCC145}" srcOrd="1" destOrd="0" presId="urn:microsoft.com/office/officeart/2005/8/layout/vList4"/>
    <dgm:cxn modelId="{814367FC-4C28-4457-9F51-120B6B560C09}" type="presOf" srcId="{063F3484-A065-4C18-9D2A-6333ABEED55D}" destId="{B922AB56-4DDD-4F27-A9FD-A2253D4D67F8}" srcOrd="0" destOrd="0" presId="urn:microsoft.com/office/officeart/2005/8/layout/vList4"/>
    <dgm:cxn modelId="{BCEB0A4E-BB88-448E-8CA5-64B9DD9ADC08}" type="presParOf" srcId="{97C40ED0-BC3B-4EBD-BB3D-4E0CD018D1D9}" destId="{53D1D1D9-5C75-454D-A599-63C761FACA7B}" srcOrd="0" destOrd="0" presId="urn:microsoft.com/office/officeart/2005/8/layout/vList4"/>
    <dgm:cxn modelId="{BD0AD4BA-2518-4673-9841-FD06191388B7}" type="presParOf" srcId="{53D1D1D9-5C75-454D-A599-63C761FACA7B}" destId="{193BED76-82C8-4ABD-984B-B827DFE4D30C}" srcOrd="0" destOrd="0" presId="urn:microsoft.com/office/officeart/2005/8/layout/vList4"/>
    <dgm:cxn modelId="{9865AB58-3979-46E9-92CF-825E5CD938EE}" type="presParOf" srcId="{53D1D1D9-5C75-454D-A599-63C761FACA7B}" destId="{0723AAF3-8904-4B5D-B185-53E7B78E5E0A}" srcOrd="1" destOrd="0" presId="urn:microsoft.com/office/officeart/2005/8/layout/vList4"/>
    <dgm:cxn modelId="{3A9589B9-A701-4FB5-A8FD-ABCEF10FA97F}" type="presParOf" srcId="{53D1D1D9-5C75-454D-A599-63C761FACA7B}" destId="{CFCFFB5F-FB4F-4B3A-B2AB-CD7576BCC145}" srcOrd="2" destOrd="0" presId="urn:microsoft.com/office/officeart/2005/8/layout/vList4"/>
    <dgm:cxn modelId="{CC4D9294-3319-415B-970F-BD278A20E3CC}" type="presParOf" srcId="{97C40ED0-BC3B-4EBD-BB3D-4E0CD018D1D9}" destId="{7DF8D37C-2704-4199-AE84-00F01E70DB26}" srcOrd="1" destOrd="0" presId="urn:microsoft.com/office/officeart/2005/8/layout/vList4"/>
    <dgm:cxn modelId="{2222FE6D-9FD9-4FC9-99DE-E45C88B6889C}" type="presParOf" srcId="{97C40ED0-BC3B-4EBD-BB3D-4E0CD018D1D9}" destId="{20CEF479-CBE6-4C89-8845-85A04DA4110B}" srcOrd="2" destOrd="0" presId="urn:microsoft.com/office/officeart/2005/8/layout/vList4"/>
    <dgm:cxn modelId="{BBE1CA85-08AC-4F22-8D7E-C7F87071C2C4}" type="presParOf" srcId="{20CEF479-CBE6-4C89-8845-85A04DA4110B}" destId="{12FE0157-AB5E-4DEE-8CA9-5990C6DDAA28}" srcOrd="0" destOrd="0" presId="urn:microsoft.com/office/officeart/2005/8/layout/vList4"/>
    <dgm:cxn modelId="{2C1003E4-7913-4055-A6A1-8822450E3D5B}" type="presParOf" srcId="{20CEF479-CBE6-4C89-8845-85A04DA4110B}" destId="{6CD84E39-92E7-4487-933D-0997AB7499DA}" srcOrd="1" destOrd="0" presId="urn:microsoft.com/office/officeart/2005/8/layout/vList4"/>
    <dgm:cxn modelId="{9406C06D-A05A-420E-91D5-AA473A9A657F}" type="presParOf" srcId="{20CEF479-CBE6-4C89-8845-85A04DA4110B}" destId="{C3461067-C44E-4E27-A5DC-06F50FC7A556}" srcOrd="2" destOrd="0" presId="urn:microsoft.com/office/officeart/2005/8/layout/vList4"/>
    <dgm:cxn modelId="{D7877E81-15D8-4877-B9CE-5D8594A86EFE}" type="presParOf" srcId="{97C40ED0-BC3B-4EBD-BB3D-4E0CD018D1D9}" destId="{03F0AF49-CD82-45C9-9F44-2C83EECE0626}" srcOrd="3" destOrd="0" presId="urn:microsoft.com/office/officeart/2005/8/layout/vList4"/>
    <dgm:cxn modelId="{0D0B3D1B-D5FE-4ABD-B89D-0DDDD9356680}" type="presParOf" srcId="{97C40ED0-BC3B-4EBD-BB3D-4E0CD018D1D9}" destId="{2ED20FF0-E768-4F6E-B9A9-73FED34789D3}" srcOrd="4" destOrd="0" presId="urn:microsoft.com/office/officeart/2005/8/layout/vList4"/>
    <dgm:cxn modelId="{10AD8681-FF12-4C25-BB5B-313E255D5759}" type="presParOf" srcId="{2ED20FF0-E768-4F6E-B9A9-73FED34789D3}" destId="{B922AB56-4DDD-4F27-A9FD-A2253D4D67F8}" srcOrd="0" destOrd="0" presId="urn:microsoft.com/office/officeart/2005/8/layout/vList4"/>
    <dgm:cxn modelId="{49BD372F-7091-4ED8-A7AF-4FB40BA23B94}" type="presParOf" srcId="{2ED20FF0-E768-4F6E-B9A9-73FED34789D3}" destId="{22287FCD-8F82-4907-B301-1BAE5BF08F04}" srcOrd="1" destOrd="0" presId="urn:microsoft.com/office/officeart/2005/8/layout/vList4"/>
    <dgm:cxn modelId="{B84B952A-A6D8-4A58-B105-898C7F6C130F}" type="presParOf" srcId="{2ED20FF0-E768-4F6E-B9A9-73FED34789D3}" destId="{DB974E5C-7AAD-4FDD-B3C2-AE613AD78DB5}" srcOrd="2" destOrd="0" presId="urn:microsoft.com/office/officeart/2005/8/layout/vList4"/>
    <dgm:cxn modelId="{123B09EA-E11F-43CA-9E96-5AE5D6B12A2A}" type="presParOf" srcId="{97C40ED0-BC3B-4EBD-BB3D-4E0CD018D1D9}" destId="{11F2E1F6-563B-4BA9-A01A-052B5D7C7D28}" srcOrd="5" destOrd="0" presId="urn:microsoft.com/office/officeart/2005/8/layout/vList4"/>
    <dgm:cxn modelId="{F1D67C18-FDF9-47C8-BAF9-06AB2466CECD}" type="presParOf" srcId="{97C40ED0-BC3B-4EBD-BB3D-4E0CD018D1D9}" destId="{C93B6947-8735-45C2-9587-EB44B4F38118}" srcOrd="6" destOrd="0" presId="urn:microsoft.com/office/officeart/2005/8/layout/vList4"/>
    <dgm:cxn modelId="{8F651287-D414-437A-83B1-60C3C7AF4A29}" type="presParOf" srcId="{C93B6947-8735-45C2-9587-EB44B4F38118}" destId="{F3849580-B43C-4917-BB3C-2236839C371F}" srcOrd="0" destOrd="0" presId="urn:microsoft.com/office/officeart/2005/8/layout/vList4"/>
    <dgm:cxn modelId="{26D02731-AF7F-458D-9E5E-78C10413986F}" type="presParOf" srcId="{C93B6947-8735-45C2-9587-EB44B4F38118}" destId="{13F038DE-7801-4E24-A3F2-DDADFF892B4D}" srcOrd="1" destOrd="0" presId="urn:microsoft.com/office/officeart/2005/8/layout/vList4"/>
    <dgm:cxn modelId="{39BECE54-81EB-4AB7-B7F2-E9FEC8C5EB54}" type="presParOf" srcId="{C93B6947-8735-45C2-9587-EB44B4F38118}" destId="{9AE54EEB-6D81-4183-8E7B-3CDB9842D8D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AA9552E-56C6-495C-AB79-16DC86A59BE6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830811-7330-432A-98FC-58FAC2AB103A}">
      <dgm:prSet phldrT="[Текст]"/>
      <dgm:spPr/>
      <dgm:t>
        <a:bodyPr/>
        <a:lstStyle/>
        <a:p>
          <a:r>
            <a:rPr lang="ru-RU" dirty="0"/>
            <a:t>Нравственность</a:t>
          </a:r>
        </a:p>
      </dgm:t>
    </dgm:pt>
    <dgm:pt modelId="{50DEC836-8DE7-41B1-9E54-06F0F06D9787}" type="parTrans" cxnId="{189641E7-62F8-4FD0-8C89-4CF26329E3EF}">
      <dgm:prSet/>
      <dgm:spPr/>
      <dgm:t>
        <a:bodyPr/>
        <a:lstStyle/>
        <a:p>
          <a:endParaRPr lang="ru-RU"/>
        </a:p>
      </dgm:t>
    </dgm:pt>
    <dgm:pt modelId="{E20C8579-E9A9-4D93-8ED0-0085882005A8}" type="sibTrans" cxnId="{189641E7-62F8-4FD0-8C89-4CF26329E3EF}">
      <dgm:prSet/>
      <dgm:spPr/>
      <dgm:t>
        <a:bodyPr/>
        <a:lstStyle/>
        <a:p>
          <a:endParaRPr lang="ru-RU"/>
        </a:p>
      </dgm:t>
    </dgm:pt>
    <dgm:pt modelId="{446D9C6C-B698-47AD-BD77-F19BA613F746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/>
            <a:t>Важнейшее индивидуально-личностное качество человека</a:t>
          </a:r>
        </a:p>
      </dgm:t>
    </dgm:pt>
    <dgm:pt modelId="{30BA8F35-C315-4A62-A218-71C6DEA874C5}" type="parTrans" cxnId="{57369EB0-E7A5-47B8-9233-5E57FED43834}">
      <dgm:prSet/>
      <dgm:spPr/>
      <dgm:t>
        <a:bodyPr/>
        <a:lstStyle/>
        <a:p>
          <a:endParaRPr lang="ru-RU"/>
        </a:p>
      </dgm:t>
    </dgm:pt>
    <dgm:pt modelId="{B494EA5E-4915-4F38-A9DA-C9CD36DF1097}" type="sibTrans" cxnId="{57369EB0-E7A5-47B8-9233-5E57FED43834}">
      <dgm:prSet/>
      <dgm:spPr/>
      <dgm:t>
        <a:bodyPr/>
        <a:lstStyle/>
        <a:p>
          <a:endParaRPr lang="ru-RU"/>
        </a:p>
      </dgm:t>
    </dgm:pt>
    <dgm:pt modelId="{01A3C5BC-E0C6-419D-B86C-0C1FDE1267AF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/>
            <a:t>Это позиция бескорыстия, самоотвержения в человеке стремления получить выгоду, один из регуляторов человеческого поведения, показатель его поступков и действий</a:t>
          </a:r>
        </a:p>
      </dgm:t>
    </dgm:pt>
    <dgm:pt modelId="{6087B198-355F-48AA-B9A8-77D8417C7A10}" type="parTrans" cxnId="{901DD423-35B0-42DA-8914-4270EBD75E59}">
      <dgm:prSet/>
      <dgm:spPr/>
      <dgm:t>
        <a:bodyPr/>
        <a:lstStyle/>
        <a:p>
          <a:endParaRPr lang="ru-RU"/>
        </a:p>
      </dgm:t>
    </dgm:pt>
    <dgm:pt modelId="{C43797AB-4EDA-415A-A6BD-3D7B863E0C77}" type="sibTrans" cxnId="{901DD423-35B0-42DA-8914-4270EBD75E59}">
      <dgm:prSet/>
      <dgm:spPr/>
      <dgm:t>
        <a:bodyPr/>
        <a:lstStyle/>
        <a:p>
          <a:endParaRPr lang="ru-RU"/>
        </a:p>
      </dgm:t>
    </dgm:pt>
    <dgm:pt modelId="{12AD2C64-61A8-40E0-9D08-0DDADAE67ACC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/>
            <a:t>Мораль всегда связана с особенностями развития общества, а нравственность — с её освоением, личностным принятием и дальнейшим руководством в своей деятельности и поведении.</a:t>
          </a:r>
        </a:p>
      </dgm:t>
    </dgm:pt>
    <dgm:pt modelId="{B502CED3-89F0-4282-8AAA-421E72A9A814}" type="parTrans" cxnId="{180C847F-8255-481B-AA39-A1B36F9CC2EE}">
      <dgm:prSet/>
      <dgm:spPr/>
      <dgm:t>
        <a:bodyPr/>
        <a:lstStyle/>
        <a:p>
          <a:endParaRPr lang="ru-RU"/>
        </a:p>
      </dgm:t>
    </dgm:pt>
    <dgm:pt modelId="{8A700F43-A1D6-4701-9B23-2311FCA7405E}" type="sibTrans" cxnId="{180C847F-8255-481B-AA39-A1B36F9CC2EE}">
      <dgm:prSet/>
      <dgm:spPr/>
      <dgm:t>
        <a:bodyPr/>
        <a:lstStyle/>
        <a:p>
          <a:endParaRPr lang="ru-RU"/>
        </a:p>
      </dgm:t>
    </dgm:pt>
    <dgm:pt modelId="{8E904160-4BB5-4983-A1A2-56C8588C3F98}" type="pres">
      <dgm:prSet presAssocID="{9AA9552E-56C6-495C-AB79-16DC86A59BE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404365B-7FC2-4A38-855C-D1C1FB2B4C11}" type="pres">
      <dgm:prSet presAssocID="{ED830811-7330-432A-98FC-58FAC2AB103A}" presName="centerShape" presStyleLbl="node0" presStyleIdx="0" presStyleCnt="1"/>
      <dgm:spPr/>
    </dgm:pt>
    <dgm:pt modelId="{57289907-5BE4-49CC-9376-9F6F0DDA71DB}" type="pres">
      <dgm:prSet presAssocID="{B502CED3-89F0-4282-8AAA-421E72A9A814}" presName="parTrans" presStyleLbl="bgSibTrans2D1" presStyleIdx="0" presStyleCnt="3"/>
      <dgm:spPr/>
    </dgm:pt>
    <dgm:pt modelId="{35CC52C1-B0E3-43F6-90C7-8FCB64A270C6}" type="pres">
      <dgm:prSet presAssocID="{12AD2C64-61A8-40E0-9D08-0DDADAE67ACC}" presName="node" presStyleLbl="node1" presStyleIdx="0" presStyleCnt="3" custScaleX="121705" custScaleY="124841">
        <dgm:presLayoutVars>
          <dgm:bulletEnabled val="1"/>
        </dgm:presLayoutVars>
      </dgm:prSet>
      <dgm:spPr/>
    </dgm:pt>
    <dgm:pt modelId="{70AFEDDC-485E-4F76-ADF7-ACAE06C4918C}" type="pres">
      <dgm:prSet presAssocID="{30BA8F35-C315-4A62-A218-71C6DEA874C5}" presName="parTrans" presStyleLbl="bgSibTrans2D1" presStyleIdx="1" presStyleCnt="3"/>
      <dgm:spPr/>
    </dgm:pt>
    <dgm:pt modelId="{9B00C63F-A759-414E-A2A8-2F51968A56AD}" type="pres">
      <dgm:prSet presAssocID="{446D9C6C-B698-47AD-BD77-F19BA613F746}" presName="node" presStyleLbl="node1" presStyleIdx="1" presStyleCnt="3" custRadScaleRad="100523" custRadScaleInc="-495">
        <dgm:presLayoutVars>
          <dgm:bulletEnabled val="1"/>
        </dgm:presLayoutVars>
      </dgm:prSet>
      <dgm:spPr/>
    </dgm:pt>
    <dgm:pt modelId="{04A07E63-0166-4052-ABBA-9B72D8D4D69B}" type="pres">
      <dgm:prSet presAssocID="{6087B198-355F-48AA-B9A8-77D8417C7A10}" presName="parTrans" presStyleLbl="bgSibTrans2D1" presStyleIdx="2" presStyleCnt="3"/>
      <dgm:spPr/>
    </dgm:pt>
    <dgm:pt modelId="{29C190A4-9442-4249-8815-A371E27B886C}" type="pres">
      <dgm:prSet presAssocID="{01A3C5BC-E0C6-419D-B86C-0C1FDE1267AF}" presName="node" presStyleLbl="node1" presStyleIdx="2" presStyleCnt="3" custScaleX="128622" custScaleY="133519">
        <dgm:presLayoutVars>
          <dgm:bulletEnabled val="1"/>
        </dgm:presLayoutVars>
      </dgm:prSet>
      <dgm:spPr/>
    </dgm:pt>
  </dgm:ptLst>
  <dgm:cxnLst>
    <dgm:cxn modelId="{24CE8D13-A574-406A-827C-8E5D9E8193D6}" type="presOf" srcId="{30BA8F35-C315-4A62-A218-71C6DEA874C5}" destId="{70AFEDDC-485E-4F76-ADF7-ACAE06C4918C}" srcOrd="0" destOrd="0" presId="urn:microsoft.com/office/officeart/2005/8/layout/radial4"/>
    <dgm:cxn modelId="{73714320-9F52-44B4-A3DC-BDF8CD66B86E}" type="presOf" srcId="{446D9C6C-B698-47AD-BD77-F19BA613F746}" destId="{9B00C63F-A759-414E-A2A8-2F51968A56AD}" srcOrd="0" destOrd="0" presId="urn:microsoft.com/office/officeart/2005/8/layout/radial4"/>
    <dgm:cxn modelId="{901DD423-35B0-42DA-8914-4270EBD75E59}" srcId="{ED830811-7330-432A-98FC-58FAC2AB103A}" destId="{01A3C5BC-E0C6-419D-B86C-0C1FDE1267AF}" srcOrd="2" destOrd="0" parTransId="{6087B198-355F-48AA-B9A8-77D8417C7A10}" sibTransId="{C43797AB-4EDA-415A-A6BD-3D7B863E0C77}"/>
    <dgm:cxn modelId="{8DF56138-9EE1-4E87-BC9C-DF273A41CA7F}" type="presOf" srcId="{ED830811-7330-432A-98FC-58FAC2AB103A}" destId="{4404365B-7FC2-4A38-855C-D1C1FB2B4C11}" srcOrd="0" destOrd="0" presId="urn:microsoft.com/office/officeart/2005/8/layout/radial4"/>
    <dgm:cxn modelId="{8E5B2B76-58A4-4560-8933-68966701ED3A}" type="presOf" srcId="{9AA9552E-56C6-495C-AB79-16DC86A59BE6}" destId="{8E904160-4BB5-4983-A1A2-56C8588C3F98}" srcOrd="0" destOrd="0" presId="urn:microsoft.com/office/officeart/2005/8/layout/radial4"/>
    <dgm:cxn modelId="{180C847F-8255-481B-AA39-A1B36F9CC2EE}" srcId="{ED830811-7330-432A-98FC-58FAC2AB103A}" destId="{12AD2C64-61A8-40E0-9D08-0DDADAE67ACC}" srcOrd="0" destOrd="0" parTransId="{B502CED3-89F0-4282-8AAA-421E72A9A814}" sibTransId="{8A700F43-A1D6-4701-9B23-2311FCA7405E}"/>
    <dgm:cxn modelId="{57369EB0-E7A5-47B8-9233-5E57FED43834}" srcId="{ED830811-7330-432A-98FC-58FAC2AB103A}" destId="{446D9C6C-B698-47AD-BD77-F19BA613F746}" srcOrd="1" destOrd="0" parTransId="{30BA8F35-C315-4A62-A218-71C6DEA874C5}" sibTransId="{B494EA5E-4915-4F38-A9DA-C9CD36DF1097}"/>
    <dgm:cxn modelId="{ACC5D9B7-2D2D-4011-952D-0D6B2B945DAB}" type="presOf" srcId="{6087B198-355F-48AA-B9A8-77D8417C7A10}" destId="{04A07E63-0166-4052-ABBA-9B72D8D4D69B}" srcOrd="0" destOrd="0" presId="urn:microsoft.com/office/officeart/2005/8/layout/radial4"/>
    <dgm:cxn modelId="{189641E7-62F8-4FD0-8C89-4CF26329E3EF}" srcId="{9AA9552E-56C6-495C-AB79-16DC86A59BE6}" destId="{ED830811-7330-432A-98FC-58FAC2AB103A}" srcOrd="0" destOrd="0" parTransId="{50DEC836-8DE7-41B1-9E54-06F0F06D9787}" sibTransId="{E20C8579-E9A9-4D93-8ED0-0085882005A8}"/>
    <dgm:cxn modelId="{C7421CE8-260C-4E96-B5DB-88AACC9C3DDB}" type="presOf" srcId="{01A3C5BC-E0C6-419D-B86C-0C1FDE1267AF}" destId="{29C190A4-9442-4249-8815-A371E27B886C}" srcOrd="0" destOrd="0" presId="urn:microsoft.com/office/officeart/2005/8/layout/radial4"/>
    <dgm:cxn modelId="{3E08CEF0-9D24-4C08-BFF2-9DA16CA2055C}" type="presOf" srcId="{B502CED3-89F0-4282-8AAA-421E72A9A814}" destId="{57289907-5BE4-49CC-9376-9F6F0DDA71DB}" srcOrd="0" destOrd="0" presId="urn:microsoft.com/office/officeart/2005/8/layout/radial4"/>
    <dgm:cxn modelId="{2F9C3DF9-4005-408A-820E-467ACD29EB1A}" type="presOf" srcId="{12AD2C64-61A8-40E0-9D08-0DDADAE67ACC}" destId="{35CC52C1-B0E3-43F6-90C7-8FCB64A270C6}" srcOrd="0" destOrd="0" presId="urn:microsoft.com/office/officeart/2005/8/layout/radial4"/>
    <dgm:cxn modelId="{99678321-F7BF-4220-BCBA-FE97EE62924C}" type="presParOf" srcId="{8E904160-4BB5-4983-A1A2-56C8588C3F98}" destId="{4404365B-7FC2-4A38-855C-D1C1FB2B4C11}" srcOrd="0" destOrd="0" presId="urn:microsoft.com/office/officeart/2005/8/layout/radial4"/>
    <dgm:cxn modelId="{DDF5BC2C-1F13-4D5D-8DB2-15FF4D79A076}" type="presParOf" srcId="{8E904160-4BB5-4983-A1A2-56C8588C3F98}" destId="{57289907-5BE4-49CC-9376-9F6F0DDA71DB}" srcOrd="1" destOrd="0" presId="urn:microsoft.com/office/officeart/2005/8/layout/radial4"/>
    <dgm:cxn modelId="{264DFD75-9016-4CA7-879A-6D5235A6EA22}" type="presParOf" srcId="{8E904160-4BB5-4983-A1A2-56C8588C3F98}" destId="{35CC52C1-B0E3-43F6-90C7-8FCB64A270C6}" srcOrd="2" destOrd="0" presId="urn:microsoft.com/office/officeart/2005/8/layout/radial4"/>
    <dgm:cxn modelId="{6CBD0B36-A16B-43AB-9618-BAE6366E7107}" type="presParOf" srcId="{8E904160-4BB5-4983-A1A2-56C8588C3F98}" destId="{70AFEDDC-485E-4F76-ADF7-ACAE06C4918C}" srcOrd="3" destOrd="0" presId="urn:microsoft.com/office/officeart/2005/8/layout/radial4"/>
    <dgm:cxn modelId="{23A5A638-50D4-4C20-BE3B-5AC1C73C1E70}" type="presParOf" srcId="{8E904160-4BB5-4983-A1A2-56C8588C3F98}" destId="{9B00C63F-A759-414E-A2A8-2F51968A56AD}" srcOrd="4" destOrd="0" presId="urn:microsoft.com/office/officeart/2005/8/layout/radial4"/>
    <dgm:cxn modelId="{218D65CF-6527-44D1-97CB-CE489A73089A}" type="presParOf" srcId="{8E904160-4BB5-4983-A1A2-56C8588C3F98}" destId="{04A07E63-0166-4052-ABBA-9B72D8D4D69B}" srcOrd="5" destOrd="0" presId="urn:microsoft.com/office/officeart/2005/8/layout/radial4"/>
    <dgm:cxn modelId="{7478F982-4332-4F0E-82F3-0A4A0243F5DA}" type="presParOf" srcId="{8E904160-4BB5-4983-A1A2-56C8588C3F98}" destId="{29C190A4-9442-4249-8815-A371E27B886C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AE7E5C-2370-48AB-8F7D-4B011E371974}">
      <dsp:nvSpPr>
        <dsp:cNvPr id="0" name=""/>
        <dsp:cNvSpPr/>
      </dsp:nvSpPr>
      <dsp:spPr>
        <a:xfrm>
          <a:off x="528810" y="2183"/>
          <a:ext cx="3599882" cy="2212975"/>
        </a:xfrm>
        <a:prstGeom prst="ellipse">
          <a:avLst/>
        </a:prstGeom>
        <a:gradFill rotWithShape="1">
          <a:gsLst>
            <a:gs pos="0">
              <a:schemeClr val="accent1">
                <a:tint val="65000"/>
                <a:lumMod val="110000"/>
              </a:schemeClr>
            </a:gs>
            <a:gs pos="88000">
              <a:schemeClr val="accent1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Я – процесс (описание себя в данный момент)</a:t>
          </a:r>
        </a:p>
      </dsp:txBody>
      <dsp:txXfrm>
        <a:off x="1056001" y="326266"/>
        <a:ext cx="2545500" cy="1564809"/>
      </dsp:txXfrm>
    </dsp:sp>
    <dsp:sp modelId="{26CAFC91-5A87-4BCA-882C-4839EB3EA9B7}">
      <dsp:nvSpPr>
        <dsp:cNvPr id="0" name=""/>
        <dsp:cNvSpPr/>
      </dsp:nvSpPr>
      <dsp:spPr>
        <a:xfrm>
          <a:off x="2233122" y="2241935"/>
          <a:ext cx="191257" cy="191257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2258473" y="2315072"/>
        <a:ext cx="140555" cy="44983"/>
      </dsp:txXfrm>
    </dsp:sp>
    <dsp:sp modelId="{8F0794DE-1592-4134-A7A1-B99DE42B62B0}">
      <dsp:nvSpPr>
        <dsp:cNvPr id="0" name=""/>
        <dsp:cNvSpPr/>
      </dsp:nvSpPr>
      <dsp:spPr>
        <a:xfrm>
          <a:off x="618325" y="2459969"/>
          <a:ext cx="3398052" cy="2043745"/>
        </a:xfrm>
        <a:prstGeom prst="ellipse">
          <a:avLst/>
        </a:prstGeom>
        <a:gradFill rotWithShape="1">
          <a:gsLst>
            <a:gs pos="0">
              <a:schemeClr val="accent1">
                <a:tint val="65000"/>
                <a:lumMod val="110000"/>
              </a:schemeClr>
            </a:gs>
            <a:gs pos="88000">
              <a:schemeClr val="accent1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Я – содержание (совокупность качеств, умение описать себя)</a:t>
          </a:r>
        </a:p>
      </dsp:txBody>
      <dsp:txXfrm>
        <a:off x="1115958" y="2759269"/>
        <a:ext cx="2402786" cy="1445145"/>
      </dsp:txXfrm>
    </dsp:sp>
    <dsp:sp modelId="{84649061-2F41-4AB1-A83C-4A5D1454E21F}">
      <dsp:nvSpPr>
        <dsp:cNvPr id="0" name=""/>
        <dsp:cNvSpPr/>
      </dsp:nvSpPr>
      <dsp:spPr>
        <a:xfrm>
          <a:off x="4178155" y="2191615"/>
          <a:ext cx="104862" cy="1226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4178155" y="2216149"/>
        <a:ext cx="73403" cy="73600"/>
      </dsp:txXfrm>
    </dsp:sp>
    <dsp:sp modelId="{6748B3AF-2A2D-457E-98EC-4546F8884717}">
      <dsp:nvSpPr>
        <dsp:cNvPr id="0" name=""/>
        <dsp:cNvSpPr/>
      </dsp:nvSpPr>
      <dsp:spPr>
        <a:xfrm>
          <a:off x="4326545" y="1038745"/>
          <a:ext cx="3418312" cy="2428407"/>
        </a:xfrm>
        <a:prstGeom prst="ellipse">
          <a:avLst/>
        </a:prstGeom>
        <a:gradFill rotWithShape="1">
          <a:gsLst>
            <a:gs pos="0">
              <a:schemeClr val="accent1">
                <a:tint val="65000"/>
                <a:lumMod val="110000"/>
              </a:schemeClr>
            </a:gs>
            <a:gs pos="88000">
              <a:schemeClr val="accent1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700" kern="1200" dirty="0"/>
            <a:t>Осознание самого себя</a:t>
          </a:r>
        </a:p>
      </dsp:txBody>
      <dsp:txXfrm>
        <a:off x="4827145" y="1394377"/>
        <a:ext cx="2417112" cy="17171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9C6F90-7F8B-4498-8F73-1CC290F859A4}">
      <dsp:nvSpPr>
        <dsp:cNvPr id="0" name=""/>
        <dsp:cNvSpPr/>
      </dsp:nvSpPr>
      <dsp:spPr>
        <a:xfrm>
          <a:off x="0" y="194592"/>
          <a:ext cx="2686347" cy="1611808"/>
        </a:xfrm>
        <a:prstGeom prst="rect">
          <a:avLst/>
        </a:prstGeom>
        <a:gradFill rotWithShape="1">
          <a:gsLst>
            <a:gs pos="0">
              <a:schemeClr val="accent3">
                <a:tint val="65000"/>
                <a:lumMod val="110000"/>
              </a:schemeClr>
            </a:gs>
            <a:gs pos="88000">
              <a:schemeClr val="accent3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3"/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субъективная интерпретация обратной связи от значимых других о себе</a:t>
          </a:r>
        </a:p>
      </dsp:txBody>
      <dsp:txXfrm>
        <a:off x="0" y="194592"/>
        <a:ext cx="2686347" cy="1611808"/>
      </dsp:txXfrm>
    </dsp:sp>
    <dsp:sp modelId="{EA6D5047-E275-4EC3-870B-339E8730B78A}">
      <dsp:nvSpPr>
        <dsp:cNvPr id="0" name=""/>
        <dsp:cNvSpPr/>
      </dsp:nvSpPr>
      <dsp:spPr>
        <a:xfrm>
          <a:off x="2954982" y="194592"/>
          <a:ext cx="2686347" cy="1611808"/>
        </a:xfrm>
        <a:prstGeom prst="rect">
          <a:avLst/>
        </a:prstGeom>
        <a:gradFill rotWithShape="1">
          <a:gsLst>
            <a:gs pos="0">
              <a:schemeClr val="accent3">
                <a:tint val="65000"/>
                <a:lumMod val="110000"/>
              </a:schemeClr>
            </a:gs>
            <a:gs pos="88000">
              <a:schemeClr val="accent3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3"/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 язык как развивающаяся способность выражать словами и формировать представления о себе и других людях</a:t>
          </a:r>
        </a:p>
      </dsp:txBody>
      <dsp:txXfrm>
        <a:off x="2954982" y="194592"/>
        <a:ext cx="2686347" cy="1611808"/>
      </dsp:txXfrm>
    </dsp:sp>
    <dsp:sp modelId="{AE49AE63-9DB7-442F-B623-4661C54C768E}">
      <dsp:nvSpPr>
        <dsp:cNvPr id="0" name=""/>
        <dsp:cNvSpPr/>
      </dsp:nvSpPr>
      <dsp:spPr>
        <a:xfrm>
          <a:off x="5909964" y="194592"/>
          <a:ext cx="2686347" cy="1611808"/>
        </a:xfrm>
        <a:prstGeom prst="rect">
          <a:avLst/>
        </a:prstGeom>
        <a:gradFill rotWithShape="1">
          <a:gsLst>
            <a:gs pos="0">
              <a:schemeClr val="accent3">
                <a:tint val="65000"/>
                <a:lumMod val="110000"/>
              </a:schemeClr>
            </a:gs>
            <a:gs pos="88000">
              <a:schemeClr val="accent3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3"/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представление о своем теле (телесное «Я»)</a:t>
          </a:r>
        </a:p>
      </dsp:txBody>
      <dsp:txXfrm>
        <a:off x="5909964" y="194592"/>
        <a:ext cx="2686347" cy="1611808"/>
      </dsp:txXfrm>
    </dsp:sp>
    <dsp:sp modelId="{53206799-660A-4125-98DB-273883FDCBE4}">
      <dsp:nvSpPr>
        <dsp:cNvPr id="0" name=""/>
        <dsp:cNvSpPr/>
      </dsp:nvSpPr>
      <dsp:spPr>
        <a:xfrm>
          <a:off x="1477491" y="2075035"/>
          <a:ext cx="2686347" cy="1611808"/>
        </a:xfrm>
        <a:prstGeom prst="rect">
          <a:avLst/>
        </a:prstGeom>
        <a:gradFill rotWithShape="1">
          <a:gsLst>
            <a:gs pos="0">
              <a:schemeClr val="accent3">
                <a:tint val="65000"/>
                <a:lumMod val="110000"/>
              </a:schemeClr>
            </a:gs>
            <a:gs pos="88000">
              <a:schemeClr val="accent3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3"/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идентификация с приемлемой моделью половой роли и усвоение связанных с этой ролью стереотипов (мужчина – женщина)</a:t>
          </a:r>
        </a:p>
      </dsp:txBody>
      <dsp:txXfrm>
        <a:off x="1477491" y="2075035"/>
        <a:ext cx="2686347" cy="1611808"/>
      </dsp:txXfrm>
    </dsp:sp>
    <dsp:sp modelId="{6A8996C6-6142-400C-9837-C3B7BA9EA507}">
      <dsp:nvSpPr>
        <dsp:cNvPr id="0" name=""/>
        <dsp:cNvSpPr/>
      </dsp:nvSpPr>
      <dsp:spPr>
        <a:xfrm>
          <a:off x="4432473" y="2075035"/>
          <a:ext cx="2686347" cy="1611808"/>
        </a:xfrm>
        <a:prstGeom prst="rect">
          <a:avLst/>
        </a:prstGeom>
        <a:gradFill rotWithShape="1">
          <a:gsLst>
            <a:gs pos="0">
              <a:schemeClr val="accent3">
                <a:tint val="65000"/>
                <a:lumMod val="110000"/>
              </a:schemeClr>
            </a:gs>
            <a:gs pos="88000">
              <a:schemeClr val="accent3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3"/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практика воспитания детей в семье</a:t>
          </a:r>
        </a:p>
      </dsp:txBody>
      <dsp:txXfrm>
        <a:off x="4432473" y="2075035"/>
        <a:ext cx="2686347" cy="16118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0FD4F4-67CB-4F11-8C08-2333D7512421}">
      <dsp:nvSpPr>
        <dsp:cNvPr id="0" name=""/>
        <dsp:cNvSpPr/>
      </dsp:nvSpPr>
      <dsp:spPr>
        <a:xfrm rot="5400000">
          <a:off x="2903399" y="413664"/>
          <a:ext cx="1904668" cy="1657061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2">
                <a:tint val="65000"/>
                <a:lumMod val="110000"/>
              </a:schemeClr>
            </a:gs>
            <a:gs pos="88000">
              <a:schemeClr val="accent2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личностный смысл </a:t>
          </a:r>
        </a:p>
      </dsp:txBody>
      <dsp:txXfrm rot="-5400000">
        <a:off x="3285427" y="586672"/>
        <a:ext cx="1140611" cy="1311046"/>
      </dsp:txXfrm>
    </dsp:sp>
    <dsp:sp modelId="{B96FF279-15FF-4209-9A53-DC2D42E53EB3}">
      <dsp:nvSpPr>
        <dsp:cNvPr id="0" name=""/>
        <dsp:cNvSpPr/>
      </dsp:nvSpPr>
      <dsp:spPr>
        <a:xfrm>
          <a:off x="4734547" y="670794"/>
          <a:ext cx="2125609" cy="1142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kern="1200" dirty="0"/>
        </a:p>
      </dsp:txBody>
      <dsp:txXfrm>
        <a:off x="4734547" y="670794"/>
        <a:ext cx="2125609" cy="1142800"/>
      </dsp:txXfrm>
    </dsp:sp>
    <dsp:sp modelId="{D99C98FB-946F-4235-A80E-3D6330FE7339}">
      <dsp:nvSpPr>
        <dsp:cNvPr id="0" name=""/>
        <dsp:cNvSpPr/>
      </dsp:nvSpPr>
      <dsp:spPr>
        <a:xfrm rot="5400000">
          <a:off x="1144179" y="370980"/>
          <a:ext cx="1904668" cy="1657061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2">
                <a:tint val="65000"/>
                <a:lumMod val="110000"/>
              </a:schemeClr>
            </a:gs>
            <a:gs pos="88000">
              <a:schemeClr val="accent2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идеалы</a:t>
          </a:r>
        </a:p>
      </dsp:txBody>
      <dsp:txXfrm rot="-5400000">
        <a:off x="1526207" y="543988"/>
        <a:ext cx="1140611" cy="1311046"/>
      </dsp:txXfrm>
    </dsp:sp>
    <dsp:sp modelId="{8AC31CF5-413C-402A-B613-EDC4BC6BE8EB}">
      <dsp:nvSpPr>
        <dsp:cNvPr id="0" name=""/>
        <dsp:cNvSpPr/>
      </dsp:nvSpPr>
      <dsp:spPr>
        <a:xfrm rot="5400000">
          <a:off x="1962521" y="1981071"/>
          <a:ext cx="1904668" cy="1819569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2">
                <a:tint val="65000"/>
                <a:lumMod val="110000"/>
              </a:schemeClr>
            </a:gs>
            <a:gs pos="88000">
              <a:schemeClr val="accent2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направленность личности </a:t>
          </a:r>
        </a:p>
      </dsp:txBody>
      <dsp:txXfrm rot="-5400000">
        <a:off x="2301557" y="2248875"/>
        <a:ext cx="1226595" cy="1283962"/>
      </dsp:txXfrm>
    </dsp:sp>
    <dsp:sp modelId="{9CBB9CEA-C546-490F-8480-EF21213D1DC3}">
      <dsp:nvSpPr>
        <dsp:cNvPr id="0" name=""/>
        <dsp:cNvSpPr/>
      </dsp:nvSpPr>
      <dsp:spPr>
        <a:xfrm>
          <a:off x="3351" y="2287476"/>
          <a:ext cx="2057041" cy="1142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kern="1200"/>
        </a:p>
      </dsp:txBody>
      <dsp:txXfrm>
        <a:off x="3351" y="2287476"/>
        <a:ext cx="2057041" cy="1142800"/>
      </dsp:txXfrm>
    </dsp:sp>
    <dsp:sp modelId="{831E7ABF-0079-4285-8D48-09493766787A}">
      <dsp:nvSpPr>
        <dsp:cNvPr id="0" name=""/>
        <dsp:cNvSpPr/>
      </dsp:nvSpPr>
      <dsp:spPr>
        <a:xfrm rot="5400000">
          <a:off x="3794783" y="2030346"/>
          <a:ext cx="1904668" cy="1657061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2">
                <a:tint val="65000"/>
                <a:lumMod val="110000"/>
              </a:schemeClr>
            </a:gs>
            <a:gs pos="88000">
              <a:schemeClr val="accent2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ценностные отношения и ориентации</a:t>
          </a:r>
        </a:p>
      </dsp:txBody>
      <dsp:txXfrm rot="-5400000">
        <a:off x="4176811" y="2203354"/>
        <a:ext cx="1140611" cy="1311046"/>
      </dsp:txXfrm>
    </dsp:sp>
    <dsp:sp modelId="{A8C9B806-3026-47E5-AF29-E4F1AEDB50CA}">
      <dsp:nvSpPr>
        <dsp:cNvPr id="0" name=""/>
        <dsp:cNvSpPr/>
      </dsp:nvSpPr>
      <dsp:spPr>
        <a:xfrm rot="5400000">
          <a:off x="2903399" y="3647028"/>
          <a:ext cx="1904668" cy="1657061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2">
                <a:tint val="65000"/>
                <a:lumMod val="110000"/>
              </a:schemeClr>
            </a:gs>
            <a:gs pos="88000">
              <a:schemeClr val="accent2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установки</a:t>
          </a:r>
        </a:p>
      </dsp:txBody>
      <dsp:txXfrm rot="-5400000">
        <a:off x="3285427" y="3820036"/>
        <a:ext cx="1140611" cy="1311046"/>
      </dsp:txXfrm>
    </dsp:sp>
    <dsp:sp modelId="{9CFD4FB7-DD87-4D60-8944-07E5D29366AD}">
      <dsp:nvSpPr>
        <dsp:cNvPr id="0" name=""/>
        <dsp:cNvSpPr/>
      </dsp:nvSpPr>
      <dsp:spPr>
        <a:xfrm>
          <a:off x="4734547" y="3904158"/>
          <a:ext cx="2125609" cy="1142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kern="1200"/>
        </a:p>
      </dsp:txBody>
      <dsp:txXfrm>
        <a:off x="4734547" y="3904158"/>
        <a:ext cx="2125609" cy="1142800"/>
      </dsp:txXfrm>
    </dsp:sp>
    <dsp:sp modelId="{B180F722-E1B8-4230-9B6B-260A813A0A0B}">
      <dsp:nvSpPr>
        <dsp:cNvPr id="0" name=""/>
        <dsp:cNvSpPr/>
      </dsp:nvSpPr>
      <dsp:spPr>
        <a:xfrm rot="5400000">
          <a:off x="1113772" y="3647028"/>
          <a:ext cx="1904668" cy="1657061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2">
                <a:tint val="65000"/>
                <a:lumMod val="110000"/>
              </a:schemeClr>
            </a:gs>
            <a:gs pos="88000">
              <a:schemeClr val="accent2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нормы</a:t>
          </a:r>
        </a:p>
      </dsp:txBody>
      <dsp:txXfrm rot="-5400000">
        <a:off x="1495800" y="3820036"/>
        <a:ext cx="1140611" cy="13110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3BED76-82C8-4ABD-984B-B827DFE4D30C}">
      <dsp:nvSpPr>
        <dsp:cNvPr id="0" name=""/>
        <dsp:cNvSpPr/>
      </dsp:nvSpPr>
      <dsp:spPr>
        <a:xfrm>
          <a:off x="0" y="0"/>
          <a:ext cx="10515600" cy="11411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все внешние проявления процессов физиологических, связанных с состоянием, деятельностью и общением людей - поза, мимика, интонации и пр.</a:t>
          </a:r>
        </a:p>
      </dsp:txBody>
      <dsp:txXfrm>
        <a:off x="2217239" y="0"/>
        <a:ext cx="8298360" cy="1141196"/>
      </dsp:txXfrm>
    </dsp:sp>
    <dsp:sp modelId="{0723AAF3-8904-4B5D-B185-53E7B78E5E0A}">
      <dsp:nvSpPr>
        <dsp:cNvPr id="0" name=""/>
        <dsp:cNvSpPr/>
      </dsp:nvSpPr>
      <dsp:spPr>
        <a:xfrm>
          <a:off x="114119" y="114119"/>
          <a:ext cx="2103120" cy="91295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FE0157-AB5E-4DEE-8CA9-5990C6DDAA28}">
      <dsp:nvSpPr>
        <dsp:cNvPr id="0" name=""/>
        <dsp:cNvSpPr/>
      </dsp:nvSpPr>
      <dsp:spPr>
        <a:xfrm>
          <a:off x="0" y="1255316"/>
          <a:ext cx="10515600" cy="11411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отдельные движения и жесты</a:t>
          </a:r>
        </a:p>
      </dsp:txBody>
      <dsp:txXfrm>
        <a:off x="2217239" y="1255316"/>
        <a:ext cx="8298360" cy="1141196"/>
      </dsp:txXfrm>
    </dsp:sp>
    <dsp:sp modelId="{6CD84E39-92E7-4487-933D-0997AB7499DA}">
      <dsp:nvSpPr>
        <dsp:cNvPr id="0" name=""/>
        <dsp:cNvSpPr/>
      </dsp:nvSpPr>
      <dsp:spPr>
        <a:xfrm>
          <a:off x="114119" y="1369436"/>
          <a:ext cx="2103120" cy="91295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22AB56-4DDD-4F27-A9FD-A2253D4D67F8}">
      <dsp:nvSpPr>
        <dsp:cNvPr id="0" name=""/>
        <dsp:cNvSpPr/>
      </dsp:nvSpPr>
      <dsp:spPr>
        <a:xfrm>
          <a:off x="0" y="2510632"/>
          <a:ext cx="10515600" cy="11411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действия как более крупные акты поведения, имеющие определенный смысл</a:t>
          </a:r>
        </a:p>
      </dsp:txBody>
      <dsp:txXfrm>
        <a:off x="2217239" y="2510632"/>
        <a:ext cx="8298360" cy="1141196"/>
      </dsp:txXfrm>
    </dsp:sp>
    <dsp:sp modelId="{22287FCD-8F82-4907-B301-1BAE5BF08F04}">
      <dsp:nvSpPr>
        <dsp:cNvPr id="0" name=""/>
        <dsp:cNvSpPr/>
      </dsp:nvSpPr>
      <dsp:spPr>
        <a:xfrm>
          <a:off x="114119" y="2624752"/>
          <a:ext cx="2103120" cy="91295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849580-B43C-4917-BB3C-2236839C371F}">
      <dsp:nvSpPr>
        <dsp:cNvPr id="0" name=""/>
        <dsp:cNvSpPr/>
      </dsp:nvSpPr>
      <dsp:spPr>
        <a:xfrm>
          <a:off x="0" y="3765949"/>
          <a:ext cx="10515600" cy="11411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поступки - еще более крупные акты, как правило, имеющие общественное, социальное значение и связанные с нормами поведения, отношениями, самооценкой и пр.</a:t>
          </a:r>
        </a:p>
      </dsp:txBody>
      <dsp:txXfrm>
        <a:off x="2217239" y="3765949"/>
        <a:ext cx="8298360" cy="1141196"/>
      </dsp:txXfrm>
    </dsp:sp>
    <dsp:sp modelId="{13F038DE-7801-4E24-A3F2-DDADFF892B4D}">
      <dsp:nvSpPr>
        <dsp:cNvPr id="0" name=""/>
        <dsp:cNvSpPr/>
      </dsp:nvSpPr>
      <dsp:spPr>
        <a:xfrm>
          <a:off x="114119" y="3880068"/>
          <a:ext cx="2103120" cy="91295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04365B-7FC2-4A38-855C-D1C1FB2B4C11}">
      <dsp:nvSpPr>
        <dsp:cNvPr id="0" name=""/>
        <dsp:cNvSpPr/>
      </dsp:nvSpPr>
      <dsp:spPr>
        <a:xfrm>
          <a:off x="3843082" y="2783881"/>
          <a:ext cx="2338547" cy="23385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Нравственность</a:t>
          </a:r>
        </a:p>
      </dsp:txBody>
      <dsp:txXfrm>
        <a:off x="4185554" y="3126353"/>
        <a:ext cx="1653603" cy="1653603"/>
      </dsp:txXfrm>
    </dsp:sp>
    <dsp:sp modelId="{57289907-5BE4-49CC-9376-9F6F0DDA71DB}">
      <dsp:nvSpPr>
        <dsp:cNvPr id="0" name=""/>
        <dsp:cNvSpPr/>
      </dsp:nvSpPr>
      <dsp:spPr>
        <a:xfrm rot="12900000">
          <a:off x="2340486" y="2375944"/>
          <a:ext cx="1790603" cy="66648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CC52C1-B0E3-43F6-90C7-8FCB64A270C6}">
      <dsp:nvSpPr>
        <dsp:cNvPr id="0" name=""/>
        <dsp:cNvSpPr/>
      </dsp:nvSpPr>
      <dsp:spPr>
        <a:xfrm>
          <a:off x="1150487" y="1086266"/>
          <a:ext cx="2703823" cy="221879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65000"/>
                <a:lumMod val="110000"/>
              </a:schemeClr>
            </a:gs>
            <a:gs pos="88000">
              <a:schemeClr val="accent2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Мораль всегда связана с особенностями развития общества, а нравственность — с её освоением, личностным принятием и дальнейшим руководством в своей деятельности и поведении.</a:t>
          </a:r>
        </a:p>
      </dsp:txBody>
      <dsp:txXfrm>
        <a:off x="1215473" y="1151252"/>
        <a:ext cx="2573851" cy="2088822"/>
      </dsp:txXfrm>
    </dsp:sp>
    <dsp:sp modelId="{70AFEDDC-485E-4F76-ADF7-ACAE06C4918C}">
      <dsp:nvSpPr>
        <dsp:cNvPr id="0" name=""/>
        <dsp:cNvSpPr/>
      </dsp:nvSpPr>
      <dsp:spPr>
        <a:xfrm rot="16182089">
          <a:off x="4105538" y="1450910"/>
          <a:ext cx="1791034" cy="66648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00C63F-A759-414E-A2A8-2F51968A56AD}">
      <dsp:nvSpPr>
        <dsp:cNvPr id="0" name=""/>
        <dsp:cNvSpPr/>
      </dsp:nvSpPr>
      <dsp:spPr>
        <a:xfrm>
          <a:off x="3885580" y="0"/>
          <a:ext cx="2221620" cy="177729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65000"/>
                <a:lumMod val="110000"/>
              </a:schemeClr>
            </a:gs>
            <a:gs pos="88000">
              <a:schemeClr val="accent2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Важнейшее индивидуально-личностное качество человека</a:t>
          </a:r>
        </a:p>
      </dsp:txBody>
      <dsp:txXfrm>
        <a:off x="3937635" y="52055"/>
        <a:ext cx="2117510" cy="1673186"/>
      </dsp:txXfrm>
    </dsp:sp>
    <dsp:sp modelId="{04A07E63-0166-4052-ABBA-9B72D8D4D69B}">
      <dsp:nvSpPr>
        <dsp:cNvPr id="0" name=""/>
        <dsp:cNvSpPr/>
      </dsp:nvSpPr>
      <dsp:spPr>
        <a:xfrm rot="19500000">
          <a:off x="5893624" y="2375944"/>
          <a:ext cx="1790603" cy="66648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C190A4-9442-4249-8815-A371E27B886C}">
      <dsp:nvSpPr>
        <dsp:cNvPr id="0" name=""/>
        <dsp:cNvSpPr/>
      </dsp:nvSpPr>
      <dsp:spPr>
        <a:xfrm>
          <a:off x="6093567" y="1009150"/>
          <a:ext cx="2857492" cy="237302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65000"/>
                <a:lumMod val="110000"/>
              </a:schemeClr>
            </a:gs>
            <a:gs pos="88000">
              <a:schemeClr val="accent2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Это позиция бескорыстия, самоотвержения в человеке стремления получить выгоду, один из регуляторов человеческого поведения, показатель его поступков и действий</a:t>
          </a:r>
        </a:p>
      </dsp:txBody>
      <dsp:txXfrm>
        <a:off x="6163071" y="1078654"/>
        <a:ext cx="2718484" cy="22340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DD979-9A22-4830-9101-610CC3FA924B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C3385-2D67-42A8-908C-B37065564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745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DD979-9A22-4830-9101-610CC3FA924B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C3385-2D67-42A8-908C-B37065564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631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DD979-9A22-4830-9101-610CC3FA924B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C3385-2D67-42A8-908C-B37065564A9A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7444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DD979-9A22-4830-9101-610CC3FA924B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C3385-2D67-42A8-908C-B37065564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4596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DD979-9A22-4830-9101-610CC3FA924B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C3385-2D67-42A8-908C-B37065564A9A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14391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DD979-9A22-4830-9101-610CC3FA924B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C3385-2D67-42A8-908C-B37065564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746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DD979-9A22-4830-9101-610CC3FA924B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C3385-2D67-42A8-908C-B37065564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6645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DD979-9A22-4830-9101-610CC3FA924B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C3385-2D67-42A8-908C-B37065564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33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DD979-9A22-4830-9101-610CC3FA924B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C3385-2D67-42A8-908C-B37065564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564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DD979-9A22-4830-9101-610CC3FA924B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C3385-2D67-42A8-908C-B37065564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673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DD979-9A22-4830-9101-610CC3FA924B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C3385-2D67-42A8-908C-B37065564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669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DD979-9A22-4830-9101-610CC3FA924B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C3385-2D67-42A8-908C-B37065564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234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DD979-9A22-4830-9101-610CC3FA924B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C3385-2D67-42A8-908C-B37065564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637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DD979-9A22-4830-9101-610CC3FA924B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C3385-2D67-42A8-908C-B37065564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464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DD979-9A22-4830-9101-610CC3FA924B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C3385-2D67-42A8-908C-B37065564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770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DD979-9A22-4830-9101-610CC3FA924B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C3385-2D67-42A8-908C-B37065564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029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DD979-9A22-4830-9101-610CC3FA924B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29C3385-2D67-42A8-908C-B37065564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259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youtube.com/watch?v=NhlKrcBOrqM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sychologos.ru/articles/view/osnovnye-zhiznennye-cennosti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Ценности, интересы, нормы как духовная основа личности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3940" y="4783329"/>
            <a:ext cx="9539874" cy="1646302"/>
          </a:xfrm>
        </p:spPr>
        <p:txBody>
          <a:bodyPr>
            <a:normAutofit/>
          </a:bodyPr>
          <a:lstStyle/>
          <a:p>
            <a:pPr algn="ctr"/>
            <a:endParaRPr lang="ru-RU" dirty="0"/>
          </a:p>
          <a:p>
            <a:pPr algn="ctr"/>
            <a:r>
              <a:rPr lang="ru-RU" dirty="0"/>
              <a:t>Лекция 6. </a:t>
            </a:r>
          </a:p>
          <a:p>
            <a:r>
              <a:rPr lang="ru-RU" dirty="0"/>
              <a:t>Мамбеталина А.С.- </a:t>
            </a:r>
            <a:r>
              <a:rPr lang="ru-RU" dirty="0" err="1"/>
              <a:t>к.пс.н</a:t>
            </a:r>
            <a:r>
              <a:rPr lang="ru-RU" dirty="0"/>
              <a:t>, доцент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1480" y="0"/>
            <a:ext cx="3490520" cy="1818213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D26AB9B-B470-42F5-A087-0AD6A21A5E56}"/>
              </a:ext>
            </a:extLst>
          </p:cNvPr>
          <p:cNvSpPr/>
          <p:nvPr/>
        </p:nvSpPr>
        <p:spPr>
          <a:xfrm>
            <a:off x="115330" y="428369"/>
            <a:ext cx="93087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Евразийский национальный университет имени Л.Н. Гумилева </a:t>
            </a:r>
          </a:p>
        </p:txBody>
      </p:sp>
    </p:spTree>
    <p:extLst>
      <p:ext uri="{BB962C8B-B14F-4D97-AF65-F5344CB8AC3E}">
        <p14:creationId xmlns:p14="http://schemas.microsoft.com/office/powerpoint/2010/main" val="1258471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2681" y="197708"/>
            <a:ext cx="10643287" cy="1732692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Ценности как важный психологический ресурс личности. Личностные ценности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32193"/>
            <a:ext cx="10515600" cy="4744770"/>
          </a:xfrm>
        </p:spPr>
        <p:txBody>
          <a:bodyPr/>
          <a:lstStyle/>
          <a:p>
            <a:r>
              <a:rPr lang="ru-RU" dirty="0"/>
              <a:t>Личные ценности - убеждения людей о жизни и приемлемом поведении. В них выражаются цели, которые движут человеком, и соответствующие способы их достижения. </a:t>
            </a:r>
          </a:p>
          <a:p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729808062"/>
              </p:ext>
            </p:extLst>
          </p:nvPr>
        </p:nvGraphicFramePr>
        <p:xfrm>
          <a:off x="1619480" y="2757755"/>
          <a:ext cx="7766891" cy="33805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9B86473-7047-4FE5-A18C-E66B429D7B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0779" y="2149263"/>
            <a:ext cx="5801533" cy="459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131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Интерес как ведущий мотив социальной деятельности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Интерес – активное, избирательное отношение личности к определенному объекту действительности.</a:t>
            </a:r>
          </a:p>
          <a:p>
            <a:pPr marL="0" indent="0">
              <a:buNone/>
            </a:pPr>
            <a:r>
              <a:rPr lang="ru-RU" dirty="0"/>
              <a:t>1. Понятие «интерес» отражает субъективно существующие отношения личности, которые проявляются в результате влияния реальных условий жизни и деятельности человека.</a:t>
            </a:r>
          </a:p>
          <a:p>
            <a:pPr marL="0" indent="0">
              <a:buNone/>
            </a:pPr>
            <a:r>
              <a:rPr lang="ru-RU" dirty="0"/>
              <a:t>2. Истоки интереса лежат в общественной жизни.</a:t>
            </a:r>
          </a:p>
          <a:p>
            <a:pPr marL="0" indent="0">
              <a:buNone/>
            </a:pPr>
            <a:r>
              <a:rPr lang="ru-RU" dirty="0"/>
              <a:t>3. Интерес указывает на значимый и ценный для личности предмет объективного мира, и также интерес – это предпочтение одних предметов другим, что раскрывает направленность самой личности.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0743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Поведение и установки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47659"/>
            <a:ext cx="9418504" cy="4351338"/>
          </a:xfrm>
        </p:spPr>
        <p:txBody>
          <a:bodyPr/>
          <a:lstStyle/>
          <a:p>
            <a:r>
              <a:rPr lang="ru-RU" b="1" dirty="0"/>
              <a:t>Поведение</a:t>
            </a:r>
            <a:r>
              <a:rPr lang="ru-RU" dirty="0"/>
              <a:t> – внешняя и внутренняя активность субъекта, проявляющаяся при его взаимодействии с окружающей средой.</a:t>
            </a:r>
          </a:p>
          <a:p>
            <a:endParaRPr lang="ru-RU" dirty="0"/>
          </a:p>
          <a:p>
            <a:r>
              <a:rPr lang="ru-RU" b="1" dirty="0"/>
              <a:t>Поведение человека </a:t>
            </a:r>
            <a:r>
              <a:rPr lang="ru-RU" dirty="0"/>
              <a:t>- направленные личностно или социально значимые действия, источником которых является сам человек и авторская ответственность за которые возлагается на него.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FCAA184-E1FA-4018-81A4-683F14E915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0498" y="3630312"/>
            <a:ext cx="4448432" cy="312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932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5034"/>
          </a:xfrm>
        </p:spPr>
        <p:txBody>
          <a:bodyPr/>
          <a:lstStyle/>
          <a:p>
            <a:pPr algn="ctr"/>
            <a:r>
              <a:rPr lang="ru-RU" dirty="0"/>
              <a:t>Факторы поведения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8323376"/>
              </p:ext>
            </p:extLst>
          </p:nvPr>
        </p:nvGraphicFramePr>
        <p:xfrm>
          <a:off x="838200" y="1266940"/>
          <a:ext cx="10515600" cy="4910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4856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51787-B6BD-4193-B17D-4E41473C1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Установки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652F9F-F1F7-4CC5-B856-9FADD10683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https://www.youtube.com/watch?v=NhlKrcBOrqM</a:t>
            </a:r>
            <a:r>
              <a:rPr lang="ru-RU" dirty="0"/>
              <a:t> (Валерия Сергеевна Мухина «Ученый или убийца»)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F9950AB-63E6-4C9A-8397-C0F0134EC3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6660" y="2725162"/>
            <a:ext cx="4734684" cy="354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581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Теория установки Д.Н. Узнадзе 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1825625"/>
            <a:ext cx="7578687" cy="4351338"/>
          </a:xfrm>
        </p:spPr>
        <p:txBody>
          <a:bodyPr/>
          <a:lstStyle/>
          <a:p>
            <a:pPr algn="just"/>
            <a:r>
              <a:rPr lang="ru-RU" dirty="0"/>
              <a:t>Концепция личности Узнадзе строится на понятии «установки», которую он считал главным психологическим образованием. Установка считается основным регулятивным механизмом поведения человека, определяя его направленность и избирательную активность.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3968" y="2002890"/>
            <a:ext cx="2272708" cy="338435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8C363A1-A540-45C5-B0CA-9B187DC87F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5031" y="3450603"/>
            <a:ext cx="3943736" cy="295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558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Нравственные основы личности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704428399"/>
              </p:ext>
            </p:extLst>
          </p:nvPr>
        </p:nvGraphicFramePr>
        <p:xfrm>
          <a:off x="838201" y="1564396"/>
          <a:ext cx="10101548" cy="51228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88359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Духовная социализация личности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dirty="0"/>
              <a:t>Социализация</a:t>
            </a:r>
            <a:r>
              <a:rPr lang="ru-RU" dirty="0"/>
              <a:t> - процесс становления личности, постепенное усвоение ею требований общества, приобретение социально значимых характеристик сознания и поведения, которые регулируют её взаимоотношения с обществом.</a:t>
            </a:r>
          </a:p>
          <a:p>
            <a:pPr algn="just"/>
            <a:r>
              <a:rPr lang="ru-RU" b="1" dirty="0"/>
              <a:t>Духовный компонент </a:t>
            </a:r>
            <a:r>
              <a:rPr lang="ru-RU" dirty="0"/>
              <a:t>является определяющим в социализации человека, что позволяет, на наш взгляд, рассматривать эту отрасль науки в тесной связи с проблемами культуры, образования, науки, литературы искусства.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0F4814F-AC89-4F46-8ED2-8984882B68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2950" y="4314481"/>
            <a:ext cx="3822228" cy="254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1274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81FAD9-D7D4-485E-98AC-B2D492A5D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0204850" cy="1320800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chemeClr val="tx1"/>
                </a:solidFill>
              </a:rPr>
              <a:t>Духовная социализация – это основной вопрос воспроизводства любого здорового общества и любой полноценной личности. Проблема духовной социализации человека имеет несколько направлений.</a:t>
            </a:r>
            <a:br>
              <a:rPr lang="ru-RU" sz="1800" dirty="0">
                <a:solidFill>
                  <a:schemeClr val="tx1"/>
                </a:solidFill>
              </a:rPr>
            </a:b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A787C2-37CF-4A31-A6AA-591F784DA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746" y="1499287"/>
            <a:ext cx="8763256" cy="4542076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  <a:p>
            <a:endParaRPr lang="ru-RU" dirty="0"/>
          </a:p>
          <a:p>
            <a:r>
              <a:rPr lang="ru-RU" dirty="0"/>
              <a:t>Духовная социализация личности как составная часть социализации требует от человека способности к духовной любви, созерцанию, воли к совершенству, продуктивно-творческого воображения, осуществления «совестливого акта», развитого чувства социальной справедливости и социальной ответственности, сохранения и расширения духовного пространства во всей его жизнедеятельности. В процессе социального взаимодействия личность неизбежно сталкивается с проблемами формирования духовной культуры, понимания ее национальных особенностей, осмысления конкретных проявлений духовной социализации – социальной ответственности и национального самосознания.</a:t>
            </a:r>
          </a:p>
          <a:p>
            <a:endParaRPr lang="ru-RU" dirty="0"/>
          </a:p>
          <a:p>
            <a:r>
              <a:rPr lang="ru-RU" dirty="0"/>
              <a:t>Морфологию духовной социализации личности определяет ее основание, которое формируется в контексте необходимости социального взаимодействия людей.</a:t>
            </a:r>
          </a:p>
        </p:txBody>
      </p:sp>
    </p:spTree>
    <p:extLst>
      <p:ext uri="{BB962C8B-B14F-4D97-AF65-F5344CB8AC3E}">
        <p14:creationId xmlns:p14="http://schemas.microsoft.com/office/powerpoint/2010/main" val="28540795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Контрольные вопросы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Дайте определения «Я концепции».</a:t>
            </a:r>
          </a:p>
          <a:p>
            <a:r>
              <a:rPr lang="ru-RU" dirty="0"/>
              <a:t>Перечислите источники развития и формирования «Я – концепции».</a:t>
            </a:r>
          </a:p>
          <a:p>
            <a:r>
              <a:rPr lang="ru-RU" dirty="0"/>
              <a:t>Кто автор теории Д.Н. Узнадзе?</a:t>
            </a:r>
          </a:p>
          <a:p>
            <a:r>
              <a:rPr lang="ru-RU" dirty="0"/>
              <a:t>Что такое «ценности»?</a:t>
            </a:r>
          </a:p>
          <a:p>
            <a:r>
              <a:rPr lang="ru-RU" dirty="0"/>
              <a:t>Что входит в понятие  «личностные ценности»?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4762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Подтемы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1.	Я в социальном мире. Я – концепция.</a:t>
            </a:r>
          </a:p>
          <a:p>
            <a:r>
              <a:rPr lang="ru-RU" dirty="0"/>
              <a:t>2.	 Ценности в жизни людей. Исследование понятия «ценность». </a:t>
            </a:r>
          </a:p>
          <a:p>
            <a:r>
              <a:rPr lang="ru-RU" dirty="0"/>
              <a:t>3.	Ценности как важный психологический ресурс личности. Личностные ценности.</a:t>
            </a:r>
          </a:p>
          <a:p>
            <a:r>
              <a:rPr lang="ru-RU" dirty="0"/>
              <a:t>4.	 Интерес как ведущий мотив социальной деятельности. </a:t>
            </a:r>
          </a:p>
          <a:p>
            <a:r>
              <a:rPr lang="ru-RU" dirty="0"/>
              <a:t>5.	Поведение и установки. </a:t>
            </a:r>
          </a:p>
          <a:p>
            <a:r>
              <a:rPr lang="ru-RU" dirty="0"/>
              <a:t>6.	Нравственные основы личности. </a:t>
            </a:r>
          </a:p>
          <a:p>
            <a:r>
              <a:rPr lang="ru-RU" dirty="0"/>
              <a:t>7.	Духовная социализация личности.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E4C770-CC37-463A-B9DF-193B4A250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7255" y="321845"/>
            <a:ext cx="2085013" cy="207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5119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Литература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Бернс, Р. Развитие Я – концепции и воспитание/Р. Бернс. – М.: Прогресс, 1986, 367 с.</a:t>
            </a:r>
          </a:p>
          <a:p>
            <a:r>
              <a:rPr lang="ru-RU" dirty="0"/>
              <a:t>Дэвид Майерс Социальная психология. Интенсивный курс. - СПб.: </a:t>
            </a:r>
            <a:r>
              <a:rPr lang="ru-RU" dirty="0" err="1"/>
              <a:t>Прайм-Еврознак</a:t>
            </a:r>
            <a:r>
              <a:rPr lang="ru-RU" dirty="0"/>
              <a:t>, 2007. — 512 с.</a:t>
            </a:r>
          </a:p>
          <a:p>
            <a:r>
              <a:rPr lang="ru-RU" dirty="0"/>
              <a:t>Духовная социализация как проблема социальной философии: автореферат </a:t>
            </a:r>
            <a:r>
              <a:rPr lang="ru-RU" dirty="0" err="1"/>
              <a:t>дис</a:t>
            </a:r>
            <a:r>
              <a:rPr lang="ru-RU" dirty="0"/>
              <a:t>. ... доктора философские наук: 09.00.11 / Матвеева Алла Ивановна;[Место защиты: ФГБОУ ВПО «Челябинский государственный университет»].- Челябинск, 2011.- 42 с. </a:t>
            </a:r>
          </a:p>
          <a:p>
            <a:r>
              <a:rPr lang="ru-RU" dirty="0" err="1"/>
              <a:t>Хлебодарова</a:t>
            </a:r>
            <a:r>
              <a:rPr lang="ru-RU" dirty="0"/>
              <a:t>, О. Б. Общая характеристика ценностей человека, их роль и место в структуре личности / О. Б. </a:t>
            </a:r>
            <a:r>
              <a:rPr lang="ru-RU" dirty="0" err="1"/>
              <a:t>Хлебодарова</a:t>
            </a:r>
            <a:r>
              <a:rPr lang="ru-RU" dirty="0"/>
              <a:t>. — Текст : непосредственный // Молодой ученый. — 2012. — № 6 (41). — С. 357-361.</a:t>
            </a:r>
          </a:p>
          <a:p>
            <a:r>
              <a:rPr lang="en-US" dirty="0">
                <a:hlinkClick r:id="rId2"/>
              </a:rPr>
              <a:t>https://www.psychologos.ru/articles/view/osnovnye-zhiznennye-cennosti</a:t>
            </a:r>
            <a:r>
              <a:rPr lang="ru-RU" dirty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28177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Спасибо за внимание!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2556932"/>
            <a:ext cx="9601196" cy="3318936"/>
          </a:xfrm>
        </p:spPr>
        <p:txBody>
          <a:bodyPr/>
          <a:lstStyle/>
          <a:p>
            <a:r>
              <a:rPr lang="ru-RU" dirty="0"/>
              <a:t>Мамбеталина Алия Сактагановна </a:t>
            </a:r>
            <a:r>
              <a:rPr lang="ru-RU" dirty="0" err="1"/>
              <a:t>к.пс.н</a:t>
            </a:r>
            <a:r>
              <a:rPr lang="ru-RU" dirty="0"/>
              <a:t>., зав. кафедрой психологии ЕНУ им. Л. Гумилева </a:t>
            </a:r>
          </a:p>
          <a:p>
            <a:r>
              <a:rPr lang="ru-RU" dirty="0"/>
              <a:t>E-</a:t>
            </a:r>
            <a:r>
              <a:rPr lang="ru-RU" dirty="0" err="1"/>
              <a:t>mail</a:t>
            </a:r>
            <a:r>
              <a:rPr lang="ru-RU" dirty="0"/>
              <a:t>:     mambetalina@mail.ru</a:t>
            </a:r>
          </a:p>
          <a:p>
            <a:r>
              <a:rPr lang="ru-RU" dirty="0" err="1"/>
              <a:t>m.phone</a:t>
            </a:r>
            <a:r>
              <a:rPr lang="ru-RU" dirty="0"/>
              <a:t>: +77755502418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B32100D-2EC4-4243-9B7C-A4CF5F57D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5536" y="4423484"/>
            <a:ext cx="2085013" cy="207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677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53FFFA-C389-43A0-8ECA-04B00A84D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Я в социальном мире. </a:t>
            </a:r>
          </a:p>
        </p:txBody>
      </p:sp>
      <p:pic>
        <p:nvPicPr>
          <p:cNvPr id="1026" name="Picture 2" descr="Модель психики по З.Фрейду - Психологос">
            <a:extLst>
              <a:ext uri="{FF2B5EF4-FFF2-40B4-BE49-F238E27FC236}">
                <a16:creationId xmlns:a16="http://schemas.microsoft.com/office/drawing/2014/main" id="{8D80BAE4-68C5-42A9-9CE3-2BEA52195FA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609" y="2078209"/>
            <a:ext cx="5952877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73BA3E0-3D93-4745-8AA3-921F7CEC2C0A}"/>
              </a:ext>
            </a:extLst>
          </p:cNvPr>
          <p:cNvSpPr/>
          <p:nvPr/>
        </p:nvSpPr>
        <p:spPr>
          <a:xfrm>
            <a:off x="1474573" y="1284069"/>
            <a:ext cx="9844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Совокупность индивидуального представления человека о самом себе, о своем месте в мире социума, а также социальные установки, убеждения и суждения.</a:t>
            </a:r>
          </a:p>
        </p:txBody>
      </p:sp>
    </p:spTree>
    <p:extLst>
      <p:ext uri="{BB962C8B-B14F-4D97-AF65-F5344CB8AC3E}">
        <p14:creationId xmlns:p14="http://schemas.microsoft.com/office/powerpoint/2010/main" val="3027767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Я – концепция.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8897" y="1342769"/>
            <a:ext cx="9035105" cy="4698594"/>
          </a:xfrm>
        </p:spPr>
        <p:txBody>
          <a:bodyPr/>
          <a:lstStyle/>
          <a:p>
            <a:r>
              <a:rPr lang="ru-RU" b="1" dirty="0"/>
              <a:t>Я</a:t>
            </a:r>
            <a:r>
              <a:rPr lang="ru-RU" dirty="0"/>
              <a:t> – концепция – это ощущение постоянной определенности самого себя, </a:t>
            </a:r>
            <a:r>
              <a:rPr lang="ru-RU" dirty="0" err="1"/>
              <a:t>самоотождествленности</a:t>
            </a:r>
            <a:r>
              <a:rPr lang="ru-RU" dirty="0"/>
              <a:t>, своего Я.</a:t>
            </a:r>
          </a:p>
          <a:p>
            <a:r>
              <a:rPr lang="ru-RU" b="1" dirty="0"/>
              <a:t>Я-концепции </a:t>
            </a:r>
            <a:r>
              <a:rPr lang="ru-RU" dirty="0"/>
              <a:t>— убеждения, с помощью которых вы определяете себя, представляют собой ваши Я-схемы. </a:t>
            </a:r>
          </a:p>
          <a:p>
            <a:r>
              <a:rPr lang="ru-RU" b="1" dirty="0"/>
              <a:t>Схемы</a:t>
            </a:r>
            <a:r>
              <a:rPr lang="ru-RU" dirty="0"/>
              <a:t> — это шаблоны сознания, с помощью которых мы организуем наши миры.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2EA1750-B498-44B7-B9AF-AC09B9A57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969" y="3075585"/>
            <a:ext cx="6425512" cy="378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163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У. Джемс выдвинул 2 аспекта осознания человеком самого себя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/>
              <a:t>: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912496638"/>
              </p:ext>
            </p:extLst>
          </p:nvPr>
        </p:nvGraphicFramePr>
        <p:xfrm>
          <a:off x="1905918" y="1994053"/>
          <a:ext cx="8273668" cy="4505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5181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Источники развития и формирования Я – концепции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264561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5236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Ценности в жизни людей. Исследование понятия «ценность».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Ценность</a:t>
            </a:r>
            <a:r>
              <a:rPr lang="ru-RU" dirty="0"/>
              <a:t> – важность, значимость чего-либо. Предметы, явления важные для культуры, духовной жизни какого-либо народа, общества.</a:t>
            </a:r>
          </a:p>
          <a:p>
            <a:r>
              <a:rPr lang="ru-RU" dirty="0"/>
              <a:t>Понятие ценностей активно разрабатывается в философии, социологии и этике. </a:t>
            </a:r>
          </a:p>
          <a:p>
            <a:r>
              <a:rPr lang="ru-RU" dirty="0" err="1"/>
              <a:t>С.Л.Рубинштейн</a:t>
            </a:r>
            <a:r>
              <a:rPr lang="ru-RU" dirty="0"/>
              <a:t>: «Наличие ценности есть выражение не безразличия человека по отношению к миру, возникающего из значимости различных сторон, аспектов мира для человека, для его жизни»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1128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 психологии «ценность» часто определяется через: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/>
              <a:t>Ценности в человеческой</a:t>
            </a:r>
          </a:p>
          <a:p>
            <a:pPr marL="0" indent="0">
              <a:buNone/>
            </a:pPr>
            <a:r>
              <a:rPr lang="ru-RU" b="1" dirty="0"/>
              <a:t> жизни являются основой,</a:t>
            </a:r>
          </a:p>
          <a:p>
            <a:pPr marL="0" indent="0">
              <a:buNone/>
            </a:pPr>
            <a:r>
              <a:rPr lang="ru-RU" b="1" dirty="0"/>
              <a:t> определяющей </a:t>
            </a:r>
          </a:p>
          <a:p>
            <a:pPr marL="0" indent="0">
              <a:buNone/>
            </a:pPr>
            <a:r>
              <a:rPr lang="ru-RU" b="1" dirty="0"/>
              <a:t>направленность поведения и </a:t>
            </a:r>
          </a:p>
          <a:p>
            <a:pPr marL="0" indent="0">
              <a:buNone/>
            </a:pPr>
            <a:r>
              <a:rPr lang="ru-RU" b="1" dirty="0"/>
              <a:t>значимость поступков людей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810662125"/>
              </p:ext>
            </p:extLst>
          </p:nvPr>
        </p:nvGraphicFramePr>
        <p:xfrm>
          <a:off x="4847422" y="958468"/>
          <a:ext cx="6863508" cy="57177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0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Классификация ценностей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3378" y="1690687"/>
            <a:ext cx="8152482" cy="48961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9972665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192</TotalTime>
  <Words>1068</Words>
  <Application>Microsoft Office PowerPoint</Application>
  <PresentationFormat>Широкоэкранный</PresentationFormat>
  <Paragraphs>100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Trebuchet MS</vt:lpstr>
      <vt:lpstr>Wingdings 3</vt:lpstr>
      <vt:lpstr>Аспект</vt:lpstr>
      <vt:lpstr>Ценности, интересы, нормы как духовная основа личности</vt:lpstr>
      <vt:lpstr>Подтемы</vt:lpstr>
      <vt:lpstr>Я в социальном мире. </vt:lpstr>
      <vt:lpstr>Я – концепция. </vt:lpstr>
      <vt:lpstr>У. Джемс выдвинул 2 аспекта осознания человеком самого себя</vt:lpstr>
      <vt:lpstr>Источники развития и формирования Я – концепции</vt:lpstr>
      <vt:lpstr>Ценности в жизни людей. Исследование понятия «ценность». </vt:lpstr>
      <vt:lpstr>В психологии «ценность» часто определяется через: </vt:lpstr>
      <vt:lpstr>Классификация ценностей</vt:lpstr>
      <vt:lpstr>Ценности как важный психологический ресурс личности. Личностные ценности</vt:lpstr>
      <vt:lpstr>Интерес как ведущий мотив социальной деятельности</vt:lpstr>
      <vt:lpstr>Поведение и установки</vt:lpstr>
      <vt:lpstr>Факторы поведения</vt:lpstr>
      <vt:lpstr>Установки</vt:lpstr>
      <vt:lpstr>Теория установки Д.Н. Узнадзе </vt:lpstr>
      <vt:lpstr>Нравственные основы личности</vt:lpstr>
      <vt:lpstr>Духовная социализация личности</vt:lpstr>
      <vt:lpstr>Духовная социализация – это основной вопрос воспроизводства любого здорового общества и любой полноценной личности. Проблема духовной социализации человека имеет несколько направлений. </vt:lpstr>
      <vt:lpstr>Контрольные вопросы</vt:lpstr>
      <vt:lpstr>Литература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Ценности, интересы, нормы как духовная основа личности</dc:title>
  <dc:creator>User</dc:creator>
  <cp:lastModifiedBy>Мамбеталина Алия Сактагановна</cp:lastModifiedBy>
  <cp:revision>21</cp:revision>
  <dcterms:created xsi:type="dcterms:W3CDTF">2020-08-24T10:03:16Z</dcterms:created>
  <dcterms:modified xsi:type="dcterms:W3CDTF">2020-08-25T18:43:46Z</dcterms:modified>
</cp:coreProperties>
</file>