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2" autoAdjust="0"/>
    <p:restoredTop sz="94660"/>
  </p:normalViewPr>
  <p:slideViewPr>
    <p:cSldViewPr snapToGrid="0">
      <p:cViewPr varScale="1">
        <p:scale>
          <a:sx n="58" d="100"/>
          <a:sy n="58" d="100"/>
        </p:scale>
        <p:origin x="7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F6D64A-6D62-44AA-A4DD-7F7FEF5B9C24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1C5B3C4-A0D1-4575-8133-1D102E67DDCC}">
      <dgm:prSet custT="1"/>
      <dgm:spPr/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The program of the informatics course for</a:t>
          </a:r>
          <a:r>
            <a:rPr lang="ru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grades III-IV of an elementary general education school (compiled by: A. M.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Goltsman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, A. A.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Duvanov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Ya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 N.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Zaidelman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, Yu. A.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Pervin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), based on the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Robotland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program and methodological system</a:t>
          </a:r>
          <a:r>
            <a:rPr lang="ru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13A960-0FE4-4F7F-B9E3-9895976D9A60}" type="parTrans" cxnId="{01C6078D-1A38-4149-818F-8C2FE4813A6B}">
      <dgm:prSet/>
      <dgm:spPr/>
      <dgm:t>
        <a:bodyPr/>
        <a:lstStyle/>
        <a:p>
          <a:endParaRPr lang="en-US" sz="2000"/>
        </a:p>
      </dgm:t>
    </dgm:pt>
    <dgm:pt modelId="{BC25D2F0-A312-42EE-A5B7-506C3BA165FB}" type="sibTrans" cxnId="{01C6078D-1A38-4149-818F-8C2FE4813A6B}">
      <dgm:prSet custT="1"/>
      <dgm:spPr/>
      <dgm:t>
        <a:bodyPr/>
        <a:lstStyle/>
        <a:p>
          <a:endParaRPr lang="en-US" sz="4000"/>
        </a:p>
      </dgm:t>
    </dgm:pt>
    <dgm:pt modelId="{E0EDF9B9-79F1-4C10-96B3-B0D6922E5EB7}">
      <dgm:prSet custT="1"/>
      <dgm:spPr/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The purpose of this course is the development of an algorithmic approach to solving problems, the formation of ideas about the information picture of the world, the practical development of a computer as an instrument of activity</a:t>
          </a:r>
        </a:p>
      </dgm:t>
    </dgm:pt>
    <dgm:pt modelId="{D7E8BE9E-A236-4FDF-A365-D764C4CB6831}" type="parTrans" cxnId="{66342F41-0889-452A-BA67-F1352C586563}">
      <dgm:prSet/>
      <dgm:spPr/>
      <dgm:t>
        <a:bodyPr/>
        <a:lstStyle/>
        <a:p>
          <a:endParaRPr lang="en-US" sz="2000"/>
        </a:p>
      </dgm:t>
    </dgm:pt>
    <dgm:pt modelId="{1EE5FB81-99D2-4156-83FC-17BF256DB890}" type="sibTrans" cxnId="{66342F41-0889-452A-BA67-F1352C586563}">
      <dgm:prSet/>
      <dgm:spPr/>
      <dgm:t>
        <a:bodyPr/>
        <a:lstStyle/>
        <a:p>
          <a:endParaRPr lang="en-US" sz="2000"/>
        </a:p>
      </dgm:t>
    </dgm:pt>
    <dgm:pt modelId="{F2702161-EB0C-4290-AC08-4EF953550AE1}" type="pres">
      <dgm:prSet presAssocID="{68F6D64A-6D62-44AA-A4DD-7F7FEF5B9C24}" presName="outerComposite" presStyleCnt="0">
        <dgm:presLayoutVars>
          <dgm:chMax val="5"/>
          <dgm:dir/>
          <dgm:resizeHandles val="exact"/>
        </dgm:presLayoutVars>
      </dgm:prSet>
      <dgm:spPr/>
    </dgm:pt>
    <dgm:pt modelId="{2070D015-95B4-4D47-BCD5-562079160A8B}" type="pres">
      <dgm:prSet presAssocID="{68F6D64A-6D62-44AA-A4DD-7F7FEF5B9C24}" presName="dummyMaxCanvas" presStyleCnt="0">
        <dgm:presLayoutVars/>
      </dgm:prSet>
      <dgm:spPr/>
    </dgm:pt>
    <dgm:pt modelId="{C164E6BD-B794-422B-9070-D1EBE78C1AA1}" type="pres">
      <dgm:prSet presAssocID="{68F6D64A-6D62-44AA-A4DD-7F7FEF5B9C24}" presName="TwoNodes_1" presStyleLbl="node1" presStyleIdx="0" presStyleCnt="2" custLinFactNeighborY="2011">
        <dgm:presLayoutVars>
          <dgm:bulletEnabled val="1"/>
        </dgm:presLayoutVars>
      </dgm:prSet>
      <dgm:spPr/>
    </dgm:pt>
    <dgm:pt modelId="{076E0203-3FBD-42F6-8F0A-286A9454DD52}" type="pres">
      <dgm:prSet presAssocID="{68F6D64A-6D62-44AA-A4DD-7F7FEF5B9C24}" presName="TwoNodes_2" presStyleLbl="node1" presStyleIdx="1" presStyleCnt="2">
        <dgm:presLayoutVars>
          <dgm:bulletEnabled val="1"/>
        </dgm:presLayoutVars>
      </dgm:prSet>
      <dgm:spPr/>
    </dgm:pt>
    <dgm:pt modelId="{6F980DB0-03DD-48A4-B779-FA473A4578D2}" type="pres">
      <dgm:prSet presAssocID="{68F6D64A-6D62-44AA-A4DD-7F7FEF5B9C24}" presName="TwoConn_1-2" presStyleLbl="fgAccFollowNode1" presStyleIdx="0" presStyleCnt="1">
        <dgm:presLayoutVars>
          <dgm:bulletEnabled val="1"/>
        </dgm:presLayoutVars>
      </dgm:prSet>
      <dgm:spPr/>
    </dgm:pt>
    <dgm:pt modelId="{8923E5CF-91D1-49BC-8BD9-B63E22768F78}" type="pres">
      <dgm:prSet presAssocID="{68F6D64A-6D62-44AA-A4DD-7F7FEF5B9C24}" presName="TwoNodes_1_text" presStyleLbl="node1" presStyleIdx="1" presStyleCnt="2">
        <dgm:presLayoutVars>
          <dgm:bulletEnabled val="1"/>
        </dgm:presLayoutVars>
      </dgm:prSet>
      <dgm:spPr/>
    </dgm:pt>
    <dgm:pt modelId="{39AA3B3E-F78A-43CB-8665-0471F90404E8}" type="pres">
      <dgm:prSet presAssocID="{68F6D64A-6D62-44AA-A4DD-7F7FEF5B9C24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66342F41-0889-452A-BA67-F1352C586563}" srcId="{68F6D64A-6D62-44AA-A4DD-7F7FEF5B9C24}" destId="{E0EDF9B9-79F1-4C10-96B3-B0D6922E5EB7}" srcOrd="1" destOrd="0" parTransId="{D7E8BE9E-A236-4FDF-A365-D764C4CB6831}" sibTransId="{1EE5FB81-99D2-4156-83FC-17BF256DB890}"/>
    <dgm:cxn modelId="{7367A579-01FB-4F61-848D-49157D60A895}" type="presOf" srcId="{68F6D64A-6D62-44AA-A4DD-7F7FEF5B9C24}" destId="{F2702161-EB0C-4290-AC08-4EF953550AE1}" srcOrd="0" destOrd="0" presId="urn:microsoft.com/office/officeart/2005/8/layout/vProcess5"/>
    <dgm:cxn modelId="{01C6078D-1A38-4149-818F-8C2FE4813A6B}" srcId="{68F6D64A-6D62-44AA-A4DD-7F7FEF5B9C24}" destId="{41C5B3C4-A0D1-4575-8133-1D102E67DDCC}" srcOrd="0" destOrd="0" parTransId="{8813A960-0FE4-4F7F-B9E3-9895976D9A60}" sibTransId="{BC25D2F0-A312-42EE-A5B7-506C3BA165FB}"/>
    <dgm:cxn modelId="{E737729F-329E-47DF-AE64-E5FCBBD92A78}" type="presOf" srcId="{E0EDF9B9-79F1-4C10-96B3-B0D6922E5EB7}" destId="{39AA3B3E-F78A-43CB-8665-0471F90404E8}" srcOrd="1" destOrd="0" presId="urn:microsoft.com/office/officeart/2005/8/layout/vProcess5"/>
    <dgm:cxn modelId="{9D8DA8AB-BDF2-41EA-8734-D47D9AABBA0C}" type="presOf" srcId="{41C5B3C4-A0D1-4575-8133-1D102E67DDCC}" destId="{C164E6BD-B794-422B-9070-D1EBE78C1AA1}" srcOrd="0" destOrd="0" presId="urn:microsoft.com/office/officeart/2005/8/layout/vProcess5"/>
    <dgm:cxn modelId="{C40FA6C9-D8B6-4CD6-991E-A4033EB48DD4}" type="presOf" srcId="{BC25D2F0-A312-42EE-A5B7-506C3BA165FB}" destId="{6F980DB0-03DD-48A4-B779-FA473A4578D2}" srcOrd="0" destOrd="0" presId="urn:microsoft.com/office/officeart/2005/8/layout/vProcess5"/>
    <dgm:cxn modelId="{BAC8A3CD-35C7-4897-A9A6-0FC430FC68BD}" type="presOf" srcId="{41C5B3C4-A0D1-4575-8133-1D102E67DDCC}" destId="{8923E5CF-91D1-49BC-8BD9-B63E22768F78}" srcOrd="1" destOrd="0" presId="urn:microsoft.com/office/officeart/2005/8/layout/vProcess5"/>
    <dgm:cxn modelId="{8A16E5E4-9BDF-466F-86B4-761E9A24A5BE}" type="presOf" srcId="{E0EDF9B9-79F1-4C10-96B3-B0D6922E5EB7}" destId="{076E0203-3FBD-42F6-8F0A-286A9454DD52}" srcOrd="0" destOrd="0" presId="urn:microsoft.com/office/officeart/2005/8/layout/vProcess5"/>
    <dgm:cxn modelId="{0A7FA07E-BBC6-412B-95C1-E7833492B4E2}" type="presParOf" srcId="{F2702161-EB0C-4290-AC08-4EF953550AE1}" destId="{2070D015-95B4-4D47-BCD5-562079160A8B}" srcOrd="0" destOrd="0" presId="urn:microsoft.com/office/officeart/2005/8/layout/vProcess5"/>
    <dgm:cxn modelId="{F3F5BAD2-A5D9-436A-A25F-3F91B7BB4CB3}" type="presParOf" srcId="{F2702161-EB0C-4290-AC08-4EF953550AE1}" destId="{C164E6BD-B794-422B-9070-D1EBE78C1AA1}" srcOrd="1" destOrd="0" presId="urn:microsoft.com/office/officeart/2005/8/layout/vProcess5"/>
    <dgm:cxn modelId="{0E88655E-2197-459E-B47B-8B210C9900AF}" type="presParOf" srcId="{F2702161-EB0C-4290-AC08-4EF953550AE1}" destId="{076E0203-3FBD-42F6-8F0A-286A9454DD52}" srcOrd="2" destOrd="0" presId="urn:microsoft.com/office/officeart/2005/8/layout/vProcess5"/>
    <dgm:cxn modelId="{00D9F062-BA8C-42F9-B7A7-595956715BCA}" type="presParOf" srcId="{F2702161-EB0C-4290-AC08-4EF953550AE1}" destId="{6F980DB0-03DD-48A4-B779-FA473A4578D2}" srcOrd="3" destOrd="0" presId="urn:microsoft.com/office/officeart/2005/8/layout/vProcess5"/>
    <dgm:cxn modelId="{F1609503-07F0-4E9D-B857-668E2E5A9CFC}" type="presParOf" srcId="{F2702161-EB0C-4290-AC08-4EF953550AE1}" destId="{8923E5CF-91D1-49BC-8BD9-B63E22768F78}" srcOrd="4" destOrd="0" presId="urn:microsoft.com/office/officeart/2005/8/layout/vProcess5"/>
    <dgm:cxn modelId="{BE658C45-DDB6-4E84-8A32-4251487B5350}" type="presParOf" srcId="{F2702161-EB0C-4290-AC08-4EF953550AE1}" destId="{39AA3B3E-F78A-43CB-8665-0471F90404E8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D91266-15F7-404A-9946-A07845A649E9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42327D6-1AFB-4E34-873B-A607EF9F08B4}">
      <dgm:prSet custT="1"/>
      <dgm:spPr/>
      <dgm:t>
        <a:bodyPr/>
        <a:lstStyle/>
        <a:p>
          <a:r>
            <a:rPr lang="ru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Worldview (key word - information). Here the concepts of information and information processes (processing, storage and transmission of information) are considered. As a result, the ability to see the information essence of the world, to recognize and analyze information processes should be formed.</a:t>
          </a:r>
        </a:p>
      </dgm:t>
    </dgm:pt>
    <dgm:pt modelId="{094774F6-8849-4FEE-B4FA-2E9CF18B481B}" type="parTrans" cxnId="{D663D896-3B26-4CD0-9B05-D9DC64F82727}">
      <dgm:prSet/>
      <dgm:spPr/>
      <dgm:t>
        <a:bodyPr/>
        <a:lstStyle/>
        <a:p>
          <a:endParaRPr lang="en-US"/>
        </a:p>
      </dgm:t>
    </dgm:pt>
    <dgm:pt modelId="{46AF73CF-A911-432B-9386-8B3E4C803719}" type="sibTrans" cxnId="{D663D896-3B26-4CD0-9B05-D9DC64F82727}">
      <dgm:prSet/>
      <dgm:spPr/>
      <dgm:t>
        <a:bodyPr/>
        <a:lstStyle/>
        <a:p>
          <a:endParaRPr lang="en-US"/>
        </a:p>
      </dgm:t>
    </dgm:pt>
    <dgm:pt modelId="{20E3D544-05F1-4524-95DA-A31609420E21}">
      <dgm:prSet custT="1"/>
      <dgm:spPr/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2. Practical (keyword - computer). Here the idea of ​​a computer as a universal information machine is formed, various applications of computers are considered, children acquire the skills to communicate with the machine</a:t>
          </a:r>
          <a:r>
            <a:rPr lang="en-US" sz="23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42AAAAA-08EF-44B7-984B-DDBF4D3267BC}" type="parTrans" cxnId="{41A5D929-5049-4D6B-BF93-CAB529E3140B}">
      <dgm:prSet/>
      <dgm:spPr/>
      <dgm:t>
        <a:bodyPr/>
        <a:lstStyle/>
        <a:p>
          <a:endParaRPr lang="en-US"/>
        </a:p>
      </dgm:t>
    </dgm:pt>
    <dgm:pt modelId="{37588363-154F-4DCA-BE7A-CADA9BAD6CDB}" type="sibTrans" cxnId="{41A5D929-5049-4D6B-BF93-CAB529E3140B}">
      <dgm:prSet/>
      <dgm:spPr/>
      <dgm:t>
        <a:bodyPr/>
        <a:lstStyle/>
        <a:p>
          <a:endParaRPr lang="en-US"/>
        </a:p>
      </dgm:t>
    </dgm:pt>
    <dgm:pt modelId="{EFE04B7B-FDA0-4D8B-81C3-E47AAAABDE1B}" type="pres">
      <dgm:prSet presAssocID="{ECD91266-15F7-404A-9946-A07845A649E9}" presName="Name0" presStyleCnt="0">
        <dgm:presLayoutVars>
          <dgm:dir/>
          <dgm:resizeHandles val="exact"/>
        </dgm:presLayoutVars>
      </dgm:prSet>
      <dgm:spPr/>
    </dgm:pt>
    <dgm:pt modelId="{5DB3D286-00FE-49AA-AD0E-A5B8450C82B3}" type="pres">
      <dgm:prSet presAssocID="{D42327D6-1AFB-4E34-873B-A607EF9F08B4}" presName="node" presStyleLbl="node1" presStyleIdx="0" presStyleCnt="2" custScaleX="133251" custScaleY="137910">
        <dgm:presLayoutVars>
          <dgm:bulletEnabled val="1"/>
        </dgm:presLayoutVars>
      </dgm:prSet>
      <dgm:spPr/>
    </dgm:pt>
    <dgm:pt modelId="{73E98D80-5601-46A4-88B2-42DDC3219A7F}" type="pres">
      <dgm:prSet presAssocID="{46AF73CF-A911-432B-9386-8B3E4C803719}" presName="sibTrans" presStyleLbl="sibTrans2D1" presStyleIdx="0" presStyleCnt="1"/>
      <dgm:spPr/>
    </dgm:pt>
    <dgm:pt modelId="{F834D583-D8B2-4956-93AB-8108499FACE6}" type="pres">
      <dgm:prSet presAssocID="{46AF73CF-A911-432B-9386-8B3E4C803719}" presName="connectorText" presStyleLbl="sibTrans2D1" presStyleIdx="0" presStyleCnt="1"/>
      <dgm:spPr/>
    </dgm:pt>
    <dgm:pt modelId="{7BA120C3-D5FD-4B0A-AEF1-F4E57280B9BE}" type="pres">
      <dgm:prSet presAssocID="{20E3D544-05F1-4524-95DA-A31609420E21}" presName="node" presStyleLbl="node1" presStyleIdx="1" presStyleCnt="2" custScaleX="113769" custScaleY="125530">
        <dgm:presLayoutVars>
          <dgm:bulletEnabled val="1"/>
        </dgm:presLayoutVars>
      </dgm:prSet>
      <dgm:spPr/>
    </dgm:pt>
  </dgm:ptLst>
  <dgm:cxnLst>
    <dgm:cxn modelId="{7E5A9729-7CC4-45AB-AC07-D8892FA8F037}" type="presOf" srcId="{46AF73CF-A911-432B-9386-8B3E4C803719}" destId="{73E98D80-5601-46A4-88B2-42DDC3219A7F}" srcOrd="0" destOrd="0" presId="urn:microsoft.com/office/officeart/2005/8/layout/process1"/>
    <dgm:cxn modelId="{41A5D929-5049-4D6B-BF93-CAB529E3140B}" srcId="{ECD91266-15F7-404A-9946-A07845A649E9}" destId="{20E3D544-05F1-4524-95DA-A31609420E21}" srcOrd="1" destOrd="0" parTransId="{C42AAAAA-08EF-44B7-984B-DDBF4D3267BC}" sibTransId="{37588363-154F-4DCA-BE7A-CADA9BAD6CDB}"/>
    <dgm:cxn modelId="{F29B3F31-7BE1-47EE-8C55-F8A69EAFB49D}" type="presOf" srcId="{20E3D544-05F1-4524-95DA-A31609420E21}" destId="{7BA120C3-D5FD-4B0A-AEF1-F4E57280B9BE}" srcOrd="0" destOrd="0" presId="urn:microsoft.com/office/officeart/2005/8/layout/process1"/>
    <dgm:cxn modelId="{72E77E86-ED97-406F-BCB5-DAF626EAC5EA}" type="presOf" srcId="{D42327D6-1AFB-4E34-873B-A607EF9F08B4}" destId="{5DB3D286-00FE-49AA-AD0E-A5B8450C82B3}" srcOrd="0" destOrd="0" presId="urn:microsoft.com/office/officeart/2005/8/layout/process1"/>
    <dgm:cxn modelId="{D663D896-3B26-4CD0-9B05-D9DC64F82727}" srcId="{ECD91266-15F7-404A-9946-A07845A649E9}" destId="{D42327D6-1AFB-4E34-873B-A607EF9F08B4}" srcOrd="0" destOrd="0" parTransId="{094774F6-8849-4FEE-B4FA-2E9CF18B481B}" sibTransId="{46AF73CF-A911-432B-9386-8B3E4C803719}"/>
    <dgm:cxn modelId="{A77298B3-B4B6-4B7B-BB9F-AEDD15E3C2AB}" type="presOf" srcId="{ECD91266-15F7-404A-9946-A07845A649E9}" destId="{EFE04B7B-FDA0-4D8B-81C3-E47AAAABDE1B}" srcOrd="0" destOrd="0" presId="urn:microsoft.com/office/officeart/2005/8/layout/process1"/>
    <dgm:cxn modelId="{E107E5B7-9E10-44F4-8F65-FD3CA47DA7F3}" type="presOf" srcId="{46AF73CF-A911-432B-9386-8B3E4C803719}" destId="{F834D583-D8B2-4956-93AB-8108499FACE6}" srcOrd="1" destOrd="0" presId="urn:microsoft.com/office/officeart/2005/8/layout/process1"/>
    <dgm:cxn modelId="{B6FDF157-451D-4036-AB7B-F40A64F88B5A}" type="presParOf" srcId="{EFE04B7B-FDA0-4D8B-81C3-E47AAAABDE1B}" destId="{5DB3D286-00FE-49AA-AD0E-A5B8450C82B3}" srcOrd="0" destOrd="0" presId="urn:microsoft.com/office/officeart/2005/8/layout/process1"/>
    <dgm:cxn modelId="{957DDA6C-7242-40A8-A38C-E865805958B9}" type="presParOf" srcId="{EFE04B7B-FDA0-4D8B-81C3-E47AAAABDE1B}" destId="{73E98D80-5601-46A4-88B2-42DDC3219A7F}" srcOrd="1" destOrd="0" presId="urn:microsoft.com/office/officeart/2005/8/layout/process1"/>
    <dgm:cxn modelId="{E0B608BC-D3E7-4081-BC71-D09FAD3E61F5}" type="presParOf" srcId="{73E98D80-5601-46A4-88B2-42DDC3219A7F}" destId="{F834D583-D8B2-4956-93AB-8108499FACE6}" srcOrd="0" destOrd="0" presId="urn:microsoft.com/office/officeart/2005/8/layout/process1"/>
    <dgm:cxn modelId="{02AAAF3B-8C29-47A8-998D-0AC0EA41BFAA}" type="presParOf" srcId="{EFE04B7B-FDA0-4D8B-81C3-E47AAAABDE1B}" destId="{7BA120C3-D5FD-4B0A-AEF1-F4E57280B9BE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E6181D-3467-4ADB-8649-E1A2E7CA7D0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1A60D1-823F-41E4-B9C7-75CFBDC43DC3}">
      <dgm:prSet custT="1"/>
      <dgm:spPr/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3. Algorithmic (key words - algorithm, executor, program). The course does not cover common languages. The programming pinnacle of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Robotland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- the language for managing executors, although it contains the main structures of developed languages, remains primitive, but forms an idea of algorithms, how to write and execute them.</a:t>
          </a:r>
        </a:p>
      </dgm:t>
    </dgm:pt>
    <dgm:pt modelId="{6297F289-0797-4FC8-8D6F-DACC5148375F}" type="parTrans" cxnId="{923E3D2D-22AB-4842-9861-9B07A0030A78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33FB17-76F1-4A45-B8FC-6D5BA0A16242}" type="sibTrans" cxnId="{923E3D2D-22AB-4842-9861-9B07A0030A78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9E618D-480F-461B-8584-06828F254469}">
      <dgm:prSet custT="1"/>
      <dgm:spPr/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4. Research direction (key word - creativity). The content and methodology of the course are aimed at the formation of creative, research qualities.</a:t>
          </a:r>
        </a:p>
      </dgm:t>
    </dgm:pt>
    <dgm:pt modelId="{55474062-610F-4178-8550-1ECB769F903C}" type="parTrans" cxnId="{5F369A3A-D00E-476A-9EA4-5849C089C62F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E113D1-0736-4548-9EF3-B0A1BB58C931}" type="sibTrans" cxnId="{5F369A3A-D00E-476A-9EA4-5849C089C62F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15217F-477E-447A-A6FF-397FD427030E}">
      <dgm:prSet custT="1"/>
      <dgm:spPr/>
      <dgm:t>
        <a:bodyPr/>
        <a:lstStyle/>
        <a:p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The course was designed as a two-year course with 2 hours per week and focused on III-IV classes. elementary school. The peculiarity of the course is its applied orientation.</a:t>
          </a:r>
        </a:p>
      </dgm:t>
    </dgm:pt>
    <dgm:pt modelId="{B5CE84C0-3AF5-4584-91C5-B2AE4AC569C0}" type="sibTrans" cxnId="{D32FD291-B420-4E3E-8B18-5249C2813F09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9D6C4D-057D-4DFD-BEF5-AA6C32934383}" type="parTrans" cxnId="{D32FD291-B420-4E3E-8B18-5249C2813F09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D30965-F694-4DE6-B9E1-A790A4E8AD95}" type="pres">
      <dgm:prSet presAssocID="{46E6181D-3467-4ADB-8649-E1A2E7CA7D04}" presName="linear" presStyleCnt="0">
        <dgm:presLayoutVars>
          <dgm:animLvl val="lvl"/>
          <dgm:resizeHandles val="exact"/>
        </dgm:presLayoutVars>
      </dgm:prSet>
      <dgm:spPr/>
    </dgm:pt>
    <dgm:pt modelId="{91183080-2925-4A2D-B5C4-B781773378C8}" type="pres">
      <dgm:prSet presAssocID="{051A60D1-823F-41E4-B9C7-75CFBDC43DC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8B8FECE-96B8-4A29-8F14-F0A38A35849B}" type="pres">
      <dgm:prSet presAssocID="{AC33FB17-76F1-4A45-B8FC-6D5BA0A16242}" presName="spacer" presStyleCnt="0"/>
      <dgm:spPr/>
    </dgm:pt>
    <dgm:pt modelId="{9DC58B4C-5BD4-4B21-BEFF-47E37E5F7539}" type="pres">
      <dgm:prSet presAssocID="{CC9E618D-480F-461B-8584-06828F254469}" presName="parentText" presStyleLbl="node1" presStyleIdx="1" presStyleCnt="3" custScaleY="73508">
        <dgm:presLayoutVars>
          <dgm:chMax val="0"/>
          <dgm:bulletEnabled val="1"/>
        </dgm:presLayoutVars>
      </dgm:prSet>
      <dgm:spPr/>
    </dgm:pt>
    <dgm:pt modelId="{941FFD0C-CC1F-4108-BD76-998F23633007}" type="pres">
      <dgm:prSet presAssocID="{C5E113D1-0736-4548-9EF3-B0A1BB58C931}" presName="spacer" presStyleCnt="0"/>
      <dgm:spPr/>
    </dgm:pt>
    <dgm:pt modelId="{ADDCCD31-9060-4C5A-A085-648D374DDA23}" type="pres">
      <dgm:prSet presAssocID="{8015217F-477E-447A-A6FF-397FD427030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23E3D2D-22AB-4842-9861-9B07A0030A78}" srcId="{46E6181D-3467-4ADB-8649-E1A2E7CA7D04}" destId="{051A60D1-823F-41E4-B9C7-75CFBDC43DC3}" srcOrd="0" destOrd="0" parTransId="{6297F289-0797-4FC8-8D6F-DACC5148375F}" sibTransId="{AC33FB17-76F1-4A45-B8FC-6D5BA0A16242}"/>
    <dgm:cxn modelId="{5F369A3A-D00E-476A-9EA4-5849C089C62F}" srcId="{46E6181D-3467-4ADB-8649-E1A2E7CA7D04}" destId="{CC9E618D-480F-461B-8584-06828F254469}" srcOrd="1" destOrd="0" parTransId="{55474062-610F-4178-8550-1ECB769F903C}" sibTransId="{C5E113D1-0736-4548-9EF3-B0A1BB58C931}"/>
    <dgm:cxn modelId="{B187DA74-A1FC-4BDB-82AF-A9AF43CE164E}" type="presOf" srcId="{051A60D1-823F-41E4-B9C7-75CFBDC43DC3}" destId="{91183080-2925-4A2D-B5C4-B781773378C8}" srcOrd="0" destOrd="0" presId="urn:microsoft.com/office/officeart/2005/8/layout/vList2"/>
    <dgm:cxn modelId="{739CC78D-9E07-487F-A8A6-EFFAD290836B}" type="presOf" srcId="{46E6181D-3467-4ADB-8649-E1A2E7CA7D04}" destId="{AFD30965-F694-4DE6-B9E1-A790A4E8AD95}" srcOrd="0" destOrd="0" presId="urn:microsoft.com/office/officeart/2005/8/layout/vList2"/>
    <dgm:cxn modelId="{C93D048F-4AD3-455E-8CE6-728367FCDC26}" type="presOf" srcId="{CC9E618D-480F-461B-8584-06828F254469}" destId="{9DC58B4C-5BD4-4B21-BEFF-47E37E5F7539}" srcOrd="0" destOrd="0" presId="urn:microsoft.com/office/officeart/2005/8/layout/vList2"/>
    <dgm:cxn modelId="{D32FD291-B420-4E3E-8B18-5249C2813F09}" srcId="{46E6181D-3467-4ADB-8649-E1A2E7CA7D04}" destId="{8015217F-477E-447A-A6FF-397FD427030E}" srcOrd="2" destOrd="0" parTransId="{F39D6C4D-057D-4DFD-BEF5-AA6C32934383}" sibTransId="{B5CE84C0-3AF5-4584-91C5-B2AE4AC569C0}"/>
    <dgm:cxn modelId="{E55E4F9C-E960-4726-B3A5-1EBF2CF424A3}" type="presOf" srcId="{8015217F-477E-447A-A6FF-397FD427030E}" destId="{ADDCCD31-9060-4C5A-A085-648D374DDA23}" srcOrd="0" destOrd="0" presId="urn:microsoft.com/office/officeart/2005/8/layout/vList2"/>
    <dgm:cxn modelId="{90D6E2B5-9647-45D5-B0FD-ED3D8CC98C32}" type="presParOf" srcId="{AFD30965-F694-4DE6-B9E1-A790A4E8AD95}" destId="{91183080-2925-4A2D-B5C4-B781773378C8}" srcOrd="0" destOrd="0" presId="urn:microsoft.com/office/officeart/2005/8/layout/vList2"/>
    <dgm:cxn modelId="{A5837CC4-A83D-4B72-A75F-27550D8C959A}" type="presParOf" srcId="{AFD30965-F694-4DE6-B9E1-A790A4E8AD95}" destId="{88B8FECE-96B8-4A29-8F14-F0A38A35849B}" srcOrd="1" destOrd="0" presId="urn:microsoft.com/office/officeart/2005/8/layout/vList2"/>
    <dgm:cxn modelId="{2A55A315-076E-492F-B96E-6131F4415146}" type="presParOf" srcId="{AFD30965-F694-4DE6-B9E1-A790A4E8AD95}" destId="{9DC58B4C-5BD4-4B21-BEFF-47E37E5F7539}" srcOrd="2" destOrd="0" presId="urn:microsoft.com/office/officeart/2005/8/layout/vList2"/>
    <dgm:cxn modelId="{BA1910DD-C296-41DB-8694-520745B2B296}" type="presParOf" srcId="{AFD30965-F694-4DE6-B9E1-A790A4E8AD95}" destId="{941FFD0C-CC1F-4108-BD76-998F23633007}" srcOrd="3" destOrd="0" presId="urn:microsoft.com/office/officeart/2005/8/layout/vList2"/>
    <dgm:cxn modelId="{A08BFB8B-DC18-4C3F-9068-3E2B691E6DEE}" type="presParOf" srcId="{AFD30965-F694-4DE6-B9E1-A790A4E8AD95}" destId="{ADDCCD31-9060-4C5A-A085-648D374DDA2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36A7A4-615B-4342-A80E-E6AE2229BAC0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A08E1FF-7F02-4A3C-B646-814B7DCED788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Part</a:t>
          </a:r>
        </a:p>
      </dgm:t>
    </dgm:pt>
    <dgm:pt modelId="{948BB265-EA6C-467B-9906-FE35542C8DEF}" type="parTrans" cxnId="{8FC18315-52EE-40AB-91D9-0F6725E6E41C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4925D2-CB50-4073-99F7-31C78BB7B641}" type="sibTrans" cxnId="{8FC18315-52EE-40AB-91D9-0F6725E6E41C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A4BEE8-A118-4EF2-B1C7-2EB1699C33CA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Part 1. Acquaintance with computers. Introduction. Acquaintance with the purpose of the main devices of the computer. Keyboard and display. Graphics editor. Spreadsheet. The concept of a computer model.</a:t>
          </a:r>
        </a:p>
      </dgm:t>
    </dgm:pt>
    <dgm:pt modelId="{CEE05A4C-6208-4030-B4DF-F213CFF2CA37}" type="parTrans" cxnId="{657861B9-8923-46D2-9B65-3FB3825D17FE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7557E3-D405-4989-8715-C02B5FFE9DFB}" type="sibTrans" cxnId="{657861B9-8923-46D2-9B65-3FB3825D17FE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68B547-014A-4B98-AC24-7E76969C85C3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Part</a:t>
          </a:r>
        </a:p>
      </dgm:t>
    </dgm:pt>
    <dgm:pt modelId="{ED74C386-C88B-4E8C-8E9E-049F48510802}" type="parTrans" cxnId="{DE7D0199-B483-43B2-9639-1D9777DCB6A7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58B338-FEB4-444B-AC24-04E63F3CF9F8}" type="sibTrans" cxnId="{DE7D0199-B483-43B2-9639-1D9777DCB6A7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CC03B4-0C9D-42FF-812F-F64BB3ED480E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Part 2. Algorithms and performers. Basic concepts. Branches. cycles. Auxiliary algorithms. Data organization. Fundamentals of the programming language.</a:t>
          </a:r>
        </a:p>
      </dgm:t>
    </dgm:pt>
    <dgm:pt modelId="{DFA10443-F189-4D2B-89E7-F7DB5B3E8C70}" type="parTrans" cxnId="{2EA85EFC-2D3D-4C46-A1C7-BC85B56313D1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918619-4F8F-46D0-828A-EBCCF0628A50}" type="sibTrans" cxnId="{2EA85EFC-2D3D-4C46-A1C7-BC85B56313D1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CCF923-3E5E-4FB9-BC18-1ACFF7E09ABE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Part</a:t>
          </a:r>
        </a:p>
      </dgm:t>
    </dgm:pt>
    <dgm:pt modelId="{AF1F8E10-9E48-4B17-A7A5-D94D68F296C3}" type="parTrans" cxnId="{EA1290C2-A1B8-4515-883D-0DE9E4FBE7A6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3FB89A-5921-4F80-B558-ADDC639CC6D3}" type="sibTrans" cxnId="{EA1290C2-A1B8-4515-883D-0DE9E4FBE7A6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0D6CD3-6C9F-4D45-B5F0-EDC68C079305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Part 3. Information and computers as a means of its processing. Information. Measuring the amount of information. Information retrieval systems. Application programs. Fundamentals of computer technology.</a:t>
          </a:r>
        </a:p>
      </dgm:t>
    </dgm:pt>
    <dgm:pt modelId="{3B9E3F93-116D-4ECA-8D3A-F0804ECF0579}" type="parTrans" cxnId="{061AAC38-E69A-4FBE-A22A-292721159CA1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A4AA28-D20D-4BB4-AA31-FB2BFD780375}" type="sibTrans" cxnId="{061AAC38-E69A-4FBE-A22A-292721159CA1}">
      <dgm:prSet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D168DC-3D36-4805-B376-7655EA799B7D}" type="pres">
      <dgm:prSet presAssocID="{8136A7A4-615B-4342-A80E-E6AE2229BAC0}" presName="Name0" presStyleCnt="0">
        <dgm:presLayoutVars>
          <dgm:dir/>
          <dgm:animLvl val="lvl"/>
          <dgm:resizeHandles val="exact"/>
        </dgm:presLayoutVars>
      </dgm:prSet>
      <dgm:spPr/>
    </dgm:pt>
    <dgm:pt modelId="{63DE4C40-DA68-4428-9BE3-A407A2112EDD}" type="pres">
      <dgm:prSet presAssocID="{8A08E1FF-7F02-4A3C-B646-814B7DCED788}" presName="linNode" presStyleCnt="0"/>
      <dgm:spPr/>
    </dgm:pt>
    <dgm:pt modelId="{FEA67C6F-1511-4EC8-A7B2-248BC55F4D27}" type="pres">
      <dgm:prSet presAssocID="{8A08E1FF-7F02-4A3C-B646-814B7DCED788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89274034-F7FA-44AF-B9F1-05424A5A1614}" type="pres">
      <dgm:prSet presAssocID="{8A08E1FF-7F02-4A3C-B646-814B7DCED788}" presName="descendantText" presStyleLbl="alignAccFollowNode1" presStyleIdx="0" presStyleCnt="3">
        <dgm:presLayoutVars>
          <dgm:bulletEnabled/>
        </dgm:presLayoutVars>
      </dgm:prSet>
      <dgm:spPr/>
    </dgm:pt>
    <dgm:pt modelId="{55645923-BAE8-43E4-AD45-1051E7A89408}" type="pres">
      <dgm:prSet presAssocID="{224925D2-CB50-4073-99F7-31C78BB7B641}" presName="sp" presStyleCnt="0"/>
      <dgm:spPr/>
    </dgm:pt>
    <dgm:pt modelId="{ECB46800-066B-4E9E-B19F-EB154D17D8FE}" type="pres">
      <dgm:prSet presAssocID="{E568B547-014A-4B98-AC24-7E76969C85C3}" presName="linNode" presStyleCnt="0"/>
      <dgm:spPr/>
    </dgm:pt>
    <dgm:pt modelId="{221360FA-25DC-4F87-831D-85BC79C1372D}" type="pres">
      <dgm:prSet presAssocID="{E568B547-014A-4B98-AC24-7E76969C85C3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0562D44C-F034-43C0-8F35-4313730E7F00}" type="pres">
      <dgm:prSet presAssocID="{E568B547-014A-4B98-AC24-7E76969C85C3}" presName="descendantText" presStyleLbl="alignAccFollowNode1" presStyleIdx="1" presStyleCnt="3">
        <dgm:presLayoutVars>
          <dgm:bulletEnabled/>
        </dgm:presLayoutVars>
      </dgm:prSet>
      <dgm:spPr/>
    </dgm:pt>
    <dgm:pt modelId="{70F4D909-C9B7-4C02-80A8-EA9782483BF6}" type="pres">
      <dgm:prSet presAssocID="{9058B338-FEB4-444B-AC24-04E63F3CF9F8}" presName="sp" presStyleCnt="0"/>
      <dgm:spPr/>
    </dgm:pt>
    <dgm:pt modelId="{C03F076A-A926-4FE7-BDE7-0B0B242B136D}" type="pres">
      <dgm:prSet presAssocID="{C4CCF923-3E5E-4FB9-BC18-1ACFF7E09ABE}" presName="linNode" presStyleCnt="0"/>
      <dgm:spPr/>
    </dgm:pt>
    <dgm:pt modelId="{D3BF382C-CEF5-4D74-A090-FD75DFE640D6}" type="pres">
      <dgm:prSet presAssocID="{C4CCF923-3E5E-4FB9-BC18-1ACFF7E09ABE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91A40267-3EC3-47EE-8AAF-0AB2F383C080}" type="pres">
      <dgm:prSet presAssocID="{C4CCF923-3E5E-4FB9-BC18-1ACFF7E09ABE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8FC18315-52EE-40AB-91D9-0F6725E6E41C}" srcId="{8136A7A4-615B-4342-A80E-E6AE2229BAC0}" destId="{8A08E1FF-7F02-4A3C-B646-814B7DCED788}" srcOrd="0" destOrd="0" parTransId="{948BB265-EA6C-467B-9906-FE35542C8DEF}" sibTransId="{224925D2-CB50-4073-99F7-31C78BB7B641}"/>
    <dgm:cxn modelId="{061AAC38-E69A-4FBE-A22A-292721159CA1}" srcId="{C4CCF923-3E5E-4FB9-BC18-1ACFF7E09ABE}" destId="{7B0D6CD3-6C9F-4D45-B5F0-EDC68C079305}" srcOrd="0" destOrd="0" parTransId="{3B9E3F93-116D-4ECA-8D3A-F0804ECF0579}" sibTransId="{0DA4AA28-D20D-4BB4-AA31-FB2BFD780375}"/>
    <dgm:cxn modelId="{A425F33D-4394-4BFE-982D-51868C6BD929}" type="presOf" srcId="{4ACC03B4-0C9D-42FF-812F-F64BB3ED480E}" destId="{0562D44C-F034-43C0-8F35-4313730E7F00}" srcOrd="0" destOrd="0" presId="urn:microsoft.com/office/officeart/2016/7/layout/VerticalSolidActionList"/>
    <dgm:cxn modelId="{449EB646-7B2F-45E4-B7BB-DF7AE2F1B512}" type="presOf" srcId="{8A08E1FF-7F02-4A3C-B646-814B7DCED788}" destId="{FEA67C6F-1511-4EC8-A7B2-248BC55F4D27}" srcOrd="0" destOrd="0" presId="urn:microsoft.com/office/officeart/2016/7/layout/VerticalSolidActionList"/>
    <dgm:cxn modelId="{A22BD16A-09FE-469F-8896-43E15617A6B1}" type="presOf" srcId="{C4CCF923-3E5E-4FB9-BC18-1ACFF7E09ABE}" destId="{D3BF382C-CEF5-4D74-A090-FD75DFE640D6}" srcOrd="0" destOrd="0" presId="urn:microsoft.com/office/officeart/2016/7/layout/VerticalSolidActionList"/>
    <dgm:cxn modelId="{373DAC58-1524-4AC9-83F9-363DE44CEA1E}" type="presOf" srcId="{E568B547-014A-4B98-AC24-7E76969C85C3}" destId="{221360FA-25DC-4F87-831D-85BC79C1372D}" srcOrd="0" destOrd="0" presId="urn:microsoft.com/office/officeart/2016/7/layout/VerticalSolidActionList"/>
    <dgm:cxn modelId="{DE7D0199-B483-43B2-9639-1D9777DCB6A7}" srcId="{8136A7A4-615B-4342-A80E-E6AE2229BAC0}" destId="{E568B547-014A-4B98-AC24-7E76969C85C3}" srcOrd="1" destOrd="0" parTransId="{ED74C386-C88B-4E8C-8E9E-049F48510802}" sibTransId="{9058B338-FEB4-444B-AC24-04E63F3CF9F8}"/>
    <dgm:cxn modelId="{DEBA8AB0-0476-4832-B9AA-FFCEB5A1C06B}" type="presOf" srcId="{97A4BEE8-A118-4EF2-B1C7-2EB1699C33CA}" destId="{89274034-F7FA-44AF-B9F1-05424A5A1614}" srcOrd="0" destOrd="0" presId="urn:microsoft.com/office/officeart/2016/7/layout/VerticalSolidActionList"/>
    <dgm:cxn modelId="{657861B9-8923-46D2-9B65-3FB3825D17FE}" srcId="{8A08E1FF-7F02-4A3C-B646-814B7DCED788}" destId="{97A4BEE8-A118-4EF2-B1C7-2EB1699C33CA}" srcOrd="0" destOrd="0" parTransId="{CEE05A4C-6208-4030-B4DF-F213CFF2CA37}" sibTransId="{0A7557E3-D405-4989-8715-C02B5FFE9DFB}"/>
    <dgm:cxn modelId="{EA1290C2-A1B8-4515-883D-0DE9E4FBE7A6}" srcId="{8136A7A4-615B-4342-A80E-E6AE2229BAC0}" destId="{C4CCF923-3E5E-4FB9-BC18-1ACFF7E09ABE}" srcOrd="2" destOrd="0" parTransId="{AF1F8E10-9E48-4B17-A7A5-D94D68F296C3}" sibTransId="{4B3FB89A-5921-4F80-B558-ADDC639CC6D3}"/>
    <dgm:cxn modelId="{C90B07CE-2850-4220-B3C0-64BD03AEF147}" type="presOf" srcId="{8136A7A4-615B-4342-A80E-E6AE2229BAC0}" destId="{57D168DC-3D36-4805-B376-7655EA799B7D}" srcOrd="0" destOrd="0" presId="urn:microsoft.com/office/officeart/2016/7/layout/VerticalSolidActionList"/>
    <dgm:cxn modelId="{99F66ADA-0E7B-48D6-9A49-D1A6DE055B89}" type="presOf" srcId="{7B0D6CD3-6C9F-4D45-B5F0-EDC68C079305}" destId="{91A40267-3EC3-47EE-8AAF-0AB2F383C080}" srcOrd="0" destOrd="0" presId="urn:microsoft.com/office/officeart/2016/7/layout/VerticalSolidActionList"/>
    <dgm:cxn modelId="{2EA85EFC-2D3D-4C46-A1C7-BC85B56313D1}" srcId="{E568B547-014A-4B98-AC24-7E76969C85C3}" destId="{4ACC03B4-0C9D-42FF-812F-F64BB3ED480E}" srcOrd="0" destOrd="0" parTransId="{DFA10443-F189-4D2B-89E7-F7DB5B3E8C70}" sibTransId="{B9918619-4F8F-46D0-828A-EBCCF0628A50}"/>
    <dgm:cxn modelId="{CE3CEB01-C8A9-45A6-8556-FDF4C146D643}" type="presParOf" srcId="{57D168DC-3D36-4805-B376-7655EA799B7D}" destId="{63DE4C40-DA68-4428-9BE3-A407A2112EDD}" srcOrd="0" destOrd="0" presId="urn:microsoft.com/office/officeart/2016/7/layout/VerticalSolidActionList"/>
    <dgm:cxn modelId="{47CEA34D-380D-4500-B754-B9D2E7F6F4FD}" type="presParOf" srcId="{63DE4C40-DA68-4428-9BE3-A407A2112EDD}" destId="{FEA67C6F-1511-4EC8-A7B2-248BC55F4D27}" srcOrd="0" destOrd="0" presId="urn:microsoft.com/office/officeart/2016/7/layout/VerticalSolidActionList"/>
    <dgm:cxn modelId="{C0C769FB-CE67-4BB1-9CC0-85D54A2D82F5}" type="presParOf" srcId="{63DE4C40-DA68-4428-9BE3-A407A2112EDD}" destId="{89274034-F7FA-44AF-B9F1-05424A5A1614}" srcOrd="1" destOrd="0" presId="urn:microsoft.com/office/officeart/2016/7/layout/VerticalSolidActionList"/>
    <dgm:cxn modelId="{2D53A26B-5D50-4288-8D98-892D3E7B2332}" type="presParOf" srcId="{57D168DC-3D36-4805-B376-7655EA799B7D}" destId="{55645923-BAE8-43E4-AD45-1051E7A89408}" srcOrd="1" destOrd="0" presId="urn:microsoft.com/office/officeart/2016/7/layout/VerticalSolidActionList"/>
    <dgm:cxn modelId="{EC44D65C-251C-48AE-8794-43CC2BFB5B84}" type="presParOf" srcId="{57D168DC-3D36-4805-B376-7655EA799B7D}" destId="{ECB46800-066B-4E9E-B19F-EB154D17D8FE}" srcOrd="2" destOrd="0" presId="urn:microsoft.com/office/officeart/2016/7/layout/VerticalSolidActionList"/>
    <dgm:cxn modelId="{1554D0BD-5A74-42DA-BA04-1A6FBF76073B}" type="presParOf" srcId="{ECB46800-066B-4E9E-B19F-EB154D17D8FE}" destId="{221360FA-25DC-4F87-831D-85BC79C1372D}" srcOrd="0" destOrd="0" presId="urn:microsoft.com/office/officeart/2016/7/layout/VerticalSolidActionList"/>
    <dgm:cxn modelId="{969E411D-B0A5-4B10-A57D-BF826CDB633D}" type="presParOf" srcId="{ECB46800-066B-4E9E-B19F-EB154D17D8FE}" destId="{0562D44C-F034-43C0-8F35-4313730E7F00}" srcOrd="1" destOrd="0" presId="urn:microsoft.com/office/officeart/2016/7/layout/VerticalSolidActionList"/>
    <dgm:cxn modelId="{A4C46130-BF1D-4BF2-8AB7-D8F0C1EC063C}" type="presParOf" srcId="{57D168DC-3D36-4805-B376-7655EA799B7D}" destId="{70F4D909-C9B7-4C02-80A8-EA9782483BF6}" srcOrd="3" destOrd="0" presId="urn:microsoft.com/office/officeart/2016/7/layout/VerticalSolidActionList"/>
    <dgm:cxn modelId="{B20BE791-05DA-416A-B1E4-00F7BCAD4DE7}" type="presParOf" srcId="{57D168DC-3D36-4805-B376-7655EA799B7D}" destId="{C03F076A-A926-4FE7-BDE7-0B0B242B136D}" srcOrd="4" destOrd="0" presId="urn:microsoft.com/office/officeart/2016/7/layout/VerticalSolidActionList"/>
    <dgm:cxn modelId="{30432F11-A6BD-4D25-932C-3437CF570371}" type="presParOf" srcId="{C03F076A-A926-4FE7-BDE7-0B0B242B136D}" destId="{D3BF382C-CEF5-4D74-A090-FD75DFE640D6}" srcOrd="0" destOrd="0" presId="urn:microsoft.com/office/officeart/2016/7/layout/VerticalSolidActionList"/>
    <dgm:cxn modelId="{D865350A-D92E-49ED-BA4A-DE9832958429}" type="presParOf" srcId="{C03F076A-A926-4FE7-BDE7-0B0B242B136D}" destId="{91A40267-3EC3-47EE-8AAF-0AB2F383C080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64E6BD-B794-422B-9070-D1EBE78C1AA1}">
      <dsp:nvSpPr>
        <dsp:cNvPr id="0" name=""/>
        <dsp:cNvSpPr/>
      </dsp:nvSpPr>
      <dsp:spPr>
        <a:xfrm>
          <a:off x="0" y="48041"/>
          <a:ext cx="8644851" cy="23889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program of the informatics course for</a:t>
          </a:r>
          <a:r>
            <a:rPr lang="ru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grades III-IV of an elementary general education school (compiled by: A. M.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Goltsman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A. A.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Duvanov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Ya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N.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Zaidelman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Yu. A.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Pervin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based on the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Robotland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program and methodological system</a:t>
          </a:r>
          <a:r>
            <a:rPr lang="ru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969" y="118010"/>
        <a:ext cx="6175719" cy="2248979"/>
      </dsp:txXfrm>
    </dsp:sp>
    <dsp:sp modelId="{076E0203-3FBD-42F6-8F0A-286A9454DD52}">
      <dsp:nvSpPr>
        <dsp:cNvPr id="0" name=""/>
        <dsp:cNvSpPr/>
      </dsp:nvSpPr>
      <dsp:spPr>
        <a:xfrm>
          <a:off x="1525562" y="2919787"/>
          <a:ext cx="8644851" cy="2388917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purpose of this course is the development of an algorithmic approach to solving problems, the formation of ideas about the information picture of the world, the practical development of a computer as an instrument of activity</a:t>
          </a:r>
        </a:p>
      </dsp:txBody>
      <dsp:txXfrm>
        <a:off x="1595531" y="2989756"/>
        <a:ext cx="5426555" cy="2248979"/>
      </dsp:txXfrm>
    </dsp:sp>
    <dsp:sp modelId="{6F980DB0-03DD-48A4-B779-FA473A4578D2}">
      <dsp:nvSpPr>
        <dsp:cNvPr id="0" name=""/>
        <dsp:cNvSpPr/>
      </dsp:nvSpPr>
      <dsp:spPr>
        <a:xfrm>
          <a:off x="7092055" y="1877954"/>
          <a:ext cx="1552796" cy="155279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kern="1200"/>
        </a:p>
      </dsp:txBody>
      <dsp:txXfrm>
        <a:off x="7441434" y="1877954"/>
        <a:ext cx="854038" cy="11684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3D286-00FE-49AA-AD0E-A5B8450C82B3}">
      <dsp:nvSpPr>
        <dsp:cNvPr id="0" name=""/>
        <dsp:cNvSpPr/>
      </dsp:nvSpPr>
      <dsp:spPr>
        <a:xfrm>
          <a:off x="9364" y="0"/>
          <a:ext cx="5013582" cy="46672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Worldview (key word - information). Here the concepts of information and information processes (processing, storage and transmission of information) are considered. As a result, the ability to see the information essence of the world, to recognize and analyze information processes should be formed.</a:t>
          </a:r>
        </a:p>
      </dsp:txBody>
      <dsp:txXfrm>
        <a:off x="146063" y="136699"/>
        <a:ext cx="4740184" cy="4393852"/>
      </dsp:txXfrm>
    </dsp:sp>
    <dsp:sp modelId="{73E98D80-5601-46A4-88B2-42DDC3219A7F}">
      <dsp:nvSpPr>
        <dsp:cNvPr id="0" name=""/>
        <dsp:cNvSpPr/>
      </dsp:nvSpPr>
      <dsp:spPr>
        <a:xfrm>
          <a:off x="5399198" y="1867073"/>
          <a:ext cx="797652" cy="933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kern="1200"/>
        </a:p>
      </dsp:txBody>
      <dsp:txXfrm>
        <a:off x="5399198" y="2053693"/>
        <a:ext cx="558356" cy="559862"/>
      </dsp:txXfrm>
    </dsp:sp>
    <dsp:sp modelId="{7BA120C3-D5FD-4B0A-AEF1-F4E57280B9BE}">
      <dsp:nvSpPr>
        <dsp:cNvPr id="0" name=""/>
        <dsp:cNvSpPr/>
      </dsp:nvSpPr>
      <dsp:spPr>
        <a:xfrm>
          <a:off x="6527951" y="209486"/>
          <a:ext cx="4280570" cy="4248277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Practical (keyword - computer). Here the idea of ​​a computer as a universal information machine is formed, various applications of computers are considered, children acquire the skills to communicate with the machine</a:t>
          </a: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6652379" y="333914"/>
        <a:ext cx="4031714" cy="39994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183080-2925-4A2D-B5C4-B781773378C8}">
      <dsp:nvSpPr>
        <dsp:cNvPr id="0" name=""/>
        <dsp:cNvSpPr/>
      </dsp:nvSpPr>
      <dsp:spPr>
        <a:xfrm>
          <a:off x="0" y="24680"/>
          <a:ext cx="10415435" cy="196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Algorithmic (key words - algorithm, executor, program). The course does not cover common languages. The programming pinnacle of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Robotland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 the language for managing executors, although it contains the main structures of developed languages, remains primitive, but forms an idea of algorithms, how to write and execute them.</a:t>
          </a:r>
        </a:p>
      </dsp:txBody>
      <dsp:txXfrm>
        <a:off x="95953" y="120633"/>
        <a:ext cx="10223529" cy="1773694"/>
      </dsp:txXfrm>
    </dsp:sp>
    <dsp:sp modelId="{9DC58B4C-5BD4-4B21-BEFF-47E37E5F7539}">
      <dsp:nvSpPr>
        <dsp:cNvPr id="0" name=""/>
        <dsp:cNvSpPr/>
      </dsp:nvSpPr>
      <dsp:spPr>
        <a:xfrm>
          <a:off x="0" y="2010440"/>
          <a:ext cx="10415435" cy="1444873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 Research direction (key word - creativity). The content and methodology of the course are aimed at the formation of creative, research qualities.</a:t>
          </a:r>
        </a:p>
      </dsp:txBody>
      <dsp:txXfrm>
        <a:off x="70533" y="2080973"/>
        <a:ext cx="10274369" cy="1303807"/>
      </dsp:txXfrm>
    </dsp:sp>
    <dsp:sp modelId="{ADDCCD31-9060-4C5A-A085-648D374DDA23}">
      <dsp:nvSpPr>
        <dsp:cNvPr id="0" name=""/>
        <dsp:cNvSpPr/>
      </dsp:nvSpPr>
      <dsp:spPr>
        <a:xfrm>
          <a:off x="0" y="3475474"/>
          <a:ext cx="10415435" cy="19656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course was designed as a two-year course with 2 hours per week and focused on III-IV classes. elementary school. The peculiarity of the course is its applied orientation.</a:t>
          </a:r>
        </a:p>
      </dsp:txBody>
      <dsp:txXfrm>
        <a:off x="95953" y="3571427"/>
        <a:ext cx="10223529" cy="17736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74034-F7FA-44AF-B9F1-05424A5A1614}">
      <dsp:nvSpPr>
        <dsp:cNvPr id="0" name=""/>
        <dsp:cNvSpPr/>
      </dsp:nvSpPr>
      <dsp:spPr>
        <a:xfrm>
          <a:off x="2031159" y="1563"/>
          <a:ext cx="8124639" cy="160271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41" tIns="407089" rIns="157641" bIns="407089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Part 1. Acquaintance with computers. Introduction. Acquaintance with the purpose of the main devices of the computer. Keyboard and display. Graphics editor. Spreadsheet. The concept of a computer model.</a:t>
          </a:r>
        </a:p>
      </dsp:txBody>
      <dsp:txXfrm>
        <a:off x="2031159" y="1563"/>
        <a:ext cx="8124639" cy="1602713"/>
      </dsp:txXfrm>
    </dsp:sp>
    <dsp:sp modelId="{FEA67C6F-1511-4EC8-A7B2-248BC55F4D27}">
      <dsp:nvSpPr>
        <dsp:cNvPr id="0" name=""/>
        <dsp:cNvSpPr/>
      </dsp:nvSpPr>
      <dsp:spPr>
        <a:xfrm>
          <a:off x="0" y="1563"/>
          <a:ext cx="2031159" cy="1602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482" tIns="158312" rIns="107482" bIns="15831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Part</a:t>
          </a:r>
        </a:p>
      </dsp:txBody>
      <dsp:txXfrm>
        <a:off x="0" y="1563"/>
        <a:ext cx="2031159" cy="1602713"/>
      </dsp:txXfrm>
    </dsp:sp>
    <dsp:sp modelId="{0562D44C-F034-43C0-8F35-4313730E7F00}">
      <dsp:nvSpPr>
        <dsp:cNvPr id="0" name=""/>
        <dsp:cNvSpPr/>
      </dsp:nvSpPr>
      <dsp:spPr>
        <a:xfrm>
          <a:off x="2031159" y="1700439"/>
          <a:ext cx="8124639" cy="1602713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41" tIns="407089" rIns="157641" bIns="407089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Part 2. Algorithms and performers. Basic concepts. Branches. cycles. Auxiliary algorithms. Data organization. Fundamentals of the programming language.</a:t>
          </a:r>
        </a:p>
      </dsp:txBody>
      <dsp:txXfrm>
        <a:off x="2031159" y="1700439"/>
        <a:ext cx="8124639" cy="1602713"/>
      </dsp:txXfrm>
    </dsp:sp>
    <dsp:sp modelId="{221360FA-25DC-4F87-831D-85BC79C1372D}">
      <dsp:nvSpPr>
        <dsp:cNvPr id="0" name=""/>
        <dsp:cNvSpPr/>
      </dsp:nvSpPr>
      <dsp:spPr>
        <a:xfrm>
          <a:off x="0" y="1700439"/>
          <a:ext cx="2031159" cy="1602713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482" tIns="158312" rIns="107482" bIns="15831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Part</a:t>
          </a:r>
        </a:p>
      </dsp:txBody>
      <dsp:txXfrm>
        <a:off x="0" y="1700439"/>
        <a:ext cx="2031159" cy="1602713"/>
      </dsp:txXfrm>
    </dsp:sp>
    <dsp:sp modelId="{91A40267-3EC3-47EE-8AAF-0AB2F383C080}">
      <dsp:nvSpPr>
        <dsp:cNvPr id="0" name=""/>
        <dsp:cNvSpPr/>
      </dsp:nvSpPr>
      <dsp:spPr>
        <a:xfrm>
          <a:off x="2031159" y="3399315"/>
          <a:ext cx="8124639" cy="1602713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41" tIns="407089" rIns="157641" bIns="407089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Part 3. Information and computers as a means of its processing. Information. Measuring the amount of information. Information retrieval systems. Application programs. Fundamentals of computer technology.</a:t>
          </a:r>
        </a:p>
      </dsp:txBody>
      <dsp:txXfrm>
        <a:off x="2031159" y="3399315"/>
        <a:ext cx="8124639" cy="1602713"/>
      </dsp:txXfrm>
    </dsp:sp>
    <dsp:sp modelId="{D3BF382C-CEF5-4D74-A090-FD75DFE640D6}">
      <dsp:nvSpPr>
        <dsp:cNvPr id="0" name=""/>
        <dsp:cNvSpPr/>
      </dsp:nvSpPr>
      <dsp:spPr>
        <a:xfrm>
          <a:off x="0" y="3399315"/>
          <a:ext cx="2031159" cy="160271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482" tIns="158312" rIns="107482" bIns="15831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Part</a:t>
          </a:r>
        </a:p>
      </dsp:txBody>
      <dsp:txXfrm>
        <a:off x="0" y="3399315"/>
        <a:ext cx="2031159" cy="1602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0773D-CA9F-48F9-8041-32315D9C6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976EA8A-45F0-483F-A2D9-CA6C64C84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4B4BD5-67A7-4781-835E-4A2EB47B4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25CF1E-5F18-4CCC-9673-922AEF4AC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A05461-76D0-46FF-8539-E79241E09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6540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41E206-9C3E-444A-BFAE-050249E56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A7169D-853A-4CBA-BD07-1A10B5148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4977F9-9000-4CD5-9C35-E8A14A915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C4C410-ED03-40A6-9B86-2D954ED8C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B33E33-018D-469D-A225-6F83B4285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62110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6C7F105-4B46-44F2-9B2F-ED0551BB9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2765E1-6A10-48BE-90BF-AC8ED83AB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71CD34-62EF-469C-9396-5355B49F9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9451E3-B222-474D-B5DA-7A8E51B6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8B2908-F064-4EC7-893B-55AA61D50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0020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0EDBB3-8ABB-4A6F-9A22-54420DD49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24FAB5-63CF-4F72-8D6B-42CD264B1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5862BB-7C02-42DB-9073-1701003F7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14F43F-A87B-422F-A9FA-D14F1245D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292630-77A4-4152-99B2-15EA6E59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0871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3D2E6-23E9-4CEC-B1E9-E6E58F018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666AB5-AA0A-4944-97B5-A564DB06A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8622C8-55B5-4C4F-BD69-84E4DB73C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F8CD05-06BD-452C-A98B-A581F51DC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4385C2-C8DF-40F5-B7C7-5EA3AEAD3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2989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B0B931-0A86-4867-999A-749ED5BE7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010928-A73F-4DA6-8930-1A4491E9C0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202D18-8A76-410B-8864-855A82BCB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7488C4-EE66-468C-894B-104A2C3D7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3885D0-D6B9-4DBA-957B-DD8D4741C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ED4BB6-85A9-4BCF-8537-E111D19B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8996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16AF41-3E78-43E6-A98F-DD7AFE127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7AD2D0-B2AF-462A-A567-A7E7481EC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876A9D-DD43-44B4-9C4E-EE645508A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98FCCEC-57AE-42F6-9EFB-92EED5342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641BCF1-1AF5-4FB5-81C1-7CEDFFE2BF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AD7123-C4A8-4352-9E23-8E4148AA1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933411D-2CF1-4391-B8E3-396B1F1D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1050EC-469E-45BD-B3B5-5052E22AB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9900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1857A9-6A78-4361-BA39-BA4EBD5C8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7433411-3E03-4399-9EA7-31F212DE2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B88D126-C0CB-4F64-B1E0-5ED7D5423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22DE4E-994B-4A1A-8AC9-90DDDE59E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105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537C1BF-CE64-4C1D-97CD-E20994D97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292C9F9-641D-4F3D-B613-8570F7D5F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DE91E76-5049-41D6-831D-DB9BA9BD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6854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5E3B6-2F89-451F-B53D-A9D0CA156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BBBD2C-F80D-49ED-936B-E27503292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A10A3A5-12D5-4D24-88E0-6BC334554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F5037F-DDA3-41DF-9FA4-6663528AC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785D45-9C1F-46DB-9756-3A04C85ED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1C008C-22CA-4234-A0A9-97FD708BD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7954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7024FD-B320-477C-AB39-1A9FE169E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B3A379B-604C-4AFE-99D2-0951BA97E1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A7ACAF-BEC1-4C81-8A9A-0184D1B09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101455-E945-40A0-A5A0-BE481A2D6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33383C-662A-494D-9912-D709D38DD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A39B32-D135-4702-B327-FE991E41C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7362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A2C66F-5009-49E5-BEB2-40DB7FD4E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1D8F76-E41A-4F33-A3C5-0ACA4EDF35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B89669-05F2-4786-8B03-169B018088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2DA4C-052A-4E6C-BC24-DF978AFE4EE1}" type="datetimeFigureOut">
              <a:rPr lang="ru-KZ" smtClean="0"/>
              <a:t>07.02.2022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D7815D-39E7-495E-A49C-0F882AEE48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2FF04A-029C-411E-990A-E46DC09A23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4FDEE-52DB-4921-A1D3-214CFD471D6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9454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lasses on top of a book">
            <a:extLst>
              <a:ext uri="{FF2B5EF4-FFF2-40B4-BE49-F238E27FC236}">
                <a16:creationId xmlns:a16="http://schemas.microsoft.com/office/drawing/2014/main" id="{676B7494-59F9-4CE9-9BBD-9F359CB80F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6259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6CE5BB-632F-4206-A05A-C82CBC16FF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3400" b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Formation of the concept of the content of the course of continuous informatics (secondary school)</a:t>
            </a:r>
            <a:endParaRPr lang="ru-KZ" sz="3400" b="1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CBA26B-987A-48F2-AEB1-5803923FF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 b="1" u="sng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Methods for the implementation of conlinuity in the opeгational activity соmропепt of teaching соmрutеr science</a:t>
            </a:r>
            <a:endParaRPr lang="ru-KZ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88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8B504F-C40B-4218-BE79-E1E515EA8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x-none" sz="3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purpose of the lesson:</a:t>
            </a:r>
            <a:r>
              <a:rPr lang="x-none" sz="310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consider the content of continuous informatics at school, </a:t>
            </a:r>
            <a:r>
              <a:rPr lang="x-none" sz="310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familiarize yourself with the concept</a:t>
            </a:r>
            <a:endParaRPr lang="ru-KZ" sz="3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699AAD-F150-4D25-8AF9-A2E7441E2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x-none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Plan:</a:t>
            </a:r>
            <a:endParaRPr lang="ru-KZ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x-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General provisions of the Program of continuous informatics in high school.</a:t>
            </a:r>
            <a:endParaRPr lang="ru-KZ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x-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Main sections of the curriculum</a:t>
            </a:r>
            <a:endParaRPr lang="ru-KZ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x-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The main components of the content of school education in informatics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21910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6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CEC2DF3-74D7-472B-9091-3C87C95C0E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96900"/>
              </p:ext>
            </p:extLst>
          </p:nvPr>
        </p:nvGraphicFramePr>
        <p:xfrm>
          <a:off x="1014470" y="1092094"/>
          <a:ext cx="10170414" cy="5308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797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614D9B-6707-4B93-AF62-A52A968B7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2237" cy="1325563"/>
          </a:xfrm>
        </p:spPr>
        <p:txBody>
          <a:bodyPr>
            <a:normAutofit/>
          </a:bodyPr>
          <a:lstStyle/>
          <a:p>
            <a:r>
              <a:rPr lang="en-US" sz="3100"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course program was formed around four main areas that permeate all the topics of the course:</a:t>
            </a:r>
            <a:endParaRPr lang="ru-KZ" sz="3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9EAF8523-B4F0-4792-B7DD-C8F753C6DF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928225"/>
              </p:ext>
            </p:extLst>
          </p:nvPr>
        </p:nvGraphicFramePr>
        <p:xfrm>
          <a:off x="838199" y="1825625"/>
          <a:ext cx="10817887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1350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12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93E84017-7F45-43B1-A456-A7796685C9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439126"/>
              </p:ext>
            </p:extLst>
          </p:nvPr>
        </p:nvGraphicFramePr>
        <p:xfrm>
          <a:off x="1152940" y="725667"/>
          <a:ext cx="10415436" cy="5465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180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bstract blurred public library with bookshelves">
            <a:extLst>
              <a:ext uri="{FF2B5EF4-FFF2-40B4-BE49-F238E27FC236}">
                <a16:creationId xmlns:a16="http://schemas.microsoft.com/office/drawing/2014/main" id="{E044BD9E-3669-4E10-A5FD-1B69436367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627" b="-1"/>
          <a:stretch/>
        </p:blipFill>
        <p:spPr>
          <a:xfrm>
            <a:off x="3523486" y="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EB477C-BCCA-4E22-81EA-A51287780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48" y="584454"/>
            <a:ext cx="10084903" cy="5219998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The program of the informatics course for grades VIII-IX of the primary general education school (compiled by: A.G. Gein, E.V.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Lipetsky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M.V. Sapir, V.F.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Sholokhovich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the program of the informatics course for the basic level.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program was calculated for three semesters of 2 hours per week (102 hours in total), it was assumed that students spend half of their study time in a computer class. The course was based on general educational principles, which implied the development, on the one hand, of some elements of a general culture that make up the theoretical base, and on the other hand, certain practical skills.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349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95658E-70D6-41F9-9C05-A0C13E5F5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9356106" cy="1200329"/>
          </a:xfrm>
        </p:spPr>
        <p:txBody>
          <a:bodyPr anchor="t">
            <a:norm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blocks of the curriculum:</a:t>
            </a:r>
            <a:endParaRPr lang="ru-KZ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12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1099F209-024B-49E7-9A3D-3EE4A33905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2477911"/>
              </p:ext>
            </p:extLst>
          </p:nvPr>
        </p:nvGraphicFramePr>
        <p:xfrm>
          <a:off x="1188062" y="1472473"/>
          <a:ext cx="10155799" cy="5003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99500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655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Formation of the concept of the content of the course of continuous informatics (secondary school)</vt:lpstr>
      <vt:lpstr>The purpose of the lesson: to consider the content of continuous informatics at school, familiarize yourself with the concept</vt:lpstr>
      <vt:lpstr>Презентация PowerPoint</vt:lpstr>
      <vt:lpstr>The content of the course program was formed around four main areas that permeate all the topics of the course:</vt:lpstr>
      <vt:lpstr>Презентация PowerPoint</vt:lpstr>
      <vt:lpstr>Презентация PowerPoint</vt:lpstr>
      <vt:lpstr>The main blocks of the curriculum: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of the concept of the content of the course of continuous informatics (secondary school)</dc:title>
  <dc:creator>Карымсакова Анара Ералкановна</dc:creator>
  <cp:lastModifiedBy>Карымсакова Анара Ералкановна</cp:lastModifiedBy>
  <cp:revision>3</cp:revision>
  <dcterms:created xsi:type="dcterms:W3CDTF">2022-02-06T18:31:49Z</dcterms:created>
  <dcterms:modified xsi:type="dcterms:W3CDTF">2022-02-06T19:29:03Z</dcterms:modified>
</cp:coreProperties>
</file>