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5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2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8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13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26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4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1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97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9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1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0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1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5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0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2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13A59F-AD95-4ED1-93C1-88CE5013FAC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DE80-3DC9-4B12-9732-0DB24FBD3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3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90D12-3D26-48EA-880F-A9E5B34F8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10-Дәріс </a:t>
            </a:r>
            <a:br>
              <a:rPr lang="kk-KZ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 материгі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DF77CB-3CF7-4A86-888F-9F5DAEBDE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190" y="1447800"/>
            <a:ext cx="2914236" cy="21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4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F0D785-E8F0-4FDC-A741-F342802BD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03" y="1165023"/>
            <a:ext cx="11507593" cy="5692977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Платформаның</a:t>
            </a:r>
            <a:r>
              <a:rPr lang="ru-RU" sz="2400" dirty="0"/>
              <a:t> </a:t>
            </a:r>
            <a:r>
              <a:rPr lang="ru-RU" sz="2400" dirty="0" err="1"/>
              <a:t>қазіргі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қүрылымдық</a:t>
            </a:r>
            <a:r>
              <a:rPr lang="ru-RU" sz="2400" dirty="0"/>
              <a:t> </a:t>
            </a:r>
            <a:r>
              <a:rPr lang="ru-RU" sz="2400" dirty="0" err="1"/>
              <a:t>элементтері</a:t>
            </a:r>
            <a:r>
              <a:rPr lang="ru-RU" sz="2400" dirty="0"/>
              <a:t> </a:t>
            </a:r>
            <a:r>
              <a:rPr lang="ru-RU" sz="2400" dirty="0" err="1"/>
              <a:t>палеозойдың</a:t>
            </a:r>
            <a:r>
              <a:rPr lang="ru-RU" sz="2400" dirty="0"/>
              <a:t> </a:t>
            </a:r>
            <a:r>
              <a:rPr lang="ru-RU" sz="2400" dirty="0" err="1"/>
              <a:t>басынан</a:t>
            </a:r>
            <a:r>
              <a:rPr lang="ru-RU" sz="2400" dirty="0"/>
              <a:t> </a:t>
            </a:r>
            <a:r>
              <a:rPr lang="ru-RU" sz="2400" dirty="0" err="1"/>
              <a:t>қалған</a:t>
            </a:r>
            <a:r>
              <a:rPr lang="ru-RU" sz="2400" dirty="0"/>
              <a:t> </a:t>
            </a:r>
            <a:r>
              <a:rPr lang="ru-RU" sz="2400" dirty="0" err="1"/>
              <a:t>солтүстік</a:t>
            </a:r>
            <a:r>
              <a:rPr lang="ru-RU" sz="2400" dirty="0"/>
              <a:t>, Сахара-Аравия </a:t>
            </a:r>
            <a:r>
              <a:rPr lang="ru-RU" sz="2400" dirty="0" err="1"/>
              <a:t>бөлігіне</a:t>
            </a:r>
            <a:r>
              <a:rPr lang="ru-RU" sz="2400" dirty="0"/>
              <a:t> </a:t>
            </a:r>
            <a:r>
              <a:rPr lang="ru-RU" sz="2400" dirty="0" err="1"/>
              <a:t>палеозойлық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фанерозойлық</a:t>
            </a:r>
            <a:r>
              <a:rPr lang="ru-RU" sz="2400" dirty="0"/>
              <a:t> </a:t>
            </a:r>
            <a:r>
              <a:rPr lang="ru-RU" sz="2400" dirty="0" err="1"/>
              <a:t>жамылғысы</a:t>
            </a:r>
            <a:r>
              <a:rPr lang="ru-RU" sz="2400" dirty="0"/>
              <a:t> бар </a:t>
            </a:r>
            <a:r>
              <a:rPr lang="ru-RU" sz="2400" dirty="0" err="1"/>
              <a:t>плиталар</a:t>
            </a:r>
            <a:r>
              <a:rPr lang="ru-RU" sz="2400" dirty="0"/>
              <a:t> мен </a:t>
            </a:r>
            <a:r>
              <a:rPr lang="ru-RU" sz="2400" dirty="0" err="1"/>
              <a:t>синеклизалардың</a:t>
            </a:r>
            <a:r>
              <a:rPr lang="ru-RU" sz="2400" dirty="0"/>
              <a:t> </a:t>
            </a:r>
            <a:r>
              <a:rPr lang="ru-RU" sz="2400" dirty="0" err="1"/>
              <a:t>таралуы</a:t>
            </a:r>
            <a:r>
              <a:rPr lang="ru-RU" sz="2400" dirty="0"/>
              <a:t> </a:t>
            </a:r>
            <a:r>
              <a:rPr lang="ru-RU" sz="2400" dirty="0" err="1"/>
              <a:t>тән</a:t>
            </a:r>
            <a:r>
              <a:rPr lang="ru-RU" sz="2400" dirty="0"/>
              <a:t> (Сахара </a:t>
            </a:r>
            <a:r>
              <a:rPr lang="ru-RU" sz="2400" dirty="0" err="1"/>
              <a:t>плитасы</a:t>
            </a:r>
            <a:r>
              <a:rPr lang="ru-RU" sz="2400" dirty="0"/>
              <a:t>, </a:t>
            </a:r>
            <a:r>
              <a:rPr lang="ru-RU" sz="2400" dirty="0" err="1"/>
              <a:t>Тауденна</a:t>
            </a:r>
            <a:r>
              <a:rPr lang="ru-RU" sz="2400" dirty="0"/>
              <a:t>, Мали- Нигерия, Чад </a:t>
            </a:r>
            <a:r>
              <a:rPr lang="ru-RU" sz="2400" dirty="0" err="1"/>
              <a:t>тағы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синеклизалар</a:t>
            </a:r>
            <a:r>
              <a:rPr lang="ru-RU" sz="2400" dirty="0"/>
              <a:t>),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арасында</a:t>
            </a:r>
            <a:r>
              <a:rPr lang="ru-RU" sz="2400" dirty="0"/>
              <a:t> архей-протерозой </a:t>
            </a:r>
            <a:r>
              <a:rPr lang="ru-RU" sz="2400" dirty="0" err="1"/>
              <a:t>фундаментінің</a:t>
            </a:r>
            <a:r>
              <a:rPr lang="ru-RU" sz="2400" dirty="0"/>
              <a:t> </a:t>
            </a:r>
            <a:r>
              <a:rPr lang="ru-RU" sz="2400" dirty="0" err="1"/>
              <a:t>көтеріңкі</a:t>
            </a:r>
            <a:r>
              <a:rPr lang="ru-RU" sz="2400" dirty="0"/>
              <a:t> </a:t>
            </a:r>
            <a:r>
              <a:rPr lang="ru-RU" sz="2400" dirty="0" err="1"/>
              <a:t>учаскелері</a:t>
            </a:r>
            <a:r>
              <a:rPr lang="ru-RU" sz="2400" dirty="0"/>
              <a:t> </a:t>
            </a:r>
            <a:r>
              <a:rPr lang="ru-RU" sz="2400" dirty="0" err="1"/>
              <a:t>орналасқан</a:t>
            </a:r>
            <a:r>
              <a:rPr lang="ru-RU" sz="2400" dirty="0"/>
              <a:t> (</a:t>
            </a:r>
            <a:r>
              <a:rPr lang="ru-RU" sz="2400" dirty="0" err="1"/>
              <a:t>Ахаггар</a:t>
            </a:r>
            <a:r>
              <a:rPr lang="ru-RU" sz="2400" dirty="0"/>
              <a:t>, </a:t>
            </a:r>
            <a:r>
              <a:rPr lang="ru-RU" sz="2400" dirty="0" err="1"/>
              <a:t>Регибат</a:t>
            </a:r>
            <a:r>
              <a:rPr lang="ru-RU" sz="2400" dirty="0"/>
              <a:t>, Леона-Либерия </a:t>
            </a:r>
            <a:r>
              <a:rPr lang="ru-RU" sz="2400" dirty="0" err="1"/>
              <a:t>т.б</a:t>
            </a:r>
            <a:r>
              <a:rPr lang="ru-RU" sz="2400" dirty="0"/>
              <a:t>. </a:t>
            </a:r>
            <a:r>
              <a:rPr lang="ru-RU" sz="2400" dirty="0" err="1"/>
              <a:t>массивтер</a:t>
            </a:r>
            <a:r>
              <a:rPr lang="ru-RU" sz="2400" dirty="0"/>
              <a:t>). </a:t>
            </a:r>
          </a:p>
          <a:p>
            <a:pPr algn="just"/>
            <a:r>
              <a:rPr lang="ru-RU" sz="2400" dirty="0"/>
              <a:t>Африка </a:t>
            </a:r>
            <a:r>
              <a:rPr lang="ru-RU" sz="2400" dirty="0" err="1"/>
              <a:t>платформасының</a:t>
            </a:r>
            <a:r>
              <a:rPr lang="ru-RU" sz="2400" dirty="0"/>
              <a:t> </a:t>
            </a:r>
            <a:r>
              <a:rPr lang="ru-RU" sz="2400" dirty="0" err="1"/>
              <a:t>одан</a:t>
            </a:r>
            <a:r>
              <a:rPr lang="ru-RU" sz="2400" dirty="0"/>
              <a:t> </a:t>
            </a:r>
            <a:r>
              <a:rPr lang="ru-RU" sz="2400" dirty="0" err="1"/>
              <a:t>әрі</a:t>
            </a:r>
            <a:r>
              <a:rPr lang="ru-RU" sz="2400" dirty="0"/>
              <a:t> </a:t>
            </a:r>
            <a:r>
              <a:rPr lang="ru-RU" sz="2400" dirty="0" err="1"/>
              <a:t>дамуы</a:t>
            </a:r>
            <a:r>
              <a:rPr lang="ru-RU" sz="2400" dirty="0"/>
              <a:t> </a:t>
            </a:r>
            <a:r>
              <a:rPr lang="ru-RU" sz="2400" dirty="0" err="1"/>
              <a:t>Гондвананың</a:t>
            </a:r>
            <a:r>
              <a:rPr lang="ru-RU" sz="2400" dirty="0"/>
              <a:t> </a:t>
            </a:r>
            <a:r>
              <a:rPr lang="ru-RU" sz="2400" dirty="0" err="1"/>
              <a:t>ыдырап</a:t>
            </a:r>
            <a:r>
              <a:rPr lang="ru-RU" sz="2400" dirty="0"/>
              <a:t>, </a:t>
            </a:r>
            <a:r>
              <a:rPr lang="ru-RU" sz="2400" dirty="0" err="1"/>
              <a:t>алдымен</a:t>
            </a:r>
            <a:r>
              <a:rPr lang="ru-RU" sz="2400" dirty="0"/>
              <a:t> Африка-Аравия </a:t>
            </a:r>
            <a:r>
              <a:rPr lang="ru-RU" sz="2400" dirty="0" err="1"/>
              <a:t>біртұтас</a:t>
            </a:r>
            <a:r>
              <a:rPr lang="ru-RU" sz="2400" dirty="0"/>
              <a:t> </a:t>
            </a:r>
            <a:r>
              <a:rPr lang="ru-RU" sz="2400" dirty="0" err="1"/>
              <a:t>платформасының</a:t>
            </a:r>
            <a:r>
              <a:rPr lang="ru-RU" sz="2400" dirty="0"/>
              <a:t> </a:t>
            </a:r>
            <a:r>
              <a:rPr lang="ru-RU" sz="2400" dirty="0" err="1"/>
              <a:t>оқшаулануымен</a:t>
            </a:r>
            <a:r>
              <a:rPr lang="ru-RU" sz="2400" dirty="0"/>
              <a:t>, ал </a:t>
            </a:r>
            <a:r>
              <a:rPr lang="ru-RU" sz="2400" dirty="0" err="1"/>
              <a:t>содан</a:t>
            </a:r>
            <a:r>
              <a:rPr lang="ru-RU" sz="2400" dirty="0"/>
              <a:t> </a:t>
            </a:r>
            <a:r>
              <a:rPr lang="ru-RU" sz="2400" dirty="0" err="1"/>
              <a:t>кейін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Африка </a:t>
            </a:r>
            <a:r>
              <a:rPr lang="ru-RU" sz="2400" dirty="0" err="1"/>
              <a:t>және</a:t>
            </a:r>
            <a:r>
              <a:rPr lang="ru-RU" sz="2400" dirty="0"/>
              <a:t> Аравия </a:t>
            </a:r>
            <a:r>
              <a:rPr lang="ru-RU" sz="2400" dirty="0" err="1"/>
              <a:t>платформалары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бөлінуіне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. Сол </a:t>
            </a:r>
            <a:r>
              <a:rPr lang="ru-RU" sz="2400" dirty="0" err="1"/>
              <a:t>кездің</a:t>
            </a:r>
            <a:r>
              <a:rPr lang="ru-RU" sz="2400" dirty="0"/>
              <a:t> </a:t>
            </a:r>
            <a:r>
              <a:rPr lang="ru-RU" sz="2400" dirty="0" err="1"/>
              <a:t>өзінде</a:t>
            </a:r>
            <a:r>
              <a:rPr lang="ru-RU" sz="2400" dirty="0"/>
              <a:t> Африка </a:t>
            </a:r>
            <a:r>
              <a:rPr lang="ru-RU" sz="2400" dirty="0" err="1"/>
              <a:t>платформасының</a:t>
            </a:r>
            <a:r>
              <a:rPr lang="ru-RU" sz="2400" dirty="0"/>
              <a:t> Тетис </a:t>
            </a:r>
            <a:r>
              <a:rPr lang="ru-RU" sz="2400" dirty="0" err="1"/>
              <a:t>геосинклинальдық</a:t>
            </a:r>
            <a:r>
              <a:rPr lang="ru-RU" sz="2400" dirty="0"/>
              <a:t> </a:t>
            </a:r>
            <a:r>
              <a:rPr lang="ru-RU" sz="2400" dirty="0" err="1"/>
              <a:t>зонасымен</a:t>
            </a:r>
            <a:r>
              <a:rPr lang="ru-RU" sz="2400" dirty="0"/>
              <a:t> </a:t>
            </a:r>
            <a:r>
              <a:rPr lang="ru-RU" sz="2400" dirty="0" err="1"/>
              <a:t>қазіргі</a:t>
            </a:r>
            <a:r>
              <a:rPr lang="ru-RU" sz="2400" dirty="0"/>
              <a:t> </a:t>
            </a:r>
            <a:r>
              <a:rPr lang="ru-RU" sz="2400" dirty="0" err="1"/>
              <a:t>солтүстік</a:t>
            </a:r>
            <a:r>
              <a:rPr lang="ru-RU" sz="2400" dirty="0"/>
              <a:t> </a:t>
            </a:r>
            <a:r>
              <a:rPr lang="ru-RU" sz="2400" dirty="0" err="1"/>
              <a:t>шекарасы</a:t>
            </a:r>
            <a:r>
              <a:rPr lang="ru-RU" sz="2400" dirty="0"/>
              <a:t> </a:t>
            </a:r>
            <a:r>
              <a:rPr lang="ru-RU" sz="2400" dirty="0" err="1"/>
              <a:t>айқындалған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67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4F4D-B062-435E-AF7D-DBE3864F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EFEFC79-9C6B-43CC-80DE-EE230CE6A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95" y="0"/>
            <a:ext cx="12294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3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CB9577-CF28-4F3B-92EA-05122CCB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39477"/>
            <a:ext cx="12192000" cy="230587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солтүстік</a:t>
            </a:r>
            <a:r>
              <a:rPr lang="ru-RU" dirty="0"/>
              <a:t> </a:t>
            </a:r>
            <a:r>
              <a:rPr lang="ru-RU" dirty="0" err="1"/>
              <a:t>бөлігінде</a:t>
            </a:r>
            <a:r>
              <a:rPr lang="ru-RU" dirty="0"/>
              <a:t> </a:t>
            </a:r>
            <a:r>
              <a:rPr lang="ru-RU" dirty="0" err="1"/>
              <a:t>теңіздің</a:t>
            </a:r>
            <a:r>
              <a:rPr lang="ru-RU" dirty="0"/>
              <a:t> </a:t>
            </a:r>
            <a:r>
              <a:rPr lang="ru-RU" dirty="0" err="1"/>
              <a:t>барынша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жайылуы</a:t>
            </a:r>
            <a:r>
              <a:rPr lang="ru-RU" dirty="0"/>
              <a:t> </a:t>
            </a:r>
            <a:r>
              <a:rPr lang="ru-RU" dirty="0" err="1"/>
              <a:t>палеозойдың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жартысында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еді</a:t>
            </a:r>
            <a:r>
              <a:rPr lang="ru-RU" dirty="0"/>
              <a:t>. </a:t>
            </a:r>
            <a:r>
              <a:rPr lang="ru-RU" dirty="0" err="1"/>
              <a:t>Карбонның</a:t>
            </a:r>
            <a:r>
              <a:rPr lang="ru-RU" dirty="0"/>
              <a:t> орта </a:t>
            </a:r>
            <a:r>
              <a:rPr lang="ru-RU" dirty="0" err="1"/>
              <a:t>шенінен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 </a:t>
            </a:r>
            <a:r>
              <a:rPr lang="ru-RU" dirty="0" err="1"/>
              <a:t>қабаттардың</a:t>
            </a:r>
            <a:r>
              <a:rPr lang="ru-RU" dirty="0"/>
              <a:t> </a:t>
            </a:r>
            <a:r>
              <a:rPr lang="ru-RU" dirty="0" err="1"/>
              <a:t>жинақталуымен</a:t>
            </a:r>
            <a:r>
              <a:rPr lang="ru-RU" dirty="0"/>
              <a:t> </a:t>
            </a:r>
            <a:r>
              <a:rPr lang="ru-RU" dirty="0" err="1"/>
              <a:t>қосарласа</a:t>
            </a:r>
            <a:r>
              <a:rPr lang="ru-RU" dirty="0"/>
              <a:t> </a:t>
            </a:r>
            <a:r>
              <a:rPr lang="ru-RU" dirty="0" err="1"/>
              <a:t>теңіз</a:t>
            </a:r>
            <a:r>
              <a:rPr lang="ru-RU" dirty="0"/>
              <a:t> </a:t>
            </a:r>
            <a:r>
              <a:rPr lang="ru-RU" dirty="0" err="1"/>
              <a:t>деңгейінің</a:t>
            </a:r>
            <a:r>
              <a:rPr lang="ru-RU" dirty="0"/>
              <a:t> </a:t>
            </a:r>
            <a:r>
              <a:rPr lang="ru-RU" dirty="0" err="1"/>
              <a:t>темендеуі</a:t>
            </a:r>
            <a:r>
              <a:rPr lang="ru-RU" dirty="0"/>
              <a:t> мен </a:t>
            </a:r>
            <a:r>
              <a:rPr lang="ru-RU" dirty="0" err="1"/>
              <a:t>аридтік</a:t>
            </a:r>
            <a:r>
              <a:rPr lang="ru-RU" dirty="0"/>
              <a:t> </a:t>
            </a:r>
            <a:r>
              <a:rPr lang="ru-RU" dirty="0" err="1"/>
              <a:t>жағдайлардың</a:t>
            </a:r>
            <a:r>
              <a:rPr lang="ru-RU" dirty="0"/>
              <a:t> </a:t>
            </a:r>
            <a:r>
              <a:rPr lang="ru-RU" dirty="0" err="1"/>
              <a:t>таралуы</a:t>
            </a:r>
            <a:r>
              <a:rPr lang="ru-RU" dirty="0"/>
              <a:t> </a:t>
            </a:r>
            <a:r>
              <a:rPr lang="ru-RU" dirty="0" err="1"/>
              <a:t>етек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отыр</a:t>
            </a:r>
            <a:r>
              <a:rPr lang="ru-RU" dirty="0"/>
              <a:t>. </a:t>
            </a:r>
            <a:r>
              <a:rPr lang="ru-RU" dirty="0" err="1"/>
              <a:t>Карбонда</a:t>
            </a:r>
            <a:r>
              <a:rPr lang="ru-RU" dirty="0"/>
              <a:t> </a:t>
            </a:r>
            <a:r>
              <a:rPr lang="ru-RU" dirty="0" err="1"/>
              <a:t>Жерорта</a:t>
            </a:r>
            <a:r>
              <a:rPr lang="ru-RU" dirty="0"/>
              <a:t> </a:t>
            </a:r>
            <a:r>
              <a:rPr lang="ru-RU" dirty="0" err="1"/>
              <a:t>теңізі</a:t>
            </a:r>
            <a:r>
              <a:rPr lang="ru-RU" dirty="0"/>
              <a:t> </a:t>
            </a:r>
            <a:r>
              <a:rPr lang="ru-RU" dirty="0" err="1"/>
              <a:t>геосинклиналында</a:t>
            </a:r>
            <a:r>
              <a:rPr lang="ru-RU" dirty="0"/>
              <a:t> тау </a:t>
            </a:r>
            <a:r>
              <a:rPr lang="ru-RU" dirty="0" err="1"/>
              <a:t>пайда</a:t>
            </a:r>
            <a:r>
              <a:rPr lang="ru-RU" dirty="0"/>
              <a:t> бола </a:t>
            </a:r>
            <a:r>
              <a:rPr lang="ru-RU" dirty="0" err="1"/>
              <a:t>бастады</a:t>
            </a:r>
            <a:r>
              <a:rPr lang="ru-RU" dirty="0"/>
              <a:t>, Сахара </a:t>
            </a:r>
            <a:r>
              <a:rPr lang="ru-RU" dirty="0" err="1"/>
              <a:t>синеклизаларындағы</a:t>
            </a:r>
            <a:r>
              <a:rPr lang="ru-RU" dirty="0"/>
              <a:t> </a:t>
            </a:r>
            <a:r>
              <a:rPr lang="ru-RU" dirty="0" err="1"/>
              <a:t>тұнба</a:t>
            </a:r>
            <a:r>
              <a:rPr lang="ru-RU" dirty="0"/>
              <a:t> </a:t>
            </a:r>
            <a:r>
              <a:rPr lang="ru-RU" dirty="0" err="1"/>
              <a:t>қабаттардың</a:t>
            </a:r>
            <a:r>
              <a:rPr lang="ru-RU" dirty="0"/>
              <a:t> </a:t>
            </a:r>
            <a:r>
              <a:rPr lang="ru-RU" dirty="0" err="1"/>
              <a:t>қатпарларға</a:t>
            </a:r>
            <a:r>
              <a:rPr lang="ru-RU" dirty="0"/>
              <a:t> </a:t>
            </a:r>
            <a:r>
              <a:rPr lang="ru-RU" dirty="0" err="1"/>
              <a:t>жинақталуы</a:t>
            </a:r>
            <a:r>
              <a:rPr lang="ru-RU" dirty="0"/>
              <a:t>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жаңғырығы</a:t>
            </a:r>
            <a:r>
              <a:rPr lang="ru-RU" dirty="0"/>
              <a:t> </a:t>
            </a:r>
            <a:r>
              <a:rPr lang="ru-RU" dirty="0" err="1"/>
              <a:t>іспетті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бөлігінде</a:t>
            </a:r>
            <a:r>
              <a:rPr lang="ru-RU" dirty="0"/>
              <a:t> </a:t>
            </a:r>
            <a:r>
              <a:rPr lang="ru-RU" dirty="0" err="1"/>
              <a:t>көтерілу</a:t>
            </a:r>
            <a:r>
              <a:rPr lang="ru-RU" dirty="0"/>
              <a:t> басым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Иілу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шөгінді</a:t>
            </a:r>
            <a:r>
              <a:rPr lang="ru-RU" dirty="0"/>
              <a:t> </a:t>
            </a:r>
            <a:r>
              <a:rPr lang="ru-RU" dirty="0" err="1"/>
              <a:t>жиналу</a:t>
            </a:r>
            <a:r>
              <a:rPr lang="ru-RU" dirty="0"/>
              <a:t> </a:t>
            </a:r>
            <a:r>
              <a:rPr lang="ru-RU" dirty="0" err="1"/>
              <a:t>қалың</a:t>
            </a:r>
            <a:r>
              <a:rPr lang="ru-RU" dirty="0"/>
              <a:t> </a:t>
            </a:r>
            <a:r>
              <a:rPr lang="ru-RU" dirty="0" err="1"/>
              <a:t>континенттік</a:t>
            </a:r>
            <a:r>
              <a:rPr lang="ru-RU" dirty="0"/>
              <a:t> Кап </a:t>
            </a:r>
            <a:r>
              <a:rPr lang="ru-RU" dirty="0" err="1"/>
              <a:t>формациясы</a:t>
            </a:r>
            <a:r>
              <a:rPr lang="ru-RU" dirty="0"/>
              <a:t> </a:t>
            </a:r>
            <a:r>
              <a:rPr lang="ru-RU" dirty="0" err="1"/>
              <a:t>қалыптасқан</a:t>
            </a:r>
            <a:r>
              <a:rPr lang="ru-RU" dirty="0"/>
              <a:t> Кап </a:t>
            </a:r>
            <a:r>
              <a:rPr lang="ru-RU" dirty="0" err="1"/>
              <a:t>аймағына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082FB14-D4BD-42C6-AD49-EB8D43A0E1DF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7580242" cy="44394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ru-RU" b="1" dirty="0" err="1"/>
              <a:t>Палеозойдың</a:t>
            </a:r>
            <a:r>
              <a:rPr lang="ru-RU" b="1" dirty="0"/>
              <a:t> </a:t>
            </a:r>
            <a:r>
              <a:rPr lang="ru-RU" b="1" dirty="0" err="1"/>
              <a:t>аяғында</a:t>
            </a:r>
            <a:r>
              <a:rPr lang="ru-RU" b="1" dirty="0"/>
              <a:t> </a:t>
            </a:r>
            <a:r>
              <a:rPr lang="ru-RU" dirty="0" err="1"/>
              <a:t>Гондвананың</a:t>
            </a:r>
            <a:r>
              <a:rPr lang="ru-RU" dirty="0"/>
              <a:t> </a:t>
            </a:r>
            <a:r>
              <a:rPr lang="ru-RU" dirty="0" err="1"/>
              <a:t>ыдырауы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материктердің</a:t>
            </a:r>
            <a:r>
              <a:rPr lang="ru-RU" dirty="0"/>
              <a:t> </a:t>
            </a:r>
            <a:r>
              <a:rPr lang="ru-RU" dirty="0" err="1"/>
              <a:t>пішінінің</a:t>
            </a:r>
            <a:r>
              <a:rPr lang="ru-RU" dirty="0"/>
              <a:t>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солтүстік</a:t>
            </a:r>
            <a:r>
              <a:rPr lang="ru-RU" dirty="0"/>
              <a:t> </a:t>
            </a:r>
            <a:r>
              <a:rPr lang="ru-RU" dirty="0" err="1"/>
              <a:t>бөлігінде</a:t>
            </a:r>
            <a:r>
              <a:rPr lang="ru-RU" dirty="0"/>
              <a:t> </a:t>
            </a:r>
            <a:r>
              <a:rPr lang="ru-RU" dirty="0" err="1"/>
              <a:t>теңіздің</a:t>
            </a:r>
            <a:r>
              <a:rPr lang="ru-RU" dirty="0"/>
              <a:t> </a:t>
            </a:r>
            <a:r>
              <a:rPr lang="ru-RU" dirty="0" err="1"/>
              <a:t>барынша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жайылуы</a:t>
            </a:r>
            <a:r>
              <a:rPr lang="ru-RU" dirty="0"/>
              <a:t> </a:t>
            </a:r>
            <a:r>
              <a:rPr lang="ru-RU" dirty="0" err="1"/>
              <a:t>палеозойдың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жартысында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еді</a:t>
            </a:r>
            <a:r>
              <a:rPr lang="ru-RU" dirty="0"/>
              <a:t>. </a:t>
            </a:r>
            <a:r>
              <a:rPr lang="ru-RU" dirty="0" err="1"/>
              <a:t>Карбонның</a:t>
            </a:r>
            <a:r>
              <a:rPr lang="ru-RU" dirty="0"/>
              <a:t> орта </a:t>
            </a:r>
            <a:r>
              <a:rPr lang="ru-RU" dirty="0" err="1"/>
              <a:t>шенінен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 </a:t>
            </a:r>
            <a:r>
              <a:rPr lang="ru-RU" dirty="0" err="1"/>
              <a:t>қабаттардың</a:t>
            </a:r>
            <a:r>
              <a:rPr lang="ru-RU" dirty="0"/>
              <a:t> </a:t>
            </a:r>
            <a:r>
              <a:rPr lang="ru-RU" dirty="0" err="1"/>
              <a:t>жинақталуымен</a:t>
            </a:r>
            <a:r>
              <a:rPr lang="ru-RU" dirty="0"/>
              <a:t> </a:t>
            </a:r>
            <a:r>
              <a:rPr lang="ru-RU" dirty="0" err="1"/>
              <a:t>қосарласа</a:t>
            </a:r>
            <a:r>
              <a:rPr lang="ru-RU" dirty="0"/>
              <a:t> </a:t>
            </a:r>
            <a:r>
              <a:rPr lang="ru-RU" dirty="0" err="1"/>
              <a:t>теңіз</a:t>
            </a:r>
            <a:r>
              <a:rPr lang="ru-RU" dirty="0"/>
              <a:t> </a:t>
            </a:r>
            <a:r>
              <a:rPr lang="ru-RU" dirty="0" err="1"/>
              <a:t>деңгейінің</a:t>
            </a:r>
            <a:r>
              <a:rPr lang="ru-RU" dirty="0"/>
              <a:t> </a:t>
            </a:r>
            <a:r>
              <a:rPr lang="ru-RU" dirty="0" err="1"/>
              <a:t>темендеуі</a:t>
            </a:r>
            <a:r>
              <a:rPr lang="ru-RU" dirty="0"/>
              <a:t> мен </a:t>
            </a:r>
            <a:r>
              <a:rPr lang="ru-RU" dirty="0" err="1"/>
              <a:t>аридтік</a:t>
            </a:r>
            <a:r>
              <a:rPr lang="ru-RU" dirty="0"/>
              <a:t> </a:t>
            </a:r>
            <a:r>
              <a:rPr lang="ru-RU" dirty="0" err="1"/>
              <a:t>жағдайлардың</a:t>
            </a:r>
            <a:r>
              <a:rPr lang="ru-RU" dirty="0"/>
              <a:t> </a:t>
            </a:r>
            <a:r>
              <a:rPr lang="ru-RU" dirty="0" err="1"/>
              <a:t>таралуы</a:t>
            </a:r>
            <a:r>
              <a:rPr lang="ru-RU" dirty="0"/>
              <a:t> </a:t>
            </a:r>
            <a:r>
              <a:rPr lang="ru-RU" dirty="0" err="1"/>
              <a:t>етек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отыр</a:t>
            </a:r>
            <a:r>
              <a:rPr lang="ru-RU" dirty="0"/>
              <a:t>. </a:t>
            </a:r>
            <a:r>
              <a:rPr lang="ru-RU" dirty="0" err="1"/>
              <a:t>Карбонда</a:t>
            </a:r>
            <a:r>
              <a:rPr lang="ru-RU" dirty="0"/>
              <a:t> </a:t>
            </a:r>
            <a:r>
              <a:rPr lang="ru-RU" dirty="0" err="1"/>
              <a:t>Жерорта</a:t>
            </a:r>
            <a:r>
              <a:rPr lang="ru-RU" dirty="0"/>
              <a:t> </a:t>
            </a:r>
            <a:r>
              <a:rPr lang="ru-RU" dirty="0" err="1"/>
              <a:t>теңізі</a:t>
            </a:r>
            <a:r>
              <a:rPr lang="ru-RU" dirty="0"/>
              <a:t> </a:t>
            </a:r>
            <a:r>
              <a:rPr lang="ru-RU" dirty="0" err="1"/>
              <a:t>геосинклиналында</a:t>
            </a:r>
            <a:r>
              <a:rPr lang="ru-RU" dirty="0"/>
              <a:t> тау </a:t>
            </a:r>
            <a:r>
              <a:rPr lang="ru-RU" dirty="0" err="1"/>
              <a:t>пайда</a:t>
            </a:r>
            <a:r>
              <a:rPr lang="ru-RU" dirty="0"/>
              <a:t> бола </a:t>
            </a:r>
            <a:r>
              <a:rPr lang="ru-RU" dirty="0" err="1"/>
              <a:t>бастады</a:t>
            </a:r>
            <a:r>
              <a:rPr lang="ru-RU" dirty="0"/>
              <a:t>, Сахара </a:t>
            </a:r>
            <a:r>
              <a:rPr lang="ru-RU" dirty="0" err="1"/>
              <a:t>синеклизаларындағы</a:t>
            </a:r>
            <a:r>
              <a:rPr lang="ru-RU" dirty="0"/>
              <a:t> </a:t>
            </a:r>
            <a:r>
              <a:rPr lang="ru-RU" dirty="0" err="1"/>
              <a:t>тұнба</a:t>
            </a:r>
            <a:r>
              <a:rPr lang="ru-RU" dirty="0"/>
              <a:t> </a:t>
            </a:r>
            <a:r>
              <a:rPr lang="ru-RU" dirty="0" err="1"/>
              <a:t>қабаттардың</a:t>
            </a:r>
            <a:r>
              <a:rPr lang="ru-RU" dirty="0"/>
              <a:t> </a:t>
            </a:r>
            <a:r>
              <a:rPr lang="ru-RU" dirty="0" err="1"/>
              <a:t>қатпарларға</a:t>
            </a:r>
            <a:r>
              <a:rPr lang="ru-RU" dirty="0"/>
              <a:t> </a:t>
            </a:r>
            <a:r>
              <a:rPr lang="ru-RU" dirty="0" err="1"/>
              <a:t>жинақталуы</a:t>
            </a:r>
            <a:r>
              <a:rPr lang="ru-RU" dirty="0"/>
              <a:t>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жаңғырығы</a:t>
            </a:r>
            <a:r>
              <a:rPr lang="ru-RU" dirty="0"/>
              <a:t> </a:t>
            </a:r>
            <a:r>
              <a:rPr lang="ru-RU" dirty="0" err="1"/>
              <a:t>іспетті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бөлігінде</a:t>
            </a:r>
            <a:r>
              <a:rPr lang="ru-RU" dirty="0"/>
              <a:t> </a:t>
            </a:r>
            <a:r>
              <a:rPr lang="ru-RU" dirty="0" err="1"/>
              <a:t>көтерілу</a:t>
            </a:r>
            <a:r>
              <a:rPr lang="ru-RU" dirty="0"/>
              <a:t> басым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Иілу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шөгінді</a:t>
            </a:r>
            <a:r>
              <a:rPr lang="ru-RU" dirty="0"/>
              <a:t> </a:t>
            </a:r>
            <a:r>
              <a:rPr lang="ru-RU" dirty="0" err="1"/>
              <a:t>жиналу</a:t>
            </a:r>
            <a:r>
              <a:rPr lang="ru-RU" dirty="0"/>
              <a:t> </a:t>
            </a:r>
            <a:r>
              <a:rPr lang="ru-RU" dirty="0" err="1"/>
              <a:t>қалың</a:t>
            </a:r>
            <a:r>
              <a:rPr lang="ru-RU" dirty="0"/>
              <a:t> </a:t>
            </a:r>
            <a:r>
              <a:rPr lang="ru-RU" dirty="0" err="1"/>
              <a:t>континенттік</a:t>
            </a:r>
            <a:r>
              <a:rPr lang="ru-RU" dirty="0"/>
              <a:t> Кап </a:t>
            </a:r>
            <a:r>
              <a:rPr lang="ru-RU" dirty="0" err="1"/>
              <a:t>формациясы</a:t>
            </a:r>
            <a:r>
              <a:rPr lang="ru-RU" dirty="0"/>
              <a:t> </a:t>
            </a:r>
            <a:r>
              <a:rPr lang="ru-RU" dirty="0" err="1"/>
              <a:t>қалыптасқан</a:t>
            </a:r>
            <a:r>
              <a:rPr lang="ru-RU" dirty="0"/>
              <a:t> Кап </a:t>
            </a:r>
            <a:r>
              <a:rPr lang="ru-RU" dirty="0" err="1"/>
              <a:t>аймағына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4FBD9-E256-4CA5-BF1F-018DA1B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243" y="-1"/>
            <a:ext cx="4611757" cy="44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4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4E378DC-44CF-43DA-826F-8F44C4E0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964557" cy="685800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err="1"/>
              <a:t>Палеозойдың</a:t>
            </a:r>
            <a:r>
              <a:rPr lang="ru-RU" b="1" dirty="0"/>
              <a:t> </a:t>
            </a:r>
            <a:r>
              <a:rPr lang="ru-RU" b="1" dirty="0" err="1"/>
              <a:t>аяғында</a:t>
            </a:r>
            <a:r>
              <a:rPr lang="ru-RU" b="1" dirty="0"/>
              <a:t> </a:t>
            </a:r>
            <a:r>
              <a:rPr lang="ru-RU" dirty="0" err="1"/>
              <a:t>бүкіл</a:t>
            </a:r>
            <a:r>
              <a:rPr lang="ru-RU" dirty="0"/>
              <a:t> платформа </a:t>
            </a:r>
            <a:r>
              <a:rPr lang="ru-RU" dirty="0" err="1"/>
              <a:t>жаппай</a:t>
            </a:r>
            <a:r>
              <a:rPr lang="ru-RU" dirty="0"/>
              <a:t> </a:t>
            </a:r>
            <a:r>
              <a:rPr lang="ru-RU" dirty="0" err="1"/>
              <a:t>көтеріліп</a:t>
            </a:r>
            <a:r>
              <a:rPr lang="ru-RU" dirty="0"/>
              <a:t>,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мұз</a:t>
            </a:r>
            <a:r>
              <a:rPr lang="ru-RU" dirty="0"/>
              <a:t> </a:t>
            </a:r>
            <a:r>
              <a:rPr lang="ru-RU" dirty="0" err="1"/>
              <a:t>басуы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- </a:t>
            </a:r>
            <a:r>
              <a:rPr lang="ru-RU" dirty="0" err="1"/>
              <a:t>қабат</a:t>
            </a:r>
            <a:r>
              <a:rPr lang="ru-RU" dirty="0"/>
              <a:t> </a:t>
            </a:r>
            <a:r>
              <a:rPr lang="ru-RU" dirty="0" err="1"/>
              <a:t>жүрді</a:t>
            </a:r>
            <a:r>
              <a:rPr lang="ru-RU" dirty="0"/>
              <a:t>. </a:t>
            </a:r>
            <a:r>
              <a:rPr lang="ru-RU" dirty="0" err="1"/>
              <a:t>Мұздық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су-</a:t>
            </a:r>
            <a:r>
              <a:rPr lang="ru-RU" dirty="0" err="1"/>
              <a:t>мұз</a:t>
            </a:r>
            <a:r>
              <a:rPr lang="ru-RU" dirty="0"/>
              <a:t> </a:t>
            </a:r>
            <a:r>
              <a:rPr lang="ru-RU" dirty="0" err="1"/>
              <a:t>шөгінділерін</a:t>
            </a:r>
            <a:r>
              <a:rPr lang="ru-RU" dirty="0"/>
              <a:t> </a:t>
            </a:r>
            <a:r>
              <a:rPr lang="ru-RU" dirty="0" err="1"/>
              <a:t>құрады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қалыңдығы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жерлерде</a:t>
            </a:r>
            <a:r>
              <a:rPr lang="ru-RU" dirty="0"/>
              <a:t> 300 м </a:t>
            </a:r>
            <a:r>
              <a:rPr lang="ru-RU" dirty="0" err="1"/>
              <a:t>жетті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континенттің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бөлігіндегі</a:t>
            </a:r>
            <a:r>
              <a:rPr lang="ru-RU" dirty="0"/>
              <a:t> </a:t>
            </a:r>
            <a:r>
              <a:rPr lang="ru-RU" dirty="0" err="1"/>
              <a:t>иіндерді</a:t>
            </a:r>
            <a:r>
              <a:rPr lang="ru-RU" dirty="0"/>
              <a:t> - Карру, Калахари </a:t>
            </a:r>
            <a:r>
              <a:rPr lang="ru-RU" dirty="0" err="1"/>
              <a:t>және</a:t>
            </a:r>
            <a:r>
              <a:rPr lang="ru-RU" dirty="0"/>
              <a:t> Конго </a:t>
            </a:r>
            <a:r>
              <a:rPr lang="ru-RU" dirty="0" err="1"/>
              <a:t>ойыстарын</a:t>
            </a:r>
            <a:r>
              <a:rPr lang="ru-RU" dirty="0"/>
              <a:t> </a:t>
            </a:r>
            <a:r>
              <a:rPr lang="ru-RU" dirty="0" err="1"/>
              <a:t>толтырды</a:t>
            </a:r>
            <a:r>
              <a:rPr lang="ru-RU" dirty="0"/>
              <a:t>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үстінде</a:t>
            </a:r>
            <a:r>
              <a:rPr lang="ru-RU" dirty="0"/>
              <a:t> </a:t>
            </a:r>
            <a:r>
              <a:rPr lang="ru-RU" dirty="0" err="1"/>
              <a:t>каррудың</a:t>
            </a:r>
            <a:r>
              <a:rPr lang="ru-RU" dirty="0"/>
              <a:t> </a:t>
            </a:r>
            <a:r>
              <a:rPr lang="ru-RU" dirty="0" err="1"/>
              <a:t>қалың</a:t>
            </a:r>
            <a:r>
              <a:rPr lang="ru-RU" dirty="0"/>
              <a:t> </a:t>
            </a:r>
            <a:r>
              <a:rPr lang="ru-RU" dirty="0" err="1"/>
              <a:t>континенттік</a:t>
            </a:r>
            <a:r>
              <a:rPr lang="ru-RU" dirty="0"/>
              <a:t> </a:t>
            </a:r>
            <a:r>
              <a:rPr lang="ru-RU" dirty="0" err="1"/>
              <a:t>формациялары</a:t>
            </a:r>
            <a:r>
              <a:rPr lang="ru-RU" dirty="0"/>
              <a:t> </a:t>
            </a:r>
            <a:r>
              <a:rPr lang="ru-RU" dirty="0" err="1"/>
              <a:t>жиналды</a:t>
            </a:r>
            <a:r>
              <a:rPr lang="ru-RU" dirty="0"/>
              <a:t>. </a:t>
            </a:r>
            <a:r>
              <a:rPr lang="ru-RU" dirty="0" err="1"/>
              <a:t>Мұз</a:t>
            </a:r>
            <a:r>
              <a:rPr lang="ru-RU" dirty="0"/>
              <a:t> </a:t>
            </a:r>
            <a:r>
              <a:rPr lang="ru-RU" dirty="0" err="1"/>
              <a:t>басудың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орталықтары</a:t>
            </a:r>
            <a:r>
              <a:rPr lang="ru-RU" dirty="0"/>
              <a:t> Конго </a:t>
            </a:r>
            <a:r>
              <a:rPr lang="ru-RU" dirty="0" err="1"/>
              <a:t>синеклизасынан</a:t>
            </a:r>
            <a:r>
              <a:rPr lang="ru-RU" dirty="0"/>
              <a:t> </a:t>
            </a:r>
            <a:r>
              <a:rPr lang="ru-RU" dirty="0" err="1"/>
              <a:t>шығысқа</a:t>
            </a:r>
            <a:r>
              <a:rPr lang="ru-RU" dirty="0"/>
              <a:t> </a:t>
            </a:r>
            <a:r>
              <a:rPr lang="ru-RU" dirty="0" err="1"/>
              <a:t>қарайғы</a:t>
            </a:r>
            <a:r>
              <a:rPr lang="ru-RU" dirty="0"/>
              <a:t> </a:t>
            </a:r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массивтер</a:t>
            </a:r>
            <a:r>
              <a:rPr lang="ru-RU" dirty="0"/>
              <a:t> </a:t>
            </a:r>
            <a:r>
              <a:rPr lang="ru-RU" dirty="0" err="1"/>
              <a:t>алабында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Нубия-Аравия </a:t>
            </a:r>
            <a:r>
              <a:rPr lang="ru-RU" dirty="0" err="1"/>
              <a:t>қалқанында</a:t>
            </a:r>
            <a:r>
              <a:rPr lang="ru-RU" dirty="0"/>
              <a:t> </a:t>
            </a:r>
            <a:r>
              <a:rPr lang="ru-RU" dirty="0" err="1"/>
              <a:t>жатты</a:t>
            </a:r>
            <a:r>
              <a:rPr lang="ru-RU" dirty="0"/>
              <a:t>. Карру </a:t>
            </a:r>
            <a:r>
              <a:rPr lang="ru-RU" dirty="0" err="1"/>
              <a:t>формациясының</a:t>
            </a:r>
            <a:r>
              <a:rPr lang="ru-RU" dirty="0"/>
              <a:t> </a:t>
            </a:r>
            <a:r>
              <a:rPr lang="ru-RU" dirty="0" err="1"/>
              <a:t>қүрылуы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триас </a:t>
            </a:r>
            <a:r>
              <a:rPr lang="ru-RU" dirty="0" err="1"/>
              <a:t>бойына</a:t>
            </a:r>
            <a:r>
              <a:rPr lang="ru-RU" dirty="0"/>
              <a:t> </a:t>
            </a:r>
            <a:r>
              <a:rPr lang="ru-RU" dirty="0" err="1"/>
              <a:t>жалғаса</a:t>
            </a:r>
            <a:r>
              <a:rPr lang="ru-RU" dirty="0"/>
              <a:t> </a:t>
            </a:r>
            <a:r>
              <a:rPr lang="ru-RU" dirty="0" err="1"/>
              <a:t>берді</a:t>
            </a:r>
            <a:r>
              <a:rPr lang="ru-RU" dirty="0"/>
              <a:t>. </a:t>
            </a:r>
            <a:r>
              <a:rPr lang="ru-RU" dirty="0" err="1"/>
              <a:t>Онымен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мезгілде</a:t>
            </a:r>
            <a:r>
              <a:rPr lang="ru-RU" dirty="0"/>
              <a:t>  </a:t>
            </a:r>
            <a:r>
              <a:rPr lang="ru-RU" dirty="0" err="1"/>
              <a:t>оңтүстікте</a:t>
            </a:r>
            <a:r>
              <a:rPr lang="ru-RU" dirty="0"/>
              <a:t> Кап </a:t>
            </a:r>
            <a:r>
              <a:rPr lang="ru-RU" dirty="0" err="1"/>
              <a:t>формациясы</a:t>
            </a:r>
            <a:r>
              <a:rPr lang="ru-RU" dirty="0"/>
              <a:t> </a:t>
            </a:r>
            <a:r>
              <a:rPr lang="ru-RU" dirty="0" err="1"/>
              <a:t>қабаттарының</a:t>
            </a:r>
            <a:r>
              <a:rPr lang="ru-RU" dirty="0"/>
              <a:t> </a:t>
            </a:r>
            <a:r>
              <a:rPr lang="ru-RU" dirty="0" err="1"/>
              <a:t>катпарларға</a:t>
            </a:r>
            <a:r>
              <a:rPr lang="ru-RU" dirty="0"/>
              <a:t> </a:t>
            </a:r>
            <a:r>
              <a:rPr lang="ru-RU" dirty="0" err="1"/>
              <a:t>жинақталуы</a:t>
            </a:r>
            <a:r>
              <a:rPr lang="ru-RU" dirty="0"/>
              <a:t> мен </a:t>
            </a:r>
            <a:r>
              <a:rPr lang="ru-RU" dirty="0" err="1"/>
              <a:t>көтерілуі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Кап </a:t>
            </a:r>
            <a:r>
              <a:rPr lang="ru-RU" dirty="0" err="1"/>
              <a:t>тауы</a:t>
            </a:r>
            <a:r>
              <a:rPr lang="ru-RU" dirty="0"/>
              <a:t>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түзілуі</a:t>
            </a:r>
            <a:r>
              <a:rPr lang="ru-RU" dirty="0"/>
              <a:t> </a:t>
            </a:r>
            <a:r>
              <a:rPr lang="ru-RU" dirty="0" err="1"/>
              <a:t>жүрді</a:t>
            </a:r>
            <a:r>
              <a:rPr lang="ru-RU" dirty="0"/>
              <a:t>. </a:t>
            </a:r>
            <a:r>
              <a:rPr lang="ru-RU" dirty="0" err="1"/>
              <a:t>Жоғарғы</a:t>
            </a:r>
            <a:r>
              <a:rPr lang="ru-RU" dirty="0"/>
              <a:t> триас пен </a:t>
            </a:r>
            <a:r>
              <a:rPr lang="ru-RU" dirty="0" err="1"/>
              <a:t>юраның</a:t>
            </a:r>
            <a:r>
              <a:rPr lang="ru-RU" dirty="0"/>
              <a:t> бас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тектоникалық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етек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оңтүстігінде</a:t>
            </a:r>
            <a:r>
              <a:rPr lang="ru-RU" dirty="0"/>
              <a:t>, </a:t>
            </a:r>
            <a:r>
              <a:rPr lang="ru-RU" dirty="0" err="1"/>
              <a:t>шығысында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солтүстік-батысында</a:t>
            </a:r>
            <a:r>
              <a:rPr lang="ru-RU" dirty="0"/>
              <a:t> </a:t>
            </a:r>
            <a:r>
              <a:rPr lang="ru-RU" dirty="0" err="1"/>
              <a:t>вулкандық</a:t>
            </a:r>
            <a:r>
              <a:rPr lang="ru-RU" dirty="0"/>
              <a:t> </a:t>
            </a:r>
            <a:r>
              <a:rPr lang="ru-RU" dirty="0" err="1"/>
              <a:t>әрекетпен</a:t>
            </a:r>
            <a:r>
              <a:rPr lang="ru-RU" dirty="0"/>
              <a:t> </a:t>
            </a:r>
            <a:r>
              <a:rPr lang="ru-RU" dirty="0" err="1"/>
              <a:t>аяқталды</a:t>
            </a:r>
            <a:r>
              <a:rPr lang="ru-RU" dirty="0"/>
              <a:t>. </a:t>
            </a:r>
            <a:r>
              <a:rPr lang="ru-RU" dirty="0" err="1"/>
              <a:t>Бүкіл</a:t>
            </a:r>
            <a:r>
              <a:rPr lang="ru-RU" dirty="0"/>
              <a:t> юра </a:t>
            </a:r>
            <a:r>
              <a:rPr lang="ru-RU" dirty="0" err="1"/>
              <a:t>бойына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бордың</a:t>
            </a:r>
            <a:r>
              <a:rPr lang="ru-RU" dirty="0"/>
              <a:t> бас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көпшілік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көтерілумен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Ойыстарда</a:t>
            </a:r>
            <a:r>
              <a:rPr lang="ru-RU" dirty="0"/>
              <a:t> </a:t>
            </a:r>
            <a:r>
              <a:rPr lang="ru-RU" dirty="0" err="1"/>
              <a:t>континенттік</a:t>
            </a:r>
            <a:r>
              <a:rPr lang="ru-RU" dirty="0"/>
              <a:t> </a:t>
            </a:r>
            <a:r>
              <a:rPr lang="ru-RU" dirty="0" err="1"/>
              <a:t>шөгінділер</a:t>
            </a:r>
            <a:r>
              <a:rPr lang="ru-RU" dirty="0"/>
              <a:t> </a:t>
            </a:r>
            <a:r>
              <a:rPr lang="ru-RU" dirty="0" err="1"/>
              <a:t>жинақталды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граниттер</a:t>
            </a:r>
            <a:r>
              <a:rPr lang="ru-RU" dirty="0"/>
              <a:t> мен </a:t>
            </a:r>
            <a:r>
              <a:rPr lang="ru-RU" dirty="0" err="1"/>
              <a:t>карбонатиттер</a:t>
            </a:r>
            <a:r>
              <a:rPr lang="ru-RU" dirty="0"/>
              <a:t> </a:t>
            </a:r>
            <a:r>
              <a:rPr lang="ru-RU" dirty="0" err="1"/>
              <a:t>жарып</a:t>
            </a:r>
            <a:r>
              <a:rPr lang="ru-RU" dirty="0"/>
              <a:t> </a:t>
            </a:r>
            <a:r>
              <a:rPr lang="ru-RU" dirty="0" err="1"/>
              <a:t>кіріп</a:t>
            </a:r>
            <a:r>
              <a:rPr lang="ru-RU" dirty="0"/>
              <a:t> кимберлит </a:t>
            </a:r>
            <a:r>
              <a:rPr lang="ru-RU" dirty="0" err="1"/>
              <a:t>түтікшелері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Сол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әуелі</a:t>
            </a:r>
            <a:r>
              <a:rPr lang="ru-RU" dirty="0"/>
              <a:t> </a:t>
            </a:r>
            <a:r>
              <a:rPr lang="ru-RU" dirty="0" err="1"/>
              <a:t>Үнді</a:t>
            </a:r>
            <a:r>
              <a:rPr lang="ru-RU" dirty="0"/>
              <a:t>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Атлант </a:t>
            </a:r>
            <a:r>
              <a:rPr lang="ru-RU" dirty="0" err="1"/>
              <a:t>мұхиты</a:t>
            </a:r>
            <a:r>
              <a:rPr lang="ru-RU" dirty="0"/>
              <a:t> </a:t>
            </a:r>
            <a:r>
              <a:rPr lang="ru-RU" dirty="0" err="1"/>
              <a:t>аймағындағы</a:t>
            </a:r>
            <a:r>
              <a:rPr lang="ru-RU" dirty="0"/>
              <a:t> </a:t>
            </a:r>
            <a:r>
              <a:rPr lang="ru-RU" dirty="0" err="1"/>
              <a:t>шөгу</a:t>
            </a:r>
            <a:r>
              <a:rPr lang="ru-RU" dirty="0"/>
              <a:t> мен </a:t>
            </a:r>
            <a:r>
              <a:rPr lang="ru-RU" dirty="0" err="1"/>
              <a:t>жарылуларға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мұхит</a:t>
            </a:r>
            <a:r>
              <a:rPr lang="ru-RU" dirty="0"/>
              <a:t> </a:t>
            </a:r>
            <a:r>
              <a:rPr lang="ru-RU" dirty="0" err="1"/>
              <a:t>шеті</a:t>
            </a:r>
            <a:r>
              <a:rPr lang="ru-RU" dirty="0"/>
              <a:t> </a:t>
            </a:r>
            <a:r>
              <a:rPr lang="ru-RU" dirty="0" err="1"/>
              <a:t>иіндерінің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Африка </a:t>
            </a:r>
            <a:r>
              <a:rPr lang="ru-RU" dirty="0" err="1"/>
              <a:t>контурының</a:t>
            </a:r>
            <a:r>
              <a:rPr lang="ru-RU" dirty="0"/>
              <a:t> </a:t>
            </a:r>
            <a:r>
              <a:rPr lang="ru-RU" dirty="0" err="1"/>
              <a:t>қалыптасуы</a:t>
            </a:r>
            <a:r>
              <a:rPr lang="ru-RU" dirty="0"/>
              <a:t> </a:t>
            </a:r>
            <a:r>
              <a:rPr lang="ru-RU" dirty="0" err="1"/>
              <a:t>жүрді</a:t>
            </a:r>
            <a:r>
              <a:rPr lang="ru-RU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3A7B71-BD3E-47D9-A2F7-105733AC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574" y="1126435"/>
            <a:ext cx="4121426" cy="51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9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0E059A-7BA0-4F5B-A678-8DE75EED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1166192"/>
            <a:ext cx="10257182" cy="5565912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Африканың</a:t>
            </a:r>
            <a:r>
              <a:rPr lang="ru-RU" sz="2400" dirty="0"/>
              <a:t> </a:t>
            </a:r>
            <a:r>
              <a:rPr lang="ru-RU" sz="2400" dirty="0" err="1"/>
              <a:t>солтүстік</a:t>
            </a:r>
            <a:r>
              <a:rPr lang="ru-RU" sz="2400" dirty="0"/>
              <a:t> </a:t>
            </a:r>
            <a:r>
              <a:rPr lang="ru-RU" sz="2400" dirty="0" err="1"/>
              <a:t>бөлігінде</a:t>
            </a:r>
            <a:r>
              <a:rPr lang="ru-RU" sz="2400" dirty="0"/>
              <a:t> </a:t>
            </a:r>
            <a:r>
              <a:rPr lang="ru-RU" sz="2400" dirty="0" err="1"/>
              <a:t>теңіздің</a:t>
            </a:r>
            <a:r>
              <a:rPr lang="ru-RU" sz="2400" dirty="0"/>
              <a:t> </a:t>
            </a:r>
            <a:r>
              <a:rPr lang="ru-RU" sz="2400" dirty="0" err="1"/>
              <a:t>барынша</a:t>
            </a:r>
            <a:r>
              <a:rPr lang="ru-RU" sz="2400" dirty="0"/>
              <a:t> </a:t>
            </a:r>
            <a:r>
              <a:rPr lang="ru-RU" sz="2400" dirty="0" err="1"/>
              <a:t>кеңінен</a:t>
            </a:r>
            <a:r>
              <a:rPr lang="ru-RU" sz="2400" dirty="0"/>
              <a:t> </a:t>
            </a:r>
            <a:r>
              <a:rPr lang="ru-RU" sz="2400" dirty="0" err="1"/>
              <a:t>жайылуы</a:t>
            </a:r>
            <a:r>
              <a:rPr lang="ru-RU" sz="2400" dirty="0"/>
              <a:t> </a:t>
            </a:r>
            <a:r>
              <a:rPr lang="ru-RU" sz="2400" dirty="0" err="1"/>
              <a:t>палеозойдың</a:t>
            </a:r>
            <a:r>
              <a:rPr lang="ru-RU" sz="2400" dirty="0"/>
              <a:t> </a:t>
            </a:r>
            <a:r>
              <a:rPr lang="ru-RU" sz="2400" dirty="0" err="1"/>
              <a:t>бірінші</a:t>
            </a:r>
            <a:r>
              <a:rPr lang="ru-RU" sz="2400" dirty="0"/>
              <a:t> </a:t>
            </a:r>
            <a:r>
              <a:rPr lang="ru-RU" sz="2400" dirty="0" err="1"/>
              <a:t>жартысында</a:t>
            </a:r>
            <a:r>
              <a:rPr lang="ru-RU" sz="2400" dirty="0"/>
              <a:t> </a:t>
            </a:r>
            <a:r>
              <a:rPr lang="ru-RU" sz="2400" dirty="0" err="1"/>
              <a:t>болған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. </a:t>
            </a:r>
            <a:r>
              <a:rPr lang="ru-RU" sz="2400" dirty="0" err="1"/>
              <a:t>Карбонның</a:t>
            </a:r>
            <a:r>
              <a:rPr lang="ru-RU" sz="2400" dirty="0"/>
              <a:t> орта </a:t>
            </a:r>
            <a:r>
              <a:rPr lang="ru-RU" sz="2400" dirty="0" err="1"/>
              <a:t>шенінен</a:t>
            </a:r>
            <a:r>
              <a:rPr lang="ru-RU" sz="2400" dirty="0"/>
              <a:t> </a:t>
            </a:r>
            <a:r>
              <a:rPr lang="ru-RU" sz="2400" dirty="0" err="1"/>
              <a:t>бастап</a:t>
            </a:r>
            <a:r>
              <a:rPr lang="ru-RU" sz="2400" dirty="0"/>
              <a:t> </a:t>
            </a:r>
            <a:r>
              <a:rPr lang="ru-RU" sz="2400" dirty="0" err="1"/>
              <a:t>қызыл</a:t>
            </a:r>
            <a:r>
              <a:rPr lang="ru-RU" sz="2400" dirty="0"/>
              <a:t> </a:t>
            </a:r>
            <a:r>
              <a:rPr lang="ru-RU" sz="2400" dirty="0" err="1"/>
              <a:t>түсті</a:t>
            </a:r>
            <a:r>
              <a:rPr lang="ru-RU" sz="2400" dirty="0"/>
              <a:t> </a:t>
            </a:r>
            <a:r>
              <a:rPr lang="ru-RU" sz="2400" dirty="0" err="1"/>
              <a:t>қабаттардың</a:t>
            </a:r>
            <a:r>
              <a:rPr lang="ru-RU" sz="2400" dirty="0"/>
              <a:t> </a:t>
            </a:r>
            <a:r>
              <a:rPr lang="ru-RU" sz="2400" dirty="0" err="1"/>
              <a:t>жинақталуымен</a:t>
            </a:r>
            <a:r>
              <a:rPr lang="ru-RU" sz="2400" dirty="0"/>
              <a:t> </a:t>
            </a:r>
            <a:r>
              <a:rPr lang="ru-RU" sz="2400" dirty="0" err="1"/>
              <a:t>қосарласа</a:t>
            </a:r>
            <a:r>
              <a:rPr lang="ru-RU" sz="2400" dirty="0"/>
              <a:t> </a:t>
            </a:r>
            <a:r>
              <a:rPr lang="ru-RU" sz="2400" dirty="0" err="1"/>
              <a:t>теңіз</a:t>
            </a:r>
            <a:r>
              <a:rPr lang="ru-RU" sz="2400" dirty="0"/>
              <a:t> </a:t>
            </a:r>
            <a:r>
              <a:rPr lang="ru-RU" sz="2400" dirty="0" err="1"/>
              <a:t>деңгейінің</a:t>
            </a:r>
            <a:r>
              <a:rPr lang="ru-RU" sz="2400" dirty="0"/>
              <a:t> </a:t>
            </a:r>
            <a:r>
              <a:rPr lang="ru-RU" sz="2400" dirty="0" err="1"/>
              <a:t>темендеуі</a:t>
            </a:r>
            <a:r>
              <a:rPr lang="ru-RU" sz="2400" dirty="0"/>
              <a:t> мен </a:t>
            </a:r>
            <a:r>
              <a:rPr lang="ru-RU" sz="2400" dirty="0" err="1"/>
              <a:t>аридтік</a:t>
            </a:r>
            <a:r>
              <a:rPr lang="ru-RU" sz="2400" dirty="0"/>
              <a:t> </a:t>
            </a:r>
            <a:r>
              <a:rPr lang="ru-RU" sz="2400" dirty="0" err="1"/>
              <a:t>жағдайлардың</a:t>
            </a:r>
            <a:r>
              <a:rPr lang="ru-RU" sz="2400" dirty="0"/>
              <a:t> </a:t>
            </a:r>
            <a:r>
              <a:rPr lang="ru-RU" sz="2400" dirty="0" err="1"/>
              <a:t>таралуы</a:t>
            </a:r>
            <a:r>
              <a:rPr lang="ru-RU" sz="2400" dirty="0"/>
              <a:t> </a:t>
            </a:r>
            <a:r>
              <a:rPr lang="ru-RU" sz="2400" dirty="0" err="1"/>
              <a:t>етек</a:t>
            </a:r>
            <a:r>
              <a:rPr lang="ru-RU" sz="2400" dirty="0"/>
              <a:t> </a:t>
            </a:r>
            <a:r>
              <a:rPr lang="ru-RU" sz="2400" dirty="0" err="1"/>
              <a:t>алып</a:t>
            </a:r>
            <a:r>
              <a:rPr lang="ru-RU" sz="2400" dirty="0"/>
              <a:t> </a:t>
            </a:r>
            <a:r>
              <a:rPr lang="ru-RU" sz="2400" dirty="0" err="1"/>
              <a:t>отыр</a:t>
            </a:r>
            <a:r>
              <a:rPr lang="ru-RU" sz="2400" dirty="0"/>
              <a:t>. </a:t>
            </a:r>
            <a:r>
              <a:rPr lang="ru-RU" sz="2400" dirty="0" err="1"/>
              <a:t>Карбонда</a:t>
            </a:r>
            <a:r>
              <a:rPr lang="ru-RU" sz="2400" dirty="0"/>
              <a:t> </a:t>
            </a:r>
            <a:r>
              <a:rPr lang="ru-RU" sz="2400" dirty="0" err="1"/>
              <a:t>Жерорта</a:t>
            </a:r>
            <a:r>
              <a:rPr lang="ru-RU" sz="2400" dirty="0"/>
              <a:t> </a:t>
            </a:r>
            <a:r>
              <a:rPr lang="ru-RU" sz="2400" dirty="0" err="1"/>
              <a:t>теңізі</a:t>
            </a:r>
            <a:r>
              <a:rPr lang="ru-RU" sz="2400" dirty="0"/>
              <a:t> </a:t>
            </a:r>
            <a:r>
              <a:rPr lang="ru-RU" sz="2400" dirty="0" err="1"/>
              <a:t>геосинклиналында</a:t>
            </a:r>
            <a:r>
              <a:rPr lang="ru-RU" sz="2400" dirty="0"/>
              <a:t> тау </a:t>
            </a:r>
            <a:r>
              <a:rPr lang="ru-RU" sz="2400" dirty="0" err="1"/>
              <a:t>пайда</a:t>
            </a:r>
            <a:r>
              <a:rPr lang="ru-RU" sz="2400" dirty="0"/>
              <a:t> бола </a:t>
            </a:r>
            <a:r>
              <a:rPr lang="ru-RU" sz="2400" dirty="0" err="1"/>
              <a:t>бастады</a:t>
            </a:r>
            <a:r>
              <a:rPr lang="ru-RU" sz="2400" dirty="0"/>
              <a:t>, Сахара </a:t>
            </a:r>
            <a:r>
              <a:rPr lang="ru-RU" sz="2400" dirty="0" err="1"/>
              <a:t>синеклизаларындағы</a:t>
            </a:r>
            <a:r>
              <a:rPr lang="ru-RU" sz="2400" dirty="0"/>
              <a:t> </a:t>
            </a:r>
            <a:r>
              <a:rPr lang="ru-RU" sz="2400" dirty="0" err="1"/>
              <a:t>тұнба</a:t>
            </a:r>
            <a:r>
              <a:rPr lang="ru-RU" sz="2400" dirty="0"/>
              <a:t> </a:t>
            </a:r>
            <a:r>
              <a:rPr lang="ru-RU" sz="2400" dirty="0" err="1"/>
              <a:t>қабаттардың</a:t>
            </a:r>
            <a:r>
              <a:rPr lang="ru-RU" sz="2400" dirty="0"/>
              <a:t> </a:t>
            </a:r>
            <a:r>
              <a:rPr lang="ru-RU" sz="2400" dirty="0" err="1"/>
              <a:t>қатпарларға</a:t>
            </a:r>
            <a:r>
              <a:rPr lang="ru-RU" sz="2400" dirty="0"/>
              <a:t> </a:t>
            </a:r>
            <a:r>
              <a:rPr lang="ru-RU" sz="2400" dirty="0" err="1"/>
              <a:t>жинақталуы</a:t>
            </a:r>
            <a:r>
              <a:rPr lang="ru-RU" sz="2400" dirty="0"/>
              <a:t> </a:t>
            </a:r>
            <a:r>
              <a:rPr lang="ru-RU" sz="2400" dirty="0" err="1"/>
              <a:t>соның</a:t>
            </a:r>
            <a:r>
              <a:rPr lang="ru-RU" sz="2400" dirty="0"/>
              <a:t> </a:t>
            </a:r>
            <a:r>
              <a:rPr lang="ru-RU" sz="2400" dirty="0" err="1"/>
              <a:t>жаңғырығы</a:t>
            </a:r>
            <a:r>
              <a:rPr lang="ru-RU" sz="2400" dirty="0"/>
              <a:t> </a:t>
            </a:r>
            <a:r>
              <a:rPr lang="ru-RU" sz="2400" dirty="0" err="1"/>
              <a:t>іспетті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кезде</a:t>
            </a:r>
            <a:r>
              <a:rPr lang="ru-RU" sz="2400" dirty="0"/>
              <a:t> </a:t>
            </a:r>
            <a:r>
              <a:rPr lang="ru-RU" sz="2400" dirty="0" err="1"/>
              <a:t>Африканың</a:t>
            </a:r>
            <a:r>
              <a:rPr lang="ru-RU" sz="2400" dirty="0"/>
              <a:t> </a:t>
            </a:r>
            <a:r>
              <a:rPr lang="ru-RU" sz="2400" dirty="0" err="1"/>
              <a:t>оңтүстік</a:t>
            </a:r>
            <a:r>
              <a:rPr lang="ru-RU" sz="2400" dirty="0"/>
              <a:t> </a:t>
            </a:r>
            <a:r>
              <a:rPr lang="ru-RU" sz="2400" dirty="0" err="1"/>
              <a:t>бөлігінде</a:t>
            </a:r>
            <a:r>
              <a:rPr lang="ru-RU" sz="2400" dirty="0"/>
              <a:t> </a:t>
            </a:r>
            <a:r>
              <a:rPr lang="ru-RU" sz="2400" dirty="0" err="1"/>
              <a:t>көтерілу</a:t>
            </a:r>
            <a:r>
              <a:rPr lang="ru-RU" sz="2400" dirty="0"/>
              <a:t> басым </a:t>
            </a:r>
            <a:r>
              <a:rPr lang="ru-RU" sz="2400" dirty="0" err="1"/>
              <a:t>болды</a:t>
            </a:r>
            <a:r>
              <a:rPr lang="ru-RU" sz="2400" dirty="0"/>
              <a:t>. </a:t>
            </a:r>
            <a:r>
              <a:rPr lang="ru-RU" sz="2400" dirty="0" err="1"/>
              <a:t>Иілу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шөгінді</a:t>
            </a:r>
            <a:r>
              <a:rPr lang="ru-RU" sz="2400" dirty="0"/>
              <a:t> </a:t>
            </a:r>
            <a:r>
              <a:rPr lang="ru-RU" sz="2400" dirty="0" err="1"/>
              <a:t>жиналу</a:t>
            </a:r>
            <a:r>
              <a:rPr lang="ru-RU" sz="2400" dirty="0"/>
              <a:t> </a:t>
            </a:r>
            <a:r>
              <a:rPr lang="ru-RU" sz="2400" dirty="0" err="1"/>
              <a:t>қалың</a:t>
            </a:r>
            <a:r>
              <a:rPr lang="ru-RU" sz="2400" dirty="0"/>
              <a:t> </a:t>
            </a:r>
            <a:r>
              <a:rPr lang="ru-RU" sz="2400" dirty="0" err="1"/>
              <a:t>континенттік</a:t>
            </a:r>
            <a:r>
              <a:rPr lang="ru-RU" sz="2400" dirty="0"/>
              <a:t> Кап </a:t>
            </a:r>
            <a:r>
              <a:rPr lang="ru-RU" sz="2400" dirty="0" err="1"/>
              <a:t>формациясы</a:t>
            </a:r>
            <a:r>
              <a:rPr lang="ru-RU" sz="2400" dirty="0"/>
              <a:t> </a:t>
            </a:r>
            <a:r>
              <a:rPr lang="ru-RU" sz="2400" dirty="0" err="1"/>
              <a:t>қалыптасқан</a:t>
            </a:r>
            <a:r>
              <a:rPr lang="ru-RU" sz="2400" dirty="0"/>
              <a:t> Кап </a:t>
            </a:r>
            <a:r>
              <a:rPr lang="ru-RU" sz="2400" dirty="0" err="1"/>
              <a:t>аймағына</a:t>
            </a:r>
            <a:r>
              <a:rPr lang="ru-RU" sz="2400" dirty="0"/>
              <a:t> </a:t>
            </a:r>
            <a:r>
              <a:rPr lang="ru-RU" sz="2400" dirty="0" err="1"/>
              <a:t>ғана</a:t>
            </a:r>
            <a:r>
              <a:rPr lang="ru-RU" sz="2400" dirty="0"/>
              <a:t> </a:t>
            </a:r>
            <a:r>
              <a:rPr lang="ru-RU" sz="2400" dirty="0" err="1"/>
              <a:t>тән</a:t>
            </a:r>
            <a:r>
              <a:rPr lang="ru-RU" sz="2400" dirty="0"/>
              <a:t> </a:t>
            </a:r>
            <a:r>
              <a:rPr lang="ru-RU" sz="2400" dirty="0" err="1"/>
              <a:t>болды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959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62B3BE-FD44-4F49-99F2-99012700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179444"/>
            <a:ext cx="11701670" cy="5539408"/>
          </a:xfrm>
        </p:spPr>
        <p:txBody>
          <a:bodyPr/>
          <a:lstStyle/>
          <a:p>
            <a:pPr algn="just"/>
            <a:r>
              <a:rPr lang="ru-RU" b="1" dirty="0" err="1"/>
              <a:t>Палеозойдың</a:t>
            </a:r>
            <a:r>
              <a:rPr lang="ru-RU" b="1" dirty="0"/>
              <a:t> </a:t>
            </a:r>
            <a:r>
              <a:rPr lang="ru-RU" b="1" dirty="0" err="1"/>
              <a:t>аяғында</a:t>
            </a:r>
            <a:r>
              <a:rPr lang="ru-RU" b="1" dirty="0"/>
              <a:t> </a:t>
            </a:r>
            <a:r>
              <a:rPr lang="ru-RU" dirty="0" err="1"/>
              <a:t>бүкіл</a:t>
            </a:r>
            <a:r>
              <a:rPr lang="ru-RU" dirty="0"/>
              <a:t> платформа </a:t>
            </a:r>
            <a:r>
              <a:rPr lang="ru-RU" dirty="0" err="1"/>
              <a:t>жаппай</a:t>
            </a:r>
            <a:r>
              <a:rPr lang="ru-RU" dirty="0"/>
              <a:t> </a:t>
            </a:r>
            <a:r>
              <a:rPr lang="ru-RU" dirty="0" err="1"/>
              <a:t>көтеріліп</a:t>
            </a:r>
            <a:r>
              <a:rPr lang="ru-RU" dirty="0"/>
              <a:t>,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мұз</a:t>
            </a:r>
            <a:r>
              <a:rPr lang="ru-RU" dirty="0"/>
              <a:t> </a:t>
            </a:r>
            <a:r>
              <a:rPr lang="ru-RU" dirty="0" err="1"/>
              <a:t>басуы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- </a:t>
            </a:r>
            <a:r>
              <a:rPr lang="ru-RU" dirty="0" err="1"/>
              <a:t>қабат</a:t>
            </a:r>
            <a:r>
              <a:rPr lang="ru-RU" dirty="0"/>
              <a:t> </a:t>
            </a:r>
            <a:r>
              <a:rPr lang="ru-RU" dirty="0" err="1"/>
              <a:t>жүрді</a:t>
            </a:r>
            <a:r>
              <a:rPr lang="ru-RU" dirty="0"/>
              <a:t>. </a:t>
            </a:r>
            <a:r>
              <a:rPr lang="ru-RU" dirty="0" err="1"/>
              <a:t>Мұздық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су-</a:t>
            </a:r>
            <a:r>
              <a:rPr lang="ru-RU" dirty="0" err="1"/>
              <a:t>мұз</a:t>
            </a:r>
            <a:r>
              <a:rPr lang="ru-RU" dirty="0"/>
              <a:t> </a:t>
            </a:r>
            <a:r>
              <a:rPr lang="ru-RU" dirty="0" err="1"/>
              <a:t>шөгінділерін</a:t>
            </a:r>
            <a:r>
              <a:rPr lang="ru-RU" dirty="0"/>
              <a:t> </a:t>
            </a:r>
            <a:r>
              <a:rPr lang="ru-RU" dirty="0" err="1"/>
              <a:t>құрады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қалыңдығы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жерлерде</a:t>
            </a:r>
            <a:r>
              <a:rPr lang="ru-RU" dirty="0"/>
              <a:t> 300 м </a:t>
            </a:r>
            <a:r>
              <a:rPr lang="ru-RU" dirty="0" err="1"/>
              <a:t>жетті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континенттің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бөлігіндегі</a:t>
            </a:r>
            <a:r>
              <a:rPr lang="ru-RU" dirty="0"/>
              <a:t> </a:t>
            </a:r>
            <a:r>
              <a:rPr lang="ru-RU" dirty="0" err="1"/>
              <a:t>иіндерді</a:t>
            </a:r>
            <a:r>
              <a:rPr lang="ru-RU" dirty="0"/>
              <a:t> - Карру, Калахари </a:t>
            </a:r>
            <a:r>
              <a:rPr lang="ru-RU" dirty="0" err="1"/>
              <a:t>және</a:t>
            </a:r>
            <a:r>
              <a:rPr lang="ru-RU" dirty="0"/>
              <a:t> Конго </a:t>
            </a:r>
            <a:r>
              <a:rPr lang="ru-RU" dirty="0" err="1"/>
              <a:t>ойыстарын</a:t>
            </a:r>
            <a:r>
              <a:rPr lang="ru-RU" dirty="0"/>
              <a:t> </a:t>
            </a:r>
            <a:r>
              <a:rPr lang="ru-RU" dirty="0" err="1"/>
              <a:t>толтырды</a:t>
            </a:r>
            <a:r>
              <a:rPr lang="ru-RU" dirty="0"/>
              <a:t>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үстінде</a:t>
            </a:r>
            <a:r>
              <a:rPr lang="ru-RU" dirty="0"/>
              <a:t> </a:t>
            </a:r>
            <a:r>
              <a:rPr lang="ru-RU" dirty="0" err="1"/>
              <a:t>каррудың</a:t>
            </a:r>
            <a:r>
              <a:rPr lang="ru-RU" dirty="0"/>
              <a:t> </a:t>
            </a:r>
            <a:r>
              <a:rPr lang="ru-RU" dirty="0" err="1"/>
              <a:t>қалың</a:t>
            </a:r>
            <a:r>
              <a:rPr lang="ru-RU" dirty="0"/>
              <a:t> </a:t>
            </a:r>
            <a:r>
              <a:rPr lang="ru-RU" dirty="0" err="1"/>
              <a:t>континенттік</a:t>
            </a:r>
            <a:r>
              <a:rPr lang="ru-RU" dirty="0"/>
              <a:t> </a:t>
            </a:r>
            <a:r>
              <a:rPr lang="ru-RU" dirty="0" err="1"/>
              <a:t>формациялары</a:t>
            </a:r>
            <a:r>
              <a:rPr lang="ru-RU" dirty="0"/>
              <a:t> </a:t>
            </a:r>
            <a:r>
              <a:rPr lang="ru-RU" dirty="0" err="1"/>
              <a:t>жиналды</a:t>
            </a:r>
            <a:r>
              <a:rPr lang="ru-RU" dirty="0"/>
              <a:t>. </a:t>
            </a:r>
            <a:r>
              <a:rPr lang="ru-RU" dirty="0" err="1"/>
              <a:t>Мұз</a:t>
            </a:r>
            <a:r>
              <a:rPr lang="ru-RU" dirty="0"/>
              <a:t> </a:t>
            </a:r>
            <a:r>
              <a:rPr lang="ru-RU" dirty="0" err="1"/>
              <a:t>басудың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орталықтары</a:t>
            </a:r>
            <a:r>
              <a:rPr lang="ru-RU" dirty="0"/>
              <a:t> Конго </a:t>
            </a:r>
            <a:r>
              <a:rPr lang="ru-RU" dirty="0" err="1"/>
              <a:t>синеклизасынан</a:t>
            </a:r>
            <a:r>
              <a:rPr lang="ru-RU" dirty="0"/>
              <a:t> </a:t>
            </a:r>
            <a:r>
              <a:rPr lang="ru-RU" dirty="0" err="1"/>
              <a:t>шығысқа</a:t>
            </a:r>
            <a:r>
              <a:rPr lang="ru-RU" dirty="0"/>
              <a:t> </a:t>
            </a:r>
            <a:r>
              <a:rPr lang="ru-RU" dirty="0" err="1"/>
              <a:t>қарайғы</a:t>
            </a:r>
            <a:r>
              <a:rPr lang="ru-RU" dirty="0"/>
              <a:t> </a:t>
            </a:r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массивтер</a:t>
            </a:r>
            <a:r>
              <a:rPr lang="ru-RU" dirty="0"/>
              <a:t> </a:t>
            </a:r>
            <a:r>
              <a:rPr lang="ru-RU" dirty="0" err="1"/>
              <a:t>алабында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Нубия-Аравия </a:t>
            </a:r>
            <a:r>
              <a:rPr lang="ru-RU" dirty="0" err="1"/>
              <a:t>қалқанында</a:t>
            </a:r>
            <a:r>
              <a:rPr lang="ru-RU" dirty="0"/>
              <a:t> </a:t>
            </a:r>
            <a:r>
              <a:rPr lang="ru-RU" dirty="0" err="1"/>
              <a:t>жатты</a:t>
            </a:r>
            <a:r>
              <a:rPr lang="ru-RU" dirty="0"/>
              <a:t>. Карру </a:t>
            </a:r>
            <a:r>
              <a:rPr lang="ru-RU" dirty="0" err="1"/>
              <a:t>формациясының</a:t>
            </a:r>
            <a:r>
              <a:rPr lang="ru-RU" dirty="0"/>
              <a:t> </a:t>
            </a:r>
            <a:r>
              <a:rPr lang="ru-RU" dirty="0" err="1"/>
              <a:t>қүрылуы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триас </a:t>
            </a:r>
            <a:r>
              <a:rPr lang="ru-RU" dirty="0" err="1"/>
              <a:t>бойына</a:t>
            </a:r>
            <a:r>
              <a:rPr lang="ru-RU" dirty="0"/>
              <a:t> </a:t>
            </a:r>
            <a:r>
              <a:rPr lang="ru-RU" dirty="0" err="1"/>
              <a:t>жалғаса</a:t>
            </a:r>
            <a:r>
              <a:rPr lang="ru-RU" dirty="0"/>
              <a:t> </a:t>
            </a:r>
            <a:r>
              <a:rPr lang="ru-RU" dirty="0" err="1"/>
              <a:t>берді</a:t>
            </a:r>
            <a:r>
              <a:rPr lang="ru-RU" dirty="0"/>
              <a:t>. </a:t>
            </a:r>
            <a:r>
              <a:rPr lang="ru-RU" dirty="0" err="1"/>
              <a:t>Онымен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мезгілде</a:t>
            </a:r>
            <a:r>
              <a:rPr lang="ru-RU" dirty="0"/>
              <a:t>  </a:t>
            </a:r>
            <a:r>
              <a:rPr lang="ru-RU" dirty="0" err="1"/>
              <a:t>оңтүстікте</a:t>
            </a:r>
            <a:r>
              <a:rPr lang="ru-RU" dirty="0"/>
              <a:t> Кап </a:t>
            </a:r>
            <a:r>
              <a:rPr lang="ru-RU" dirty="0" err="1"/>
              <a:t>формациясы</a:t>
            </a:r>
            <a:r>
              <a:rPr lang="ru-RU" dirty="0"/>
              <a:t> </a:t>
            </a:r>
            <a:r>
              <a:rPr lang="ru-RU" dirty="0" err="1"/>
              <a:t>қабаттарының</a:t>
            </a:r>
            <a:r>
              <a:rPr lang="ru-RU" dirty="0"/>
              <a:t> </a:t>
            </a:r>
            <a:r>
              <a:rPr lang="ru-RU" dirty="0" err="1"/>
              <a:t>катпарларға</a:t>
            </a:r>
            <a:r>
              <a:rPr lang="ru-RU" dirty="0"/>
              <a:t> </a:t>
            </a:r>
            <a:r>
              <a:rPr lang="ru-RU" dirty="0" err="1"/>
              <a:t>жинақталуы</a:t>
            </a:r>
            <a:r>
              <a:rPr lang="ru-RU" dirty="0"/>
              <a:t> мен </a:t>
            </a:r>
            <a:r>
              <a:rPr lang="ru-RU" dirty="0" err="1"/>
              <a:t>көтерілуі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Кап </a:t>
            </a:r>
            <a:r>
              <a:rPr lang="ru-RU" dirty="0" err="1"/>
              <a:t>тауы</a:t>
            </a:r>
            <a:r>
              <a:rPr lang="ru-RU" dirty="0"/>
              <a:t>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түзілуі</a:t>
            </a:r>
            <a:r>
              <a:rPr lang="ru-RU" dirty="0"/>
              <a:t> </a:t>
            </a:r>
            <a:r>
              <a:rPr lang="ru-RU" dirty="0" err="1"/>
              <a:t>жүрді</a:t>
            </a:r>
            <a:r>
              <a:rPr lang="ru-RU" dirty="0"/>
              <a:t>. </a:t>
            </a:r>
            <a:r>
              <a:rPr lang="ru-RU" dirty="0" err="1"/>
              <a:t>Жоғарғы</a:t>
            </a:r>
            <a:r>
              <a:rPr lang="ru-RU" dirty="0"/>
              <a:t> триас пен </a:t>
            </a:r>
            <a:r>
              <a:rPr lang="ru-RU" dirty="0" err="1"/>
              <a:t>юраның</a:t>
            </a:r>
            <a:r>
              <a:rPr lang="ru-RU" dirty="0"/>
              <a:t> бас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тектоникалық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етек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оңтүстігінде</a:t>
            </a:r>
            <a:r>
              <a:rPr lang="ru-RU" dirty="0"/>
              <a:t>, </a:t>
            </a:r>
            <a:r>
              <a:rPr lang="ru-RU" dirty="0" err="1"/>
              <a:t>шығысында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солтүстік-батысында</a:t>
            </a:r>
            <a:r>
              <a:rPr lang="ru-RU" dirty="0"/>
              <a:t> </a:t>
            </a:r>
            <a:r>
              <a:rPr lang="ru-RU" dirty="0" err="1"/>
              <a:t>вулкандық</a:t>
            </a:r>
            <a:r>
              <a:rPr lang="ru-RU" dirty="0"/>
              <a:t> </a:t>
            </a:r>
            <a:r>
              <a:rPr lang="ru-RU" dirty="0" err="1"/>
              <a:t>әрекетпен</a:t>
            </a:r>
            <a:r>
              <a:rPr lang="ru-RU" dirty="0"/>
              <a:t> </a:t>
            </a:r>
            <a:r>
              <a:rPr lang="ru-RU" dirty="0" err="1"/>
              <a:t>аяқталды</a:t>
            </a:r>
            <a:r>
              <a:rPr lang="ru-RU" dirty="0"/>
              <a:t>. </a:t>
            </a:r>
            <a:r>
              <a:rPr lang="ru-RU" dirty="0" err="1"/>
              <a:t>Бүкіл</a:t>
            </a:r>
            <a:r>
              <a:rPr lang="ru-RU" dirty="0"/>
              <a:t> юра </a:t>
            </a:r>
            <a:r>
              <a:rPr lang="ru-RU" dirty="0" err="1"/>
              <a:t>бойына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бордың</a:t>
            </a:r>
            <a:r>
              <a:rPr lang="ru-RU" dirty="0"/>
              <a:t> бас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көпшілік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көтерілумен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Ойыстарда</a:t>
            </a:r>
            <a:r>
              <a:rPr lang="ru-RU" dirty="0"/>
              <a:t> </a:t>
            </a:r>
            <a:r>
              <a:rPr lang="ru-RU" dirty="0" err="1"/>
              <a:t>континенттік</a:t>
            </a:r>
            <a:r>
              <a:rPr lang="ru-RU" dirty="0"/>
              <a:t> </a:t>
            </a:r>
            <a:r>
              <a:rPr lang="ru-RU" dirty="0" err="1"/>
              <a:t>шөгінділер</a:t>
            </a:r>
            <a:r>
              <a:rPr lang="ru-RU" dirty="0"/>
              <a:t> </a:t>
            </a:r>
            <a:r>
              <a:rPr lang="ru-RU" dirty="0" err="1"/>
              <a:t>жинақталды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граниттер</a:t>
            </a:r>
            <a:r>
              <a:rPr lang="ru-RU" dirty="0"/>
              <a:t> мен </a:t>
            </a:r>
            <a:r>
              <a:rPr lang="ru-RU" dirty="0" err="1"/>
              <a:t>карбонатиттер</a:t>
            </a:r>
            <a:r>
              <a:rPr lang="ru-RU" dirty="0"/>
              <a:t> </a:t>
            </a:r>
            <a:r>
              <a:rPr lang="ru-RU" dirty="0" err="1"/>
              <a:t>жарып</a:t>
            </a:r>
            <a:r>
              <a:rPr lang="ru-RU" dirty="0"/>
              <a:t> </a:t>
            </a:r>
            <a:r>
              <a:rPr lang="ru-RU" dirty="0" err="1"/>
              <a:t>кіріп</a:t>
            </a:r>
            <a:r>
              <a:rPr lang="ru-RU" dirty="0"/>
              <a:t> кимберлит </a:t>
            </a:r>
            <a:r>
              <a:rPr lang="ru-RU" dirty="0" err="1"/>
              <a:t>түтікшелері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Сол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әуелі</a:t>
            </a:r>
            <a:r>
              <a:rPr lang="ru-RU" dirty="0"/>
              <a:t> </a:t>
            </a:r>
            <a:r>
              <a:rPr lang="ru-RU" dirty="0" err="1"/>
              <a:t>Үнді</a:t>
            </a:r>
            <a:r>
              <a:rPr lang="ru-RU" dirty="0"/>
              <a:t>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Атлант </a:t>
            </a:r>
            <a:r>
              <a:rPr lang="ru-RU" dirty="0" err="1"/>
              <a:t>мұхиты</a:t>
            </a:r>
            <a:r>
              <a:rPr lang="ru-RU" dirty="0"/>
              <a:t> </a:t>
            </a:r>
            <a:r>
              <a:rPr lang="ru-RU" dirty="0" err="1"/>
              <a:t>аймағындағы</a:t>
            </a:r>
            <a:r>
              <a:rPr lang="ru-RU" dirty="0"/>
              <a:t> </a:t>
            </a:r>
            <a:r>
              <a:rPr lang="ru-RU" dirty="0" err="1"/>
              <a:t>шөгу</a:t>
            </a:r>
            <a:r>
              <a:rPr lang="ru-RU" dirty="0"/>
              <a:t> мен </a:t>
            </a:r>
            <a:r>
              <a:rPr lang="ru-RU" dirty="0" err="1"/>
              <a:t>жарылуларға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мұхит</a:t>
            </a:r>
            <a:r>
              <a:rPr lang="ru-RU" dirty="0"/>
              <a:t> </a:t>
            </a:r>
            <a:r>
              <a:rPr lang="ru-RU" dirty="0" err="1"/>
              <a:t>шеті</a:t>
            </a:r>
            <a:r>
              <a:rPr lang="ru-RU" dirty="0"/>
              <a:t> </a:t>
            </a:r>
            <a:r>
              <a:rPr lang="ru-RU" dirty="0" err="1"/>
              <a:t>иіндерінің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Африка </a:t>
            </a:r>
            <a:r>
              <a:rPr lang="ru-RU" dirty="0" err="1"/>
              <a:t>контурының</a:t>
            </a:r>
            <a:r>
              <a:rPr lang="ru-RU" dirty="0"/>
              <a:t> </a:t>
            </a:r>
            <a:r>
              <a:rPr lang="ru-RU" dirty="0" err="1"/>
              <a:t>қалыптасуы</a:t>
            </a:r>
            <a:r>
              <a:rPr lang="ru-RU" dirty="0"/>
              <a:t> </a:t>
            </a:r>
            <a:r>
              <a:rPr lang="ru-RU" dirty="0" err="1"/>
              <a:t>жүрді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457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C03F2B-84F8-4F6A-AE15-84303AE6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344558"/>
            <a:ext cx="5777948" cy="6347790"/>
          </a:xfrm>
        </p:spPr>
        <p:txBody>
          <a:bodyPr/>
          <a:lstStyle/>
          <a:p>
            <a:pPr algn="just"/>
            <a:r>
              <a:rPr lang="ru-RU" b="1" dirty="0" err="1"/>
              <a:t>Бордың</a:t>
            </a:r>
            <a:r>
              <a:rPr lang="ru-RU" b="1" dirty="0"/>
              <a:t> </a:t>
            </a:r>
            <a:r>
              <a:rPr lang="ru-RU" b="1" dirty="0" err="1"/>
              <a:t>екінші</a:t>
            </a:r>
            <a:r>
              <a:rPr lang="ru-RU" b="1" dirty="0"/>
              <a:t> </a:t>
            </a:r>
            <a:r>
              <a:rPr lang="ru-RU" b="1" dirty="0" err="1"/>
              <a:t>жартысында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эоценде</a:t>
            </a:r>
            <a:r>
              <a:rPr lang="ru-RU" b="1" dirty="0"/>
              <a:t> </a:t>
            </a:r>
            <a:r>
              <a:rPr lang="ru-RU" dirty="0"/>
              <a:t>Сахара </a:t>
            </a:r>
            <a:r>
              <a:rPr lang="ru-RU" dirty="0" err="1"/>
              <a:t>плитасын</a:t>
            </a:r>
            <a:r>
              <a:rPr lang="ru-RU" dirty="0"/>
              <a:t> </a:t>
            </a:r>
            <a:r>
              <a:rPr lang="ru-RU" dirty="0" err="1"/>
              <a:t>қайтадан</a:t>
            </a:r>
            <a:r>
              <a:rPr lang="ru-RU" dirty="0"/>
              <a:t> трансгрессия </a:t>
            </a:r>
            <a:r>
              <a:rPr lang="ru-RU" dirty="0" err="1"/>
              <a:t>жайлап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 да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Жерорта</a:t>
            </a:r>
            <a:r>
              <a:rPr lang="ru-RU" dirty="0"/>
              <a:t> </a:t>
            </a:r>
            <a:r>
              <a:rPr lang="ru-RU" dirty="0" err="1"/>
              <a:t>теңізі</a:t>
            </a:r>
            <a:r>
              <a:rPr lang="ru-RU" dirty="0"/>
              <a:t> Гвинея </a:t>
            </a:r>
            <a:r>
              <a:rPr lang="ru-RU" dirty="0" err="1"/>
              <a:t>шығанағымен</a:t>
            </a:r>
            <a:r>
              <a:rPr lang="ru-RU" dirty="0"/>
              <a:t> </a:t>
            </a:r>
            <a:r>
              <a:rPr lang="ru-RU" dirty="0" err="1"/>
              <a:t>жалғасты</a:t>
            </a:r>
            <a:r>
              <a:rPr lang="ru-RU" dirty="0"/>
              <a:t>.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теңіз</a:t>
            </a:r>
            <a:r>
              <a:rPr lang="ru-RU" dirty="0"/>
              <a:t> Нубия-Аравия </a:t>
            </a:r>
            <a:r>
              <a:rPr lang="ru-RU" dirty="0" err="1"/>
              <a:t>қалқанының</a:t>
            </a:r>
            <a:r>
              <a:rPr lang="ru-RU" dirty="0"/>
              <a:t> </a:t>
            </a:r>
            <a:r>
              <a:rPr lang="ru-RU" dirty="0" err="1"/>
              <a:t>шегіне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жетті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материкпен</a:t>
            </a:r>
            <a:r>
              <a:rPr lang="ru-RU" dirty="0"/>
              <a:t> </a:t>
            </a:r>
            <a:r>
              <a:rPr lang="ru-RU" dirty="0" err="1"/>
              <a:t>Мадагаскардағы</a:t>
            </a:r>
            <a:r>
              <a:rPr lang="ru-RU" dirty="0"/>
              <a:t> </a:t>
            </a:r>
            <a:r>
              <a:rPr lang="ru-RU" dirty="0" err="1"/>
              <a:t>Үнді</a:t>
            </a:r>
            <a:r>
              <a:rPr lang="ru-RU" dirty="0"/>
              <a:t> </a:t>
            </a:r>
            <a:r>
              <a:rPr lang="ru-RU" dirty="0" err="1"/>
              <a:t>мұхиты</a:t>
            </a:r>
            <a:r>
              <a:rPr lang="ru-RU" dirty="0"/>
              <a:t> </a:t>
            </a:r>
            <a:r>
              <a:rPr lang="ru-RU" dirty="0" err="1"/>
              <a:t>жағалауының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өңірін</a:t>
            </a:r>
            <a:r>
              <a:rPr lang="ru-RU" dirty="0"/>
              <a:t> </a:t>
            </a:r>
            <a:r>
              <a:rPr lang="ru-RU" dirty="0" err="1"/>
              <a:t>қамтыды</a:t>
            </a:r>
            <a:r>
              <a:rPr lang="ru-RU" dirty="0"/>
              <a:t>. Сол </a:t>
            </a:r>
            <a:r>
              <a:rPr lang="ru-RU" dirty="0" err="1"/>
              <a:t>кездегі</a:t>
            </a:r>
            <a:r>
              <a:rPr lang="ru-RU" dirty="0"/>
              <a:t> </a:t>
            </a:r>
            <a:r>
              <a:rPr lang="ru-RU" dirty="0" err="1"/>
              <a:t>теңіз</a:t>
            </a:r>
            <a:r>
              <a:rPr lang="ru-RU" dirty="0"/>
              <a:t> </a:t>
            </a:r>
            <a:r>
              <a:rPr lang="ru-RU" dirty="0" err="1"/>
              <a:t>шөгінділерінің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карбонатты</a:t>
            </a:r>
            <a:r>
              <a:rPr lang="ru-RU" dirty="0"/>
              <a:t> </a:t>
            </a:r>
            <a:r>
              <a:rPr lang="ru-RU" dirty="0" err="1"/>
              <a:t>терригендік</a:t>
            </a:r>
            <a:r>
              <a:rPr lang="ru-RU" dirty="0"/>
              <a:t> </a:t>
            </a:r>
            <a:r>
              <a:rPr lang="ru-RU" dirty="0" err="1"/>
              <a:t>тұнбалар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Материктің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аудандарында</a:t>
            </a:r>
            <a:r>
              <a:rPr lang="ru-RU" dirty="0"/>
              <a:t> </a:t>
            </a:r>
            <a:r>
              <a:rPr lang="ru-RU" dirty="0" err="1"/>
              <a:t>бордың</a:t>
            </a:r>
            <a:r>
              <a:rPr lang="ru-RU" dirty="0"/>
              <a:t> </a:t>
            </a:r>
            <a:r>
              <a:rPr lang="ru-RU" dirty="0" err="1"/>
              <a:t>аяқ</a:t>
            </a:r>
            <a:r>
              <a:rPr lang="ru-RU" dirty="0"/>
              <a:t> </a:t>
            </a:r>
            <a:r>
              <a:rPr lang="ru-RU" dirty="0" err="1"/>
              <a:t>шенінен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көтерілулер</a:t>
            </a:r>
            <a:r>
              <a:rPr lang="ru-RU" dirty="0"/>
              <a:t> </a:t>
            </a:r>
            <a:r>
              <a:rPr lang="ru-RU" dirty="0" err="1"/>
              <a:t>жүрді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вулкандар</a:t>
            </a:r>
            <a:r>
              <a:rPr lang="ru-RU" dirty="0"/>
              <a:t> </a:t>
            </a:r>
            <a:r>
              <a:rPr lang="ru-RU" dirty="0" err="1"/>
              <a:t>жандана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C83C85-4834-4B17-B631-A44A60064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272" y="0"/>
            <a:ext cx="5820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2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88A18E-C26C-495A-9140-6380280A7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10" y="1391478"/>
            <a:ext cx="10694504" cy="4856921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/>
              <a:t>Кайнозойдың</a:t>
            </a:r>
            <a:r>
              <a:rPr lang="ru-RU" b="1" dirty="0"/>
              <a:t> бас </a:t>
            </a:r>
            <a:r>
              <a:rPr lang="ru-RU" b="1" dirty="0" err="1"/>
              <a:t>кезінде</a:t>
            </a:r>
            <a:r>
              <a:rPr lang="ru-RU" b="1" dirty="0"/>
              <a:t> </a:t>
            </a:r>
            <a:r>
              <a:rPr lang="ru-RU" dirty="0"/>
              <a:t>Африка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ылғалды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ыстық</a:t>
            </a:r>
            <a:r>
              <a:rPr lang="ru-RU" dirty="0"/>
              <a:t> </a:t>
            </a:r>
            <a:r>
              <a:rPr lang="ru-RU" dirty="0" err="1"/>
              <a:t>тропиктік</a:t>
            </a:r>
            <a:r>
              <a:rPr lang="ru-RU" dirty="0"/>
              <a:t> климат </a:t>
            </a:r>
            <a:r>
              <a:rPr lang="ru-RU" dirty="0" err="1"/>
              <a:t>жағдайлары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тропиктік</a:t>
            </a:r>
            <a:r>
              <a:rPr lang="ru-RU" dirty="0"/>
              <a:t> бай </a:t>
            </a:r>
            <a:r>
              <a:rPr lang="ru-RU" dirty="0" err="1"/>
              <a:t>орман</a:t>
            </a:r>
            <a:r>
              <a:rPr lang="ru-RU" dirty="0"/>
              <a:t> </a:t>
            </a:r>
            <a:r>
              <a:rPr lang="ru-RU" dirty="0" err="1"/>
              <a:t>флорасы</a:t>
            </a:r>
            <a:r>
              <a:rPr lang="ru-RU" dirty="0"/>
              <a:t> мен </a:t>
            </a:r>
            <a:r>
              <a:rPr lang="ru-RU" dirty="0" err="1"/>
              <a:t>тропиктік</a:t>
            </a:r>
            <a:r>
              <a:rPr lang="ru-RU" dirty="0"/>
              <a:t> </a:t>
            </a:r>
            <a:r>
              <a:rPr lang="ru-RU" dirty="0" err="1"/>
              <a:t>омыртқалы</a:t>
            </a:r>
            <a:r>
              <a:rPr lang="ru-RU" dirty="0"/>
              <a:t> </a:t>
            </a:r>
            <a:r>
              <a:rPr lang="ru-RU" dirty="0" err="1"/>
              <a:t>жануарлар</a:t>
            </a:r>
            <a:r>
              <a:rPr lang="ru-RU" dirty="0"/>
              <a:t> </a:t>
            </a:r>
            <a:r>
              <a:rPr lang="ru-RU" dirty="0" err="1"/>
              <a:t>фаунасының</a:t>
            </a:r>
            <a:r>
              <a:rPr lang="ru-RU" dirty="0"/>
              <a:t> </a:t>
            </a:r>
            <a:r>
              <a:rPr lang="ru-RU" dirty="0" err="1"/>
              <a:t>таралуына</a:t>
            </a:r>
            <a:r>
              <a:rPr lang="ru-RU" dirty="0"/>
              <a:t> </a:t>
            </a:r>
            <a:r>
              <a:rPr lang="ru-RU" dirty="0" err="1"/>
              <a:t>қолайлы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туғызды</a:t>
            </a:r>
            <a:r>
              <a:rPr lang="ru-RU" dirty="0"/>
              <a:t>. </a:t>
            </a:r>
            <a:r>
              <a:rPr lang="ru-RU" dirty="0" err="1"/>
              <a:t>Құрлықтың</a:t>
            </a:r>
            <a:r>
              <a:rPr lang="ru-RU" dirty="0"/>
              <a:t> </a:t>
            </a:r>
            <a:r>
              <a:rPr lang="ru-RU" dirty="0" err="1"/>
              <a:t>үстіңгі</a:t>
            </a:r>
            <a:r>
              <a:rPr lang="ru-RU" dirty="0"/>
              <a:t> </a:t>
            </a:r>
            <a:r>
              <a:rPr lang="ru-RU" dirty="0" err="1"/>
              <a:t>бетінде</a:t>
            </a:r>
            <a:r>
              <a:rPr lang="ru-RU" dirty="0"/>
              <a:t> </a:t>
            </a:r>
            <a:r>
              <a:rPr lang="ru-RU" dirty="0" err="1"/>
              <a:t>гидроморфты</a:t>
            </a:r>
            <a:r>
              <a:rPr lang="ru-RU" dirty="0"/>
              <a:t>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 </a:t>
            </a:r>
            <a:r>
              <a:rPr lang="ru-RU" dirty="0" err="1"/>
              <a:t>қабық</a:t>
            </a:r>
            <a:r>
              <a:rPr lang="ru-RU" dirty="0"/>
              <a:t> </a:t>
            </a:r>
            <a:r>
              <a:rPr lang="ru-RU" dirty="0" err="1"/>
              <a:t>қалыптасты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жағдайлар</a:t>
            </a:r>
            <a:r>
              <a:rPr lang="ru-RU" dirty="0"/>
              <a:t> тек </a:t>
            </a:r>
            <a:r>
              <a:rPr lang="ru-RU" dirty="0" err="1"/>
              <a:t>қана</a:t>
            </a:r>
            <a:r>
              <a:rPr lang="ru-RU" dirty="0"/>
              <a:t> </a:t>
            </a:r>
            <a:r>
              <a:rPr lang="ru-RU" dirty="0" err="1"/>
              <a:t>орталық</a:t>
            </a:r>
            <a:r>
              <a:rPr lang="ru-RU" dirty="0"/>
              <a:t> </a:t>
            </a:r>
            <a:r>
              <a:rPr lang="ru-RU" dirty="0" err="1"/>
              <a:t>аудандарға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материктің</a:t>
            </a:r>
            <a:r>
              <a:rPr lang="ru-RU" dirty="0"/>
              <a:t> </a:t>
            </a:r>
            <a:r>
              <a:rPr lang="ru-RU" dirty="0" err="1"/>
              <a:t>солтүстік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аудандарына</a:t>
            </a:r>
            <a:r>
              <a:rPr lang="ru-RU" dirty="0"/>
              <a:t> да </a:t>
            </a:r>
            <a:r>
              <a:rPr lang="ru-RU" dirty="0" err="1"/>
              <a:t>тарады</a:t>
            </a:r>
            <a:r>
              <a:rPr lang="ru-RU" dirty="0"/>
              <a:t>. </a:t>
            </a:r>
            <a:r>
              <a:rPr lang="ru-RU" dirty="0" err="1"/>
              <a:t>Органикалық</a:t>
            </a:r>
            <a:r>
              <a:rPr lang="ru-RU" dirty="0"/>
              <a:t> </a:t>
            </a:r>
            <a:r>
              <a:rPr lang="ru-RU" dirty="0" err="1"/>
              <a:t>дүниенің</a:t>
            </a:r>
            <a:r>
              <a:rPr lang="ru-RU" dirty="0"/>
              <a:t> </a:t>
            </a:r>
            <a:r>
              <a:rPr lang="ru-RU" dirty="0" err="1"/>
              <a:t>түр</a:t>
            </a:r>
            <a:r>
              <a:rPr lang="ru-RU" dirty="0"/>
              <a:t> </a:t>
            </a:r>
            <a:r>
              <a:rPr lang="ru-RU" dirty="0" err="1"/>
              <a:t>құрамының</a:t>
            </a:r>
            <a:r>
              <a:rPr lang="ru-RU" dirty="0"/>
              <a:t> </a:t>
            </a:r>
            <a:r>
              <a:rPr lang="ru-RU" dirty="0" err="1"/>
              <a:t>қалыптасуына</a:t>
            </a:r>
            <a:r>
              <a:rPr lang="ru-RU" dirty="0"/>
              <a:t> </a:t>
            </a:r>
            <a:r>
              <a:rPr lang="ru-RU" dirty="0" err="1"/>
              <a:t>әуелі</a:t>
            </a:r>
            <a:r>
              <a:rPr lang="ru-RU" dirty="0"/>
              <a:t> Африка, Мадагаскар, Австралия </a:t>
            </a:r>
            <a:r>
              <a:rPr lang="ru-RU" dirty="0" err="1"/>
              <a:t>арасында</a:t>
            </a:r>
            <a:r>
              <a:rPr lang="ru-RU" dirty="0"/>
              <a:t>, </a:t>
            </a:r>
            <a:r>
              <a:rPr lang="ru-RU" dirty="0" err="1"/>
              <a:t>бұрын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, бор </a:t>
            </a:r>
            <a:r>
              <a:rPr lang="ru-RU" dirty="0" err="1"/>
              <a:t>дәуірінде</a:t>
            </a:r>
            <a:r>
              <a:rPr lang="ru-RU" dirty="0"/>
              <a:t> </a:t>
            </a:r>
            <a:r>
              <a:rPr lang="ru-RU" dirty="0" err="1"/>
              <a:t>үзілген</a:t>
            </a:r>
            <a:r>
              <a:rPr lang="ru-RU" dirty="0"/>
              <a:t> </a:t>
            </a:r>
            <a:r>
              <a:rPr lang="ru-RU" dirty="0" err="1"/>
              <a:t>байланыстары</a:t>
            </a:r>
            <a:r>
              <a:rPr lang="ru-RU" dirty="0"/>
              <a:t>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Америкамен</a:t>
            </a:r>
            <a:r>
              <a:rPr lang="ru-RU" dirty="0"/>
              <a:t> </a:t>
            </a:r>
            <a:r>
              <a:rPr lang="ru-RU" dirty="0" err="1"/>
              <a:t>арадағы</a:t>
            </a:r>
            <a:r>
              <a:rPr lang="ru-RU" dirty="0"/>
              <a:t> </a:t>
            </a:r>
            <a:r>
              <a:rPr lang="ru-RU" dirty="0" err="1"/>
              <a:t>түпкілікті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тек </a:t>
            </a:r>
            <a:r>
              <a:rPr lang="ru-RU" dirty="0" err="1"/>
              <a:t>кайнозойдың</a:t>
            </a:r>
            <a:r>
              <a:rPr lang="ru-RU" dirty="0"/>
              <a:t> бас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тоқталған</a:t>
            </a:r>
            <a:r>
              <a:rPr lang="ru-RU" dirty="0"/>
              <a:t> </a:t>
            </a:r>
            <a:r>
              <a:rPr lang="ru-RU" dirty="0" err="1"/>
              <a:t>бұрынғы</a:t>
            </a:r>
            <a:r>
              <a:rPr lang="ru-RU" dirty="0"/>
              <a:t> </a:t>
            </a:r>
            <a:r>
              <a:rPr lang="ru-RU" dirty="0" err="1"/>
              <a:t>байланыстар</a:t>
            </a:r>
            <a:r>
              <a:rPr lang="ru-RU" dirty="0"/>
              <a:t>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кайнозой </a:t>
            </a:r>
            <a:r>
              <a:rPr lang="ru-RU" dirty="0" err="1"/>
              <a:t>бойына</a:t>
            </a:r>
            <a:r>
              <a:rPr lang="ru-RU" dirty="0"/>
              <a:t> </a:t>
            </a:r>
            <a:r>
              <a:rPr lang="ru-RU" dirty="0" err="1"/>
              <a:t>жалғасқан</a:t>
            </a:r>
            <a:r>
              <a:rPr lang="ru-RU" dirty="0"/>
              <a:t> Аравия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Евразиямен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ықпалын</a:t>
            </a:r>
            <a:r>
              <a:rPr lang="ru-RU" dirty="0"/>
              <a:t> </a:t>
            </a:r>
            <a:r>
              <a:rPr lang="ru-RU" dirty="0" err="1"/>
              <a:t>тигізді</a:t>
            </a:r>
            <a:r>
              <a:rPr lang="ru-RU" dirty="0"/>
              <a:t>. </a:t>
            </a:r>
            <a:r>
              <a:rPr lang="ru-RU" dirty="0" err="1"/>
              <a:t>Құрлықтың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учаскелерінің</a:t>
            </a:r>
            <a:r>
              <a:rPr lang="ru-RU" dirty="0"/>
              <a:t> </a:t>
            </a:r>
            <a:r>
              <a:rPr lang="ru-RU" dirty="0" err="1"/>
              <a:t>ықпалы</a:t>
            </a:r>
            <a:r>
              <a:rPr lang="ru-RU" dirty="0"/>
              <a:t> </a:t>
            </a:r>
            <a:r>
              <a:rPr lang="ru-RU" dirty="0" err="1"/>
              <a:t>әсіресе</a:t>
            </a:r>
            <a:r>
              <a:rPr lang="ru-RU" dirty="0"/>
              <a:t> </a:t>
            </a:r>
            <a:r>
              <a:rPr lang="ru-RU" dirty="0" err="1"/>
              <a:t>флораның</a:t>
            </a:r>
            <a:r>
              <a:rPr lang="ru-RU" dirty="0"/>
              <a:t>, </a:t>
            </a:r>
            <a:r>
              <a:rPr lang="ru-RU" dirty="0" err="1"/>
              <a:t>қалыптасуына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40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10E5B0-83B3-41E7-A0DE-DEA527BB3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4488"/>
            <a:ext cx="10293558" cy="4803912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/>
              <a:t>Эоценнің</a:t>
            </a:r>
            <a:r>
              <a:rPr lang="ru-RU" b="1" dirty="0"/>
              <a:t> </a:t>
            </a:r>
            <a:r>
              <a:rPr lang="ru-RU" b="1" dirty="0" err="1"/>
              <a:t>аяғы</a:t>
            </a:r>
            <a:r>
              <a:rPr lang="ru-RU" b="1" dirty="0"/>
              <a:t> мен </a:t>
            </a:r>
            <a:r>
              <a:rPr lang="ru-RU" b="1" dirty="0" err="1"/>
              <a:t>олигоценнің</a:t>
            </a:r>
            <a:r>
              <a:rPr lang="ru-RU" b="1" dirty="0"/>
              <a:t> </a:t>
            </a:r>
            <a:r>
              <a:rPr lang="ru-RU" b="1" dirty="0" err="1"/>
              <a:t>басында</a:t>
            </a:r>
            <a:r>
              <a:rPr lang="ru-RU" b="1" dirty="0"/>
              <a:t> </a:t>
            </a:r>
            <a:r>
              <a:rPr lang="ru-RU" dirty="0"/>
              <a:t>Африканы </a:t>
            </a:r>
            <a:r>
              <a:rPr lang="ru-RU" dirty="0" err="1"/>
              <a:t>түгелдей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, </a:t>
            </a:r>
            <a:r>
              <a:rPr lang="ru-RU" dirty="0" err="1"/>
              <a:t>әсіресе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бөлігін</a:t>
            </a:r>
            <a:r>
              <a:rPr lang="ru-RU" dirty="0"/>
              <a:t>, </a:t>
            </a:r>
            <a:r>
              <a:rPr lang="ru-RU" dirty="0" err="1"/>
              <a:t>пәрменді</a:t>
            </a:r>
            <a:r>
              <a:rPr lang="ru-RU" dirty="0"/>
              <a:t> </a:t>
            </a:r>
            <a:r>
              <a:rPr lang="ru-RU" dirty="0" err="1"/>
              <a:t>тектоникалық</a:t>
            </a:r>
            <a:r>
              <a:rPr lang="ru-RU" dirty="0"/>
              <a:t> </a:t>
            </a:r>
            <a:r>
              <a:rPr lang="ru-RU" dirty="0" err="1"/>
              <a:t>әрекеттер</a:t>
            </a:r>
            <a:r>
              <a:rPr lang="ru-RU" dirty="0"/>
              <a:t> </a:t>
            </a:r>
            <a:r>
              <a:rPr lang="ru-RU" dirty="0" err="1"/>
              <a:t>қамтыды</a:t>
            </a:r>
            <a:r>
              <a:rPr lang="ru-RU" dirty="0"/>
              <a:t>. </a:t>
            </a:r>
            <a:r>
              <a:rPr lang="ru-RU" dirty="0" err="1"/>
              <a:t>Мұның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табиғат</a:t>
            </a:r>
            <a:r>
              <a:rPr lang="ru-RU" dirty="0"/>
              <a:t> </a:t>
            </a:r>
            <a:r>
              <a:rPr lang="ru-RU" dirty="0" err="1"/>
              <a:t>жағдайының</a:t>
            </a:r>
            <a:r>
              <a:rPr lang="ru-RU" dirty="0"/>
              <a:t> </a:t>
            </a:r>
            <a:r>
              <a:rPr lang="ru-RU" dirty="0" err="1"/>
              <a:t>қалыптасуы</a:t>
            </a:r>
            <a:r>
              <a:rPr lang="ru-RU" dirty="0"/>
              <a:t> </a:t>
            </a:r>
            <a:r>
              <a:rPr lang="ru-RU" dirty="0" err="1"/>
              <a:t>тұрғысынан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материктің</a:t>
            </a:r>
            <a:r>
              <a:rPr lang="ru-RU" dirty="0"/>
              <a:t> </a:t>
            </a:r>
            <a:r>
              <a:rPr lang="ru-RU" dirty="0" err="1"/>
              <a:t>дамуының</a:t>
            </a:r>
            <a:r>
              <a:rPr lang="ru-RU" dirty="0"/>
              <a:t> </a:t>
            </a:r>
            <a:r>
              <a:rPr lang="ru-RU" dirty="0" err="1"/>
              <a:t>соңғы</a:t>
            </a:r>
            <a:r>
              <a:rPr lang="ru-RU" dirty="0"/>
              <a:t> аса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кезеңі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есептеуіміз</a:t>
            </a:r>
            <a:r>
              <a:rPr lang="ru-RU" dirty="0"/>
              <a:t> керек. </a:t>
            </a:r>
            <a:r>
              <a:rPr lang="ru-RU" dirty="0" err="1"/>
              <a:t>Африкадағы</a:t>
            </a:r>
            <a:r>
              <a:rPr lang="ru-RU" dirty="0"/>
              <a:t> </a:t>
            </a:r>
            <a:r>
              <a:rPr lang="ru-RU" dirty="0" err="1"/>
              <a:t>эоценнің</a:t>
            </a:r>
            <a:r>
              <a:rPr lang="ru-RU" dirty="0"/>
              <a:t> </a:t>
            </a:r>
            <a:r>
              <a:rPr lang="ru-RU" dirty="0" err="1"/>
              <a:t>соңы</a:t>
            </a:r>
            <a:r>
              <a:rPr lang="ru-RU" dirty="0"/>
              <a:t> мен </a:t>
            </a:r>
            <a:r>
              <a:rPr lang="ru-RU" dirty="0" err="1"/>
              <a:t>олигоценнің</a:t>
            </a:r>
            <a:r>
              <a:rPr lang="ru-RU" dirty="0"/>
              <a:t> </a:t>
            </a:r>
            <a:r>
              <a:rPr lang="ru-RU" dirty="0" err="1"/>
              <a:t>басындағы</a:t>
            </a:r>
            <a:r>
              <a:rPr lang="ru-RU" dirty="0"/>
              <a:t> </a:t>
            </a:r>
            <a:r>
              <a:rPr lang="ru-RU" dirty="0" err="1"/>
              <a:t>қарқынды</a:t>
            </a:r>
            <a:r>
              <a:rPr lang="ru-RU" dirty="0"/>
              <a:t> </a:t>
            </a:r>
            <a:r>
              <a:rPr lang="ru-RU" dirty="0" err="1"/>
              <a:t>көртерілуді</a:t>
            </a:r>
            <a:r>
              <a:rPr lang="ru-RU" dirty="0"/>
              <a:t>, </a:t>
            </a:r>
            <a:r>
              <a:rPr lang="ru-RU" dirty="0" err="1"/>
              <a:t>вулканизмді</a:t>
            </a:r>
            <a:r>
              <a:rPr lang="ru-RU" dirty="0"/>
              <a:t>, </a:t>
            </a:r>
            <a:r>
              <a:rPr lang="ru-RU" dirty="0" err="1"/>
              <a:t>опырықтардың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</a:t>
            </a:r>
            <a:r>
              <a:rPr lang="ru-RU" dirty="0"/>
              <a:t> осы материк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неотектоникалық</a:t>
            </a:r>
            <a:r>
              <a:rPr lang="ru-RU" dirty="0"/>
              <a:t> </a:t>
            </a:r>
            <a:r>
              <a:rPr lang="ru-RU" dirty="0" err="1"/>
              <a:t>кезеңнің</a:t>
            </a:r>
            <a:r>
              <a:rPr lang="ru-RU" dirty="0"/>
              <a:t> басы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санауға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Осымен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мезгілде</a:t>
            </a:r>
            <a:r>
              <a:rPr lang="ru-RU" dirty="0"/>
              <a:t> </a:t>
            </a:r>
            <a:r>
              <a:rPr lang="ru-RU" dirty="0" err="1"/>
              <a:t>тропиктен</a:t>
            </a:r>
            <a:r>
              <a:rPr lang="ru-RU" dirty="0"/>
              <a:t> </a:t>
            </a:r>
            <a:r>
              <a:rPr lang="ru-RU" dirty="0" err="1"/>
              <a:t>тыс</a:t>
            </a:r>
            <a:r>
              <a:rPr lang="ru-RU" dirty="0"/>
              <a:t> </a:t>
            </a:r>
            <a:r>
              <a:rPr lang="ru-RU" dirty="0" err="1"/>
              <a:t>аудандар</a:t>
            </a:r>
            <a:r>
              <a:rPr lang="ru-RU" dirty="0"/>
              <a:t> </a:t>
            </a:r>
            <a:r>
              <a:rPr lang="ru-RU" dirty="0" err="1"/>
              <a:t>климатының</a:t>
            </a:r>
            <a:r>
              <a:rPr lang="ru-RU" dirty="0"/>
              <a:t> </a:t>
            </a:r>
            <a:r>
              <a:rPr lang="ru-RU" dirty="0" err="1"/>
              <a:t>құрғақтануы</a:t>
            </a:r>
            <a:r>
              <a:rPr lang="ru-RU" dirty="0"/>
              <a:t>, </a:t>
            </a:r>
            <a:r>
              <a:rPr lang="ru-RU" dirty="0" err="1"/>
              <a:t>тропиктік</a:t>
            </a:r>
            <a:r>
              <a:rPr lang="ru-RU" dirty="0"/>
              <a:t> </a:t>
            </a:r>
            <a:r>
              <a:rPr lang="ru-RU" dirty="0" err="1"/>
              <a:t>органикалық</a:t>
            </a:r>
            <a:r>
              <a:rPr lang="ru-RU" dirty="0"/>
              <a:t> </a:t>
            </a:r>
            <a:r>
              <a:rPr lang="ru-RU" dirty="0" err="1"/>
              <a:t>дүниенің</a:t>
            </a:r>
            <a:r>
              <a:rPr lang="ru-RU" dirty="0"/>
              <a:t> </a:t>
            </a:r>
            <a:r>
              <a:rPr lang="ru-RU" dirty="0" err="1"/>
              <a:t>экваторға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шегінуі</a:t>
            </a:r>
            <a:r>
              <a:rPr lang="ru-RU" dirty="0"/>
              <a:t>, </a:t>
            </a:r>
            <a:r>
              <a:rPr lang="ru-RU" dirty="0" err="1"/>
              <a:t>гидрофиттердің</a:t>
            </a:r>
            <a:r>
              <a:rPr lang="ru-RU" dirty="0"/>
              <a:t> </a:t>
            </a:r>
            <a:r>
              <a:rPr lang="ru-RU" dirty="0" err="1"/>
              <a:t>азайып</a:t>
            </a:r>
            <a:r>
              <a:rPr lang="ru-RU" dirty="0"/>
              <a:t>, </a:t>
            </a:r>
            <a:r>
              <a:rPr lang="ru-RU" dirty="0" err="1"/>
              <a:t>құрғақшылықты</a:t>
            </a:r>
            <a:r>
              <a:rPr lang="ru-RU" dirty="0"/>
              <a:t> </a:t>
            </a:r>
            <a:r>
              <a:rPr lang="ru-RU" dirty="0" err="1"/>
              <a:t>ұнататын</a:t>
            </a:r>
            <a:r>
              <a:rPr lang="ru-RU" dirty="0"/>
              <a:t> </a:t>
            </a:r>
            <a:r>
              <a:rPr lang="ru-RU" dirty="0" err="1"/>
              <a:t>өсімдіктер</a:t>
            </a:r>
            <a:r>
              <a:rPr lang="ru-RU" dirty="0"/>
              <a:t> мен </a:t>
            </a:r>
            <a:r>
              <a:rPr lang="ru-RU" dirty="0" err="1"/>
              <a:t>жануарлардың</a:t>
            </a:r>
            <a:r>
              <a:rPr lang="ru-RU" dirty="0"/>
              <a:t> </a:t>
            </a:r>
            <a:r>
              <a:rPr lang="ru-RU" dirty="0" err="1"/>
              <a:t>көбеюі</a:t>
            </a:r>
            <a:r>
              <a:rPr lang="ru-RU" dirty="0"/>
              <a:t>,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 </a:t>
            </a:r>
            <a:r>
              <a:rPr lang="ru-RU" dirty="0" err="1"/>
              <a:t>гидроморфтық</a:t>
            </a:r>
            <a:r>
              <a:rPr lang="ru-RU" dirty="0"/>
              <a:t> </a:t>
            </a:r>
            <a:r>
              <a:rPr lang="ru-RU" dirty="0" err="1"/>
              <a:t>қабықтарды</a:t>
            </a:r>
            <a:r>
              <a:rPr lang="ru-RU" dirty="0"/>
              <a:t> карбонат </a:t>
            </a:r>
            <a:r>
              <a:rPr lang="ru-RU" dirty="0" err="1"/>
              <a:t>қабықтардың</a:t>
            </a:r>
            <a:r>
              <a:rPr lang="ru-RU" dirty="0"/>
              <a:t> </a:t>
            </a:r>
            <a:r>
              <a:rPr lang="ru-RU" dirty="0" err="1"/>
              <a:t>алмастыруы</a:t>
            </a:r>
            <a:r>
              <a:rPr lang="ru-RU" dirty="0"/>
              <a:t> </a:t>
            </a:r>
            <a:r>
              <a:rPr lang="ru-RU" dirty="0" err="1"/>
              <a:t>басталды.Тектоникалық</a:t>
            </a:r>
            <a:r>
              <a:rPr lang="ru-RU" dirty="0"/>
              <a:t> </a:t>
            </a:r>
            <a:r>
              <a:rPr lang="ru-RU" dirty="0" err="1"/>
              <a:t>жанданушылық</a:t>
            </a:r>
            <a:r>
              <a:rPr lang="ru-RU" dirty="0"/>
              <a:t> </a:t>
            </a:r>
            <a:r>
              <a:rPr lang="ru-RU" dirty="0" err="1"/>
              <a:t>пароксизмдерін</a:t>
            </a:r>
            <a:r>
              <a:rPr lang="ru-RU" dirty="0"/>
              <a:t> </a:t>
            </a:r>
            <a:r>
              <a:rPr lang="ru-RU" dirty="0" err="1"/>
              <a:t>біршама</a:t>
            </a:r>
            <a:r>
              <a:rPr lang="ru-RU" dirty="0"/>
              <a:t> </a:t>
            </a:r>
            <a:r>
              <a:rPr lang="ru-RU" dirty="0" err="1"/>
              <a:t>жайбарақат</a:t>
            </a:r>
            <a:r>
              <a:rPr lang="ru-RU" dirty="0"/>
              <a:t> </a:t>
            </a:r>
            <a:r>
              <a:rPr lang="ru-RU" dirty="0" err="1"/>
              <a:t>кезеңдері</a:t>
            </a:r>
            <a:r>
              <a:rPr lang="ru-RU" dirty="0"/>
              <a:t> </a:t>
            </a:r>
            <a:r>
              <a:rPr lang="ru-RU" dirty="0" err="1"/>
              <a:t>ауыстырды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барысында</a:t>
            </a:r>
            <a:r>
              <a:rPr lang="ru-RU" dirty="0"/>
              <a:t> </a:t>
            </a:r>
            <a:r>
              <a:rPr lang="ru-RU" dirty="0" err="1"/>
              <a:t>материктің</a:t>
            </a:r>
            <a:r>
              <a:rPr lang="ru-RU" dirty="0"/>
              <a:t> </a:t>
            </a:r>
            <a:r>
              <a:rPr lang="ru-RU" dirty="0" err="1"/>
              <a:t>шеттерінде</a:t>
            </a:r>
            <a:r>
              <a:rPr lang="ru-RU" dirty="0"/>
              <a:t> </a:t>
            </a:r>
            <a:r>
              <a:rPr lang="ru-RU" dirty="0" err="1"/>
              <a:t>теңіз</a:t>
            </a:r>
            <a:r>
              <a:rPr lang="ru-RU" dirty="0"/>
              <a:t> </a:t>
            </a:r>
            <a:r>
              <a:rPr lang="ru-RU" dirty="0" err="1"/>
              <a:t>трансгрессиясы</a:t>
            </a:r>
            <a:r>
              <a:rPr lang="ru-RU" dirty="0"/>
              <a:t> мен </a:t>
            </a:r>
            <a:r>
              <a:rPr lang="ru-RU" dirty="0" err="1"/>
              <a:t>ойыстарда</a:t>
            </a:r>
            <a:r>
              <a:rPr lang="ru-RU" dirty="0"/>
              <a:t> </a:t>
            </a:r>
            <a:r>
              <a:rPr lang="ru-RU" dirty="0" err="1"/>
              <a:t>шөгінділер</a:t>
            </a:r>
            <a:r>
              <a:rPr lang="ru-RU" dirty="0"/>
              <a:t> </a:t>
            </a:r>
            <a:r>
              <a:rPr lang="ru-RU" dirty="0" err="1"/>
              <a:t>жинақталып</a:t>
            </a:r>
            <a:r>
              <a:rPr lang="ru-RU" dirty="0"/>
              <a:t> </a:t>
            </a:r>
            <a:r>
              <a:rPr lang="ru-RU" dirty="0" err="1"/>
              <a:t>тегістелуі</a:t>
            </a:r>
            <a:r>
              <a:rPr lang="ru-RU" dirty="0"/>
              <a:t> </a:t>
            </a:r>
            <a:r>
              <a:rPr lang="ru-RU" dirty="0" err="1"/>
              <a:t>жүрді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8882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C4D182-DDD5-4C6D-B4ED-383C98E79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728869"/>
            <a:ext cx="11290852" cy="5976731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Африка </a:t>
            </a:r>
            <a:r>
              <a:rPr lang="ru-RU" dirty="0" err="1"/>
              <a:t>платформасындағы</a:t>
            </a:r>
            <a:r>
              <a:rPr lang="ru-RU" dirty="0"/>
              <a:t> </a:t>
            </a:r>
            <a:r>
              <a:rPr lang="ru-RU" dirty="0" err="1"/>
              <a:t>көтерілумен</a:t>
            </a:r>
            <a:r>
              <a:rPr lang="ru-RU" dirty="0"/>
              <a:t> </a:t>
            </a:r>
            <a:r>
              <a:rPr lang="ru-RU" dirty="0" err="1"/>
              <a:t>тектоникалық</a:t>
            </a:r>
            <a:r>
              <a:rPr lang="ru-RU" dirty="0"/>
              <a:t> </a:t>
            </a:r>
            <a:r>
              <a:rPr lang="ru-RU" dirty="0" err="1"/>
              <a:t>жандану</a:t>
            </a:r>
            <a:r>
              <a:rPr lang="ru-RU" dirty="0"/>
              <a:t> </a:t>
            </a:r>
            <a:r>
              <a:rPr lang="ru-RU" dirty="0" err="1"/>
              <a:t>фазалары</a:t>
            </a:r>
            <a:r>
              <a:rPr lang="ru-RU" dirty="0"/>
              <a:t> </a:t>
            </a:r>
            <a:r>
              <a:rPr lang="ru-RU" dirty="0" err="1"/>
              <a:t>Жерортатеңіздік</a:t>
            </a:r>
            <a:r>
              <a:rPr lang="ru-RU" dirty="0"/>
              <a:t> </a:t>
            </a:r>
            <a:r>
              <a:rPr lang="ru-RU" dirty="0" err="1"/>
              <a:t>геосинклинальмен</a:t>
            </a:r>
            <a:r>
              <a:rPr lang="ru-RU" dirty="0"/>
              <a:t> </a:t>
            </a:r>
            <a:r>
              <a:rPr lang="ru-RU" dirty="0" err="1"/>
              <a:t>Евразияның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бөліктеріндегі</a:t>
            </a:r>
            <a:r>
              <a:rPr lang="ru-RU" dirty="0"/>
              <a:t> </a:t>
            </a:r>
            <a:r>
              <a:rPr lang="ru-RU" dirty="0" err="1"/>
              <a:t>сондай</a:t>
            </a:r>
            <a:r>
              <a:rPr lang="ru-RU" dirty="0"/>
              <a:t> </a:t>
            </a:r>
            <a:r>
              <a:rPr lang="ru-RU" dirty="0" err="1"/>
              <a:t>фазалармен</a:t>
            </a:r>
            <a:r>
              <a:rPr lang="ru-RU" dirty="0"/>
              <a:t> </a:t>
            </a:r>
            <a:r>
              <a:rPr lang="ru-RU" dirty="0" err="1"/>
              <a:t>дәлме-дәл</a:t>
            </a:r>
            <a:r>
              <a:rPr lang="ru-RU" dirty="0"/>
              <a:t> </a:t>
            </a:r>
            <a:r>
              <a:rPr lang="ru-RU" dirty="0" err="1"/>
              <a:t>келді</a:t>
            </a:r>
            <a:r>
              <a:rPr lang="ru-RU" dirty="0"/>
              <a:t>.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жерінде</a:t>
            </a:r>
            <a:r>
              <a:rPr lang="ru-RU" dirty="0"/>
              <a:t> — Эфиопия, Мадагаскар, Тибести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аудандарындағы</a:t>
            </a:r>
            <a:r>
              <a:rPr lang="ru-RU" dirty="0"/>
              <a:t> </a:t>
            </a:r>
            <a:r>
              <a:rPr lang="ru-RU" dirty="0" err="1"/>
              <a:t>кең-байтақ</a:t>
            </a:r>
            <a:r>
              <a:rPr lang="ru-RU" dirty="0"/>
              <a:t> </a:t>
            </a:r>
            <a:r>
              <a:rPr lang="ru-RU" dirty="0" err="1"/>
              <a:t>күмбез</a:t>
            </a:r>
            <a:r>
              <a:rPr lang="ru-RU" dirty="0"/>
              <a:t> </a:t>
            </a:r>
            <a:r>
              <a:rPr lang="ru-RU" dirty="0" err="1"/>
              <a:t>тәріздес</a:t>
            </a:r>
            <a:r>
              <a:rPr lang="ru-RU" dirty="0"/>
              <a:t> </a:t>
            </a:r>
            <a:r>
              <a:rPr lang="ru-RU" dirty="0" err="1"/>
              <a:t>дөңдерді</a:t>
            </a:r>
            <a:r>
              <a:rPr lang="ru-RU" dirty="0"/>
              <a:t> </a:t>
            </a:r>
            <a:r>
              <a:rPr lang="ru-RU" dirty="0" err="1"/>
              <a:t>бойлай</a:t>
            </a:r>
            <a:r>
              <a:rPr lang="ru-RU" dirty="0"/>
              <a:t> </a:t>
            </a:r>
            <a:r>
              <a:rPr lang="ru-RU" dirty="0" err="1"/>
              <a:t>түскен</a:t>
            </a:r>
            <a:r>
              <a:rPr lang="ru-RU" dirty="0"/>
              <a:t> </a:t>
            </a:r>
            <a:r>
              <a:rPr lang="ru-RU" dirty="0" err="1"/>
              <a:t>жазықтардың</a:t>
            </a:r>
            <a:r>
              <a:rPr lang="ru-RU" dirty="0"/>
              <a:t>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базальттар</a:t>
            </a:r>
            <a:r>
              <a:rPr lang="ru-RU" dirty="0"/>
              <a:t> </a:t>
            </a:r>
            <a:r>
              <a:rPr lang="ru-RU" dirty="0" err="1"/>
              <a:t>төгілген</a:t>
            </a:r>
            <a:r>
              <a:rPr lang="ru-RU" dirty="0"/>
              <a:t> </a:t>
            </a:r>
            <a:r>
              <a:rPr lang="ru-RU" dirty="0" err="1"/>
              <a:t>неотектоникалық</a:t>
            </a:r>
            <a:r>
              <a:rPr lang="ru-RU" dirty="0"/>
              <a:t> </a:t>
            </a:r>
            <a:r>
              <a:rPr lang="ru-RU" dirty="0" err="1"/>
              <a:t>әрекеттің</a:t>
            </a:r>
            <a:r>
              <a:rPr lang="ru-RU" dirty="0"/>
              <a:t>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фазасынан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, </a:t>
            </a:r>
            <a:r>
              <a:rPr lang="ru-RU" dirty="0" err="1"/>
              <a:t>тектоникалық</a:t>
            </a:r>
            <a:r>
              <a:rPr lang="ru-RU" dirty="0"/>
              <a:t> </a:t>
            </a:r>
            <a:r>
              <a:rPr lang="ru-RU" dirty="0" err="1"/>
              <a:t>процестер</a:t>
            </a:r>
            <a:r>
              <a:rPr lang="ru-RU" dirty="0"/>
              <a:t> </a:t>
            </a:r>
            <a:r>
              <a:rPr lang="ru-RU" dirty="0" err="1"/>
              <a:t>миоценнің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жартысында</a:t>
            </a:r>
            <a:r>
              <a:rPr lang="ru-RU" dirty="0"/>
              <a:t> да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. </a:t>
            </a:r>
            <a:r>
              <a:rPr lang="ru-RU" dirty="0" err="1"/>
              <a:t>Платформаның</a:t>
            </a:r>
            <a:r>
              <a:rPr lang="ru-RU" dirty="0"/>
              <a:t> </a:t>
            </a:r>
            <a:r>
              <a:rPr lang="ru-RU" dirty="0" err="1"/>
              <a:t>тектоникалық</a:t>
            </a:r>
            <a:r>
              <a:rPr lang="ru-RU" dirty="0"/>
              <a:t> </a:t>
            </a:r>
            <a:r>
              <a:rPr lang="ru-RU" dirty="0" err="1"/>
              <a:t>жандануының</a:t>
            </a:r>
            <a:r>
              <a:rPr lang="ru-RU" dirty="0"/>
              <a:t> осы </a:t>
            </a:r>
            <a:r>
              <a:rPr lang="ru-RU" dirty="0" err="1"/>
              <a:t>фазасы</a:t>
            </a:r>
            <a:r>
              <a:rPr lang="ru-RU" dirty="0"/>
              <a:t> </a:t>
            </a:r>
            <a:r>
              <a:rPr lang="ru-RU" dirty="0" err="1"/>
              <a:t>Альпі</a:t>
            </a:r>
            <a:r>
              <a:rPr lang="ru-RU" dirty="0"/>
              <a:t> </a:t>
            </a:r>
            <a:r>
              <a:rPr lang="ru-RU" dirty="0" err="1"/>
              <a:t>белдеуіндегі</a:t>
            </a:r>
            <a:r>
              <a:rPr lang="ru-RU" dirty="0"/>
              <a:t> </a:t>
            </a:r>
            <a:r>
              <a:rPr lang="ru-RU" dirty="0" err="1"/>
              <a:t>басты</a:t>
            </a:r>
            <a:r>
              <a:rPr lang="ru-RU" dirty="0"/>
              <a:t> тау </a:t>
            </a:r>
            <a:r>
              <a:rPr lang="ru-RU" dirty="0" err="1"/>
              <a:t>жасалуының</a:t>
            </a:r>
            <a:r>
              <a:rPr lang="ru-RU" dirty="0"/>
              <a:t> </a:t>
            </a:r>
            <a:r>
              <a:rPr lang="ru-RU" dirty="0" err="1"/>
              <a:t>басталуына</a:t>
            </a:r>
            <a:r>
              <a:rPr lang="ru-RU" dirty="0"/>
              <a:t>, Атлас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платформаға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кезіне</a:t>
            </a:r>
            <a:r>
              <a:rPr lang="ru-RU" dirty="0"/>
              <a:t> сай </a:t>
            </a:r>
            <a:r>
              <a:rPr lang="ru-RU" dirty="0" err="1"/>
              <a:t>келді</a:t>
            </a:r>
            <a:r>
              <a:rPr lang="ru-RU" dirty="0"/>
              <a:t>. . Осы </a:t>
            </a:r>
            <a:r>
              <a:rPr lang="ru-RU" dirty="0" err="1"/>
              <a:t>фазаның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теңіз</a:t>
            </a:r>
            <a:r>
              <a:rPr lang="ru-RU" dirty="0"/>
              <a:t>, Суэц </a:t>
            </a:r>
            <a:r>
              <a:rPr lang="ru-RU" dirty="0" err="1"/>
              <a:t>және</a:t>
            </a:r>
            <a:r>
              <a:rPr lang="ru-RU" dirty="0"/>
              <a:t> Аден </a:t>
            </a:r>
            <a:r>
              <a:rPr lang="ru-RU" dirty="0" err="1"/>
              <a:t>шығанақтарының</a:t>
            </a:r>
            <a:r>
              <a:rPr lang="ru-RU" dirty="0"/>
              <a:t> </a:t>
            </a:r>
            <a:r>
              <a:rPr lang="ru-RU" dirty="0" err="1"/>
              <a:t>опырындылары</a:t>
            </a:r>
            <a:r>
              <a:rPr lang="ru-RU" dirty="0"/>
              <a:t> </a:t>
            </a:r>
            <a:r>
              <a:rPr lang="ru-RU" dirty="0" err="1"/>
              <a:t>қалыптасқан</a:t>
            </a:r>
            <a:r>
              <a:rPr lang="ru-RU" dirty="0"/>
              <a:t>. </a:t>
            </a:r>
            <a:r>
              <a:rPr lang="ru-RU" dirty="0" err="1"/>
              <a:t>Плиоценнің</a:t>
            </a:r>
            <a:r>
              <a:rPr lang="ru-RU" dirty="0"/>
              <a:t> орта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теңіз</a:t>
            </a:r>
            <a:r>
              <a:rPr lang="ru-RU" dirty="0"/>
              <a:t> </a:t>
            </a:r>
            <a:r>
              <a:rPr lang="ru-RU" dirty="0" err="1"/>
              <a:t>опырындысының</a:t>
            </a:r>
            <a:r>
              <a:rPr lang="ru-RU" dirty="0"/>
              <a:t> </a:t>
            </a:r>
            <a:r>
              <a:rPr lang="ru-RU" dirty="0" err="1"/>
              <a:t>қалыптасуы</a:t>
            </a:r>
            <a:r>
              <a:rPr lang="ru-RU" dirty="0"/>
              <a:t> </a:t>
            </a:r>
            <a:r>
              <a:rPr lang="ru-RU" dirty="0" err="1"/>
              <a:t>аяқталды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жарықтардың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зонасы</a:t>
            </a:r>
            <a:r>
              <a:rPr lang="ru-RU" dirty="0"/>
              <a:t> </a:t>
            </a:r>
            <a:r>
              <a:rPr lang="ru-RU" dirty="0" err="1"/>
              <a:t>түзілді</a:t>
            </a:r>
            <a:r>
              <a:rPr lang="ru-RU" dirty="0"/>
              <a:t>, </a:t>
            </a:r>
            <a:r>
              <a:rPr lang="ru-RU" dirty="0" err="1"/>
              <a:t>Ахаггар</a:t>
            </a:r>
            <a:r>
              <a:rPr lang="ru-RU" dirty="0"/>
              <a:t>, Тибести, Камерун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массивтерде</a:t>
            </a:r>
            <a:r>
              <a:rPr lang="ru-RU" dirty="0"/>
              <a:t> </a:t>
            </a:r>
            <a:r>
              <a:rPr lang="ru-RU" dirty="0" err="1"/>
              <a:t>көтерілулер</a:t>
            </a:r>
            <a:r>
              <a:rPr lang="ru-RU" dirty="0"/>
              <a:t> </a:t>
            </a:r>
            <a:r>
              <a:rPr lang="ru-RU" dirty="0" err="1"/>
              <a:t>жүрді</a:t>
            </a:r>
            <a:r>
              <a:rPr lang="ru-RU" dirty="0"/>
              <a:t>. </a:t>
            </a:r>
            <a:r>
              <a:rPr lang="ru-RU" dirty="0" err="1"/>
              <a:t>Көтерілулер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ойыстар</a:t>
            </a:r>
            <a:r>
              <a:rPr lang="ru-RU" dirty="0"/>
              <a:t> </a:t>
            </a:r>
            <a:r>
              <a:rPr lang="ru-RU" dirty="0" err="1"/>
              <a:t>тереңдей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көлдерден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</a:t>
            </a:r>
            <a:r>
              <a:rPr lang="ru-RU" dirty="0" err="1"/>
              <a:t>едәуір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көлдер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мезгілде</a:t>
            </a:r>
            <a:r>
              <a:rPr lang="ru-RU" dirty="0"/>
              <a:t> Атлант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Тынық</a:t>
            </a:r>
            <a:r>
              <a:rPr lang="ru-RU" dirty="0"/>
              <a:t> </a:t>
            </a:r>
            <a:r>
              <a:rPr lang="ru-RU" dirty="0" err="1"/>
              <a:t>мұхиттар</a:t>
            </a:r>
            <a:r>
              <a:rPr lang="ru-RU" dirty="0"/>
              <a:t> </a:t>
            </a:r>
            <a:r>
              <a:rPr lang="ru-RU" dirty="0" err="1"/>
              <a:t>ойыстарының</a:t>
            </a:r>
            <a:r>
              <a:rPr lang="ru-RU" dirty="0"/>
              <a:t> </a:t>
            </a:r>
            <a:r>
              <a:rPr lang="ru-RU" dirty="0" err="1"/>
              <a:t>төмендеуі</a:t>
            </a:r>
            <a:r>
              <a:rPr lang="ru-RU" dirty="0"/>
              <a:t> </a:t>
            </a:r>
            <a:r>
              <a:rPr lang="ru-RU" dirty="0" err="1"/>
              <a:t>жүріп</a:t>
            </a:r>
            <a:r>
              <a:rPr lang="ru-RU" dirty="0"/>
              <a:t> </a:t>
            </a:r>
            <a:r>
              <a:rPr lang="ru-RU" dirty="0" err="1"/>
              <a:t>жатты</a:t>
            </a:r>
            <a:r>
              <a:rPr lang="ru-RU" dirty="0"/>
              <a:t>.	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ойыстардың</a:t>
            </a:r>
            <a:r>
              <a:rPr lang="ru-RU" dirty="0"/>
              <a:t> </a:t>
            </a:r>
            <a:r>
              <a:rPr lang="ru-RU" dirty="0" err="1"/>
              <a:t>суға</a:t>
            </a:r>
            <a:r>
              <a:rPr lang="ru-RU" dirty="0"/>
              <a:t> </a:t>
            </a:r>
            <a:r>
              <a:rPr lang="ru-RU" dirty="0" err="1"/>
              <a:t>толып</a:t>
            </a:r>
            <a:r>
              <a:rPr lang="ru-RU" dirty="0"/>
              <a:t>, </a:t>
            </a:r>
            <a:r>
              <a:rPr lang="ru-RU" dirty="0" err="1"/>
              <a:t>мұхит</a:t>
            </a:r>
            <a:r>
              <a:rPr lang="ru-RU" dirty="0"/>
              <a:t> </a:t>
            </a:r>
            <a:r>
              <a:rPr lang="ru-RU" dirty="0" err="1"/>
              <a:t>деңгейінің</a:t>
            </a:r>
            <a:r>
              <a:rPr lang="ru-RU" dirty="0"/>
              <a:t> </a:t>
            </a:r>
            <a:r>
              <a:rPr lang="ru-RU" dirty="0" err="1"/>
              <a:t>төмендеуі</a:t>
            </a:r>
            <a:r>
              <a:rPr lang="ru-RU" dirty="0"/>
              <a:t> </a:t>
            </a:r>
            <a:r>
              <a:rPr lang="ru-RU" dirty="0" err="1"/>
              <a:t>өзен</a:t>
            </a:r>
            <a:r>
              <a:rPr lang="ru-RU" dirty="0"/>
              <a:t> </a:t>
            </a:r>
            <a:r>
              <a:rPr lang="ru-RU" dirty="0" err="1"/>
              <a:t>эрозиясының</a:t>
            </a:r>
            <a:r>
              <a:rPr lang="ru-RU" dirty="0"/>
              <a:t> </a:t>
            </a:r>
            <a:r>
              <a:rPr lang="ru-RU" dirty="0" err="1"/>
              <a:t>күшеюімен</a:t>
            </a:r>
            <a:r>
              <a:rPr lang="ru-RU" dirty="0"/>
              <a:t>, </a:t>
            </a:r>
            <a:r>
              <a:rPr lang="ru-RU" dirty="0" err="1"/>
              <a:t>өзендердің</a:t>
            </a:r>
            <a:r>
              <a:rPr lang="ru-RU" dirty="0"/>
              <a:t> </a:t>
            </a:r>
            <a:r>
              <a:rPr lang="ru-RU" dirty="0" err="1"/>
              <a:t>тереңдеуімен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сарқырамалардың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болуымен</a:t>
            </a:r>
            <a:r>
              <a:rPr lang="ru-RU" dirty="0"/>
              <a:t> </a:t>
            </a:r>
            <a:r>
              <a:rPr lang="ru-RU" dirty="0" err="1"/>
              <a:t>қос-қабат</a:t>
            </a:r>
            <a:r>
              <a:rPr lang="ru-RU" dirty="0"/>
              <a:t> </a:t>
            </a:r>
            <a:r>
              <a:rPr lang="ru-RU" dirty="0" err="1"/>
              <a:t>жүрді</a:t>
            </a:r>
            <a:r>
              <a:rPr lang="ru-RU" dirty="0"/>
              <a:t>. </a:t>
            </a:r>
            <a:r>
              <a:rPr lang="ru-RU" dirty="0" err="1"/>
              <a:t>Мейлінше</a:t>
            </a:r>
            <a:r>
              <a:rPr lang="ru-RU" dirty="0"/>
              <a:t> </a:t>
            </a:r>
            <a:r>
              <a:rPr lang="ru-RU" dirty="0" err="1"/>
              <a:t>қуаң</a:t>
            </a:r>
            <a:r>
              <a:rPr lang="ru-RU" dirty="0"/>
              <a:t> </a:t>
            </a:r>
            <a:r>
              <a:rPr lang="ru-RU" dirty="0" err="1"/>
              <a:t>аудандарда</a:t>
            </a:r>
            <a:r>
              <a:rPr lang="ru-RU" dirty="0"/>
              <a:t> </a:t>
            </a:r>
            <a:r>
              <a:rPr lang="ru-RU" dirty="0" err="1"/>
              <a:t>көзге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түскен</a:t>
            </a:r>
            <a:r>
              <a:rPr lang="ru-RU" dirty="0"/>
              <a:t> су </a:t>
            </a:r>
            <a:r>
              <a:rPr lang="ru-RU" dirty="0" err="1"/>
              <a:t>молаюы</a:t>
            </a:r>
            <a:r>
              <a:rPr lang="ru-RU" dirty="0"/>
              <a:t> </a:t>
            </a:r>
            <a:r>
              <a:rPr lang="ru-RU" dirty="0" err="1"/>
              <a:t>Евразияны</a:t>
            </a:r>
            <a:r>
              <a:rPr lang="ru-RU" dirty="0"/>
              <a:t> </a:t>
            </a:r>
            <a:r>
              <a:rPr lang="ru-RU" dirty="0" err="1"/>
              <a:t>мұз</a:t>
            </a:r>
            <a:r>
              <a:rPr lang="ru-RU" dirty="0"/>
              <a:t> </a:t>
            </a:r>
            <a:r>
              <a:rPr lang="ru-RU" dirty="0" err="1"/>
              <a:t>жамылғысы</a:t>
            </a:r>
            <a:r>
              <a:rPr lang="ru-RU" dirty="0"/>
              <a:t> </a:t>
            </a:r>
            <a:r>
              <a:rPr lang="ru-RU" dirty="0" err="1"/>
              <a:t>басқан</a:t>
            </a:r>
            <a:r>
              <a:rPr lang="ru-RU" dirty="0"/>
              <a:t> </a:t>
            </a:r>
            <a:r>
              <a:rPr lang="ru-RU" dirty="0" err="1"/>
              <a:t>кезеңнің</a:t>
            </a:r>
            <a:r>
              <a:rPr lang="ru-RU" dirty="0"/>
              <a:t> </a:t>
            </a:r>
            <a:r>
              <a:rPr lang="ru-RU" dirty="0" err="1"/>
              <a:t>басталуымен</a:t>
            </a:r>
            <a:r>
              <a:rPr lang="ru-RU" dirty="0"/>
              <a:t> </a:t>
            </a:r>
            <a:r>
              <a:rPr lang="ru-RU" dirty="0" err="1"/>
              <a:t>тұстас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климаттың</a:t>
            </a:r>
            <a:r>
              <a:rPr lang="ru-RU" dirty="0"/>
              <a:t>, </a:t>
            </a:r>
            <a:r>
              <a:rPr lang="ru-RU" dirty="0" err="1"/>
              <a:t>жаппай</a:t>
            </a:r>
            <a:r>
              <a:rPr lang="ru-RU" dirty="0"/>
              <a:t> </a:t>
            </a:r>
            <a:r>
              <a:rPr lang="ru-RU" dirty="0" err="1"/>
              <a:t>ылғалдануымен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еді</a:t>
            </a:r>
            <a:r>
              <a:rPr lang="ru-RU" dirty="0"/>
              <a:t>. Африка </a:t>
            </a:r>
            <a:r>
              <a:rPr lang="ru-RU" dirty="0" err="1"/>
              <a:t>тауларында</a:t>
            </a:r>
            <a:r>
              <a:rPr lang="ru-RU" dirty="0"/>
              <a:t> </a:t>
            </a:r>
            <a:r>
              <a:rPr lang="ru-RU" dirty="0" err="1"/>
              <a:t>қалың</a:t>
            </a:r>
            <a:r>
              <a:rPr lang="ru-RU" dirty="0"/>
              <a:t> </a:t>
            </a:r>
            <a:r>
              <a:rPr lang="ru-RU" dirty="0" err="1"/>
              <a:t>мұздықтар</a:t>
            </a:r>
            <a:r>
              <a:rPr lang="ru-RU" dirty="0"/>
              <a:t> </a:t>
            </a:r>
            <a:r>
              <a:rPr lang="ru-RU" dirty="0" err="1"/>
              <a:t>белең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қар</a:t>
            </a:r>
            <a:r>
              <a:rPr lang="ru-RU" dirty="0"/>
              <a:t> </a:t>
            </a:r>
            <a:r>
              <a:rPr lang="ru-RU" dirty="0" err="1"/>
              <a:t>шекарасы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</a:t>
            </a:r>
            <a:r>
              <a:rPr lang="ru-RU" dirty="0" err="1"/>
              <a:t>алғанда</a:t>
            </a:r>
            <a:r>
              <a:rPr lang="ru-RU" dirty="0"/>
              <a:t> 3000 м </a:t>
            </a:r>
            <a:r>
              <a:rPr lang="ru-RU" dirty="0" err="1"/>
              <a:t>биіктікте</a:t>
            </a:r>
            <a:r>
              <a:rPr lang="ru-RU" dirty="0"/>
              <a:t> </a:t>
            </a:r>
            <a:r>
              <a:rPr lang="ru-RU" dirty="0" err="1"/>
              <a:t>жатты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80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71DEB-6C76-4BD4-BE0A-897EBF1F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139148"/>
            <a:ext cx="9404723" cy="1400530"/>
          </a:xfrm>
        </p:spPr>
        <p:txBody>
          <a:bodyPr/>
          <a:lstStyle/>
          <a:p>
            <a:r>
              <a:rPr lang="ru-RU" sz="6000" dirty="0" err="1"/>
              <a:t>Жоспары</a:t>
            </a:r>
            <a:r>
              <a:rPr lang="ru-RU" sz="6000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61369-4890-45FC-8EA1-BDD3E646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91478"/>
            <a:ext cx="10777263" cy="5327374"/>
          </a:xfrm>
        </p:spPr>
        <p:txBody>
          <a:bodyPr>
            <a:normAutofit lnSpcReduction="10000"/>
          </a:bodyPr>
          <a:lstStyle/>
          <a:p>
            <a:r>
              <a:rPr lang="ru-RU" sz="4000" dirty="0"/>
              <a:t>1. </a:t>
            </a:r>
            <a:r>
              <a:rPr lang="ru-RU" sz="4000" dirty="0" err="1"/>
              <a:t>Географиялық</a:t>
            </a:r>
            <a:r>
              <a:rPr lang="ru-RU" sz="4000" dirty="0"/>
              <a:t> </a:t>
            </a:r>
            <a:r>
              <a:rPr lang="ru-RU" sz="4000" dirty="0" err="1"/>
              <a:t>орнының</a:t>
            </a:r>
            <a:r>
              <a:rPr lang="ru-RU" sz="4000" dirty="0"/>
              <a:t> </a:t>
            </a:r>
            <a:r>
              <a:rPr lang="ru-RU" sz="4000" dirty="0" err="1"/>
              <a:t>ерекшеліктері</a:t>
            </a:r>
            <a:endParaRPr lang="ru-RU" sz="4000" dirty="0"/>
          </a:p>
          <a:p>
            <a:r>
              <a:rPr lang="ru-RU" sz="4000" dirty="0"/>
              <a:t>2. </a:t>
            </a:r>
            <a:r>
              <a:rPr lang="ru-RU" sz="4000" dirty="0" err="1"/>
              <a:t>Табиғатының</a:t>
            </a:r>
            <a:r>
              <a:rPr lang="ru-RU" sz="4000" dirty="0"/>
              <a:t> </a:t>
            </a:r>
            <a:r>
              <a:rPr lang="ru-RU" sz="4000" dirty="0" err="1"/>
              <a:t>қалыптасуының</a:t>
            </a:r>
            <a:r>
              <a:rPr lang="ru-RU" sz="4000" dirty="0"/>
              <a:t> </a:t>
            </a:r>
            <a:r>
              <a:rPr lang="ru-RU" sz="4000" dirty="0" err="1"/>
              <a:t>негізгі</a:t>
            </a:r>
            <a:r>
              <a:rPr lang="ru-RU" sz="4000" dirty="0"/>
              <a:t> </a:t>
            </a:r>
            <a:r>
              <a:rPr lang="ru-RU" sz="4000" dirty="0" err="1"/>
              <a:t>кезеңдері</a:t>
            </a:r>
            <a:endParaRPr lang="ru-RU" sz="4000" dirty="0"/>
          </a:p>
          <a:p>
            <a:r>
              <a:rPr lang="ru-RU" sz="4000" dirty="0"/>
              <a:t>3. </a:t>
            </a:r>
            <a:r>
              <a:rPr lang="ru-RU" sz="4000" dirty="0" err="1"/>
              <a:t>Жағалау</a:t>
            </a:r>
            <a:r>
              <a:rPr lang="ru-RU" sz="4000" dirty="0"/>
              <a:t> </a:t>
            </a:r>
            <a:r>
              <a:rPr lang="ru-RU" sz="4000" dirty="0" err="1"/>
              <a:t>сызықтары</a:t>
            </a:r>
            <a:endParaRPr lang="ru-RU" sz="4000" dirty="0"/>
          </a:p>
          <a:p>
            <a:r>
              <a:rPr lang="ru-RU" sz="4000" dirty="0"/>
              <a:t>4. </a:t>
            </a:r>
            <a:r>
              <a:rPr lang="ru-RU" sz="4000" dirty="0" err="1"/>
              <a:t>Геологиялық</a:t>
            </a:r>
            <a:r>
              <a:rPr lang="ru-RU" sz="4000" dirty="0"/>
              <a:t> даму </a:t>
            </a:r>
            <a:r>
              <a:rPr lang="ru-RU" sz="4000" dirty="0" err="1"/>
              <a:t>тарихы</a:t>
            </a:r>
            <a:r>
              <a:rPr lang="ru-RU" sz="4000" dirty="0"/>
              <a:t> </a:t>
            </a:r>
            <a:r>
              <a:rPr lang="ru-RU" sz="4000" dirty="0" err="1"/>
              <a:t>және</a:t>
            </a:r>
            <a:r>
              <a:rPr lang="ru-RU" sz="4000" dirty="0"/>
              <a:t> </a:t>
            </a:r>
            <a:r>
              <a:rPr lang="ru-RU" sz="4000" dirty="0" err="1"/>
              <a:t>палеогеографиялық</a:t>
            </a:r>
            <a:r>
              <a:rPr lang="ru-RU" sz="4000" dirty="0"/>
              <a:t> </a:t>
            </a:r>
            <a:r>
              <a:rPr lang="ru-RU" sz="4000" dirty="0" err="1"/>
              <a:t>ерекшеліктері</a:t>
            </a:r>
            <a:endParaRPr lang="ru-RU" sz="4000" dirty="0"/>
          </a:p>
          <a:p>
            <a:r>
              <a:rPr lang="ru-RU" sz="4000" dirty="0"/>
              <a:t>5. </a:t>
            </a:r>
            <a:r>
              <a:rPr lang="ru-RU" sz="4000" dirty="0" err="1"/>
              <a:t>Жер</a:t>
            </a:r>
            <a:r>
              <a:rPr lang="ru-RU" sz="4000" dirty="0"/>
              <a:t> </a:t>
            </a:r>
            <a:r>
              <a:rPr lang="ru-RU" sz="4000" dirty="0" err="1"/>
              <a:t>бедерінің</a:t>
            </a:r>
            <a:r>
              <a:rPr lang="ru-RU" sz="4000" dirty="0"/>
              <a:t> </a:t>
            </a:r>
            <a:r>
              <a:rPr lang="ru-RU" sz="4000" dirty="0" err="1"/>
              <a:t>қалыптасуы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705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4A6F81-ACCB-41E2-B609-10B209DD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97496"/>
            <a:ext cx="10214045" cy="4750903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Антропогеннің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жартысы</a:t>
            </a:r>
            <a:r>
              <a:rPr lang="ru-RU" dirty="0"/>
              <a:t> </a:t>
            </a:r>
            <a:r>
              <a:rPr lang="ru-RU" dirty="0" err="1"/>
              <a:t>бойына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 </a:t>
            </a:r>
            <a:r>
              <a:rPr lang="ru-RU" dirty="0" err="1"/>
              <a:t>Африкада</a:t>
            </a:r>
            <a:r>
              <a:rPr lang="ru-RU" dirty="0"/>
              <a:t> </a:t>
            </a:r>
            <a:r>
              <a:rPr lang="ru-RU" dirty="0" err="1"/>
              <a:t>біршама</a:t>
            </a:r>
            <a:r>
              <a:rPr lang="ru-RU" dirty="0"/>
              <a:t> </a:t>
            </a:r>
            <a:r>
              <a:rPr lang="ru-RU" dirty="0" err="1"/>
              <a:t>ылғалды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құрғақшылық</a:t>
            </a:r>
            <a:r>
              <a:rPr lang="ru-RU" dirty="0"/>
              <a:t> </a:t>
            </a:r>
            <a:r>
              <a:rPr lang="ru-RU" dirty="0" err="1"/>
              <a:t>кезеңдер</a:t>
            </a:r>
            <a:r>
              <a:rPr lang="ru-RU" dirty="0"/>
              <a:t> </a:t>
            </a:r>
            <a:r>
              <a:rPr lang="ru-RU" dirty="0" err="1"/>
              <a:t>мұздық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мұзаралық</a:t>
            </a:r>
            <a:r>
              <a:rPr lang="ru-RU" dirty="0"/>
              <a:t> </a:t>
            </a:r>
            <a:r>
              <a:rPr lang="ru-RU" dirty="0" err="1"/>
              <a:t>кезеңдердің</a:t>
            </a:r>
            <a:r>
              <a:rPr lang="ru-RU" dirty="0"/>
              <a:t> </a:t>
            </a:r>
            <a:r>
              <a:rPr lang="ru-RU" dirty="0" err="1"/>
              <a:t>ауысып</a:t>
            </a:r>
            <a:r>
              <a:rPr lang="ru-RU" dirty="0"/>
              <a:t> </a:t>
            </a:r>
            <a:r>
              <a:rPr lang="ru-RU" dirty="0" err="1"/>
              <a:t>отыруына</a:t>
            </a:r>
            <a:r>
              <a:rPr lang="ru-RU" dirty="0"/>
              <a:t> сай </a:t>
            </a:r>
            <a:r>
              <a:rPr lang="ru-RU" dirty="0" err="1"/>
              <a:t>алмасып</a:t>
            </a:r>
            <a:r>
              <a:rPr lang="ru-RU" dirty="0"/>
              <a:t> </a:t>
            </a:r>
            <a:r>
              <a:rPr lang="ru-RU" dirty="0" err="1"/>
              <a:t>отырды</a:t>
            </a:r>
            <a:r>
              <a:rPr lang="ru-RU" dirty="0"/>
              <a:t>. </a:t>
            </a:r>
            <a:r>
              <a:rPr lang="ru-RU" dirty="0" err="1"/>
              <a:t>Плейстоценнің</a:t>
            </a:r>
            <a:r>
              <a:rPr lang="ru-RU" dirty="0"/>
              <a:t> </a:t>
            </a:r>
            <a:r>
              <a:rPr lang="ru-RU" dirty="0" err="1"/>
              <a:t>аяғында</a:t>
            </a:r>
            <a:r>
              <a:rPr lang="ru-RU" dirty="0"/>
              <a:t> </a:t>
            </a:r>
            <a:r>
              <a:rPr lang="ru-RU" dirty="0" err="1"/>
              <a:t>мұхиттар</a:t>
            </a:r>
            <a:r>
              <a:rPr lang="ru-RU" dirty="0"/>
              <a:t> </a:t>
            </a:r>
            <a:r>
              <a:rPr lang="ru-RU" dirty="0" err="1"/>
              <a:t>деңгейінің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көтерілуіне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өзен</a:t>
            </a:r>
            <a:r>
              <a:rPr lang="ru-RU" dirty="0"/>
              <a:t> </a:t>
            </a:r>
            <a:r>
              <a:rPr lang="ru-RU" dirty="0" err="1"/>
              <a:t>сағаларын</a:t>
            </a:r>
            <a:r>
              <a:rPr lang="ru-RU" dirty="0"/>
              <a:t> су </a:t>
            </a:r>
            <a:r>
              <a:rPr lang="ru-RU" dirty="0" err="1"/>
              <a:t>басып</a:t>
            </a:r>
            <a:r>
              <a:rPr lang="ru-RU" dirty="0"/>
              <a:t>, </a:t>
            </a:r>
            <a:r>
              <a:rPr lang="ru-RU" dirty="0" err="1"/>
              <a:t>лагуналар</a:t>
            </a:r>
            <a:r>
              <a:rPr lang="ru-RU" dirty="0"/>
              <a:t> мен </a:t>
            </a:r>
            <a:r>
              <a:rPr lang="ru-RU" dirty="0" err="1"/>
              <a:t>эстуарийлер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Экваторлық</a:t>
            </a:r>
            <a:r>
              <a:rPr lang="ru-RU" dirty="0"/>
              <a:t> </a:t>
            </a:r>
            <a:r>
              <a:rPr lang="ru-RU" dirty="0" err="1"/>
              <a:t>аудандардың</a:t>
            </a:r>
            <a:r>
              <a:rPr lang="ru-RU" dirty="0"/>
              <a:t> </a:t>
            </a:r>
            <a:r>
              <a:rPr lang="ru-RU" dirty="0" err="1"/>
              <a:t>климаттық</a:t>
            </a:r>
            <a:r>
              <a:rPr lang="ru-RU" dirty="0"/>
              <a:t> </a:t>
            </a:r>
            <a:r>
              <a:rPr lang="ru-RU" dirty="0" err="1"/>
              <a:t>жағдайлары</a:t>
            </a:r>
            <a:r>
              <a:rPr lang="ru-RU" dirty="0"/>
              <a:t> </a:t>
            </a:r>
            <a:r>
              <a:rPr lang="ru-RU" dirty="0" err="1"/>
              <a:t>айтарлықтай</a:t>
            </a:r>
            <a:r>
              <a:rPr lang="ru-RU" dirty="0"/>
              <a:t> </a:t>
            </a:r>
            <a:r>
              <a:rPr lang="ru-RU" dirty="0" err="1"/>
              <a:t>өзгерістерге</a:t>
            </a:r>
            <a:r>
              <a:rPr lang="ru-RU" dirty="0"/>
              <a:t> </a:t>
            </a:r>
            <a:r>
              <a:rPr lang="ru-RU" dirty="0" err="1"/>
              <a:t>ұшыраған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 </a:t>
            </a:r>
            <a:r>
              <a:rPr lang="ru-RU" dirty="0" err="1"/>
              <a:t>Плейстоценде</a:t>
            </a:r>
            <a:r>
              <a:rPr lang="ru-RU" dirty="0"/>
              <a:t> </a:t>
            </a:r>
            <a:r>
              <a:rPr lang="ru-RU" dirty="0" err="1"/>
              <a:t>тектоникалық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вулкандық</a:t>
            </a:r>
            <a:r>
              <a:rPr lang="ru-RU" dirty="0"/>
              <a:t> </a:t>
            </a:r>
            <a:r>
              <a:rPr lang="ru-RU" dirty="0" err="1"/>
              <a:t>жандану</a:t>
            </a:r>
            <a:r>
              <a:rPr lang="ru-RU" dirty="0"/>
              <a:t> </a:t>
            </a:r>
            <a:r>
              <a:rPr lang="ru-RU" dirty="0" err="1"/>
              <a:t>азайды</a:t>
            </a:r>
            <a:r>
              <a:rPr lang="ru-RU" dirty="0"/>
              <a:t>. Тек Африка </a:t>
            </a:r>
            <a:r>
              <a:rPr lang="ru-RU" dirty="0" err="1"/>
              <a:t>платформасының</a:t>
            </a:r>
            <a:r>
              <a:rPr lang="ru-RU" dirty="0"/>
              <a:t> </a:t>
            </a:r>
            <a:r>
              <a:rPr lang="ru-RU" dirty="0" err="1"/>
              <a:t>шығысында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күні</a:t>
            </a:r>
            <a:r>
              <a:rPr lang="ru-RU" dirty="0"/>
              <a:t> </a:t>
            </a:r>
            <a:r>
              <a:rPr lang="ru-RU" dirty="0" err="1"/>
              <a:t>бүгінге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вулкандардың</a:t>
            </a:r>
            <a:r>
              <a:rPr lang="ru-RU" dirty="0"/>
              <a:t> </a:t>
            </a:r>
            <a:r>
              <a:rPr lang="ru-RU" dirty="0" err="1"/>
              <a:t>атқылауы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жиі-жиі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сілкінуі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сақталып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Мұз</a:t>
            </a:r>
            <a:r>
              <a:rPr lang="ru-RU" dirty="0"/>
              <a:t> </a:t>
            </a:r>
            <a:r>
              <a:rPr lang="ru-RU" dirty="0" err="1"/>
              <a:t>басудан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</a:t>
            </a:r>
            <a:r>
              <a:rPr lang="ru-RU" dirty="0" err="1"/>
              <a:t>кездерде</a:t>
            </a:r>
            <a:r>
              <a:rPr lang="ru-RU" dirty="0"/>
              <a:t> Африка </a:t>
            </a:r>
            <a:r>
              <a:rPr lang="ru-RU" dirty="0" err="1"/>
              <a:t>территориясында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климаттық</a:t>
            </a:r>
            <a:r>
              <a:rPr lang="ru-RU" dirty="0"/>
              <a:t> </a:t>
            </a:r>
            <a:r>
              <a:rPr lang="ru-RU" dirty="0" err="1"/>
              <a:t>жағдайлар</a:t>
            </a:r>
            <a:r>
              <a:rPr lang="ru-RU" dirty="0"/>
              <a:t> </a:t>
            </a:r>
            <a:r>
              <a:rPr lang="ru-RU" dirty="0" err="1"/>
              <a:t>қалыптасты,оның</a:t>
            </a:r>
            <a:r>
              <a:rPr lang="ru-RU" dirty="0"/>
              <a:t> </a:t>
            </a:r>
            <a:r>
              <a:rPr lang="ru-RU" dirty="0" err="1"/>
              <a:t>үстіне</a:t>
            </a:r>
            <a:r>
              <a:rPr lang="ru-RU" dirty="0"/>
              <a:t> </a:t>
            </a:r>
            <a:r>
              <a:rPr lang="ru-RU" dirty="0" err="1"/>
              <a:t>материктің</a:t>
            </a:r>
            <a:r>
              <a:rPr lang="ru-RU" dirty="0"/>
              <a:t> </a:t>
            </a:r>
            <a:r>
              <a:rPr lang="ru-RU" dirty="0" err="1"/>
              <a:t>солтүстігі</a:t>
            </a:r>
            <a:r>
              <a:rPr lang="ru-RU" dirty="0"/>
              <a:t> мен </a:t>
            </a:r>
            <a:r>
              <a:rPr lang="ru-RU" dirty="0" err="1"/>
              <a:t>оңтүстігінде</a:t>
            </a:r>
            <a:r>
              <a:rPr lang="ru-RU" dirty="0"/>
              <a:t>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алдындағы</a:t>
            </a:r>
            <a:r>
              <a:rPr lang="ru-RU" dirty="0"/>
              <a:t> </a:t>
            </a:r>
            <a:r>
              <a:rPr lang="ru-RU" dirty="0" err="1"/>
              <a:t>кезеңмен</a:t>
            </a:r>
            <a:r>
              <a:rPr lang="ru-RU" dirty="0"/>
              <a:t> </a:t>
            </a:r>
            <a:r>
              <a:rPr lang="ru-RU" dirty="0" err="1"/>
              <a:t>салыстырғанда</a:t>
            </a:r>
            <a:r>
              <a:rPr lang="ru-RU" dirty="0"/>
              <a:t> климаты </a:t>
            </a:r>
            <a:r>
              <a:rPr lang="ru-RU" dirty="0" err="1"/>
              <a:t>біршама</a:t>
            </a:r>
            <a:r>
              <a:rPr lang="ru-RU" dirty="0"/>
              <a:t> </a:t>
            </a:r>
            <a:r>
              <a:rPr lang="ru-RU" dirty="0" err="1"/>
              <a:t>қүрғақ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827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3A8FC-DB98-444F-92FA-A4A55675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3D161-07F4-4AC8-B3C5-3FDED274F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73071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фаунасы</a:t>
            </a:r>
            <a:r>
              <a:rPr lang="ru-RU" dirty="0"/>
              <a:t> </a:t>
            </a:r>
            <a:r>
              <a:rPr lang="ru-RU" dirty="0" err="1"/>
              <a:t>палеогеннен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өзіндік</a:t>
            </a:r>
            <a:r>
              <a:rPr lang="ru-RU" dirty="0"/>
              <a:t> </a:t>
            </a:r>
            <a:r>
              <a:rPr lang="ru-RU" dirty="0" err="1"/>
              <a:t>ерекшелігімен</a:t>
            </a:r>
            <a:r>
              <a:rPr lang="ru-RU" dirty="0"/>
              <a:t> </a:t>
            </a:r>
            <a:r>
              <a:rPr lang="ru-RU" dirty="0" err="1"/>
              <a:t>сипатталады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құрамына</a:t>
            </a:r>
            <a:r>
              <a:rPr lang="ru-RU" dirty="0"/>
              <a:t> </a:t>
            </a:r>
            <a:r>
              <a:rPr lang="ru-RU" dirty="0" err="1"/>
              <a:t>Евразияда</a:t>
            </a:r>
            <a:r>
              <a:rPr lang="ru-RU" dirty="0"/>
              <a:t> </a:t>
            </a:r>
            <a:r>
              <a:rPr lang="ru-RU" dirty="0" err="1"/>
              <a:t>кайнозойдың</a:t>
            </a:r>
            <a:r>
              <a:rPr lang="ru-RU" dirty="0"/>
              <a:t> бас </a:t>
            </a:r>
            <a:r>
              <a:rPr lang="ru-RU" dirty="0" err="1"/>
              <a:t>кезінде-ақ</a:t>
            </a:r>
            <a:r>
              <a:rPr lang="ru-RU" dirty="0"/>
              <a:t> </a:t>
            </a:r>
            <a:r>
              <a:rPr lang="ru-RU" dirty="0" err="1"/>
              <a:t>құрып</a:t>
            </a:r>
            <a:r>
              <a:rPr lang="ru-RU" dirty="0"/>
              <a:t> </a:t>
            </a:r>
            <a:r>
              <a:rPr lang="ru-RU" dirty="0" err="1"/>
              <a:t>біткен</a:t>
            </a:r>
            <a:r>
              <a:rPr lang="ru-RU" dirty="0"/>
              <a:t> </a:t>
            </a:r>
            <a:r>
              <a:rPr lang="ru-RU" dirty="0" err="1"/>
              <a:t>формалар</a:t>
            </a:r>
            <a:r>
              <a:rPr lang="ru-RU" dirty="0"/>
              <a:t> да </a:t>
            </a:r>
            <a:r>
              <a:rPr lang="ru-RU" dirty="0" err="1"/>
              <a:t>кіреді</a:t>
            </a:r>
            <a:r>
              <a:rPr lang="ru-RU" dirty="0"/>
              <a:t>. </a:t>
            </a:r>
            <a:r>
              <a:rPr lang="ru-RU" dirty="0" err="1"/>
              <a:t>Палеогеннің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жартысында</a:t>
            </a:r>
            <a:r>
              <a:rPr lang="ru-RU" dirty="0"/>
              <a:t>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фаунасы</a:t>
            </a:r>
            <a:r>
              <a:rPr lang="ru-RU" dirty="0"/>
              <a:t> </a:t>
            </a:r>
            <a:r>
              <a:rPr lang="ru-RU" dirty="0" err="1"/>
              <a:t>приматтар</a:t>
            </a:r>
            <a:r>
              <a:rPr lang="ru-RU" dirty="0"/>
              <a:t> отряды </a:t>
            </a:r>
            <a:r>
              <a:rPr lang="ru-RU" dirty="0" err="1"/>
              <a:t>өкілдерімен</a:t>
            </a:r>
            <a:r>
              <a:rPr lang="ru-RU" dirty="0"/>
              <a:t> </a:t>
            </a:r>
            <a:r>
              <a:rPr lang="ru-RU" dirty="0" err="1"/>
              <a:t>байи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олигоценде</a:t>
            </a:r>
            <a:r>
              <a:rPr lang="ru-RU" dirty="0"/>
              <a:t> тар </a:t>
            </a:r>
            <a:r>
              <a:rPr lang="ru-RU" dirty="0" err="1"/>
              <a:t>танаулылар</a:t>
            </a:r>
            <a:r>
              <a:rPr lang="ru-RU" dirty="0"/>
              <a:t> </a:t>
            </a:r>
            <a:r>
              <a:rPr lang="ru-RU" dirty="0" err="1"/>
              <a:t>айрықша</a:t>
            </a:r>
            <a:r>
              <a:rPr lang="ru-RU" dirty="0"/>
              <a:t> </a:t>
            </a:r>
            <a:r>
              <a:rPr lang="ru-RU" dirty="0" err="1"/>
              <a:t>ерекшеленді</a:t>
            </a:r>
            <a:r>
              <a:rPr lang="ru-RU" dirty="0"/>
              <a:t>, </a:t>
            </a:r>
            <a:r>
              <a:rPr lang="ru-RU" dirty="0" err="1"/>
              <a:t>бұлардан</a:t>
            </a:r>
            <a:r>
              <a:rPr lang="ru-RU" dirty="0"/>
              <a:t> сон, </a:t>
            </a:r>
            <a:r>
              <a:rPr lang="ru-RU" dirty="0" err="1"/>
              <a:t>миоценде</a:t>
            </a:r>
            <a:r>
              <a:rPr lang="ru-RU" dirty="0"/>
              <a:t>, </a:t>
            </a:r>
            <a:r>
              <a:rPr lang="ru-RU" dirty="0" err="1"/>
              <a:t>материкте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тәріздес</a:t>
            </a:r>
            <a:r>
              <a:rPr lang="ru-RU" dirty="0"/>
              <a:t> </a:t>
            </a:r>
            <a:r>
              <a:rPr lang="ru-RU" dirty="0" err="1"/>
              <a:t>маймылдар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тарады</a:t>
            </a:r>
            <a:r>
              <a:rPr lang="ru-RU" dirty="0"/>
              <a:t>. Адам </a:t>
            </a:r>
            <a:r>
              <a:rPr lang="ru-RU" dirty="0" err="1"/>
              <a:t>тәріздес</a:t>
            </a:r>
            <a:r>
              <a:rPr lang="ru-RU" dirty="0"/>
              <a:t> </a:t>
            </a:r>
            <a:r>
              <a:rPr lang="ru-RU" dirty="0" err="1"/>
              <a:t>маймылдардың</a:t>
            </a:r>
            <a:r>
              <a:rPr lang="ru-RU" dirty="0"/>
              <a:t> </a:t>
            </a:r>
            <a:r>
              <a:rPr lang="ru-RU" dirty="0" err="1"/>
              <a:t>онан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бірте-бірте</a:t>
            </a:r>
            <a:r>
              <a:rPr lang="ru-RU" dirty="0"/>
              <a:t> </a:t>
            </a:r>
            <a:r>
              <a:rPr lang="ru-RU" dirty="0" err="1"/>
              <a:t>дамуы</a:t>
            </a:r>
            <a:r>
              <a:rPr lang="ru-RU" dirty="0"/>
              <a:t> </a:t>
            </a:r>
            <a:r>
              <a:rPr lang="ru-RU" dirty="0" err="1"/>
              <a:t>адаммен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тұқымдас</a:t>
            </a:r>
            <a:r>
              <a:rPr lang="ru-RU" dirty="0"/>
              <a:t> </a:t>
            </a:r>
            <a:r>
              <a:rPr lang="ru-RU" dirty="0" err="1"/>
              <a:t>биологиялық</a:t>
            </a:r>
            <a:r>
              <a:rPr lang="ru-RU" dirty="0"/>
              <a:t> </a:t>
            </a:r>
            <a:r>
              <a:rPr lang="ru-RU" dirty="0" err="1"/>
              <a:t>гоминидтердің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әкеп</a:t>
            </a:r>
            <a:r>
              <a:rPr lang="ru-RU" dirty="0"/>
              <a:t> </a:t>
            </a:r>
            <a:r>
              <a:rPr lang="ru-RU" dirty="0" err="1"/>
              <a:t>соқты</a:t>
            </a:r>
            <a:r>
              <a:rPr lang="ru-RU" dirty="0"/>
              <a:t>.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дамуының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сатысы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табылатын</a:t>
            </a:r>
            <a:r>
              <a:rPr lang="ru-RU" dirty="0"/>
              <a:t> </a:t>
            </a:r>
            <a:r>
              <a:rPr lang="ru-RU" dirty="0" err="1"/>
              <a:t>гоминидтер</a:t>
            </a:r>
            <a:r>
              <a:rPr lang="ru-RU" dirty="0"/>
              <a:t> </a:t>
            </a:r>
            <a:r>
              <a:rPr lang="ru-RU" dirty="0" err="1"/>
              <a:t>Онтүстік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континенттік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вулканогендік</a:t>
            </a:r>
            <a:r>
              <a:rPr lang="ru-RU" dirty="0"/>
              <a:t> </a:t>
            </a:r>
            <a:r>
              <a:rPr lang="ru-RU" dirty="0" err="1"/>
              <a:t>құрылымдарында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тараған</a:t>
            </a:r>
            <a:r>
              <a:rPr lang="ru-RU" dirty="0"/>
              <a:t>.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зерттеушілердің</a:t>
            </a:r>
            <a:r>
              <a:rPr lang="ru-RU" dirty="0"/>
              <a:t> </a:t>
            </a:r>
            <a:r>
              <a:rPr lang="ru-RU" dirty="0" err="1"/>
              <a:t>пайымдауларына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</a:t>
            </a:r>
            <a:r>
              <a:rPr lang="ru-RU" dirty="0" err="1"/>
              <a:t>алғандағы</a:t>
            </a:r>
            <a:r>
              <a:rPr lang="ru-RU" dirty="0"/>
              <a:t> </a:t>
            </a:r>
            <a:r>
              <a:rPr lang="ru-RU" dirty="0" err="1"/>
              <a:t>сүйек</a:t>
            </a:r>
            <a:r>
              <a:rPr lang="ru-RU" dirty="0"/>
              <a:t> </a:t>
            </a:r>
            <a:r>
              <a:rPr lang="ru-RU" dirty="0" err="1"/>
              <a:t>қалдықтарының</a:t>
            </a:r>
            <a:r>
              <a:rPr lang="ru-RU" dirty="0"/>
              <a:t> </a:t>
            </a:r>
            <a:r>
              <a:rPr lang="ru-RU" dirty="0" err="1"/>
              <a:t>жас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2— 2,5млн </a:t>
            </a:r>
            <a:r>
              <a:rPr lang="ru-RU" dirty="0" err="1"/>
              <a:t>жылдай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осы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Африкамен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 керек.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аудандарындағы</a:t>
            </a:r>
            <a:r>
              <a:rPr lang="ru-RU" dirty="0"/>
              <a:t> </a:t>
            </a:r>
            <a:r>
              <a:rPr lang="ru-RU" dirty="0" err="1"/>
              <a:t>төрттік</a:t>
            </a:r>
            <a:r>
              <a:rPr lang="ru-RU" dirty="0"/>
              <a:t> </a:t>
            </a:r>
            <a:r>
              <a:rPr lang="ru-RU" dirty="0" err="1"/>
              <a:t>шөгінділерінде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кейініректегі</a:t>
            </a:r>
            <a:r>
              <a:rPr lang="ru-RU" dirty="0"/>
              <a:t> даму </a:t>
            </a:r>
            <a:r>
              <a:rPr lang="ru-RU" dirty="0" err="1"/>
              <a:t>сатысындағы</a:t>
            </a:r>
            <a:r>
              <a:rPr lang="ru-RU" dirty="0"/>
              <a:t> </a:t>
            </a:r>
            <a:r>
              <a:rPr lang="ru-RU" dirty="0" err="1"/>
              <a:t>ата-бабаларының</a:t>
            </a:r>
            <a:r>
              <a:rPr lang="ru-RU" dirty="0"/>
              <a:t> </a:t>
            </a:r>
            <a:r>
              <a:rPr lang="ru-RU" dirty="0" err="1"/>
              <a:t>қалдықтары</a:t>
            </a:r>
            <a:r>
              <a:rPr lang="ru-RU" dirty="0"/>
              <a:t> </a:t>
            </a:r>
            <a:r>
              <a:rPr lang="ru-RU" dirty="0" err="1"/>
              <a:t>табылған</a:t>
            </a:r>
            <a:r>
              <a:rPr lang="ru-RU" dirty="0"/>
              <a:t>. Осы </a:t>
            </a:r>
            <a:r>
              <a:rPr lang="ru-RU" dirty="0" err="1"/>
              <a:t>фактілерге</a:t>
            </a:r>
            <a:r>
              <a:rPr lang="ru-RU" dirty="0"/>
              <a:t> </a:t>
            </a:r>
            <a:r>
              <a:rPr lang="ru-RU" dirty="0" err="1"/>
              <a:t>сүйене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зерттеушілер</a:t>
            </a:r>
            <a:r>
              <a:rPr lang="ru-RU" dirty="0"/>
              <a:t> Африканы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отаны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топшылайды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800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7BCB4D-32C3-433B-93B7-AAEAF15E7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437322"/>
            <a:ext cx="5870713" cy="6102625"/>
          </a:xfrm>
        </p:spPr>
        <p:txBody>
          <a:bodyPr/>
          <a:lstStyle/>
          <a:p>
            <a:pPr algn="just"/>
            <a:r>
              <a:rPr lang="ru-RU" dirty="0"/>
              <a:t>Африка </a:t>
            </a:r>
            <a:r>
              <a:rPr lang="ru-RU" dirty="0" err="1"/>
              <a:t>материгінде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қазба</a:t>
            </a:r>
            <a:r>
              <a:rPr lang="ru-RU" dirty="0"/>
              <a:t> </a:t>
            </a:r>
            <a:r>
              <a:rPr lang="ru-RU" dirty="0" err="1"/>
              <a:t>байлықтар</a:t>
            </a:r>
            <a:r>
              <a:rPr lang="ru-RU" dirty="0"/>
              <a:t> бар,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платформа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қатпарлы</a:t>
            </a:r>
            <a:r>
              <a:rPr lang="ru-RU" dirty="0"/>
              <a:t> </a:t>
            </a:r>
            <a:r>
              <a:rPr lang="ru-RU" dirty="0" err="1"/>
              <a:t>белдеулердің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шекералық</a:t>
            </a:r>
            <a:r>
              <a:rPr lang="ru-RU" dirty="0"/>
              <a:t> </a:t>
            </a:r>
            <a:r>
              <a:rPr lang="ru-RU" dirty="0" err="1"/>
              <a:t>зоналармен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Платформаның</a:t>
            </a:r>
            <a:r>
              <a:rPr lang="ru-RU" dirty="0"/>
              <a:t> </a:t>
            </a:r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ядросында</a:t>
            </a:r>
            <a:r>
              <a:rPr lang="ru-RU" dirty="0"/>
              <a:t>,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Африка </a:t>
            </a:r>
            <a:r>
              <a:rPr lang="ru-RU" dirty="0" err="1"/>
              <a:t>алабында</a:t>
            </a:r>
            <a:r>
              <a:rPr lang="ru-RU" dirty="0"/>
              <a:t> </a:t>
            </a:r>
            <a:r>
              <a:rPr lang="ru-RU" dirty="0" err="1"/>
              <a:t>темір</a:t>
            </a:r>
            <a:r>
              <a:rPr lang="ru-RU" dirty="0"/>
              <a:t> </a:t>
            </a:r>
            <a:r>
              <a:rPr lang="ru-RU" dirty="0" err="1"/>
              <a:t>рудаларының</a:t>
            </a:r>
            <a:r>
              <a:rPr lang="ru-RU" dirty="0"/>
              <a:t>, </a:t>
            </a:r>
            <a:r>
              <a:rPr lang="ru-RU" dirty="0" err="1"/>
              <a:t>хромиттің</a:t>
            </a:r>
            <a:r>
              <a:rPr lang="ru-RU" dirty="0"/>
              <a:t>, </a:t>
            </a:r>
            <a:r>
              <a:rPr lang="ru-RU" dirty="0" err="1"/>
              <a:t>алтынның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уранның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қорлары</a:t>
            </a:r>
            <a:r>
              <a:rPr lang="ru-RU" dirty="0"/>
              <a:t> бар. </a:t>
            </a:r>
            <a:r>
              <a:rPr lang="ru-RU" dirty="0" err="1"/>
              <a:t>Жоғары</a:t>
            </a:r>
            <a:r>
              <a:rPr lang="ru-RU" dirty="0"/>
              <a:t> протерозой </a:t>
            </a:r>
            <a:r>
              <a:rPr lang="ru-RU" dirty="0" err="1"/>
              <a:t>құрылымдары</a:t>
            </a:r>
            <a:r>
              <a:rPr lang="ru-RU" dirty="0"/>
              <a:t>, </a:t>
            </a:r>
            <a:r>
              <a:rPr lang="ru-RU" dirty="0" err="1"/>
              <a:t>әсіресе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Африкадағы</a:t>
            </a:r>
            <a:r>
              <a:rPr lang="ru-RU" dirty="0"/>
              <a:t> Заир </a:t>
            </a:r>
            <a:r>
              <a:rPr lang="ru-RU" dirty="0" err="1"/>
              <a:t>Республикасы</a:t>
            </a:r>
            <a:r>
              <a:rPr lang="ru-RU" dirty="0"/>
              <a:t> </a:t>
            </a:r>
            <a:r>
              <a:rPr lang="ru-RU" dirty="0" err="1"/>
              <a:t>территориясында</a:t>
            </a:r>
            <a:r>
              <a:rPr lang="ru-RU" dirty="0"/>
              <a:t> мыс, </a:t>
            </a:r>
            <a:r>
              <a:rPr lang="ru-RU" dirty="0" err="1"/>
              <a:t>қалайы,қорғасын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 </a:t>
            </a:r>
            <a:r>
              <a:rPr lang="ru-RU" dirty="0" err="1"/>
              <a:t>металдар</a:t>
            </a:r>
            <a:r>
              <a:rPr lang="ru-RU" dirty="0"/>
              <a:t> </a:t>
            </a:r>
            <a:r>
              <a:rPr lang="ru-RU" dirty="0" err="1"/>
              <a:t>кендері</a:t>
            </a:r>
            <a:r>
              <a:rPr lang="ru-RU" dirty="0"/>
              <a:t> бар.</a:t>
            </a:r>
          </a:p>
          <a:p>
            <a:pPr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820216-770E-46F4-B616-68418DD09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313" y="0"/>
            <a:ext cx="5738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7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07C79B-A83F-45C8-9AC0-42BDAEAD1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060174"/>
            <a:ext cx="11595652" cy="5797826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аудандарда</a:t>
            </a:r>
            <a:r>
              <a:rPr lang="ru-RU" dirty="0"/>
              <a:t> </a:t>
            </a:r>
            <a:r>
              <a:rPr lang="ru-RU" dirty="0" err="1"/>
              <a:t>платформаның</a:t>
            </a:r>
            <a:r>
              <a:rPr lang="ru-RU" dirty="0"/>
              <a:t> </a:t>
            </a:r>
            <a:r>
              <a:rPr lang="ru-RU" dirty="0" err="1"/>
              <a:t>қатпарлы</a:t>
            </a:r>
            <a:r>
              <a:rPr lang="ru-RU" dirty="0"/>
              <a:t> </a:t>
            </a:r>
            <a:r>
              <a:rPr lang="ru-RU" dirty="0" err="1"/>
              <a:t>фундаментін</a:t>
            </a:r>
            <a:r>
              <a:rPr lang="ru-RU" dirty="0"/>
              <a:t> </a:t>
            </a:r>
            <a:r>
              <a:rPr lang="ru-RU" dirty="0" err="1"/>
              <a:t>көктей</a:t>
            </a:r>
            <a:r>
              <a:rPr lang="ru-RU" dirty="0"/>
              <a:t> </a:t>
            </a:r>
            <a:r>
              <a:rPr lang="ru-RU" dirty="0" err="1"/>
              <a:t>тесіп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мезозой </a:t>
            </a:r>
            <a:r>
              <a:rPr lang="ru-RU" dirty="0" err="1"/>
              <a:t>жасындағы</a:t>
            </a:r>
            <a:r>
              <a:rPr lang="ru-RU" dirty="0"/>
              <a:t> </a:t>
            </a:r>
            <a:r>
              <a:rPr lang="ru-RU" dirty="0" err="1"/>
              <a:t>кимберлиттік</a:t>
            </a:r>
            <a:r>
              <a:rPr lang="ru-RU" dirty="0"/>
              <a:t> </a:t>
            </a:r>
            <a:r>
              <a:rPr lang="ru-RU" dirty="0" err="1"/>
              <a:t>алмас</a:t>
            </a:r>
            <a:r>
              <a:rPr lang="ru-RU" dirty="0"/>
              <a:t> </a:t>
            </a:r>
            <a:r>
              <a:rPr lang="ru-RU" dirty="0" err="1"/>
              <a:t>қазба</a:t>
            </a:r>
            <a:r>
              <a:rPr lang="ru-RU" dirty="0"/>
              <a:t> </a:t>
            </a:r>
            <a:r>
              <a:rPr lang="ru-RU" dirty="0" err="1"/>
              <a:t>орындары</a:t>
            </a:r>
            <a:r>
              <a:rPr lang="ru-RU" dirty="0"/>
              <a:t> </a:t>
            </a:r>
            <a:r>
              <a:rPr lang="ru-RU" dirty="0" err="1"/>
              <a:t>түзілген</a:t>
            </a:r>
            <a:r>
              <a:rPr lang="ru-RU" dirty="0"/>
              <a:t>. </a:t>
            </a:r>
            <a:r>
              <a:rPr lang="ru-RU" dirty="0" err="1"/>
              <a:t>Әсіресе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алмастары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танымал</a:t>
            </a:r>
            <a:r>
              <a:rPr lang="ru-RU" dirty="0"/>
              <a:t>. Сол </a:t>
            </a:r>
            <a:r>
              <a:rPr lang="ru-RU" dirty="0" err="1"/>
              <a:t>тастағы</a:t>
            </a:r>
            <a:r>
              <a:rPr lang="ru-RU" dirty="0"/>
              <a:t> </a:t>
            </a:r>
            <a:r>
              <a:rPr lang="ru-RU" dirty="0" err="1"/>
              <a:t>интрузивтік</a:t>
            </a:r>
            <a:r>
              <a:rPr lang="ru-RU" dirty="0"/>
              <a:t> гранит </a:t>
            </a:r>
            <a:r>
              <a:rPr lang="ru-RU" dirty="0" err="1"/>
              <a:t>шекераларында</a:t>
            </a:r>
            <a:r>
              <a:rPr lang="ru-RU" dirty="0"/>
              <a:t> </a:t>
            </a:r>
            <a:r>
              <a:rPr lang="ru-RU" dirty="0" err="1"/>
              <a:t>сирек</a:t>
            </a:r>
            <a:r>
              <a:rPr lang="ru-RU" dirty="0"/>
              <a:t> </a:t>
            </a:r>
            <a:r>
              <a:rPr lang="ru-RU" dirty="0" err="1"/>
              <a:t>кездесетін</a:t>
            </a:r>
            <a:r>
              <a:rPr lang="ru-RU" dirty="0"/>
              <a:t> металл </a:t>
            </a:r>
            <a:r>
              <a:rPr lang="ru-RU" dirty="0" err="1"/>
              <a:t>кендері</a:t>
            </a:r>
            <a:r>
              <a:rPr lang="ru-RU" dirty="0"/>
              <a:t> </a:t>
            </a:r>
            <a:r>
              <a:rPr lang="ru-RU" dirty="0" err="1"/>
              <a:t>қалыптасқан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кристалдық</a:t>
            </a:r>
            <a:r>
              <a:rPr lang="ru-RU" dirty="0"/>
              <a:t> </a:t>
            </a:r>
            <a:r>
              <a:rPr lang="ru-RU" dirty="0" err="1"/>
              <a:t>жыныстардың</a:t>
            </a:r>
            <a:r>
              <a:rPr lang="ru-RU" dirty="0"/>
              <a:t> </a:t>
            </a:r>
            <a:r>
              <a:rPr lang="ru-RU" dirty="0" err="1"/>
              <a:t>үгілу</a:t>
            </a:r>
            <a:r>
              <a:rPr lang="ru-RU" dirty="0"/>
              <a:t> </a:t>
            </a:r>
            <a:r>
              <a:rPr lang="ru-RU" dirty="0" err="1"/>
              <a:t>прцесінде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платформа </a:t>
            </a:r>
            <a:r>
              <a:rPr lang="ru-RU" dirty="0" err="1"/>
              <a:t>жамылғысының</a:t>
            </a:r>
            <a:r>
              <a:rPr lang="ru-RU" dirty="0"/>
              <a:t> </a:t>
            </a:r>
            <a:r>
              <a:rPr lang="ru-RU" dirty="0" err="1"/>
              <a:t>қабаттарында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шөгінді</a:t>
            </a:r>
            <a:r>
              <a:rPr lang="ru-RU" dirty="0"/>
              <a:t> </a:t>
            </a:r>
            <a:r>
              <a:rPr lang="ru-RU" dirty="0" err="1"/>
              <a:t>текті</a:t>
            </a:r>
            <a:r>
              <a:rPr lang="ru-RU" dirty="0"/>
              <a:t> </a:t>
            </a:r>
            <a:r>
              <a:rPr lang="ru-RU" dirty="0" err="1"/>
              <a:t>пайдалы</a:t>
            </a:r>
            <a:r>
              <a:rPr lang="ru-RU" dirty="0"/>
              <a:t> </a:t>
            </a:r>
            <a:r>
              <a:rPr lang="ru-RU" dirty="0" err="1"/>
              <a:t>қазбалар</a:t>
            </a:r>
            <a:r>
              <a:rPr lang="ru-RU" dirty="0"/>
              <a:t> да аз </a:t>
            </a:r>
            <a:r>
              <a:rPr lang="ru-RU" dirty="0" err="1"/>
              <a:t>емес</a:t>
            </a:r>
            <a:r>
              <a:rPr lang="ru-RU" dirty="0"/>
              <a:t>. </a:t>
            </a:r>
            <a:r>
              <a:rPr lang="ru-RU" dirty="0" err="1"/>
              <a:t>Бұған</a:t>
            </a:r>
            <a:r>
              <a:rPr lang="ru-RU" dirty="0"/>
              <a:t> </a:t>
            </a:r>
            <a:r>
              <a:rPr lang="ru-RU" dirty="0" err="1"/>
              <a:t>Батыс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бокситтерін</a:t>
            </a:r>
            <a:r>
              <a:rPr lang="ru-RU" dirty="0"/>
              <a:t> </a:t>
            </a:r>
            <a:r>
              <a:rPr lang="ru-RU" dirty="0" err="1"/>
              <a:t>жатқызуға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Сахара </a:t>
            </a:r>
            <a:r>
              <a:rPr lang="ru-RU" dirty="0" err="1"/>
              <a:t>плитасы</a:t>
            </a:r>
            <a:r>
              <a:rPr lang="ru-RU" dirty="0"/>
              <a:t> </a:t>
            </a:r>
            <a:r>
              <a:rPr lang="ru-RU" dirty="0" err="1"/>
              <a:t>алабындағы</a:t>
            </a:r>
            <a:r>
              <a:rPr lang="ru-RU" dirty="0"/>
              <a:t> Алжир, Ливия </a:t>
            </a:r>
            <a:r>
              <a:rPr lang="ru-RU" dirty="0" err="1"/>
              <a:t>және</a:t>
            </a:r>
            <a:r>
              <a:rPr lang="ru-RU" dirty="0"/>
              <a:t> Египет </a:t>
            </a:r>
            <a:r>
              <a:rPr lang="ru-RU" dirty="0" err="1"/>
              <a:t>территориясындағы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 мен газ </a:t>
            </a:r>
            <a:r>
              <a:rPr lang="ru-RU" dirty="0" err="1"/>
              <a:t>кен</a:t>
            </a:r>
            <a:r>
              <a:rPr lang="ru-RU" dirty="0"/>
              <a:t> </a:t>
            </a:r>
            <a:r>
              <a:rPr lang="ru-RU" dirty="0" err="1"/>
              <a:t>орындары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Африкадағы</a:t>
            </a:r>
            <a:r>
              <a:rPr lang="ru-RU" dirty="0"/>
              <a:t> </a:t>
            </a:r>
            <a:r>
              <a:rPr lang="ru-RU" dirty="0" err="1"/>
              <a:t>каррудың</a:t>
            </a:r>
            <a:r>
              <a:rPr lang="ru-RU" dirty="0"/>
              <a:t> </a:t>
            </a:r>
            <a:r>
              <a:rPr lang="ru-RU" dirty="0" err="1"/>
              <a:t>лагуналық-континенттік</a:t>
            </a:r>
            <a:r>
              <a:rPr lang="ru-RU" dirty="0"/>
              <a:t> </a:t>
            </a:r>
            <a:r>
              <a:rPr lang="ru-RU" dirty="0" err="1"/>
              <a:t>формациясы</a:t>
            </a:r>
            <a:r>
              <a:rPr lang="ru-RU" dirty="0"/>
              <a:t> </a:t>
            </a:r>
            <a:r>
              <a:rPr lang="ru-RU" dirty="0" err="1"/>
              <a:t>қабаттарында</a:t>
            </a:r>
            <a:r>
              <a:rPr lang="ru-RU" dirty="0"/>
              <a:t> </a:t>
            </a:r>
            <a:r>
              <a:rPr lang="ru-RU" dirty="0" err="1"/>
              <a:t>тас</a:t>
            </a:r>
            <a:r>
              <a:rPr lang="ru-RU" dirty="0"/>
              <a:t> </a:t>
            </a:r>
            <a:r>
              <a:rPr lang="ru-RU" dirty="0" err="1"/>
              <a:t>көмірдің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қоры</a:t>
            </a:r>
            <a:r>
              <a:rPr lang="ru-RU" dirty="0"/>
              <a:t> </a:t>
            </a:r>
            <a:r>
              <a:rPr lang="ru-RU" dirty="0" err="1"/>
              <a:t>жатыр.Атлаас</a:t>
            </a:r>
            <a:r>
              <a:rPr lang="ru-RU" dirty="0"/>
              <a:t> </a:t>
            </a:r>
            <a:r>
              <a:rPr lang="ru-RU" dirty="0" err="1"/>
              <a:t>қатпарлық</a:t>
            </a:r>
            <a:r>
              <a:rPr lang="ru-RU" dirty="0"/>
              <a:t> </a:t>
            </a:r>
            <a:r>
              <a:rPr lang="ru-RU" dirty="0" err="1"/>
              <a:t>облысының</a:t>
            </a:r>
            <a:r>
              <a:rPr lang="ru-RU" dirty="0"/>
              <a:t> </a:t>
            </a:r>
            <a:r>
              <a:rPr lang="ru-RU" dirty="0" err="1"/>
              <a:t>синклиналдық</a:t>
            </a:r>
            <a:r>
              <a:rPr lang="ru-RU" dirty="0"/>
              <a:t> </a:t>
            </a:r>
            <a:r>
              <a:rPr lang="ru-RU" dirty="0" err="1"/>
              <a:t>зоналарында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 мен фосфорит </a:t>
            </a:r>
            <a:r>
              <a:rPr lang="ru-RU" dirty="0" err="1"/>
              <a:t>кен</a:t>
            </a:r>
            <a:r>
              <a:rPr lang="ru-RU" dirty="0"/>
              <a:t> </a:t>
            </a:r>
            <a:r>
              <a:rPr lang="ru-RU" dirty="0" err="1"/>
              <a:t>орындары</a:t>
            </a:r>
            <a:r>
              <a:rPr lang="ru-RU" dirty="0"/>
              <a:t> бар.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1D004-0B62-41D3-8811-561126BE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033670"/>
          </a:xfrm>
        </p:spPr>
        <p:txBody>
          <a:bodyPr/>
          <a:lstStyle/>
          <a:p>
            <a:pPr algn="ctr"/>
            <a:r>
              <a:rPr lang="ru-RU" sz="4000" dirty="0"/>
              <a:t>Африка </a:t>
            </a:r>
            <a:r>
              <a:rPr lang="ru-RU" sz="4000" dirty="0" err="1"/>
              <a:t>материгінің</a:t>
            </a:r>
            <a:r>
              <a:rPr lang="ru-RU" sz="4000" dirty="0"/>
              <a:t> </a:t>
            </a:r>
            <a:r>
              <a:rPr lang="ru-RU" sz="4000" dirty="0" err="1"/>
              <a:t>физикалық</a:t>
            </a:r>
            <a:r>
              <a:rPr lang="ru-RU" sz="4000" dirty="0"/>
              <a:t> </a:t>
            </a:r>
            <a:r>
              <a:rPr lang="ru-RU" sz="4000" dirty="0" err="1"/>
              <a:t>географиялық</a:t>
            </a:r>
            <a:r>
              <a:rPr lang="ru-RU" sz="4000" dirty="0"/>
              <a:t> </a:t>
            </a:r>
            <a:r>
              <a:rPr lang="ru-RU" sz="4000" dirty="0" err="1"/>
              <a:t>сипаттамасы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FA9107-19FA-4CBC-9CA5-2496ED693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00530"/>
            <a:ext cx="6096000" cy="56520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географиялық</a:t>
            </a:r>
            <a:r>
              <a:rPr lang="ru-RU" dirty="0"/>
              <a:t> </a:t>
            </a:r>
            <a:r>
              <a:rPr lang="ru-RU" dirty="0" err="1"/>
              <a:t>орны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құрлықтардан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эквоторға</a:t>
            </a:r>
            <a:r>
              <a:rPr lang="ru-RU" dirty="0"/>
              <a:t> </a:t>
            </a:r>
            <a:r>
              <a:rPr lang="ru-RU" dirty="0" err="1"/>
              <a:t>симметриялы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: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шеткі</a:t>
            </a:r>
            <a:r>
              <a:rPr lang="ru-RU" dirty="0"/>
              <a:t> </a:t>
            </a:r>
            <a:r>
              <a:rPr lang="ru-RU" dirty="0" err="1"/>
              <a:t>солтүстік</a:t>
            </a:r>
            <a:r>
              <a:rPr lang="ru-RU" dirty="0"/>
              <a:t> </a:t>
            </a:r>
            <a:r>
              <a:rPr lang="ru-RU" dirty="0" err="1"/>
              <a:t>нүктесі</a:t>
            </a:r>
            <a:r>
              <a:rPr lang="ru-RU" dirty="0"/>
              <a:t> - </a:t>
            </a:r>
            <a:r>
              <a:rPr lang="ru-RU" dirty="0" err="1"/>
              <a:t>Энгела</a:t>
            </a:r>
            <a:r>
              <a:rPr lang="ru-RU" dirty="0"/>
              <a:t> </a:t>
            </a:r>
            <a:r>
              <a:rPr lang="ru-RU" dirty="0" err="1"/>
              <a:t>мүйісі</a:t>
            </a:r>
            <a:r>
              <a:rPr lang="ru-RU" dirty="0"/>
              <a:t> (Бланко </a:t>
            </a:r>
            <a:r>
              <a:rPr lang="ru-RU" dirty="0" err="1"/>
              <a:t>мүйісінің</a:t>
            </a:r>
            <a:r>
              <a:rPr lang="ru-RU" dirty="0"/>
              <a:t> </a:t>
            </a:r>
            <a:r>
              <a:rPr lang="ru-RU" dirty="0" err="1"/>
              <a:t>маңы</a:t>
            </a:r>
            <a:r>
              <a:rPr lang="ru-RU" dirty="0"/>
              <a:t>) 37.20' </a:t>
            </a:r>
            <a:r>
              <a:rPr lang="ru-RU" dirty="0" err="1"/>
              <a:t>с.е</a:t>
            </a:r>
            <a:r>
              <a:rPr lang="ru-RU" dirty="0"/>
              <a:t>.,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нүктесі</a:t>
            </a:r>
            <a:r>
              <a:rPr lang="ru-RU" dirty="0"/>
              <a:t> - Игольный </a:t>
            </a:r>
            <a:r>
              <a:rPr lang="ru-RU" dirty="0" err="1"/>
              <a:t>мүйісі</a:t>
            </a:r>
            <a:r>
              <a:rPr lang="ru-RU" dirty="0"/>
              <a:t> 34.5' </a:t>
            </a:r>
            <a:r>
              <a:rPr lang="ru-RU" dirty="0" err="1"/>
              <a:t>о.е</a:t>
            </a:r>
            <a:r>
              <a:rPr lang="ru-RU" dirty="0"/>
              <a:t>., </a:t>
            </a:r>
            <a:r>
              <a:rPr lang="ru-RU" dirty="0" err="1"/>
              <a:t>жатыр</a:t>
            </a:r>
            <a:r>
              <a:rPr lang="ru-RU" dirty="0"/>
              <a:t>. </a:t>
            </a:r>
            <a:r>
              <a:rPr lang="ru-RU" dirty="0" err="1"/>
              <a:t>Осылайша</a:t>
            </a:r>
            <a:r>
              <a:rPr lang="ru-RU" dirty="0"/>
              <a:t> Африка </a:t>
            </a:r>
            <a:r>
              <a:rPr lang="ru-RU" dirty="0" err="1"/>
              <a:t>толығымен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тропик </a:t>
            </a:r>
            <a:r>
              <a:rPr lang="ru-RU" dirty="0" err="1"/>
              <a:t>аралығында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, тек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шеткі</a:t>
            </a:r>
            <a:r>
              <a:rPr lang="ru-RU" dirty="0"/>
              <a:t> </a:t>
            </a:r>
            <a:r>
              <a:rPr lang="ru-RU" dirty="0" err="1"/>
              <a:t>нүктелері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субтропиктік</a:t>
            </a:r>
            <a:r>
              <a:rPr lang="ru-RU" dirty="0"/>
              <a:t> </a:t>
            </a:r>
            <a:r>
              <a:rPr lang="ru-RU" dirty="0" err="1"/>
              <a:t>ендікке</a:t>
            </a:r>
            <a:r>
              <a:rPr lang="ru-RU" dirty="0"/>
              <a:t> </a:t>
            </a:r>
            <a:r>
              <a:rPr lang="ru-RU" dirty="0" err="1"/>
              <a:t>кіреді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Африка - </a:t>
            </a:r>
            <a:r>
              <a:rPr lang="ru-RU" dirty="0" err="1"/>
              <a:t>Еуразиядан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құрлық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29 200 </a:t>
            </a:r>
            <a:r>
              <a:rPr lang="ru-RU" dirty="0" err="1"/>
              <a:t>мың</a:t>
            </a:r>
            <a:r>
              <a:rPr lang="ru-RU" dirty="0"/>
              <a:t> </a:t>
            </a:r>
            <a:r>
              <a:rPr lang="ru-RU" dirty="0" err="1"/>
              <a:t>км.кв</a:t>
            </a:r>
            <a:r>
              <a:rPr lang="ru-RU" dirty="0"/>
              <a:t>, ал </a:t>
            </a:r>
            <a:r>
              <a:rPr lang="ru-RU" dirty="0" err="1"/>
              <a:t>жағалауындағы</a:t>
            </a:r>
            <a:r>
              <a:rPr lang="ru-RU" dirty="0"/>
              <a:t> </a:t>
            </a:r>
            <a:r>
              <a:rPr lang="ru-RU" dirty="0" err="1"/>
              <a:t>аралдармен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 </a:t>
            </a:r>
            <a:r>
              <a:rPr lang="ru-RU" dirty="0" err="1"/>
              <a:t>есептегенде</a:t>
            </a:r>
            <a:r>
              <a:rPr lang="ru-RU" dirty="0"/>
              <a:t> 30 млн. км2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аралы</a:t>
            </a:r>
            <a:r>
              <a:rPr lang="ru-RU" dirty="0"/>
              <a:t> - </a:t>
            </a:r>
            <a:r>
              <a:rPr lang="ru-RU" dirty="0" err="1"/>
              <a:t>Үнді</a:t>
            </a:r>
            <a:r>
              <a:rPr lang="ru-RU" dirty="0"/>
              <a:t> </a:t>
            </a:r>
            <a:r>
              <a:rPr lang="ru-RU" dirty="0" err="1"/>
              <a:t>мұхитында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құрлықтан</a:t>
            </a:r>
            <a:r>
              <a:rPr lang="ru-RU" dirty="0"/>
              <a:t> Мозамбик </a:t>
            </a:r>
            <a:r>
              <a:rPr lang="ru-RU" dirty="0" err="1"/>
              <a:t>бұғазы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бөлінген</a:t>
            </a:r>
            <a:r>
              <a:rPr lang="ru-RU" dirty="0"/>
              <a:t> Мадагаскар </a:t>
            </a:r>
            <a:r>
              <a:rPr lang="ru-RU" dirty="0" err="1"/>
              <a:t>аралы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419BB3-7FA1-4073-B6D8-EFBCDB0D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85874"/>
            <a:ext cx="609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7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9D11DB-6A0F-4697-869C-4DFFAC545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3826"/>
            <a:ext cx="4638261" cy="6241774"/>
          </a:xfrm>
        </p:spPr>
        <p:txBody>
          <a:bodyPr>
            <a:noAutofit/>
          </a:bodyPr>
          <a:lstStyle/>
          <a:p>
            <a:pPr algn="just"/>
            <a:r>
              <a:rPr lang="ru-RU" dirty="0" err="1"/>
              <a:t>Үнді</a:t>
            </a:r>
            <a:r>
              <a:rPr lang="ru-RU" dirty="0"/>
              <a:t> </a:t>
            </a:r>
            <a:r>
              <a:rPr lang="ru-RU" dirty="0" err="1"/>
              <a:t>мұхитында</a:t>
            </a:r>
            <a:r>
              <a:rPr lang="ru-RU" dirty="0"/>
              <a:t> Африка </a:t>
            </a:r>
            <a:r>
              <a:rPr lang="ru-RU" dirty="0" err="1"/>
              <a:t>жағалауының</a:t>
            </a:r>
            <a:r>
              <a:rPr lang="ru-RU" dirty="0"/>
              <a:t> </a:t>
            </a:r>
            <a:r>
              <a:rPr lang="ru-RU" dirty="0" err="1"/>
              <a:t>маңында</a:t>
            </a:r>
            <a:r>
              <a:rPr lang="ru-RU" dirty="0"/>
              <a:t> </a:t>
            </a:r>
            <a:r>
              <a:rPr lang="ru-RU" dirty="0" err="1"/>
              <a:t>Пемпа</a:t>
            </a:r>
            <a:r>
              <a:rPr lang="ru-RU" dirty="0"/>
              <a:t>, Занзибар, Мафия </a:t>
            </a:r>
            <a:r>
              <a:rPr lang="ru-RU" dirty="0" err="1"/>
              <a:t>аралдары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шағын</a:t>
            </a:r>
            <a:r>
              <a:rPr lang="ru-RU" dirty="0"/>
              <a:t> Сокотра </a:t>
            </a:r>
            <a:r>
              <a:rPr lang="ru-RU" dirty="0" err="1"/>
              <a:t>архипелагы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Комор, </a:t>
            </a:r>
            <a:r>
              <a:rPr lang="ru-RU" dirty="0" err="1"/>
              <a:t>Сейшель</a:t>
            </a:r>
            <a:r>
              <a:rPr lang="ru-RU" dirty="0"/>
              <a:t>, </a:t>
            </a:r>
            <a:r>
              <a:rPr lang="ru-RU" dirty="0" err="1"/>
              <a:t>Амирант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Маскарен</a:t>
            </a:r>
            <a:r>
              <a:rPr lang="ru-RU" dirty="0"/>
              <a:t> </a:t>
            </a:r>
            <a:r>
              <a:rPr lang="ru-RU" dirty="0" err="1"/>
              <a:t>аралдарының</a:t>
            </a:r>
            <a:r>
              <a:rPr lang="ru-RU" dirty="0"/>
              <a:t> </a:t>
            </a:r>
            <a:r>
              <a:rPr lang="ru-RU" dirty="0" err="1"/>
              <a:t>архипелагтары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Атлант </a:t>
            </a:r>
            <a:r>
              <a:rPr lang="ru-RU" dirty="0" err="1"/>
              <a:t>мұхитында</a:t>
            </a:r>
            <a:r>
              <a:rPr lang="ru-RU" dirty="0"/>
              <a:t> Африка </a:t>
            </a:r>
            <a:r>
              <a:rPr lang="ru-RU" dirty="0" err="1"/>
              <a:t>маңында</a:t>
            </a:r>
            <a:r>
              <a:rPr lang="ru-RU" dirty="0"/>
              <a:t> Мадейра, </a:t>
            </a:r>
            <a:r>
              <a:rPr lang="ru-RU" dirty="0" err="1"/>
              <a:t>Канар</a:t>
            </a:r>
            <a:r>
              <a:rPr lang="ru-RU" dirty="0"/>
              <a:t>, </a:t>
            </a:r>
            <a:r>
              <a:rPr lang="ru-RU" dirty="0" err="1"/>
              <a:t>Жасыл</a:t>
            </a:r>
            <a:r>
              <a:rPr lang="ru-RU" dirty="0"/>
              <a:t> </a:t>
            </a:r>
            <a:r>
              <a:rPr lang="ru-RU" dirty="0" err="1"/>
              <a:t>мүйіс</a:t>
            </a:r>
            <a:r>
              <a:rPr lang="ru-RU" dirty="0"/>
              <a:t> </a:t>
            </a:r>
            <a:r>
              <a:rPr lang="ru-RU" dirty="0" err="1"/>
              <a:t>аралдары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 Гвинея </a:t>
            </a:r>
            <a:r>
              <a:rPr lang="ru-RU" dirty="0" err="1"/>
              <a:t>шығанағында</a:t>
            </a:r>
            <a:r>
              <a:rPr lang="ru-RU" dirty="0"/>
              <a:t>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Аннобон</a:t>
            </a:r>
            <a:r>
              <a:rPr lang="ru-RU" dirty="0"/>
              <a:t>, Сан-Томе, </a:t>
            </a:r>
            <a:r>
              <a:rPr lang="ru-RU" dirty="0" err="1"/>
              <a:t>Принсипе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Фернандо-По </a:t>
            </a:r>
            <a:r>
              <a:rPr lang="ru-RU" dirty="0" err="1"/>
              <a:t>аралдары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CFB3B9-A2E0-4F71-BE3B-155B0D034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035" y="0"/>
            <a:ext cx="7537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9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DF8A19-9149-49CB-B39B-CA2293F77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56" y="104849"/>
            <a:ext cx="6503436" cy="6753151"/>
          </a:xfrm>
        </p:spPr>
        <p:txBody>
          <a:bodyPr/>
          <a:lstStyle/>
          <a:p>
            <a:pPr algn="just"/>
            <a:r>
              <a:rPr lang="ru-RU" dirty="0" err="1"/>
              <a:t>Африканың</a:t>
            </a:r>
            <a:r>
              <a:rPr lang="ru-RU" dirty="0"/>
              <a:t> аз </a:t>
            </a:r>
            <a:r>
              <a:rPr lang="ru-RU" dirty="0" err="1"/>
              <a:t>жырымдалған</a:t>
            </a:r>
            <a:r>
              <a:rPr lang="ru-RU" dirty="0"/>
              <a:t> </a:t>
            </a:r>
            <a:r>
              <a:rPr lang="ru-RU" dirty="0" err="1"/>
              <a:t>батыс</a:t>
            </a:r>
            <a:r>
              <a:rPr lang="ru-RU" dirty="0"/>
              <a:t> </a:t>
            </a:r>
            <a:r>
              <a:rPr lang="ru-RU" dirty="0" err="1"/>
              <a:t>жағасын</a:t>
            </a:r>
            <a:r>
              <a:rPr lang="ru-RU" dirty="0"/>
              <a:t> </a:t>
            </a:r>
            <a:r>
              <a:rPr lang="ru-RU" dirty="0" err="1"/>
              <a:t>бойлай</a:t>
            </a:r>
            <a:r>
              <a:rPr lang="ru-RU" dirty="0"/>
              <a:t> </a:t>
            </a:r>
            <a:r>
              <a:rPr lang="ru-RU" dirty="0" err="1"/>
              <a:t>енсіз</a:t>
            </a:r>
            <a:r>
              <a:rPr lang="ru-RU" dirty="0"/>
              <a:t> (100 км. </a:t>
            </a:r>
            <a:r>
              <a:rPr lang="ru-RU" dirty="0" err="1"/>
              <a:t>дейін</a:t>
            </a:r>
            <a:r>
              <a:rPr lang="ru-RU" dirty="0"/>
              <a:t>) </a:t>
            </a:r>
            <a:r>
              <a:rPr lang="ru-RU" dirty="0" err="1"/>
              <a:t>материктік</a:t>
            </a:r>
            <a:r>
              <a:rPr lang="ru-RU" dirty="0"/>
              <a:t> </a:t>
            </a:r>
            <a:r>
              <a:rPr lang="ru-RU" dirty="0" err="1"/>
              <a:t>қайраңдар</a:t>
            </a:r>
            <a:r>
              <a:rPr lang="ru-RU" dirty="0"/>
              <a:t> </a:t>
            </a:r>
            <a:r>
              <a:rPr lang="ru-RU" dirty="0" err="1"/>
              <a:t>өңірі</a:t>
            </a:r>
            <a:r>
              <a:rPr lang="ru-RU" dirty="0"/>
              <a:t> </a:t>
            </a:r>
            <a:r>
              <a:rPr lang="ru-RU" dirty="0" err="1"/>
              <a:t>созылып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қия</a:t>
            </a:r>
            <a:r>
              <a:rPr lang="ru-RU" dirty="0"/>
              <a:t> </a:t>
            </a:r>
            <a:r>
              <a:rPr lang="ru-RU" dirty="0" err="1"/>
              <a:t>беткейі</a:t>
            </a:r>
            <a:r>
              <a:rPr lang="ru-RU" dirty="0"/>
              <a:t> су </a:t>
            </a:r>
            <a:r>
              <a:rPr lang="ru-RU" dirty="0" err="1"/>
              <a:t>асты</a:t>
            </a:r>
            <a:r>
              <a:rPr lang="ru-RU" dirty="0"/>
              <a:t> </a:t>
            </a:r>
            <a:r>
              <a:rPr lang="ru-RU" dirty="0" err="1"/>
              <a:t>үстірттеріне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бөліп</a:t>
            </a:r>
            <a:r>
              <a:rPr lang="ru-RU" dirty="0"/>
              <a:t> </a:t>
            </a:r>
            <a:r>
              <a:rPr lang="ru-RU" dirty="0" err="1"/>
              <a:t>түрған</a:t>
            </a:r>
            <a:r>
              <a:rPr lang="ru-RU" dirty="0"/>
              <a:t> </a:t>
            </a:r>
            <a:r>
              <a:rPr lang="ru-RU" dirty="0" err="1"/>
              <a:t>шұңғымалармен</a:t>
            </a:r>
            <a:r>
              <a:rPr lang="ru-RU" dirty="0"/>
              <a:t> </a:t>
            </a:r>
            <a:r>
              <a:rPr lang="ru-RU" dirty="0" err="1"/>
              <a:t>бөлінген</a:t>
            </a:r>
            <a:r>
              <a:rPr lang="ru-RU" dirty="0"/>
              <a:t>. Орта Атлант </a:t>
            </a:r>
            <a:r>
              <a:rPr lang="ru-RU" dirty="0" err="1"/>
              <a:t>жотасынан</a:t>
            </a:r>
            <a:r>
              <a:rPr lang="ru-RU" dirty="0"/>
              <a:t> </a:t>
            </a:r>
            <a:r>
              <a:rPr lang="ru-RU" dirty="0" err="1"/>
              <a:t>шығыста</a:t>
            </a:r>
            <a:r>
              <a:rPr lang="ru-RU" dirty="0"/>
              <a:t>, </a:t>
            </a:r>
            <a:r>
              <a:rPr lang="ru-RU" dirty="0" err="1"/>
              <a:t>Африканың</a:t>
            </a:r>
            <a:r>
              <a:rPr lang="ru-RU" dirty="0"/>
              <a:t> </a:t>
            </a:r>
            <a:r>
              <a:rPr lang="ru-RU" dirty="0" err="1"/>
              <a:t>қарсысында</a:t>
            </a:r>
            <a:r>
              <a:rPr lang="ru-RU" dirty="0"/>
              <a:t>, </a:t>
            </a:r>
            <a:r>
              <a:rPr lang="ru-RU" dirty="0" err="1"/>
              <a:t>тереңдігі</a:t>
            </a:r>
            <a:r>
              <a:rPr lang="ru-RU" dirty="0"/>
              <a:t> 3000 </a:t>
            </a:r>
            <a:r>
              <a:rPr lang="ru-RU" dirty="0" err="1"/>
              <a:t>метрден</a:t>
            </a:r>
            <a:r>
              <a:rPr lang="ru-RU" dirty="0"/>
              <a:t> 7200 </a:t>
            </a:r>
            <a:r>
              <a:rPr lang="ru-RU" dirty="0" err="1"/>
              <a:t>метрге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жететін</a:t>
            </a:r>
            <a:r>
              <a:rPr lang="ru-RU" dirty="0"/>
              <a:t> </a:t>
            </a:r>
            <a:r>
              <a:rPr lang="ru-RU" dirty="0" err="1"/>
              <a:t>Канар</a:t>
            </a:r>
            <a:r>
              <a:rPr lang="ru-RU" dirty="0"/>
              <a:t>, </a:t>
            </a:r>
            <a:r>
              <a:rPr lang="ru-RU" dirty="0" err="1"/>
              <a:t>Жасыл</a:t>
            </a:r>
            <a:r>
              <a:rPr lang="ru-RU" dirty="0"/>
              <a:t> </a:t>
            </a:r>
            <a:r>
              <a:rPr lang="ru-RU" dirty="0" err="1"/>
              <a:t>Мүйіс</a:t>
            </a:r>
            <a:r>
              <a:rPr lang="ru-RU" dirty="0"/>
              <a:t>, Гвинея, Ангола, Кап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Агульяс</a:t>
            </a:r>
            <a:r>
              <a:rPr lang="ru-RU" dirty="0"/>
              <a:t> </a:t>
            </a:r>
            <a:r>
              <a:rPr lang="ru-RU" dirty="0" err="1"/>
              <a:t>қазан</a:t>
            </a:r>
            <a:r>
              <a:rPr lang="ru-RU" dirty="0"/>
              <a:t> </a:t>
            </a:r>
            <a:r>
              <a:rPr lang="ru-RU" dirty="0" err="1"/>
              <a:t>шұңқырлары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 </a:t>
            </a:r>
            <a:r>
              <a:rPr lang="ru-RU" dirty="0" err="1"/>
              <a:t>Қазан</a:t>
            </a:r>
            <a:r>
              <a:rPr lang="ru-RU" dirty="0"/>
              <a:t> </a:t>
            </a:r>
            <a:r>
              <a:rPr lang="ru-RU" dirty="0" err="1"/>
              <a:t>шұңқырлардың</a:t>
            </a:r>
            <a:r>
              <a:rPr lang="ru-RU" dirty="0"/>
              <a:t> </a:t>
            </a:r>
            <a:r>
              <a:rPr lang="ru-RU" dirty="0" err="1"/>
              <a:t>тегіс</a:t>
            </a:r>
            <a:r>
              <a:rPr lang="ru-RU" dirty="0"/>
              <a:t> </a:t>
            </a:r>
            <a:r>
              <a:rPr lang="ru-RU" dirty="0" err="1"/>
              <a:t>түбі</a:t>
            </a:r>
            <a:r>
              <a:rPr lang="ru-RU" dirty="0"/>
              <a:t> </a:t>
            </a:r>
            <a:r>
              <a:rPr lang="ru-RU" dirty="0" err="1"/>
              <a:t>кей</a:t>
            </a:r>
            <a:r>
              <a:rPr lang="ru-RU" dirty="0"/>
              <a:t> </a:t>
            </a:r>
            <a:r>
              <a:rPr lang="ru-RU" dirty="0" err="1"/>
              <a:t>жерлерде</a:t>
            </a:r>
            <a:r>
              <a:rPr lang="ru-RU" dirty="0"/>
              <a:t> тау </a:t>
            </a:r>
            <a:r>
              <a:rPr lang="ru-RU" dirty="0" err="1"/>
              <a:t>қырқаларымен</a:t>
            </a:r>
            <a:r>
              <a:rPr lang="ru-RU" dirty="0"/>
              <a:t> </a:t>
            </a:r>
            <a:r>
              <a:rPr lang="ru-RU" dirty="0" err="1"/>
              <a:t>күрделеніп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вулкандық</a:t>
            </a:r>
            <a:r>
              <a:rPr lang="ru-RU" dirty="0"/>
              <a:t> </a:t>
            </a:r>
            <a:r>
              <a:rPr lang="ru-RU" dirty="0" err="1"/>
              <a:t>шыңдары</a:t>
            </a:r>
            <a:r>
              <a:rPr lang="ru-RU" dirty="0"/>
              <a:t> </a:t>
            </a:r>
            <a:r>
              <a:rPr lang="ru-RU" dirty="0" err="1"/>
              <a:t>Канар</a:t>
            </a:r>
            <a:r>
              <a:rPr lang="ru-RU" dirty="0"/>
              <a:t>, </a:t>
            </a:r>
            <a:r>
              <a:rPr lang="ru-RU" dirty="0" err="1"/>
              <a:t>Жасыл</a:t>
            </a:r>
            <a:r>
              <a:rPr lang="ru-RU" dirty="0"/>
              <a:t> </a:t>
            </a:r>
            <a:r>
              <a:rPr lang="ru-RU" dirty="0" err="1"/>
              <a:t>Мүйіс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т. б. </a:t>
            </a:r>
            <a:r>
              <a:rPr lang="ru-RU" dirty="0" err="1"/>
              <a:t>аралдар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көтеріліп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 20° </a:t>
            </a:r>
            <a:r>
              <a:rPr lang="ru-RU" dirty="0" err="1"/>
              <a:t>о.е</a:t>
            </a:r>
            <a:r>
              <a:rPr lang="ru-RU" dirty="0"/>
              <a:t>. </a:t>
            </a:r>
            <a:r>
              <a:rPr lang="ru-RU" dirty="0" err="1"/>
              <a:t>маңында</a:t>
            </a:r>
            <a:r>
              <a:rPr lang="ru-RU" dirty="0"/>
              <a:t>, Ангола мен Кап казан </a:t>
            </a:r>
            <a:r>
              <a:rPr lang="ru-RU" dirty="0" err="1"/>
              <a:t>шүңқырларының</a:t>
            </a:r>
            <a:r>
              <a:rPr lang="ru-RU" dirty="0"/>
              <a:t> </a:t>
            </a:r>
            <a:r>
              <a:rPr lang="ru-RU" dirty="0" err="1"/>
              <a:t>аралығынан</a:t>
            </a:r>
            <a:r>
              <a:rPr lang="ru-RU" dirty="0"/>
              <a:t> Африка </a:t>
            </a:r>
            <a:r>
              <a:rPr lang="ru-RU" dirty="0" err="1"/>
              <a:t>жағаларына</a:t>
            </a:r>
            <a:r>
              <a:rPr lang="ru-RU" dirty="0"/>
              <a:t> су </a:t>
            </a:r>
            <a:r>
              <a:rPr lang="ru-RU" dirty="0" err="1"/>
              <a:t>асты</a:t>
            </a:r>
            <a:r>
              <a:rPr lang="ru-RU" dirty="0"/>
              <a:t> Кит </a:t>
            </a:r>
            <a:r>
              <a:rPr lang="ru-RU" dirty="0" err="1"/>
              <a:t>жотасы</a:t>
            </a:r>
            <a:r>
              <a:rPr lang="ru-RU" dirty="0"/>
              <a:t> </a:t>
            </a:r>
            <a:r>
              <a:rPr lang="ru-RU" dirty="0" err="1"/>
              <a:t>жақындап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2197DB-E054-444B-9A74-92109D4C5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71" t="12543" r="4660" b="14606"/>
          <a:stretch/>
        </p:blipFill>
        <p:spPr>
          <a:xfrm>
            <a:off x="6652593" y="0"/>
            <a:ext cx="5539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97C583-6C19-4C94-95C9-09811845E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2609"/>
            <a:ext cx="12192000" cy="7202557"/>
          </a:xfrm>
        </p:spPr>
        <p:txBody>
          <a:bodyPr>
            <a:normAutofit/>
          </a:bodyPr>
          <a:lstStyle/>
          <a:p>
            <a:pPr marL="433070" marR="421640" algn="just">
              <a:spcBef>
                <a:spcPts val="45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жағалауындағы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Атлант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жарты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тұйық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жарты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ендіктерден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Бенгаль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тұйық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айналмалық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біршама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қуаттысы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Бенгаль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экватор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туғызады.Солтүстік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Пассат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туғызады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Африка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Бенгаль ағыстарының жалғасы болып табылады да, су біршама салқын болады. Бұл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ағыстар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қыста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анағұрлым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түрақты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Тасқынның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вертикаль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қалыңдығы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метрден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аспайды.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Африка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жағалауларынан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пассат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ағыстарының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тармақтары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батысқа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арасынан батыстан шығысқа қарай зкваторлық қарсы ағыс өтеді, оның шығыс бөлігін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Гвинея ағысы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 атайды.Ағыстар Африка жағаларындағы жоғарғы қабат сулары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температурасының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таралуына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жасайды,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экватордан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солтүстікке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оңтүстікке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карай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төмендеудің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заңдылығына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түзету енгізеді. Суық ағыстардың айқын білінуіне және тереңдігі салқын сулардың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көтерілуіне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Африка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жағаларындағы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экватордан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оңтүстікке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қарайғы судың температурасы осы ендіктердің орташа температурасына қарағанда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едәуір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(шамамен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5-7°С)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төмен.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3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A5ACF-9DB8-4F66-B035-074FA743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537FA0D-33D5-4DD2-A39B-BE7BFAC99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4420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936D10-8FBE-4CF7-93DC-2731C024B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193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FDB407-2BF9-4DDD-AD17-6472F9C09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344557"/>
            <a:ext cx="10151165" cy="6513443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Үңді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солтүстік-батыс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субэкваторлық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тропиктік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пассаттық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муссондық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циркуляциясы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Африка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Мозамбик пен Игольный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мүйісі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жүзілік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мүхиттың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ағыстарының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Пассат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Африка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жағаларында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жарты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температураның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+20°С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кетерілуін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туғызады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муссондық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жарты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жарты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біршама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солтүстіктен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біршама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тереңдіктерге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(+ 27°—29°С). Африка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жағаларындағы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тұздылығы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35-36°/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0852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4FE08-88CE-46D8-A5D5-EFAE8B93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2" y="0"/>
            <a:ext cx="10853530" cy="1113183"/>
          </a:xfrm>
        </p:spPr>
        <p:txBody>
          <a:bodyPr/>
          <a:lstStyle/>
          <a:p>
            <a:pPr algn="ctr"/>
            <a:r>
              <a:rPr lang="ru-RU" sz="4000" dirty="0" err="1"/>
              <a:t>Африканың</a:t>
            </a:r>
            <a:r>
              <a:rPr lang="ru-RU" sz="4000" dirty="0"/>
              <a:t> </a:t>
            </a:r>
            <a:r>
              <a:rPr lang="ru-RU" sz="4000" dirty="0" err="1"/>
              <a:t>жер</a:t>
            </a:r>
            <a:r>
              <a:rPr lang="ru-RU" sz="4000" dirty="0"/>
              <a:t> </a:t>
            </a:r>
            <a:r>
              <a:rPr lang="ru-RU" sz="4000" dirty="0" err="1"/>
              <a:t>бедері</a:t>
            </a:r>
            <a:r>
              <a:rPr lang="ru-RU" sz="4000" dirty="0"/>
              <a:t> мен </a:t>
            </a:r>
            <a:r>
              <a:rPr lang="ru-RU" sz="4000" dirty="0" err="1"/>
              <a:t>геологиялық</a:t>
            </a:r>
            <a:r>
              <a:rPr lang="ru-RU" sz="4000" dirty="0"/>
              <a:t> </a:t>
            </a:r>
            <a:r>
              <a:rPr lang="ru-RU" sz="4000" dirty="0" err="1"/>
              <a:t>құрылымы</a:t>
            </a:r>
            <a:r>
              <a:rPr lang="ru-RU" sz="40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9E6B0-C1C6-40DF-97FC-3FAB8493F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113" y="1218030"/>
            <a:ext cx="6930887" cy="5639969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Африканың</a:t>
            </a:r>
            <a:r>
              <a:rPr lang="ru-RU" sz="2800" dirty="0"/>
              <a:t> даму </a:t>
            </a:r>
            <a:r>
              <a:rPr lang="ru-RU" sz="2800" dirty="0" err="1"/>
              <a:t>ерекшеліктері</a:t>
            </a:r>
            <a:r>
              <a:rPr lang="ru-RU" sz="2800" dirty="0"/>
              <a:t> </a:t>
            </a:r>
            <a:r>
              <a:rPr lang="ru-RU" sz="2800" dirty="0" err="1"/>
              <a:t>оның</a:t>
            </a:r>
            <a:r>
              <a:rPr lang="ru-RU" sz="2800" dirty="0"/>
              <a:t> </a:t>
            </a:r>
            <a:r>
              <a:rPr lang="ru-RU" sz="2800" dirty="0" err="1"/>
              <a:t>жер</a:t>
            </a:r>
            <a:r>
              <a:rPr lang="ru-RU" sz="2800" dirty="0"/>
              <a:t> </a:t>
            </a:r>
            <a:r>
              <a:rPr lang="ru-RU" sz="2800" dirty="0" err="1"/>
              <a:t>беті</a:t>
            </a:r>
            <a:r>
              <a:rPr lang="ru-RU" sz="2800" dirty="0"/>
              <a:t> </a:t>
            </a:r>
            <a:r>
              <a:rPr lang="ru-RU" sz="2800" dirty="0" err="1"/>
              <a:t>құрылысының</a:t>
            </a:r>
            <a:r>
              <a:rPr lang="ru-RU" sz="2800" dirty="0"/>
              <a:t> </a:t>
            </a:r>
            <a:r>
              <a:rPr lang="ru-RU" sz="2800" dirty="0" err="1"/>
              <a:t>сипатты</a:t>
            </a:r>
            <a:r>
              <a:rPr lang="ru-RU" sz="2800" dirty="0"/>
              <a:t> </a:t>
            </a:r>
            <a:r>
              <a:rPr lang="ru-RU" sz="2800" dirty="0" err="1"/>
              <a:t>ерекшеліктерін</a:t>
            </a:r>
            <a:r>
              <a:rPr lang="ru-RU" sz="2800" dirty="0"/>
              <a:t> </a:t>
            </a:r>
            <a:r>
              <a:rPr lang="ru-RU" sz="2800" dirty="0" err="1"/>
              <a:t>айқындалады</a:t>
            </a:r>
            <a:r>
              <a:rPr lang="ru-RU" sz="2800" dirty="0"/>
              <a:t>. </a:t>
            </a:r>
            <a:r>
              <a:rPr lang="ru-RU" sz="2800" dirty="0" err="1"/>
              <a:t>Материктің</a:t>
            </a:r>
            <a:r>
              <a:rPr lang="ru-RU" sz="2800" dirty="0"/>
              <a:t> </a:t>
            </a:r>
            <a:r>
              <a:rPr lang="ru-RU" sz="2800" dirty="0" err="1"/>
              <a:t>көпшілік</a:t>
            </a:r>
            <a:r>
              <a:rPr lang="ru-RU" sz="2800" dirty="0"/>
              <a:t> </a:t>
            </a:r>
            <a:r>
              <a:rPr lang="ru-RU" sz="2800" dirty="0" err="1"/>
              <a:t>бөлігін</a:t>
            </a:r>
            <a:r>
              <a:rPr lang="ru-RU" sz="2800" dirty="0"/>
              <a:t> Африка </a:t>
            </a:r>
            <a:r>
              <a:rPr lang="ru-RU" sz="2800" dirty="0" err="1"/>
              <a:t>платформасы</a:t>
            </a:r>
            <a:r>
              <a:rPr lang="ru-RU" sz="2800" dirty="0"/>
              <a:t> </a:t>
            </a:r>
            <a:r>
              <a:rPr lang="ru-RU" sz="2800" dirty="0" err="1"/>
              <a:t>алып</a:t>
            </a:r>
            <a:r>
              <a:rPr lang="ru-RU" sz="2800" dirty="0"/>
              <a:t> </a:t>
            </a:r>
            <a:r>
              <a:rPr lang="ru-RU" sz="2800" dirty="0" err="1"/>
              <a:t>жатыр</a:t>
            </a:r>
            <a:r>
              <a:rPr lang="ru-RU" sz="2800" dirty="0"/>
              <a:t>, </a:t>
            </a:r>
            <a:r>
              <a:rPr lang="ru-RU" sz="2800" dirty="0" err="1"/>
              <a:t>оған</a:t>
            </a:r>
            <a:r>
              <a:rPr lang="ru-RU" sz="2800" dirty="0"/>
              <a:t> </a:t>
            </a:r>
            <a:r>
              <a:rPr lang="ru-RU" sz="2800" dirty="0" err="1"/>
              <a:t>перм</a:t>
            </a:r>
            <a:r>
              <a:rPr lang="ru-RU" sz="2800" dirty="0"/>
              <a:t>-карбон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триастан</a:t>
            </a:r>
            <a:r>
              <a:rPr lang="ru-RU" sz="2800" dirty="0"/>
              <a:t> </a:t>
            </a:r>
            <a:r>
              <a:rPr lang="ru-RU" sz="2800" dirty="0" err="1"/>
              <a:t>бастап</a:t>
            </a:r>
            <a:r>
              <a:rPr lang="ru-RU" sz="2800" dirty="0"/>
              <a:t>, </a:t>
            </a:r>
            <a:r>
              <a:rPr lang="ru-RU" sz="2800" dirty="0" err="1"/>
              <a:t>неогенге</a:t>
            </a:r>
            <a:r>
              <a:rPr lang="ru-RU" sz="2800" dirty="0"/>
              <a:t>, </a:t>
            </a:r>
            <a:r>
              <a:rPr lang="ru-RU" sz="2800" dirty="0" err="1"/>
              <a:t>антропогенге</a:t>
            </a:r>
            <a:r>
              <a:rPr lang="ru-RU" sz="2800" dirty="0"/>
              <a:t> </a:t>
            </a:r>
            <a:r>
              <a:rPr lang="ru-RU" sz="2800" dirty="0" err="1"/>
              <a:t>дейінгі</a:t>
            </a:r>
            <a:r>
              <a:rPr lang="ru-RU" sz="2800" dirty="0"/>
              <a:t> </a:t>
            </a:r>
            <a:r>
              <a:rPr lang="ru-RU" sz="2800" dirty="0" err="1"/>
              <a:t>тегістелу</a:t>
            </a:r>
            <a:r>
              <a:rPr lang="ru-RU" sz="2800" dirty="0"/>
              <a:t> </a:t>
            </a:r>
            <a:r>
              <a:rPr lang="ru-RU" sz="2800" dirty="0" err="1"/>
              <a:t>беттері</a:t>
            </a:r>
            <a:r>
              <a:rPr lang="ru-RU" sz="2800" dirty="0"/>
              <a:t> </a:t>
            </a:r>
            <a:r>
              <a:rPr lang="ru-RU" sz="2800" dirty="0" err="1"/>
              <a:t>кеңтараған</a:t>
            </a:r>
            <a:r>
              <a:rPr lang="ru-RU" sz="2800" dirty="0"/>
              <a:t> </a:t>
            </a:r>
            <a:r>
              <a:rPr lang="ru-RU" sz="2800" dirty="0" err="1"/>
              <a:t>жазық</a:t>
            </a:r>
            <a:r>
              <a:rPr lang="ru-RU" sz="2800" dirty="0"/>
              <a:t> рельеф </a:t>
            </a:r>
            <a:r>
              <a:rPr lang="ru-RU" sz="2800" dirty="0" err="1"/>
              <a:t>тән</a:t>
            </a:r>
            <a:r>
              <a:rPr lang="ru-RU" sz="2800" dirty="0"/>
              <a:t>, </a:t>
            </a:r>
            <a:r>
              <a:rPr lang="ru-RU" sz="2800" dirty="0" err="1"/>
              <a:t>олардың</a:t>
            </a:r>
            <a:r>
              <a:rPr lang="ru-RU" sz="2800" dirty="0"/>
              <a:t> </a:t>
            </a:r>
            <a:r>
              <a:rPr lang="ru-RU" sz="2800" dirty="0" err="1"/>
              <a:t>арасында</a:t>
            </a:r>
            <a:r>
              <a:rPr lang="ru-RU" sz="2800" dirty="0"/>
              <a:t> </a:t>
            </a:r>
            <a:r>
              <a:rPr lang="ru-RU" sz="2800" dirty="0" err="1"/>
              <a:t>оқшау</a:t>
            </a:r>
            <a:r>
              <a:rPr lang="ru-RU" sz="2800" dirty="0"/>
              <a:t> </a:t>
            </a:r>
            <a:r>
              <a:rPr lang="ru-RU" sz="2800" dirty="0" err="1"/>
              <a:t>шығып</a:t>
            </a:r>
            <a:r>
              <a:rPr lang="ru-RU" sz="2800" dirty="0"/>
              <a:t> </a:t>
            </a:r>
            <a:r>
              <a:rPr lang="ru-RU" sz="2800" dirty="0" err="1"/>
              <a:t>тұратын</a:t>
            </a:r>
            <a:r>
              <a:rPr lang="ru-RU" sz="2800" dirty="0"/>
              <a:t> </a:t>
            </a:r>
            <a:r>
              <a:rPr lang="ru-RU" sz="2800" dirty="0" err="1"/>
              <a:t>жақпарлы</a:t>
            </a:r>
            <a:r>
              <a:rPr lang="ru-RU" sz="2800" dirty="0"/>
              <a:t> тау </a:t>
            </a:r>
            <a:r>
              <a:rPr lang="ru-RU" sz="2800" dirty="0" err="1"/>
              <a:t>массивтері</a:t>
            </a:r>
            <a:r>
              <a:rPr lang="ru-RU" sz="2800" dirty="0"/>
              <a:t> мен </a:t>
            </a:r>
            <a:r>
              <a:rPr lang="ru-RU" sz="2800" dirty="0" err="1"/>
              <a:t>вулкандық</a:t>
            </a:r>
            <a:r>
              <a:rPr lang="ru-RU" sz="2800" dirty="0"/>
              <a:t> </a:t>
            </a:r>
            <a:r>
              <a:rPr lang="ru-RU" sz="2800" dirty="0" err="1"/>
              <a:t>таулар</a:t>
            </a:r>
            <a:r>
              <a:rPr lang="ru-RU" sz="2800" dirty="0"/>
              <a:t> бар.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2A4345-92BB-40BF-9379-1C1516F32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90"/>
          <a:stretch/>
        </p:blipFill>
        <p:spPr>
          <a:xfrm>
            <a:off x="0" y="1214717"/>
            <a:ext cx="5526157" cy="56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33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</TotalTime>
  <Words>2344</Words>
  <Application>Microsoft Office PowerPoint</Application>
  <PresentationFormat>Широкоэкранный</PresentationFormat>
  <Paragraphs>35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Times New Roman</vt:lpstr>
      <vt:lpstr>Wingdings 3</vt:lpstr>
      <vt:lpstr>Ион</vt:lpstr>
      <vt:lpstr>10-Дәріс  Африка материгі</vt:lpstr>
      <vt:lpstr>Жоспары:</vt:lpstr>
      <vt:lpstr>Африка материгінің физикалық географиялық сипаттамасы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Африканың жер бедері мен геологиялық құрылымы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10-Дәріс  Африка материгі</dc:title>
  <dc:creator>Lenovo</dc:creator>
  <cp:lastModifiedBy>Lenovo</cp:lastModifiedBy>
  <cp:revision>11</cp:revision>
  <dcterms:created xsi:type="dcterms:W3CDTF">2022-11-06T12:40:09Z</dcterms:created>
  <dcterms:modified xsi:type="dcterms:W3CDTF">2022-11-07T02:52:08Z</dcterms:modified>
</cp:coreProperties>
</file>