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62" r:id="rId7"/>
    <p:sldId id="263"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38F842-9B0B-DBC9-5C17-EAA471AD116E}" v="138" dt="2024-09-19T15:09:27.7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2" autoAdjust="0"/>
    <p:restoredTop sz="94660"/>
  </p:normalViewPr>
  <p:slideViewPr>
    <p:cSldViewPr snapToGrid="0">
      <p:cViewPr varScale="1">
        <p:scale>
          <a:sx n="87" d="100"/>
          <a:sy n="87" d="100"/>
        </p:scale>
        <p:origin x="-437" y="-8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Freeform: Shape 27">
            <a:extLst>
              <a:ext uri="{FF2B5EF4-FFF2-40B4-BE49-F238E27FC236}">
                <a16:creationId xmlns:a16="http://schemas.microsoft.com/office/drawing/2014/main" xmlns="" id="{9B0F7D69-D93C-4C38-A23D-76E000D691CD}"/>
              </a:ext>
            </a:extLst>
          </p:cNvPr>
          <p:cNvSpPr/>
          <p:nvPr/>
        </p:nvSpPr>
        <p:spPr>
          <a:xfrm>
            <a:off x="0" y="0"/>
            <a:ext cx="3496422" cy="6858000"/>
          </a:xfrm>
          <a:custGeom>
            <a:avLst/>
            <a:gdLst>
              <a:gd name="connsiteX0" fmla="*/ 0 w 3496422"/>
              <a:gd name="connsiteY0" fmla="*/ 0 h 6858000"/>
              <a:gd name="connsiteX1" fmla="*/ 1873399 w 3496422"/>
              <a:gd name="connsiteY1" fmla="*/ 0 h 6858000"/>
              <a:gd name="connsiteX2" fmla="*/ 1895523 w 3496422"/>
              <a:gd name="connsiteY2" fmla="*/ 14997 h 6858000"/>
              <a:gd name="connsiteX3" fmla="*/ 3496422 w 3496422"/>
              <a:gd name="connsiteY3" fmla="*/ 3621656 h 6858000"/>
              <a:gd name="connsiteX4" fmla="*/ 1622072 w 3496422"/>
              <a:gd name="connsiteY4" fmla="*/ 6374814 h 6858000"/>
              <a:gd name="connsiteX5" fmla="*/ 1105424 w 3496422"/>
              <a:gd name="connsiteY5" fmla="*/ 6780599 h 6858000"/>
              <a:gd name="connsiteX6" fmla="*/ 993668 w 3496422"/>
              <a:gd name="connsiteY6" fmla="*/ 6858000 h 6858000"/>
              <a:gd name="connsiteX7" fmla="*/ 0 w 3496422"/>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96422" h="6858000">
                <a:moveTo>
                  <a:pt x="0" y="0"/>
                </a:moveTo>
                <a:lnTo>
                  <a:pt x="1873399" y="0"/>
                </a:lnTo>
                <a:lnTo>
                  <a:pt x="1895523" y="14997"/>
                </a:lnTo>
                <a:cubicBezTo>
                  <a:pt x="2922686" y="754641"/>
                  <a:pt x="3496422" y="2093192"/>
                  <a:pt x="3496422" y="3621656"/>
                </a:cubicBezTo>
                <a:cubicBezTo>
                  <a:pt x="3496422" y="4969131"/>
                  <a:pt x="2567697" y="5602839"/>
                  <a:pt x="1622072" y="6374814"/>
                </a:cubicBezTo>
                <a:cubicBezTo>
                  <a:pt x="1449869" y="6515397"/>
                  <a:pt x="1279242" y="6653108"/>
                  <a:pt x="1105424" y="6780599"/>
                </a:cubicBezTo>
                <a:lnTo>
                  <a:pt x="993668" y="6858000"/>
                </a:lnTo>
                <a:lnTo>
                  <a:pt x="0" y="6858000"/>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ctrTitle"/>
          </p:nvPr>
        </p:nvSpPr>
        <p:spPr>
          <a:xfrm>
            <a:off x="4654295" y="1346268"/>
            <a:ext cx="7060135" cy="3285207"/>
          </a:xfrm>
        </p:spPr>
        <p:txBody>
          <a:bodyPr anchor="b">
            <a:noAutofit/>
          </a:bodyPr>
          <a:lstStyle>
            <a:lvl1pPr algn="l">
              <a:lnSpc>
                <a:spcPct val="120000"/>
              </a:lnSpc>
              <a:defRPr sz="540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4662312" y="4631475"/>
            <a:ext cx="7052117" cy="1150200"/>
          </a:xfrm>
        </p:spPr>
        <p:txBody>
          <a:bodyPr lIns="109728" tIns="109728" rIns="109728" bIns="91440" anchor="t">
            <a:normAutofit/>
          </a:bodyPr>
          <a:lstStyle>
            <a:lvl1pPr marL="0" indent="0" algn="l">
              <a:lnSpc>
                <a:spcPct val="130000"/>
              </a:lnSpc>
              <a:buNone/>
              <a:defRPr sz="2400" baseline="0">
                <a:solidFill>
                  <a:schemeClr val="tx1">
                    <a:lumMod val="85000"/>
                    <a:lumOff val="1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0" name="Date Placeholder 9">
            <a:extLst>
              <a:ext uri="{FF2B5EF4-FFF2-40B4-BE49-F238E27FC236}">
                <a16:creationId xmlns:a16="http://schemas.microsoft.com/office/drawing/2014/main" xmlns="" id="{123E5C65-E22A-4865-9449-10140D62B655}"/>
              </a:ext>
            </a:extLst>
          </p:cNvPr>
          <p:cNvSpPr>
            <a:spLocks noGrp="1"/>
          </p:cNvSpPr>
          <p:nvPr>
            <p:ph type="dt" sz="half" idx="10"/>
          </p:nvPr>
        </p:nvSpPr>
        <p:spPr>
          <a:xfrm>
            <a:off x="4654295" y="617415"/>
            <a:ext cx="7123723" cy="457200"/>
          </a:xfrm>
        </p:spPr>
        <p:txBody>
          <a:bodyPr/>
          <a:lstStyle>
            <a:lvl1pPr algn="l">
              <a:defRPr/>
            </a:lvl1pPr>
          </a:lstStyle>
          <a:p>
            <a:fld id="{12241623-A064-4BED-B073-BA4D61433402}" type="datetime1">
              <a:rPr lang="en-US" smtClean="0"/>
              <a:t>9/19/2024</a:t>
            </a:fld>
            <a:endParaRPr lang="en-US" dirty="0"/>
          </a:p>
        </p:txBody>
      </p:sp>
      <p:sp>
        <p:nvSpPr>
          <p:cNvPr id="24" name="Footer Placeholder 23">
            <a:extLst>
              <a:ext uri="{FF2B5EF4-FFF2-40B4-BE49-F238E27FC236}">
                <a16:creationId xmlns:a16="http://schemas.microsoft.com/office/drawing/2014/main" xmlns="" id="{EF9C3DE0-E7F5-4B4D-B5AF-CDE724CE79A3}"/>
              </a:ext>
            </a:extLst>
          </p:cNvPr>
          <p:cNvSpPr>
            <a:spLocks noGrp="1"/>
          </p:cNvSpPr>
          <p:nvPr>
            <p:ph type="ftr" sz="quarter" idx="11"/>
          </p:nvPr>
        </p:nvSpPr>
        <p:spPr>
          <a:xfrm>
            <a:off x="4654295" y="6170490"/>
            <a:ext cx="5588349" cy="457200"/>
          </a:xfrm>
        </p:spPr>
        <p:txBody>
          <a:bodyPr/>
          <a:lstStyle/>
          <a:p>
            <a:endParaRPr lang="en-US" dirty="0"/>
          </a:p>
        </p:txBody>
      </p:sp>
      <p:sp>
        <p:nvSpPr>
          <p:cNvPr id="25" name="Slide Number Placeholder 24">
            <a:extLst>
              <a:ext uri="{FF2B5EF4-FFF2-40B4-BE49-F238E27FC236}">
                <a16:creationId xmlns:a16="http://schemas.microsoft.com/office/drawing/2014/main" xmlns="" id="{48C1E146-840A-4217-B63E-62E5CF8909C2}"/>
              </a:ext>
            </a:extLst>
          </p:cNvPr>
          <p:cNvSpPr>
            <a:spLocks noGrp="1"/>
          </p:cNvSpPr>
          <p:nvPr>
            <p:ph type="sldNum" sz="quarter" idx="12"/>
          </p:nvPr>
        </p:nvSpPr>
        <p:spPr>
          <a:xfrm>
            <a:off x="10515600" y="6170490"/>
            <a:ext cx="1198829" cy="457200"/>
          </a:xfrm>
        </p:spPr>
        <p:txBody>
          <a:bodyPr/>
          <a:lstStyle>
            <a:lvl1pPr algn="r">
              <a:defRPr/>
            </a:lvl1pPr>
          </a:lstStyle>
          <a:p>
            <a:fld id="{FAEF9944-A4F6-4C59-AEBD-678D6480B8EA}" type="slidenum">
              <a:rPr lang="en-US" smtClean="0"/>
              <a:pPr/>
              <a:t>‹#›</a:t>
            </a:fld>
            <a:endParaRPr lang="en-US" dirty="0"/>
          </a:p>
        </p:txBody>
      </p:sp>
      <p:sp>
        <p:nvSpPr>
          <p:cNvPr id="4" name="Freeform: Shape 3">
            <a:extLst>
              <a:ext uri="{FF2B5EF4-FFF2-40B4-BE49-F238E27FC236}">
                <a16:creationId xmlns:a16="http://schemas.microsoft.com/office/drawing/2014/main" xmlns="" id="{8CD419D4-EA9D-42D9-BF62-B07F0B7B672B}"/>
              </a:ext>
            </a:extLst>
          </p:cNvPr>
          <p:cNvSpPr/>
          <p:nvPr/>
        </p:nvSpPr>
        <p:spPr>
          <a:xfrm>
            <a:off x="1375409"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5" name="Freeform: Shape 4">
            <a:extLst>
              <a:ext uri="{FF2B5EF4-FFF2-40B4-BE49-F238E27FC236}">
                <a16:creationId xmlns:a16="http://schemas.microsoft.com/office/drawing/2014/main" xmlns="" id="{1C6FEC9B-9608-4181-A9E5-A1B80E72021C}"/>
              </a:ext>
            </a:extLst>
          </p:cNvPr>
          <p:cNvSpPr/>
          <p:nvPr/>
        </p:nvSpPr>
        <p:spPr>
          <a:xfrm>
            <a:off x="1155402" y="0"/>
            <a:ext cx="2536434" cy="6858000"/>
          </a:xfrm>
          <a:custGeom>
            <a:avLst/>
            <a:gdLst>
              <a:gd name="connsiteX0" fmla="*/ 879731 w 2536434"/>
              <a:gd name="connsiteY0" fmla="*/ 0 h 6858000"/>
              <a:gd name="connsiteX1" fmla="*/ 913411 w 2536434"/>
              <a:gd name="connsiteY1" fmla="*/ 0 h 6858000"/>
              <a:gd name="connsiteX2" fmla="*/ 935535 w 2536434"/>
              <a:gd name="connsiteY2" fmla="*/ 14997 h 6858000"/>
              <a:gd name="connsiteX3" fmla="*/ 2536434 w 2536434"/>
              <a:gd name="connsiteY3" fmla="*/ 3621656 h 6858000"/>
              <a:gd name="connsiteX4" fmla="*/ 662084 w 2536434"/>
              <a:gd name="connsiteY4" fmla="*/ 6374814 h 6858000"/>
              <a:gd name="connsiteX5" fmla="*/ 145436 w 2536434"/>
              <a:gd name="connsiteY5" fmla="*/ 6780599 h 6858000"/>
              <a:gd name="connsiteX6" fmla="*/ 33680 w 2536434"/>
              <a:gd name="connsiteY6" fmla="*/ 6858000 h 6858000"/>
              <a:gd name="connsiteX7" fmla="*/ 0 w 2536434"/>
              <a:gd name="connsiteY7" fmla="*/ 6858000 h 6858000"/>
              <a:gd name="connsiteX8" fmla="*/ 111756 w 2536434"/>
              <a:gd name="connsiteY8" fmla="*/ 6780599 h 6858000"/>
              <a:gd name="connsiteX9" fmla="*/ 628404 w 2536434"/>
              <a:gd name="connsiteY9" fmla="*/ 6374814 h 6858000"/>
              <a:gd name="connsiteX10" fmla="*/ 2502754 w 2536434"/>
              <a:gd name="connsiteY10" fmla="*/ 3621656 h 6858000"/>
              <a:gd name="connsiteX11" fmla="*/ 901855 w 2536434"/>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6434" h="6858000">
                <a:moveTo>
                  <a:pt x="879731" y="0"/>
                </a:moveTo>
                <a:lnTo>
                  <a:pt x="913411" y="0"/>
                </a:lnTo>
                <a:lnTo>
                  <a:pt x="935535" y="14997"/>
                </a:lnTo>
                <a:cubicBezTo>
                  <a:pt x="1962698" y="754641"/>
                  <a:pt x="2536434" y="2093192"/>
                  <a:pt x="2536434" y="3621656"/>
                </a:cubicBezTo>
                <a:cubicBezTo>
                  <a:pt x="2536434" y="4969131"/>
                  <a:pt x="1607709" y="5602839"/>
                  <a:pt x="662084" y="6374814"/>
                </a:cubicBezTo>
                <a:cubicBezTo>
                  <a:pt x="489881" y="6515397"/>
                  <a:pt x="319254" y="6653108"/>
                  <a:pt x="145436" y="6780599"/>
                </a:cubicBezTo>
                <a:lnTo>
                  <a:pt x="33680"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6" name="Freeform: Shape 5">
            <a:extLst>
              <a:ext uri="{FF2B5EF4-FFF2-40B4-BE49-F238E27FC236}">
                <a16:creationId xmlns:a16="http://schemas.microsoft.com/office/drawing/2014/main" xmlns="" id="{AB1564ED-F26F-451D-97D6-A6EC3E83FD55}"/>
              </a:ext>
            </a:extLst>
          </p:cNvPr>
          <p:cNvSpPr/>
          <p:nvPr/>
        </p:nvSpPr>
        <p:spPr>
          <a:xfrm>
            <a:off x="924161" y="0"/>
            <a:ext cx="2261351" cy="6858000"/>
          </a:xfrm>
          <a:custGeom>
            <a:avLst/>
            <a:gdLst>
              <a:gd name="connsiteX0" fmla="*/ 879731 w 2521425"/>
              <a:gd name="connsiteY0" fmla="*/ 0 h 6858000"/>
              <a:gd name="connsiteX1" fmla="*/ 898402 w 2521425"/>
              <a:gd name="connsiteY1" fmla="*/ 0 h 6858000"/>
              <a:gd name="connsiteX2" fmla="*/ 920526 w 2521425"/>
              <a:gd name="connsiteY2" fmla="*/ 14997 h 6858000"/>
              <a:gd name="connsiteX3" fmla="*/ 2521425 w 2521425"/>
              <a:gd name="connsiteY3" fmla="*/ 3621656 h 6858000"/>
              <a:gd name="connsiteX4" fmla="*/ 647075 w 2521425"/>
              <a:gd name="connsiteY4" fmla="*/ 6374814 h 6858000"/>
              <a:gd name="connsiteX5" fmla="*/ 130427 w 2521425"/>
              <a:gd name="connsiteY5" fmla="*/ 6780599 h 6858000"/>
              <a:gd name="connsiteX6" fmla="*/ 18671 w 2521425"/>
              <a:gd name="connsiteY6" fmla="*/ 6858000 h 6858000"/>
              <a:gd name="connsiteX7" fmla="*/ 0 w 2521425"/>
              <a:gd name="connsiteY7" fmla="*/ 6858000 h 6858000"/>
              <a:gd name="connsiteX8" fmla="*/ 111756 w 2521425"/>
              <a:gd name="connsiteY8" fmla="*/ 6780599 h 6858000"/>
              <a:gd name="connsiteX9" fmla="*/ 628404 w 2521425"/>
              <a:gd name="connsiteY9" fmla="*/ 6374814 h 6858000"/>
              <a:gd name="connsiteX10" fmla="*/ 2502754 w 2521425"/>
              <a:gd name="connsiteY10" fmla="*/ 3621656 h 6858000"/>
              <a:gd name="connsiteX11" fmla="*/ 901855 w 2521425"/>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1425" h="6858000">
                <a:moveTo>
                  <a:pt x="879731" y="0"/>
                </a:moveTo>
                <a:lnTo>
                  <a:pt x="898402" y="0"/>
                </a:lnTo>
                <a:lnTo>
                  <a:pt x="920526" y="14997"/>
                </a:lnTo>
                <a:cubicBezTo>
                  <a:pt x="1947689" y="754641"/>
                  <a:pt x="2521425" y="2093192"/>
                  <a:pt x="2521425" y="3621656"/>
                </a:cubicBezTo>
                <a:cubicBezTo>
                  <a:pt x="2521425" y="4969131"/>
                  <a:pt x="1592700" y="5602839"/>
                  <a:pt x="647075" y="6374814"/>
                </a:cubicBezTo>
                <a:cubicBezTo>
                  <a:pt x="474872" y="6515397"/>
                  <a:pt x="304245" y="6653108"/>
                  <a:pt x="130427" y="6780599"/>
                </a:cubicBezTo>
                <a:lnTo>
                  <a:pt x="18671"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Tree>
    <p:extLst>
      <p:ext uri="{BB962C8B-B14F-4D97-AF65-F5344CB8AC3E}">
        <p14:creationId xmlns:p14="http://schemas.microsoft.com/office/powerpoint/2010/main" val="2013310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xmlns="" id="{36397E4A-EB6A-4FA6-AA4F-69EA0C70FDC9}"/>
              </a:ext>
            </a:extLst>
          </p:cNvPr>
          <p:cNvSpPr>
            <a:spLocks noGrp="1"/>
          </p:cNvSpPr>
          <p:nvPr>
            <p:ph type="dt" sz="half" idx="10"/>
          </p:nvPr>
        </p:nvSpPr>
        <p:spPr/>
        <p:txBody>
          <a:bodyPr/>
          <a:lstStyle/>
          <a:p>
            <a:fld id="{6F86ED0C-1DA7-41F0-94CF-6218B1FEDFF1}" type="datetime1">
              <a:rPr lang="en-US" smtClean="0"/>
              <a:t>9/19/2024</a:t>
            </a:fld>
            <a:endParaRPr lang="en-US" dirty="0"/>
          </a:p>
        </p:txBody>
      </p:sp>
      <p:sp>
        <p:nvSpPr>
          <p:cNvPr id="8" name="Footer Placeholder 7">
            <a:extLst>
              <a:ext uri="{FF2B5EF4-FFF2-40B4-BE49-F238E27FC236}">
                <a16:creationId xmlns:a16="http://schemas.microsoft.com/office/drawing/2014/main" xmlns="" id="{051A2F5D-7AC4-4F91-965A-7B6A45D6F41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xmlns="" id="{D26E8B86-CDB8-482F-9D9F-1BFDA3638B3E}"/>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1078885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EECF02AB-6034-4B88-BC5A-7C17CB0EF809}" type="datetime1">
              <a:rPr lang="en-US" smtClean="0"/>
              <a:t>9/19/2024</a:t>
            </a:fld>
            <a:endParaRPr lang="en-US" dirty="0"/>
          </a:p>
        </p:txBody>
      </p:sp>
      <p:sp>
        <p:nvSpPr>
          <p:cNvPr id="5" name="Footer Placeholder 4"/>
          <p:cNvSpPr>
            <a:spLocks noGrp="1"/>
          </p:cNvSpPr>
          <p:nvPr>
            <p:ph type="ftr" sz="quarter" idx="11"/>
          </p:nvPr>
        </p:nvSpPr>
        <p:spPr>
          <a:xfrm>
            <a:off x="2933699" y="6296615"/>
            <a:ext cx="5959577" cy="365125"/>
          </a:xfrm>
        </p:spPr>
        <p:txBody>
          <a:bodyPr/>
          <a:lstStyle/>
          <a:p>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FAEF9944-A4F6-4C59-AEBD-678D6480B8EA}" type="slidenum">
              <a:rPr lang="en-US" smtClean="0"/>
              <a:pPr/>
              <a:t>‹#›</a:t>
            </a:fld>
            <a:endParaRPr lang="en-US" dirty="0"/>
          </a:p>
        </p:txBody>
      </p:sp>
      <p:cxnSp>
        <p:nvCxnSpPr>
          <p:cNvPr id="7" name="Straight Connector 6" title="Rule Line">
            <a:extLst>
              <a:ext uri="{FF2B5EF4-FFF2-40B4-BE49-F238E27FC236}">
                <a16:creationId xmlns:a16="http://schemas.microsoft.com/office/drawing/2014/main" xmlns="" id="{A1005B08-D2D4-455C-AA62-1200E43E7AF9}"/>
              </a:ext>
            </a:extLst>
          </p:cNvPr>
          <p:cNvCxnSpPr/>
          <p:nvPr/>
        </p:nvCxnSpPr>
        <p:spPr>
          <a:xfrm>
            <a:off x="9111582" y="571502"/>
            <a:ext cx="0" cy="5275467"/>
          </a:xfrm>
          <a:prstGeom prst="line">
            <a:avLst/>
          </a:prstGeom>
          <a:ln w="381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5761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a:extLst>
              <a:ext uri="{FF2B5EF4-FFF2-40B4-BE49-F238E27FC236}">
                <a16:creationId xmlns:a16="http://schemas.microsoft.com/office/drawing/2014/main" xmlns="" id="{6923EF53-7767-4C94-BEF6-D452927945DA}"/>
              </a:ext>
            </a:extLst>
          </p:cNvPr>
          <p:cNvSpPr>
            <a:spLocks noGrp="1"/>
          </p:cNvSpPr>
          <p:nvPr>
            <p:ph type="dt" sz="half" idx="10"/>
          </p:nvPr>
        </p:nvSpPr>
        <p:spPr/>
        <p:txBody>
          <a:bodyPr/>
          <a:lstStyle/>
          <a:p>
            <a:fld id="{22F3E5F3-28EE-488F-BD53-B744C06C3DEC}" type="datetime1">
              <a:rPr lang="en-US" smtClean="0"/>
              <a:t>9/19/2024</a:t>
            </a:fld>
            <a:endParaRPr lang="en-US" dirty="0"/>
          </a:p>
        </p:txBody>
      </p:sp>
      <p:sp>
        <p:nvSpPr>
          <p:cNvPr id="11" name="Footer Placeholder 10">
            <a:extLst>
              <a:ext uri="{FF2B5EF4-FFF2-40B4-BE49-F238E27FC236}">
                <a16:creationId xmlns:a16="http://schemas.microsoft.com/office/drawing/2014/main" xmlns="" id="{ACF12700-F905-4CFA-970C-C81E05A64D5B}"/>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xmlns="" id="{DA1B1EE2-BCA3-432B-A32D-B04C7F1DD93F}"/>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3269469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xmlns="" id="{B84A89F5-6982-40AE-8108-88B93E85C8FF}"/>
              </a:ext>
            </a:extLst>
          </p:cNvPr>
          <p:cNvGrpSpPr/>
          <p:nvPr/>
        </p:nvGrpSpPr>
        <p:grpSpPr>
          <a:xfrm>
            <a:off x="3124577" y="0"/>
            <a:ext cx="4389519" cy="2916937"/>
            <a:chOff x="3124577" y="0"/>
            <a:chExt cx="4389519" cy="2916937"/>
          </a:xfrm>
        </p:grpSpPr>
        <p:sp>
          <p:nvSpPr>
            <p:cNvPr id="49" name="Freeform: Shape 48">
              <a:extLst>
                <a:ext uri="{FF2B5EF4-FFF2-40B4-BE49-F238E27FC236}">
                  <a16:creationId xmlns:a16="http://schemas.microsoft.com/office/drawing/2014/main" xmlns="" id="{B80BED93-E30B-4492-A268-84C33CA4F067}"/>
                </a:ext>
              </a:extLst>
            </p:cNvPr>
            <p:cNvSpPr/>
            <p:nvPr/>
          </p:nvSpPr>
          <p:spPr>
            <a:xfrm>
              <a:off x="3320637" y="0"/>
              <a:ext cx="4013331" cy="2742133"/>
            </a:xfrm>
            <a:custGeom>
              <a:avLst/>
              <a:gdLst>
                <a:gd name="connsiteX0" fmla="*/ 294151 w 4013331"/>
                <a:gd name="connsiteY0" fmla="*/ 0 h 2742133"/>
                <a:gd name="connsiteX1" fmla="*/ 3844057 w 4013331"/>
                <a:gd name="connsiteY1" fmla="*/ 0 h 2742133"/>
                <a:gd name="connsiteX2" fmla="*/ 3892490 w 4013331"/>
                <a:gd name="connsiteY2" fmla="*/ 131440 h 2742133"/>
                <a:gd name="connsiteX3" fmla="*/ 4013331 w 4013331"/>
                <a:gd name="connsiteY3" fmla="*/ 941251 h 2742133"/>
                <a:gd name="connsiteX4" fmla="*/ 3804827 w 4013331"/>
                <a:gd name="connsiteY4" fmla="*/ 1540292 h 2742133"/>
                <a:gd name="connsiteX5" fmla="*/ 3187498 w 4013331"/>
                <a:gd name="connsiteY5" fmla="*/ 2098087 h 2742133"/>
                <a:gd name="connsiteX6" fmla="*/ 3051769 w 4013331"/>
                <a:gd name="connsiteY6" fmla="*/ 2204787 h 2742133"/>
                <a:gd name="connsiteX7" fmla="*/ 1936476 w 4013331"/>
                <a:gd name="connsiteY7" fmla="*/ 2742133 h 2742133"/>
                <a:gd name="connsiteX8" fmla="*/ 467303 w 4013331"/>
                <a:gd name="connsiteY8" fmla="*/ 1868695 h 2742133"/>
                <a:gd name="connsiteX9" fmla="*/ 310732 w 4013331"/>
                <a:gd name="connsiteY9" fmla="*/ 1645244 h 2742133"/>
                <a:gd name="connsiteX10" fmla="*/ 0 w 4013331"/>
                <a:gd name="connsiteY10" fmla="*/ 941251 h 2742133"/>
                <a:gd name="connsiteX11" fmla="*/ 187749 w 4013331"/>
                <a:gd name="connsiteY11" fmla="*/ 183076 h 2742133"/>
                <a:gd name="connsiteX12" fmla="*/ 288888 w 4013331"/>
                <a:gd name="connsiteY12" fmla="*/ 7329 h 2742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013331" h="2742133">
                  <a:moveTo>
                    <a:pt x="294151" y="0"/>
                  </a:moveTo>
                  <a:lnTo>
                    <a:pt x="3844057" y="0"/>
                  </a:lnTo>
                  <a:lnTo>
                    <a:pt x="3892490" y="131440"/>
                  </a:lnTo>
                  <a:cubicBezTo>
                    <a:pt x="3971777" y="378867"/>
                    <a:pt x="4013331" y="652783"/>
                    <a:pt x="4013331" y="941251"/>
                  </a:cubicBezTo>
                  <a:cubicBezTo>
                    <a:pt x="4013331" y="1171430"/>
                    <a:pt x="3948997" y="1356167"/>
                    <a:pt x="3804827" y="1540292"/>
                  </a:cubicBezTo>
                  <a:cubicBezTo>
                    <a:pt x="3654026" y="1732895"/>
                    <a:pt x="3427436" y="1910292"/>
                    <a:pt x="3187498" y="2098087"/>
                  </a:cubicBezTo>
                  <a:cubicBezTo>
                    <a:pt x="3143231" y="2132693"/>
                    <a:pt x="3097499" y="2168522"/>
                    <a:pt x="3051769" y="2204787"/>
                  </a:cubicBezTo>
                  <a:cubicBezTo>
                    <a:pt x="2642425" y="2529345"/>
                    <a:pt x="2343664" y="2742133"/>
                    <a:pt x="1936476" y="2742133"/>
                  </a:cubicBezTo>
                  <a:cubicBezTo>
                    <a:pt x="1316045" y="2742133"/>
                    <a:pt x="876647" y="2480932"/>
                    <a:pt x="467303" y="1868695"/>
                  </a:cubicBezTo>
                  <a:cubicBezTo>
                    <a:pt x="413736" y="1788559"/>
                    <a:pt x="361372" y="1715679"/>
                    <a:pt x="310732" y="1645244"/>
                  </a:cubicBezTo>
                  <a:cubicBezTo>
                    <a:pt x="100850" y="1353195"/>
                    <a:pt x="0" y="1201315"/>
                    <a:pt x="0" y="941251"/>
                  </a:cubicBezTo>
                  <a:cubicBezTo>
                    <a:pt x="0" y="683021"/>
                    <a:pt x="63214" y="427935"/>
                    <a:pt x="187749" y="183076"/>
                  </a:cubicBezTo>
                  <a:cubicBezTo>
                    <a:pt x="218215" y="123194"/>
                    <a:pt x="251953" y="64578"/>
                    <a:pt x="288888" y="7329"/>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50" name="Freeform: Shape 49">
              <a:extLst>
                <a:ext uri="{FF2B5EF4-FFF2-40B4-BE49-F238E27FC236}">
                  <a16:creationId xmlns:a16="http://schemas.microsoft.com/office/drawing/2014/main" xmlns="" id="{965F60C1-CD8B-4326-9B24-3D197CF382A6}"/>
                </a:ext>
              </a:extLst>
            </p:cNvPr>
            <p:cNvSpPr/>
            <p:nvPr/>
          </p:nvSpPr>
          <p:spPr>
            <a:xfrm>
              <a:off x="3566319" y="0"/>
              <a:ext cx="3401415" cy="2440484"/>
            </a:xfrm>
            <a:custGeom>
              <a:avLst/>
              <a:gdLst>
                <a:gd name="connsiteX0" fmla="*/ 332917 w 3401415"/>
                <a:gd name="connsiteY0" fmla="*/ 0 h 2440484"/>
                <a:gd name="connsiteX1" fmla="*/ 3207137 w 3401415"/>
                <a:gd name="connsiteY1" fmla="*/ 0 h 2440484"/>
                <a:gd name="connsiteX2" fmla="*/ 3242654 w 3401415"/>
                <a:gd name="connsiteY2" fmla="*/ 74937 h 2440484"/>
                <a:gd name="connsiteX3" fmla="*/ 3401415 w 3401415"/>
                <a:gd name="connsiteY3" fmla="*/ 914184 h 2440484"/>
                <a:gd name="connsiteX4" fmla="*/ 3224702 w 3401415"/>
                <a:gd name="connsiteY4" fmla="*/ 1421888 h 2440484"/>
                <a:gd name="connsiteX5" fmla="*/ 2701498 w 3401415"/>
                <a:gd name="connsiteY5" fmla="*/ 1894635 h 2440484"/>
                <a:gd name="connsiteX6" fmla="*/ 2586463 w 3401415"/>
                <a:gd name="connsiteY6" fmla="*/ 1985068 h 2440484"/>
                <a:gd name="connsiteX7" fmla="*/ 1641219 w 3401415"/>
                <a:gd name="connsiteY7" fmla="*/ 2440484 h 2440484"/>
                <a:gd name="connsiteX8" fmla="*/ 396053 w 3401415"/>
                <a:gd name="connsiteY8" fmla="*/ 1700219 h 2440484"/>
                <a:gd name="connsiteX9" fmla="*/ 263354 w 3401415"/>
                <a:gd name="connsiteY9" fmla="*/ 1510839 h 2440484"/>
                <a:gd name="connsiteX10" fmla="*/ 0 w 3401415"/>
                <a:gd name="connsiteY10" fmla="*/ 914184 h 2440484"/>
                <a:gd name="connsiteX11" fmla="*/ 159122 w 3401415"/>
                <a:gd name="connsiteY11" fmla="*/ 271610 h 2440484"/>
                <a:gd name="connsiteX12" fmla="*/ 244841 w 3401415"/>
                <a:gd name="connsiteY12" fmla="*/ 122658 h 2440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01415" h="2440484">
                  <a:moveTo>
                    <a:pt x="332917" y="0"/>
                  </a:moveTo>
                  <a:lnTo>
                    <a:pt x="3207137" y="0"/>
                  </a:lnTo>
                  <a:lnTo>
                    <a:pt x="3242654" y="74937"/>
                  </a:lnTo>
                  <a:cubicBezTo>
                    <a:pt x="3346386" y="322243"/>
                    <a:pt x="3401415" y="608579"/>
                    <a:pt x="3401415" y="914184"/>
                  </a:cubicBezTo>
                  <a:cubicBezTo>
                    <a:pt x="3401415" y="1109268"/>
                    <a:pt x="3346890" y="1265837"/>
                    <a:pt x="3224702" y="1421888"/>
                  </a:cubicBezTo>
                  <a:cubicBezTo>
                    <a:pt x="3096894" y="1585125"/>
                    <a:pt x="2904852" y="1735475"/>
                    <a:pt x="2701498" y="1894635"/>
                  </a:cubicBezTo>
                  <a:cubicBezTo>
                    <a:pt x="2663980" y="1923966"/>
                    <a:pt x="2625221" y="1954332"/>
                    <a:pt x="2586463" y="1985068"/>
                  </a:cubicBezTo>
                  <a:cubicBezTo>
                    <a:pt x="2239532" y="2260140"/>
                    <a:pt x="1986324" y="2440484"/>
                    <a:pt x="1641219" y="2440484"/>
                  </a:cubicBezTo>
                  <a:cubicBezTo>
                    <a:pt x="1115386" y="2440484"/>
                    <a:pt x="742984" y="2219109"/>
                    <a:pt x="396053" y="1700219"/>
                  </a:cubicBezTo>
                  <a:cubicBezTo>
                    <a:pt x="350653" y="1632303"/>
                    <a:pt x="306273" y="1570535"/>
                    <a:pt x="263354" y="1510839"/>
                  </a:cubicBezTo>
                  <a:cubicBezTo>
                    <a:pt x="85473" y="1263318"/>
                    <a:pt x="0" y="1134597"/>
                    <a:pt x="0" y="914184"/>
                  </a:cubicBezTo>
                  <a:cubicBezTo>
                    <a:pt x="0" y="695327"/>
                    <a:pt x="53576" y="479135"/>
                    <a:pt x="159122" y="271610"/>
                  </a:cubicBezTo>
                  <a:cubicBezTo>
                    <a:pt x="184943" y="220858"/>
                    <a:pt x="213538" y="171179"/>
                    <a:pt x="244841" y="122658"/>
                  </a:cubicBezTo>
                  <a:close/>
                </a:path>
              </a:pathLst>
            </a:custGeom>
            <a:noFill/>
            <a:ln w="158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51" name="Freeform: Shape 50">
              <a:extLst>
                <a:ext uri="{FF2B5EF4-FFF2-40B4-BE49-F238E27FC236}">
                  <a16:creationId xmlns:a16="http://schemas.microsoft.com/office/drawing/2014/main" xmlns="" id="{69511D06-104E-440E-8049-4CDCE4B87E96}"/>
                </a:ext>
              </a:extLst>
            </p:cNvPr>
            <p:cNvSpPr/>
            <p:nvPr/>
          </p:nvSpPr>
          <p:spPr>
            <a:xfrm>
              <a:off x="3232490" y="0"/>
              <a:ext cx="4164597" cy="2817185"/>
            </a:xfrm>
            <a:custGeom>
              <a:avLst/>
              <a:gdLst>
                <a:gd name="connsiteX0" fmla="*/ 237339 w 4130517"/>
                <a:gd name="connsiteY0" fmla="*/ 0 h 2806419"/>
                <a:gd name="connsiteX1" fmla="*/ 3997489 w 4130517"/>
                <a:gd name="connsiteY1" fmla="*/ 0 h 2806419"/>
                <a:gd name="connsiteX2" fmla="*/ 4006148 w 4130517"/>
                <a:gd name="connsiteY2" fmla="*/ 24333 h 2806419"/>
                <a:gd name="connsiteX3" fmla="*/ 4130517 w 4130517"/>
                <a:gd name="connsiteY3" fmla="*/ 887307 h 2806419"/>
                <a:gd name="connsiteX4" fmla="*/ 3915925 w 4130517"/>
                <a:gd name="connsiteY4" fmla="*/ 1525677 h 2806419"/>
                <a:gd name="connsiteX5" fmla="*/ 3280571 w 4130517"/>
                <a:gd name="connsiteY5" fmla="*/ 2120090 h 2806419"/>
                <a:gd name="connsiteX6" fmla="*/ 3140878 w 4130517"/>
                <a:gd name="connsiteY6" fmla="*/ 2233796 h 2806419"/>
                <a:gd name="connsiteX7" fmla="*/ 1993019 w 4130517"/>
                <a:gd name="connsiteY7" fmla="*/ 2806419 h 2806419"/>
                <a:gd name="connsiteX8" fmla="*/ 480948 w 4130517"/>
                <a:gd name="connsiteY8" fmla="*/ 1875638 h 2806419"/>
                <a:gd name="connsiteX9" fmla="*/ 319805 w 4130517"/>
                <a:gd name="connsiteY9" fmla="*/ 1637519 h 2806419"/>
                <a:gd name="connsiteX10" fmla="*/ 0 w 4130517"/>
                <a:gd name="connsiteY10" fmla="*/ 887307 h 2806419"/>
                <a:gd name="connsiteX11" fmla="*/ 193231 w 4130517"/>
                <a:gd name="connsiteY11" fmla="*/ 79360 h 2806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130517" h="2806419">
                  <a:moveTo>
                    <a:pt x="237339" y="0"/>
                  </a:moveTo>
                  <a:lnTo>
                    <a:pt x="3997489" y="0"/>
                  </a:lnTo>
                  <a:lnTo>
                    <a:pt x="4006148" y="24333"/>
                  </a:lnTo>
                  <a:cubicBezTo>
                    <a:pt x="4087750" y="288004"/>
                    <a:pt x="4130517" y="579903"/>
                    <a:pt x="4130517" y="887307"/>
                  </a:cubicBezTo>
                  <a:cubicBezTo>
                    <a:pt x="4130517" y="1132599"/>
                    <a:pt x="4064304" y="1329464"/>
                    <a:pt x="3915925" y="1525677"/>
                  </a:cubicBezTo>
                  <a:cubicBezTo>
                    <a:pt x="3760721" y="1730924"/>
                    <a:pt x="3527514" y="1919967"/>
                    <a:pt x="3280571" y="2120090"/>
                  </a:cubicBezTo>
                  <a:cubicBezTo>
                    <a:pt x="3235011" y="2156968"/>
                    <a:pt x="3187944" y="2195151"/>
                    <a:pt x="3140878" y="2233796"/>
                  </a:cubicBezTo>
                  <a:cubicBezTo>
                    <a:pt x="2719582" y="2579662"/>
                    <a:pt x="2412097" y="2806419"/>
                    <a:pt x="1993019" y="2806419"/>
                  </a:cubicBezTo>
                  <a:cubicBezTo>
                    <a:pt x="1354472" y="2806419"/>
                    <a:pt x="902244" y="2528070"/>
                    <a:pt x="480948" y="1875638"/>
                  </a:cubicBezTo>
                  <a:cubicBezTo>
                    <a:pt x="425816" y="1790244"/>
                    <a:pt x="371924" y="1712578"/>
                    <a:pt x="319805" y="1637519"/>
                  </a:cubicBezTo>
                  <a:cubicBezTo>
                    <a:pt x="103795" y="1326296"/>
                    <a:pt x="0" y="1164446"/>
                    <a:pt x="0" y="887307"/>
                  </a:cubicBezTo>
                  <a:cubicBezTo>
                    <a:pt x="0" y="612125"/>
                    <a:pt x="65060" y="340293"/>
                    <a:pt x="193231" y="79360"/>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52" name="Freeform: Shape 51">
              <a:extLst>
                <a:ext uri="{FF2B5EF4-FFF2-40B4-BE49-F238E27FC236}">
                  <a16:creationId xmlns:a16="http://schemas.microsoft.com/office/drawing/2014/main" xmlns="" id="{164F6B39-7B0A-4839-9F52-1FFA2044F248}"/>
                </a:ext>
              </a:extLst>
            </p:cNvPr>
            <p:cNvSpPr/>
            <p:nvPr/>
          </p:nvSpPr>
          <p:spPr>
            <a:xfrm>
              <a:off x="3124577" y="0"/>
              <a:ext cx="4389519" cy="2916937"/>
            </a:xfrm>
            <a:custGeom>
              <a:avLst/>
              <a:gdLst>
                <a:gd name="connsiteX0" fmla="*/ 208215 w 4389519"/>
                <a:gd name="connsiteY0" fmla="*/ 0 h 2916937"/>
                <a:gd name="connsiteX1" fmla="*/ 4284014 w 4389519"/>
                <a:gd name="connsiteY1" fmla="*/ 0 h 2916937"/>
                <a:gd name="connsiteX2" fmla="*/ 4335794 w 4389519"/>
                <a:gd name="connsiteY2" fmla="*/ 207911 h 2916937"/>
                <a:gd name="connsiteX3" fmla="*/ 4376420 w 4389519"/>
                <a:gd name="connsiteY3" fmla="*/ 1078865 h 2916937"/>
                <a:gd name="connsiteX4" fmla="*/ 4090147 w 4389519"/>
                <a:gd name="connsiteY4" fmla="*/ 1734728 h 2916937"/>
                <a:gd name="connsiteX5" fmla="*/ 3362552 w 4389519"/>
                <a:gd name="connsiteY5" fmla="*/ 2305097 h 2916937"/>
                <a:gd name="connsiteX6" fmla="*/ 3204152 w 4389519"/>
                <a:gd name="connsiteY6" fmla="*/ 2412521 h 2916937"/>
                <a:gd name="connsiteX7" fmla="*/ 1936072 w 4389519"/>
                <a:gd name="connsiteY7" fmla="*/ 2912360 h 2916937"/>
                <a:gd name="connsiteX8" fmla="*/ 421690 w 4389519"/>
                <a:gd name="connsiteY8" fmla="*/ 1787063 h 2916937"/>
                <a:gd name="connsiteX9" fmla="*/ 273167 w 4389519"/>
                <a:gd name="connsiteY9" fmla="*/ 1520080 h 2916937"/>
                <a:gd name="connsiteX10" fmla="*/ 4118 w 4389519"/>
                <a:gd name="connsiteY10" fmla="*/ 696338 h 2916937"/>
                <a:gd name="connsiteX11" fmla="*/ 175984 w 4389519"/>
                <a:gd name="connsiteY11" fmla="*/ 60381 h 2916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89519" h="2916937">
                  <a:moveTo>
                    <a:pt x="208215" y="0"/>
                  </a:moveTo>
                  <a:lnTo>
                    <a:pt x="4284014" y="0"/>
                  </a:lnTo>
                  <a:lnTo>
                    <a:pt x="4335794" y="207911"/>
                  </a:lnTo>
                  <a:cubicBezTo>
                    <a:pt x="4388748" y="479686"/>
                    <a:pt x="4403109" y="773803"/>
                    <a:pt x="4376420" y="1078865"/>
                  </a:cubicBezTo>
                  <a:cubicBezTo>
                    <a:pt x="4353703" y="1338514"/>
                    <a:pt x="4265383" y="1540772"/>
                    <a:pt x="4090147" y="1734728"/>
                  </a:cubicBezTo>
                  <a:cubicBezTo>
                    <a:pt x="3906850" y="1937616"/>
                    <a:pt x="3642485" y="2116128"/>
                    <a:pt x="3362552" y="2305097"/>
                  </a:cubicBezTo>
                  <a:cubicBezTo>
                    <a:pt x="3310910" y="2339914"/>
                    <a:pt x="3257553" y="2375972"/>
                    <a:pt x="3204152" y="2412521"/>
                  </a:cubicBezTo>
                  <a:cubicBezTo>
                    <a:pt x="2726165" y="2739616"/>
                    <a:pt x="2379682" y="2951171"/>
                    <a:pt x="1936072" y="2912360"/>
                  </a:cubicBezTo>
                  <a:cubicBezTo>
                    <a:pt x="1260148" y="2853224"/>
                    <a:pt x="807225" y="2516700"/>
                    <a:pt x="421690" y="1787063"/>
                  </a:cubicBezTo>
                  <a:cubicBezTo>
                    <a:pt x="371240" y="1691563"/>
                    <a:pt x="321385" y="1604361"/>
                    <a:pt x="273167" y="1520080"/>
                  </a:cubicBezTo>
                  <a:cubicBezTo>
                    <a:pt x="73334" y="1170636"/>
                    <a:pt x="-21548" y="989700"/>
                    <a:pt x="4118" y="696338"/>
                  </a:cubicBezTo>
                  <a:cubicBezTo>
                    <a:pt x="23232" y="477870"/>
                    <a:pt x="80908" y="264786"/>
                    <a:pt x="175984" y="60381"/>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grpSp>
      <p:grpSp>
        <p:nvGrpSpPr>
          <p:cNvPr id="8" name="Group 7">
            <a:extLst>
              <a:ext uri="{FF2B5EF4-FFF2-40B4-BE49-F238E27FC236}">
                <a16:creationId xmlns:a16="http://schemas.microsoft.com/office/drawing/2014/main" xmlns="" id="{03099122-D80B-4389-A1CF-52C635217F4B}"/>
              </a:ext>
            </a:extLst>
          </p:cNvPr>
          <p:cNvGrpSpPr/>
          <p:nvPr/>
        </p:nvGrpSpPr>
        <p:grpSpPr>
          <a:xfrm>
            <a:off x="8122942" y="0"/>
            <a:ext cx="4069058" cy="3547008"/>
            <a:chOff x="8122942" y="0"/>
            <a:chExt cx="4069058" cy="3547008"/>
          </a:xfrm>
        </p:grpSpPr>
        <p:sp>
          <p:nvSpPr>
            <p:cNvPr id="54" name="Freeform: Shape 53">
              <a:extLst>
                <a:ext uri="{FF2B5EF4-FFF2-40B4-BE49-F238E27FC236}">
                  <a16:creationId xmlns:a16="http://schemas.microsoft.com/office/drawing/2014/main" xmlns="" id="{CA535D59-CDAA-4AA9-84AC-A6142E857FE2}"/>
                </a:ext>
              </a:extLst>
            </p:cNvPr>
            <p:cNvSpPr/>
            <p:nvPr/>
          </p:nvSpPr>
          <p:spPr>
            <a:xfrm>
              <a:off x="8122942" y="0"/>
              <a:ext cx="4069058" cy="3547008"/>
            </a:xfrm>
            <a:custGeom>
              <a:avLst/>
              <a:gdLst>
                <a:gd name="connsiteX0" fmla="*/ 305212 w 4069058"/>
                <a:gd name="connsiteY0" fmla="*/ 0 h 3547008"/>
                <a:gd name="connsiteX1" fmla="*/ 4069058 w 4069058"/>
                <a:gd name="connsiteY1" fmla="*/ 0 h 3547008"/>
                <a:gd name="connsiteX2" fmla="*/ 4069058 w 4069058"/>
                <a:gd name="connsiteY2" fmla="*/ 2865785 h 3547008"/>
                <a:gd name="connsiteX3" fmla="*/ 3996814 w 4069058"/>
                <a:gd name="connsiteY3" fmla="*/ 2947457 h 3547008"/>
                <a:gd name="connsiteX4" fmla="*/ 2732780 w 4069058"/>
                <a:gd name="connsiteY4" fmla="*/ 3541640 h 3547008"/>
                <a:gd name="connsiteX5" fmla="*/ 1317550 w 4069058"/>
                <a:gd name="connsiteY5" fmla="*/ 3015110 h 3547008"/>
                <a:gd name="connsiteX6" fmla="*/ 1140977 w 4069058"/>
                <a:gd name="connsiteY6" fmla="*/ 2901419 h 3547008"/>
                <a:gd name="connsiteX7" fmla="*/ 330269 w 4069058"/>
                <a:gd name="connsiteY7" fmla="*/ 2297252 h 3547008"/>
                <a:gd name="connsiteX8" fmla="*/ 13299 w 4069058"/>
                <a:gd name="connsiteY8" fmla="*/ 1599966 h 3547008"/>
                <a:gd name="connsiteX9" fmla="*/ 217457 w 4069058"/>
                <a:gd name="connsiteY9" fmla="*/ 178659 h 3547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69058" h="3547008">
                  <a:moveTo>
                    <a:pt x="305212" y="0"/>
                  </a:moveTo>
                  <a:lnTo>
                    <a:pt x="4069058" y="0"/>
                  </a:lnTo>
                  <a:lnTo>
                    <a:pt x="4069058" y="2865785"/>
                  </a:lnTo>
                  <a:lnTo>
                    <a:pt x="3996814" y="2947457"/>
                  </a:lnTo>
                  <a:cubicBezTo>
                    <a:pt x="3654887" y="3311545"/>
                    <a:pt x="3252443" y="3496175"/>
                    <a:pt x="2732780" y="3541640"/>
                  </a:cubicBezTo>
                  <a:cubicBezTo>
                    <a:pt x="2236701" y="3585041"/>
                    <a:pt x="1850359" y="3361306"/>
                    <a:pt x="1317550" y="3015110"/>
                  </a:cubicBezTo>
                  <a:cubicBezTo>
                    <a:pt x="1258026" y="2976425"/>
                    <a:pt x="1198546" y="2938265"/>
                    <a:pt x="1140977" y="2901419"/>
                  </a:cubicBezTo>
                  <a:cubicBezTo>
                    <a:pt x="828927" y="2701433"/>
                    <a:pt x="534230" y="2512513"/>
                    <a:pt x="330269" y="2297252"/>
                  </a:cubicBezTo>
                  <a:cubicBezTo>
                    <a:pt x="135278" y="2091465"/>
                    <a:pt x="37487" y="1876435"/>
                    <a:pt x="13299" y="1599966"/>
                  </a:cubicBezTo>
                  <a:cubicBezTo>
                    <a:pt x="-32170" y="1080250"/>
                    <a:pt x="39709" y="589889"/>
                    <a:pt x="217457" y="178659"/>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55" name="Freeform: Shape 54">
              <a:extLst>
                <a:ext uri="{FF2B5EF4-FFF2-40B4-BE49-F238E27FC236}">
                  <a16:creationId xmlns:a16="http://schemas.microsoft.com/office/drawing/2014/main" xmlns="" id="{CD6948CC-6D51-4092-887C-B0664DC102C7}"/>
                </a:ext>
              </a:extLst>
            </p:cNvPr>
            <p:cNvSpPr/>
            <p:nvPr/>
          </p:nvSpPr>
          <p:spPr>
            <a:xfrm flipH="1">
              <a:off x="8319994" y="0"/>
              <a:ext cx="3872006" cy="3321595"/>
            </a:xfrm>
            <a:custGeom>
              <a:avLst/>
              <a:gdLst>
                <a:gd name="connsiteX0" fmla="*/ 3466434 w 3872006"/>
                <a:gd name="connsiteY0" fmla="*/ 0 h 3321595"/>
                <a:gd name="connsiteX1" fmla="*/ 65800 w 3872006"/>
                <a:gd name="connsiteY1" fmla="*/ 0 h 3321595"/>
                <a:gd name="connsiteX2" fmla="*/ 0 w 3872006"/>
                <a:gd name="connsiteY2" fmla="*/ 59511 h 3321595"/>
                <a:gd name="connsiteX3" fmla="*/ 0 w 3872006"/>
                <a:gd name="connsiteY3" fmla="*/ 2518435 h 3321595"/>
                <a:gd name="connsiteX4" fmla="*/ 80122 w 3872006"/>
                <a:gd name="connsiteY4" fmla="*/ 2618704 h 3321595"/>
                <a:gd name="connsiteX5" fmla="*/ 1549501 w 3872006"/>
                <a:gd name="connsiteY5" fmla="*/ 3321595 h 3321595"/>
                <a:gd name="connsiteX6" fmla="*/ 2796711 w 3872006"/>
                <a:gd name="connsiteY6" fmla="*/ 2749441 h 3321595"/>
                <a:gd name="connsiteX7" fmla="*/ 2948494 w 3872006"/>
                <a:gd name="connsiteY7" fmla="*/ 2635829 h 3321595"/>
                <a:gd name="connsiteX8" fmla="*/ 3638840 w 3872006"/>
                <a:gd name="connsiteY8" fmla="*/ 2041901 h 3321595"/>
                <a:gd name="connsiteX9" fmla="*/ 3872006 w 3872006"/>
                <a:gd name="connsiteY9" fmla="*/ 1404055 h 3321595"/>
                <a:gd name="connsiteX10" fmla="*/ 3467973 w 3872006"/>
                <a:gd name="connsiteY10" fmla="*/ 1974 h 3321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872006" h="3321595">
                  <a:moveTo>
                    <a:pt x="3466434" y="0"/>
                  </a:moveTo>
                  <a:lnTo>
                    <a:pt x="65800" y="0"/>
                  </a:lnTo>
                  <a:lnTo>
                    <a:pt x="0" y="59511"/>
                  </a:lnTo>
                  <a:lnTo>
                    <a:pt x="0" y="2518435"/>
                  </a:lnTo>
                  <a:lnTo>
                    <a:pt x="80122" y="2618704"/>
                  </a:lnTo>
                  <a:cubicBezTo>
                    <a:pt x="490323" y="3108658"/>
                    <a:pt x="942414" y="3321595"/>
                    <a:pt x="1549501" y="3321595"/>
                  </a:cubicBezTo>
                  <a:cubicBezTo>
                    <a:pt x="2004852" y="3321595"/>
                    <a:pt x="2338950" y="3095023"/>
                    <a:pt x="2796711" y="2749441"/>
                  </a:cubicBezTo>
                  <a:cubicBezTo>
                    <a:pt x="2847850" y="2710827"/>
                    <a:pt x="2898991" y="2672676"/>
                    <a:pt x="2948494" y="2635829"/>
                  </a:cubicBezTo>
                  <a:cubicBezTo>
                    <a:pt x="3216812" y="2435869"/>
                    <a:pt x="3470203" y="2246981"/>
                    <a:pt x="3638840" y="2041901"/>
                  </a:cubicBezTo>
                  <a:cubicBezTo>
                    <a:pt x="3800062" y="1845849"/>
                    <a:pt x="3872006" y="1649145"/>
                    <a:pt x="3872006" y="1404055"/>
                  </a:cubicBezTo>
                  <a:cubicBezTo>
                    <a:pt x="3872006" y="866538"/>
                    <a:pt x="3729694" y="376466"/>
                    <a:pt x="3467973" y="1974"/>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6" name="Freeform: Shape 55">
              <a:extLst>
                <a:ext uri="{FF2B5EF4-FFF2-40B4-BE49-F238E27FC236}">
                  <a16:creationId xmlns:a16="http://schemas.microsoft.com/office/drawing/2014/main" xmlns="" id="{F5F9FD94-99CC-42AD-8E66-CF99E8FD5A94}"/>
                </a:ext>
              </a:extLst>
            </p:cNvPr>
            <p:cNvSpPr/>
            <p:nvPr/>
          </p:nvSpPr>
          <p:spPr>
            <a:xfrm flipH="1">
              <a:off x="8729240" y="9274"/>
              <a:ext cx="3462454" cy="3010961"/>
            </a:xfrm>
            <a:custGeom>
              <a:avLst/>
              <a:gdLst>
                <a:gd name="connsiteX0" fmla="*/ 2953507 w 3462454"/>
                <a:gd name="connsiteY0" fmla="*/ 0 h 3010961"/>
                <a:gd name="connsiteX1" fmla="*/ 477652 w 3462454"/>
                <a:gd name="connsiteY1" fmla="*/ 0 h 3010961"/>
                <a:gd name="connsiteX2" fmla="*/ 327396 w 3462454"/>
                <a:gd name="connsiteY2" fmla="*/ 113681 h 3010961"/>
                <a:gd name="connsiteX3" fmla="*/ 46554 w 3462454"/>
                <a:gd name="connsiteY3" fmla="*/ 391785 h 3010961"/>
                <a:gd name="connsiteX4" fmla="*/ 0 w 3462454"/>
                <a:gd name="connsiteY4" fmla="*/ 453516 h 3010961"/>
                <a:gd name="connsiteX5" fmla="*/ 0 w 3462454"/>
                <a:gd name="connsiteY5" fmla="*/ 2083461 h 3010961"/>
                <a:gd name="connsiteX6" fmla="*/ 26382 w 3462454"/>
                <a:gd name="connsiteY6" fmla="*/ 2118637 h 3010961"/>
                <a:gd name="connsiteX7" fmla="*/ 101620 w 3462454"/>
                <a:gd name="connsiteY7" fmla="*/ 2222744 h 3010961"/>
                <a:gd name="connsiteX8" fmla="*/ 1494064 w 3462454"/>
                <a:gd name="connsiteY8" fmla="*/ 3010961 h 3010961"/>
                <a:gd name="connsiteX9" fmla="*/ 2551110 w 3462454"/>
                <a:gd name="connsiteY9" fmla="*/ 2526044 h 3010961"/>
                <a:gd name="connsiteX10" fmla="*/ 2679751 w 3462454"/>
                <a:gd name="connsiteY10" fmla="*/ 2429754 h 3010961"/>
                <a:gd name="connsiteX11" fmla="*/ 3264840 w 3462454"/>
                <a:gd name="connsiteY11" fmla="*/ 1926383 h 3010961"/>
                <a:gd name="connsiteX12" fmla="*/ 3462454 w 3462454"/>
                <a:gd name="connsiteY12" fmla="*/ 1385790 h 3010961"/>
                <a:gd name="connsiteX13" fmla="*/ 3018820 w 3462454"/>
                <a:gd name="connsiteY13" fmla="*/ 67626 h 30109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462454" h="3010961">
                  <a:moveTo>
                    <a:pt x="2953507" y="0"/>
                  </a:moveTo>
                  <a:lnTo>
                    <a:pt x="477652" y="0"/>
                  </a:lnTo>
                  <a:lnTo>
                    <a:pt x="327396" y="113681"/>
                  </a:lnTo>
                  <a:cubicBezTo>
                    <a:pt x="222344" y="200626"/>
                    <a:pt x="128536" y="293564"/>
                    <a:pt x="46554" y="391785"/>
                  </a:cubicBezTo>
                  <a:lnTo>
                    <a:pt x="0" y="453516"/>
                  </a:lnTo>
                  <a:lnTo>
                    <a:pt x="0" y="2083461"/>
                  </a:lnTo>
                  <a:lnTo>
                    <a:pt x="26382" y="2118637"/>
                  </a:lnTo>
                  <a:cubicBezTo>
                    <a:pt x="51135" y="2152065"/>
                    <a:pt x="76235" y="2186586"/>
                    <a:pt x="101620" y="2222744"/>
                  </a:cubicBezTo>
                  <a:cubicBezTo>
                    <a:pt x="489585" y="2775245"/>
                    <a:pt x="906035" y="3010961"/>
                    <a:pt x="1494064" y="3010961"/>
                  </a:cubicBezTo>
                  <a:cubicBezTo>
                    <a:pt x="1879987" y="3010961"/>
                    <a:pt x="2163144" y="2818935"/>
                    <a:pt x="2551110" y="2526044"/>
                  </a:cubicBezTo>
                  <a:cubicBezTo>
                    <a:pt x="2594452" y="2493317"/>
                    <a:pt x="2637795" y="2460984"/>
                    <a:pt x="2679751" y="2429754"/>
                  </a:cubicBezTo>
                  <a:cubicBezTo>
                    <a:pt x="2907158" y="2260282"/>
                    <a:pt x="3121914" y="2100194"/>
                    <a:pt x="3264840" y="1926383"/>
                  </a:cubicBezTo>
                  <a:cubicBezTo>
                    <a:pt x="3401480" y="1760224"/>
                    <a:pt x="3462454" y="1593511"/>
                    <a:pt x="3462454" y="1385790"/>
                  </a:cubicBezTo>
                  <a:cubicBezTo>
                    <a:pt x="3462454" y="865148"/>
                    <a:pt x="3304918" y="397028"/>
                    <a:pt x="3018820" y="67626"/>
                  </a:cubicBezTo>
                  <a:close/>
                </a:path>
              </a:pathLst>
            </a:custGeom>
            <a:noFill/>
            <a:ln w="158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7" name="Freeform: Shape 56">
              <a:extLst>
                <a:ext uri="{FF2B5EF4-FFF2-40B4-BE49-F238E27FC236}">
                  <a16:creationId xmlns:a16="http://schemas.microsoft.com/office/drawing/2014/main" xmlns="" id="{F47D3E70-A759-410D-B5DB-855218E138C3}"/>
                </a:ext>
              </a:extLst>
            </p:cNvPr>
            <p:cNvSpPr/>
            <p:nvPr/>
          </p:nvSpPr>
          <p:spPr>
            <a:xfrm flipH="1">
              <a:off x="8243247" y="9274"/>
              <a:ext cx="3948447" cy="3411460"/>
            </a:xfrm>
            <a:custGeom>
              <a:avLst/>
              <a:gdLst>
                <a:gd name="connsiteX0" fmla="*/ 3564894 w 3904481"/>
                <a:gd name="connsiteY0" fmla="*/ 0 h 3411460"/>
                <a:gd name="connsiteX1" fmla="*/ 0 w 3904481"/>
                <a:gd name="connsiteY1" fmla="*/ 0 h 3411460"/>
                <a:gd name="connsiteX2" fmla="*/ 0 w 3904481"/>
                <a:gd name="connsiteY2" fmla="*/ 2659993 h 3411460"/>
                <a:gd name="connsiteX3" fmla="*/ 1876 w 3904481"/>
                <a:gd name="connsiteY3" fmla="*/ 2662425 h 3411460"/>
                <a:gd name="connsiteX4" fmla="*/ 1514161 w 3904481"/>
                <a:gd name="connsiteY4" fmla="*/ 3411460 h 3411460"/>
                <a:gd name="connsiteX5" fmla="*/ 2797788 w 3904481"/>
                <a:gd name="connsiteY5" fmla="*/ 2801744 h 3411460"/>
                <a:gd name="connsiteX6" fmla="*/ 2954004 w 3904481"/>
                <a:gd name="connsiteY6" fmla="*/ 2680673 h 3411460"/>
                <a:gd name="connsiteX7" fmla="*/ 3664508 w 3904481"/>
                <a:gd name="connsiteY7" fmla="*/ 2047754 h 3411460"/>
                <a:gd name="connsiteX8" fmla="*/ 3904481 w 3904481"/>
                <a:gd name="connsiteY8" fmla="*/ 1368033 h 3411460"/>
                <a:gd name="connsiteX9" fmla="*/ 3596499 w 3904481"/>
                <a:gd name="connsiteY9" fmla="*/ 52268 h 3411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4481" h="3411460">
                  <a:moveTo>
                    <a:pt x="3564894" y="0"/>
                  </a:moveTo>
                  <a:lnTo>
                    <a:pt x="0" y="0"/>
                  </a:lnTo>
                  <a:lnTo>
                    <a:pt x="0" y="2659993"/>
                  </a:lnTo>
                  <a:lnTo>
                    <a:pt x="1876" y="2662425"/>
                  </a:lnTo>
                  <a:cubicBezTo>
                    <a:pt x="424055" y="3184544"/>
                    <a:pt x="889346" y="3411460"/>
                    <a:pt x="1514161" y="3411460"/>
                  </a:cubicBezTo>
                  <a:cubicBezTo>
                    <a:pt x="1982808" y="3411460"/>
                    <a:pt x="2326661" y="3170014"/>
                    <a:pt x="2797788" y="2801744"/>
                  </a:cubicBezTo>
                  <a:cubicBezTo>
                    <a:pt x="2850420" y="2760595"/>
                    <a:pt x="2903054" y="2719940"/>
                    <a:pt x="2954004" y="2680673"/>
                  </a:cubicBezTo>
                  <a:cubicBezTo>
                    <a:pt x="3230156" y="2467586"/>
                    <a:pt x="3490946" y="2266297"/>
                    <a:pt x="3664508" y="2047754"/>
                  </a:cubicBezTo>
                  <a:cubicBezTo>
                    <a:pt x="3830437" y="1838832"/>
                    <a:pt x="3904481" y="1629214"/>
                    <a:pt x="3904481" y="1368033"/>
                  </a:cubicBezTo>
                  <a:cubicBezTo>
                    <a:pt x="3904481" y="877057"/>
                    <a:pt x="3796872" y="423228"/>
                    <a:pt x="3596499" y="52268"/>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nvGrpSpPr>
          <p:cNvPr id="9" name="Group 8">
            <a:extLst>
              <a:ext uri="{FF2B5EF4-FFF2-40B4-BE49-F238E27FC236}">
                <a16:creationId xmlns:a16="http://schemas.microsoft.com/office/drawing/2014/main" xmlns="" id="{90302A25-2D4F-4AD5-B0E9-C12184C3599E}"/>
              </a:ext>
            </a:extLst>
          </p:cNvPr>
          <p:cNvGrpSpPr/>
          <p:nvPr/>
        </p:nvGrpSpPr>
        <p:grpSpPr>
          <a:xfrm>
            <a:off x="-1" y="1355238"/>
            <a:ext cx="4381339" cy="5510713"/>
            <a:chOff x="0" y="1347287"/>
            <a:chExt cx="4259808" cy="5510713"/>
          </a:xfrm>
        </p:grpSpPr>
        <p:sp>
          <p:nvSpPr>
            <p:cNvPr id="59" name="Freeform: Shape 58">
              <a:extLst>
                <a:ext uri="{FF2B5EF4-FFF2-40B4-BE49-F238E27FC236}">
                  <a16:creationId xmlns:a16="http://schemas.microsoft.com/office/drawing/2014/main" xmlns="" id="{E227AF03-773A-4B1E-8FED-67198038E60D}"/>
                </a:ext>
              </a:extLst>
            </p:cNvPr>
            <p:cNvSpPr/>
            <p:nvPr/>
          </p:nvSpPr>
          <p:spPr>
            <a:xfrm>
              <a:off x="0" y="1676545"/>
              <a:ext cx="4174269" cy="5181455"/>
            </a:xfrm>
            <a:custGeom>
              <a:avLst/>
              <a:gdLst>
                <a:gd name="connsiteX0" fmla="*/ 1155130 w 4174269"/>
                <a:gd name="connsiteY0" fmla="*/ 990 h 5181455"/>
                <a:gd name="connsiteX1" fmla="*/ 2396955 w 4174269"/>
                <a:gd name="connsiteY1" fmla="*/ 367328 h 5181455"/>
                <a:gd name="connsiteX2" fmla="*/ 3827960 w 4174269"/>
                <a:gd name="connsiteY2" fmla="*/ 4749328 h 5181455"/>
                <a:gd name="connsiteX3" fmla="*/ 3561502 w 4174269"/>
                <a:gd name="connsiteY3" fmla="*/ 5090948 h 5181455"/>
                <a:gd name="connsiteX4" fmla="*/ 3452726 w 4174269"/>
                <a:gd name="connsiteY4" fmla="*/ 5181455 h 5181455"/>
                <a:gd name="connsiteX5" fmla="*/ 0 w 4174269"/>
                <a:gd name="connsiteY5" fmla="*/ 5181455 h 5181455"/>
                <a:gd name="connsiteX6" fmla="*/ 0 w 4174269"/>
                <a:gd name="connsiteY6" fmla="*/ 251605 h 5181455"/>
                <a:gd name="connsiteX7" fmla="*/ 157396 w 4174269"/>
                <a:gd name="connsiteY7" fmla="*/ 182600 h 5181455"/>
                <a:gd name="connsiteX8" fmla="*/ 1155130 w 4174269"/>
                <a:gd name="connsiteY8" fmla="*/ 990 h 5181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74269" h="5181455">
                  <a:moveTo>
                    <a:pt x="1155130" y="990"/>
                  </a:moveTo>
                  <a:cubicBezTo>
                    <a:pt x="1564667" y="12730"/>
                    <a:pt x="1984593" y="129250"/>
                    <a:pt x="2396955" y="367328"/>
                  </a:cubicBezTo>
                  <a:cubicBezTo>
                    <a:pt x="3871760" y="1218807"/>
                    <a:pt x="4678347" y="3276416"/>
                    <a:pt x="3827960" y="4749328"/>
                  </a:cubicBezTo>
                  <a:cubicBezTo>
                    <a:pt x="3748235" y="4887417"/>
                    <a:pt x="3658928" y="4998272"/>
                    <a:pt x="3561502" y="5090948"/>
                  </a:cubicBezTo>
                  <a:lnTo>
                    <a:pt x="3452726" y="5181455"/>
                  </a:lnTo>
                  <a:lnTo>
                    <a:pt x="0" y="5181455"/>
                  </a:lnTo>
                  <a:lnTo>
                    <a:pt x="0" y="251605"/>
                  </a:lnTo>
                  <a:lnTo>
                    <a:pt x="157396" y="182600"/>
                  </a:lnTo>
                  <a:cubicBezTo>
                    <a:pt x="475610" y="54980"/>
                    <a:pt x="811718" y="-8854"/>
                    <a:pt x="1155130" y="990"/>
                  </a:cubicBez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60" name="Freeform: Shape 59">
              <a:extLst>
                <a:ext uri="{FF2B5EF4-FFF2-40B4-BE49-F238E27FC236}">
                  <a16:creationId xmlns:a16="http://schemas.microsoft.com/office/drawing/2014/main" xmlns="" id="{D6FE8FAD-8A4A-49E1-AFAF-A074482295A9}"/>
                </a:ext>
              </a:extLst>
            </p:cNvPr>
            <p:cNvSpPr/>
            <p:nvPr/>
          </p:nvSpPr>
          <p:spPr>
            <a:xfrm>
              <a:off x="0" y="1347287"/>
              <a:ext cx="4259808" cy="5510713"/>
            </a:xfrm>
            <a:custGeom>
              <a:avLst/>
              <a:gdLst>
                <a:gd name="connsiteX0" fmla="*/ 948905 w 4259808"/>
                <a:gd name="connsiteY0" fmla="*/ 1556 h 5510713"/>
                <a:gd name="connsiteX1" fmla="*/ 2304106 w 4259808"/>
                <a:gd name="connsiteY1" fmla="*/ 405867 h 5510713"/>
                <a:gd name="connsiteX2" fmla="*/ 3890982 w 4259808"/>
                <a:gd name="connsiteY2" fmla="*/ 5156588 h 5510713"/>
                <a:gd name="connsiteX3" fmla="*/ 3680329 w 4259808"/>
                <a:gd name="connsiteY3" fmla="*/ 5445948 h 5510713"/>
                <a:gd name="connsiteX4" fmla="*/ 3616504 w 4259808"/>
                <a:gd name="connsiteY4" fmla="*/ 5510713 h 5510713"/>
                <a:gd name="connsiteX5" fmla="*/ 0 w 4259808"/>
                <a:gd name="connsiteY5" fmla="*/ 5510713 h 5510713"/>
                <a:gd name="connsiteX6" fmla="*/ 0 w 4259808"/>
                <a:gd name="connsiteY6" fmla="*/ 144797 h 5510713"/>
                <a:gd name="connsiteX7" fmla="*/ 164164 w 4259808"/>
                <a:gd name="connsiteY7" fmla="*/ 92266 h 5510713"/>
                <a:gd name="connsiteX8" fmla="*/ 948905 w 4259808"/>
                <a:gd name="connsiteY8" fmla="*/ 1556 h 551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59808" h="5510713">
                  <a:moveTo>
                    <a:pt x="948905" y="1556"/>
                  </a:moveTo>
                  <a:cubicBezTo>
                    <a:pt x="1395136" y="16867"/>
                    <a:pt x="1853354" y="145625"/>
                    <a:pt x="2304106" y="405867"/>
                  </a:cubicBezTo>
                  <a:cubicBezTo>
                    <a:pt x="3916211" y="1336616"/>
                    <a:pt x="4808028" y="3568218"/>
                    <a:pt x="3890982" y="5156588"/>
                  </a:cubicBezTo>
                  <a:cubicBezTo>
                    <a:pt x="3826502" y="5268272"/>
                    <a:pt x="3756052" y="5363347"/>
                    <a:pt x="3680329" y="5445948"/>
                  </a:cubicBezTo>
                  <a:lnTo>
                    <a:pt x="3616504" y="5510713"/>
                  </a:lnTo>
                  <a:lnTo>
                    <a:pt x="0" y="5510713"/>
                  </a:lnTo>
                  <a:lnTo>
                    <a:pt x="0" y="144797"/>
                  </a:lnTo>
                  <a:lnTo>
                    <a:pt x="164164" y="92266"/>
                  </a:lnTo>
                  <a:cubicBezTo>
                    <a:pt x="418657" y="23914"/>
                    <a:pt x="681631" y="-7614"/>
                    <a:pt x="948905" y="1556"/>
                  </a:cubicBezTo>
                  <a:close/>
                </a:path>
              </a:pathLst>
            </a:custGeom>
            <a:noFill/>
            <a:ln w="190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eiryo"/>
                <a:ea typeface="+mn-ea"/>
                <a:cs typeface="+mn-cs"/>
              </a:endParaRPr>
            </a:p>
          </p:txBody>
        </p:sp>
        <p:sp>
          <p:nvSpPr>
            <p:cNvPr id="61" name="Freeform: Shape 60">
              <a:extLst>
                <a:ext uri="{FF2B5EF4-FFF2-40B4-BE49-F238E27FC236}">
                  <a16:creationId xmlns:a16="http://schemas.microsoft.com/office/drawing/2014/main" xmlns="" id="{0A7C4DFB-FDFD-4F28-8B00-287EB75C79EB}"/>
                </a:ext>
              </a:extLst>
            </p:cNvPr>
            <p:cNvSpPr/>
            <p:nvPr/>
          </p:nvSpPr>
          <p:spPr>
            <a:xfrm>
              <a:off x="0" y="1592806"/>
              <a:ext cx="4029221" cy="5265194"/>
            </a:xfrm>
            <a:custGeom>
              <a:avLst/>
              <a:gdLst>
                <a:gd name="connsiteX0" fmla="*/ 812878 w 4029221"/>
                <a:gd name="connsiteY0" fmla="*/ 840 h 5265194"/>
                <a:gd name="connsiteX1" fmla="*/ 960980 w 4029221"/>
                <a:gd name="connsiteY1" fmla="*/ 1442 h 5265194"/>
                <a:gd name="connsiteX2" fmla="*/ 2216856 w 4029221"/>
                <a:gd name="connsiteY2" fmla="*/ 376120 h 5265194"/>
                <a:gd name="connsiteX3" fmla="*/ 3687427 w 4029221"/>
                <a:gd name="connsiteY3" fmla="*/ 4778650 h 5265194"/>
                <a:gd name="connsiteX4" fmla="*/ 3267677 w 4029221"/>
                <a:gd name="connsiteY4" fmla="*/ 5245601 h 5265194"/>
                <a:gd name="connsiteX5" fmla="*/ 3237167 w 4029221"/>
                <a:gd name="connsiteY5" fmla="*/ 5265194 h 5265194"/>
                <a:gd name="connsiteX6" fmla="*/ 0 w 4029221"/>
                <a:gd name="connsiteY6" fmla="*/ 5265194 h 5265194"/>
                <a:gd name="connsiteX7" fmla="*/ 0 w 4029221"/>
                <a:gd name="connsiteY7" fmla="*/ 162790 h 5265194"/>
                <a:gd name="connsiteX8" fmla="*/ 58408 w 4029221"/>
                <a:gd name="connsiteY8" fmla="*/ 139352 h 5265194"/>
                <a:gd name="connsiteX9" fmla="*/ 812878 w 4029221"/>
                <a:gd name="connsiteY9" fmla="*/ 840 h 5265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29221" h="5265194">
                  <a:moveTo>
                    <a:pt x="812878" y="840"/>
                  </a:moveTo>
                  <a:cubicBezTo>
                    <a:pt x="862065" y="-449"/>
                    <a:pt x="911443" y="-258"/>
                    <a:pt x="960980" y="1442"/>
                  </a:cubicBezTo>
                  <a:cubicBezTo>
                    <a:pt x="1374507" y="15631"/>
                    <a:pt x="1799140" y="134952"/>
                    <a:pt x="2216856" y="376120"/>
                  </a:cubicBezTo>
                  <a:cubicBezTo>
                    <a:pt x="3710806" y="1238652"/>
                    <a:pt x="4537261" y="3306696"/>
                    <a:pt x="3687427" y="4778650"/>
                  </a:cubicBezTo>
                  <a:cubicBezTo>
                    <a:pt x="3567917" y="4985647"/>
                    <a:pt x="3426282" y="5131074"/>
                    <a:pt x="3267677" y="5245601"/>
                  </a:cubicBezTo>
                  <a:lnTo>
                    <a:pt x="3237167" y="5265194"/>
                  </a:lnTo>
                  <a:lnTo>
                    <a:pt x="0" y="5265194"/>
                  </a:lnTo>
                  <a:lnTo>
                    <a:pt x="0" y="162790"/>
                  </a:lnTo>
                  <a:lnTo>
                    <a:pt x="58408" y="139352"/>
                  </a:lnTo>
                  <a:cubicBezTo>
                    <a:pt x="301661" y="55163"/>
                    <a:pt x="554646" y="7607"/>
                    <a:pt x="812878" y="840"/>
                  </a:cubicBezTo>
                  <a:close/>
                </a:path>
              </a:pathLst>
            </a:custGeom>
            <a:no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62" name="Freeform: Shape 61">
              <a:extLst>
                <a:ext uri="{FF2B5EF4-FFF2-40B4-BE49-F238E27FC236}">
                  <a16:creationId xmlns:a16="http://schemas.microsoft.com/office/drawing/2014/main" xmlns="" id="{B6E867DF-0B62-429A-A554-CBE585048439}"/>
                </a:ext>
              </a:extLst>
            </p:cNvPr>
            <p:cNvSpPr/>
            <p:nvPr/>
          </p:nvSpPr>
          <p:spPr>
            <a:xfrm>
              <a:off x="0" y="2147333"/>
              <a:ext cx="3702048" cy="4710667"/>
            </a:xfrm>
            <a:custGeom>
              <a:avLst/>
              <a:gdLst>
                <a:gd name="connsiteX0" fmla="*/ 1057511 w 3702048"/>
                <a:gd name="connsiteY0" fmla="*/ 1243 h 4710667"/>
                <a:gd name="connsiteX1" fmla="*/ 2139959 w 3702048"/>
                <a:gd name="connsiteY1" fmla="*/ 324180 h 4710667"/>
                <a:gd name="connsiteX2" fmla="*/ 3407455 w 3702048"/>
                <a:gd name="connsiteY2" fmla="*/ 4118750 h 4710667"/>
                <a:gd name="connsiteX3" fmla="*/ 2754080 w 3702048"/>
                <a:gd name="connsiteY3" fmla="*/ 4690965 h 4710667"/>
                <a:gd name="connsiteX4" fmla="*/ 2711405 w 3702048"/>
                <a:gd name="connsiteY4" fmla="*/ 4710667 h 4710667"/>
                <a:gd name="connsiteX5" fmla="*/ 0 w 3702048"/>
                <a:gd name="connsiteY5" fmla="*/ 4710667 h 4710667"/>
                <a:gd name="connsiteX6" fmla="*/ 0 w 3702048"/>
                <a:gd name="connsiteY6" fmla="*/ 239601 h 4710667"/>
                <a:gd name="connsiteX7" fmla="*/ 72857 w 3702048"/>
                <a:gd name="connsiteY7" fmla="*/ 203063 h 4710667"/>
                <a:gd name="connsiteX8" fmla="*/ 1057511 w 3702048"/>
                <a:gd name="connsiteY8" fmla="*/ 1243 h 4710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02048" h="4710667">
                  <a:moveTo>
                    <a:pt x="1057511" y="1243"/>
                  </a:moveTo>
                  <a:cubicBezTo>
                    <a:pt x="1413932" y="13473"/>
                    <a:pt x="1779927" y="116316"/>
                    <a:pt x="2139959" y="324180"/>
                  </a:cubicBezTo>
                  <a:cubicBezTo>
                    <a:pt x="3427605" y="1067603"/>
                    <a:pt x="4139931" y="2850064"/>
                    <a:pt x="3407455" y="4118750"/>
                  </a:cubicBezTo>
                  <a:cubicBezTo>
                    <a:pt x="3235777" y="4416105"/>
                    <a:pt x="3011128" y="4566048"/>
                    <a:pt x="2754080" y="4690965"/>
                  </a:cubicBezTo>
                  <a:lnTo>
                    <a:pt x="2711405" y="4710667"/>
                  </a:lnTo>
                  <a:lnTo>
                    <a:pt x="0" y="4710667"/>
                  </a:lnTo>
                  <a:lnTo>
                    <a:pt x="0" y="239601"/>
                  </a:lnTo>
                  <a:lnTo>
                    <a:pt x="72857" y="203063"/>
                  </a:lnTo>
                  <a:cubicBezTo>
                    <a:pt x="383165" y="61024"/>
                    <a:pt x="715942" y="-10476"/>
                    <a:pt x="1057511" y="1243"/>
                  </a:cubicBezTo>
                  <a:close/>
                </a:path>
              </a:pathLst>
            </a:custGeom>
            <a:noFill/>
            <a:ln w="158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grpSp>
      <p:sp>
        <p:nvSpPr>
          <p:cNvPr id="2" name="Title 1"/>
          <p:cNvSpPr>
            <a:spLocks noGrp="1"/>
          </p:cNvSpPr>
          <p:nvPr>
            <p:ph type="title"/>
          </p:nvPr>
        </p:nvSpPr>
        <p:spPr>
          <a:xfrm>
            <a:off x="4654296" y="3420734"/>
            <a:ext cx="6665976" cy="2129674"/>
          </a:xfrm>
        </p:spPr>
        <p:txBody>
          <a:bodyPr anchor="b">
            <a:noAutofit/>
          </a:bodyPr>
          <a:lstStyle>
            <a:lvl1pPr algn="l">
              <a:lnSpc>
                <a:spcPct val="110000"/>
              </a:lnSpc>
              <a:defRPr sz="4800" cap="none" baseline="0">
                <a:solidFill>
                  <a:schemeClr val="tx1">
                    <a:lumMod val="75000"/>
                    <a:lumOff val="25000"/>
                  </a:schemeClr>
                </a:solidFill>
              </a:defRPr>
            </a:lvl1pPr>
          </a:lstStyle>
          <a:p>
            <a:r>
              <a:rPr lang="en-US"/>
              <a:t>Click to edit Master title style</a:t>
            </a:r>
            <a:endParaRPr lang="en-US" dirty="0"/>
          </a:p>
        </p:txBody>
      </p:sp>
      <p:sp>
        <p:nvSpPr>
          <p:cNvPr id="23" name="Footer Placeholder 22">
            <a:extLst>
              <a:ext uri="{FF2B5EF4-FFF2-40B4-BE49-F238E27FC236}">
                <a16:creationId xmlns:a16="http://schemas.microsoft.com/office/drawing/2014/main" xmlns="" id="{E197B67B-BA44-4D2A-B31D-35A89323C4B1}"/>
              </a:ext>
            </a:extLst>
          </p:cNvPr>
          <p:cNvSpPr>
            <a:spLocks noGrp="1"/>
          </p:cNvSpPr>
          <p:nvPr>
            <p:ph type="ftr" sz="quarter" idx="11"/>
          </p:nvPr>
        </p:nvSpPr>
        <p:spPr>
          <a:xfrm>
            <a:off x="4654296" y="6170490"/>
            <a:ext cx="5713314" cy="457200"/>
          </a:xfrm>
        </p:spPr>
        <p:txBody>
          <a:bodyPr/>
          <a:lstStyle/>
          <a:p>
            <a:endParaRPr lang="en-US" dirty="0"/>
          </a:p>
        </p:txBody>
      </p:sp>
      <p:sp>
        <p:nvSpPr>
          <p:cNvPr id="27" name="Slide Number Placeholder 26">
            <a:extLst>
              <a:ext uri="{FF2B5EF4-FFF2-40B4-BE49-F238E27FC236}">
                <a16:creationId xmlns:a16="http://schemas.microsoft.com/office/drawing/2014/main" xmlns="" id="{1D718595-24D3-4517-A62E-C1F493407AAE}"/>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
        <p:nvSpPr>
          <p:cNvPr id="3" name="Text Placeholder 2"/>
          <p:cNvSpPr>
            <a:spLocks noGrp="1"/>
          </p:cNvSpPr>
          <p:nvPr>
            <p:ph type="body" idx="1"/>
          </p:nvPr>
        </p:nvSpPr>
        <p:spPr>
          <a:xfrm>
            <a:off x="4654295" y="5550408"/>
            <a:ext cx="6665975" cy="512064"/>
          </a:xfrm>
        </p:spPr>
        <p:txBody>
          <a:bodyPr>
            <a:normAutofit/>
          </a:bodyPr>
          <a:lstStyle>
            <a:lvl1pPr marL="0" indent="0" algn="l">
              <a:lnSpc>
                <a:spcPct val="130000"/>
              </a:lnSpc>
              <a:spcBef>
                <a:spcPts val="0"/>
              </a:spcBef>
              <a:buNone/>
              <a:defRPr sz="2000" baseline="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Date Placeholder 17">
            <a:extLst>
              <a:ext uri="{FF2B5EF4-FFF2-40B4-BE49-F238E27FC236}">
                <a16:creationId xmlns:a16="http://schemas.microsoft.com/office/drawing/2014/main" xmlns="" id="{3C6217BB-A228-414D-92D9-E1D1EFEB8BE6}"/>
              </a:ext>
            </a:extLst>
          </p:cNvPr>
          <p:cNvSpPr>
            <a:spLocks noGrp="1"/>
          </p:cNvSpPr>
          <p:nvPr>
            <p:ph type="dt" sz="half" idx="10"/>
          </p:nvPr>
        </p:nvSpPr>
        <p:spPr>
          <a:xfrm>
            <a:off x="640080" y="6170491"/>
            <a:ext cx="2840083" cy="457200"/>
          </a:xfrm>
        </p:spPr>
        <p:txBody>
          <a:bodyPr/>
          <a:lstStyle>
            <a:lvl1pPr algn="l">
              <a:defRPr/>
            </a:lvl1pPr>
          </a:lstStyle>
          <a:p>
            <a:fld id="{E72EB70D-CD01-44DA-83B3-8FEB3383D307}" type="datetime1">
              <a:rPr lang="en-US" smtClean="0"/>
              <a:t>9/19/2024</a:t>
            </a:fld>
            <a:endParaRPr lang="en-US" dirty="0"/>
          </a:p>
        </p:txBody>
      </p:sp>
    </p:spTree>
    <p:extLst>
      <p:ext uri="{BB962C8B-B14F-4D97-AF65-F5344CB8AC3E}">
        <p14:creationId xmlns:p14="http://schemas.microsoft.com/office/powerpoint/2010/main" val="2087857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20240"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30290"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xmlns="" id="{7C1D6427-F07F-4D50-B151-455100AF70FF}"/>
              </a:ext>
            </a:extLst>
          </p:cNvPr>
          <p:cNvSpPr>
            <a:spLocks noGrp="1"/>
          </p:cNvSpPr>
          <p:nvPr>
            <p:ph type="dt" sz="half" idx="10"/>
          </p:nvPr>
        </p:nvSpPr>
        <p:spPr/>
        <p:txBody>
          <a:bodyPr/>
          <a:lstStyle/>
          <a:p>
            <a:fld id="{D0158CFD-9357-46BE-A189-D637A67C8730}" type="datetime1">
              <a:rPr lang="en-US" smtClean="0"/>
              <a:t>9/19/2024</a:t>
            </a:fld>
            <a:endParaRPr lang="en-US" dirty="0"/>
          </a:p>
        </p:txBody>
      </p:sp>
      <p:sp>
        <p:nvSpPr>
          <p:cNvPr id="9" name="Footer Placeholder 8">
            <a:extLst>
              <a:ext uri="{FF2B5EF4-FFF2-40B4-BE49-F238E27FC236}">
                <a16:creationId xmlns:a16="http://schemas.microsoft.com/office/drawing/2014/main" xmlns="" id="{479EFBB2-C5E0-4D57-AB1D-3AA907ECFD72}"/>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xmlns="" id="{7AE6B7E1-F60B-4D08-9052-423D6FBFAD64}"/>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3813075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920241" y="2456408"/>
            <a:ext cx="4160520" cy="823912"/>
          </a:xfrm>
        </p:spPr>
        <p:txBody>
          <a:bodyPr anchor="b">
            <a:normAutofit/>
          </a:bodyPr>
          <a:lstStyle>
            <a:lvl1pPr marL="0" indent="0">
              <a:lnSpc>
                <a:spcPct val="130000"/>
              </a:lnSpc>
              <a:buNone/>
              <a:defRPr sz="1800" b="1"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20241"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30290" y="2456408"/>
            <a:ext cx="4160520" cy="823912"/>
          </a:xfrm>
        </p:spPr>
        <p:txBody>
          <a:bodyPr anchor="b">
            <a:normAutofit/>
          </a:bodyPr>
          <a:lstStyle>
            <a:lvl1pPr marL="0" indent="0">
              <a:lnSpc>
                <a:spcPct val="99000"/>
              </a:lnSpc>
              <a:buNone/>
              <a:defRPr lang="en-US" sz="1800" b="1" kern="1200" cap="all" spc="150"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30000"/>
              </a:lnSpc>
              <a:spcBef>
                <a:spcPts val="930"/>
              </a:spcBef>
              <a:buFont typeface="Corbel" panose="020B0503020204020204" pitchFamily="34" charset="0"/>
              <a:buNone/>
            </a:pPr>
            <a:r>
              <a:rPr lang="en-US"/>
              <a:t>Click to edit Master text styles</a:t>
            </a:r>
          </a:p>
        </p:txBody>
      </p:sp>
      <p:sp>
        <p:nvSpPr>
          <p:cNvPr id="6" name="Content Placeholder 5"/>
          <p:cNvSpPr>
            <a:spLocks noGrp="1"/>
          </p:cNvSpPr>
          <p:nvPr>
            <p:ph sz="quarter" idx="4"/>
          </p:nvPr>
        </p:nvSpPr>
        <p:spPr>
          <a:xfrm>
            <a:off x="6530290"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a:extLst>
              <a:ext uri="{FF2B5EF4-FFF2-40B4-BE49-F238E27FC236}">
                <a16:creationId xmlns:a16="http://schemas.microsoft.com/office/drawing/2014/main" xmlns="" id="{3771BF97-4D2A-43A4-8CDC-2250017EB045}"/>
              </a:ext>
            </a:extLst>
          </p:cNvPr>
          <p:cNvSpPr>
            <a:spLocks noGrp="1"/>
          </p:cNvSpPr>
          <p:nvPr>
            <p:ph type="dt" sz="half" idx="10"/>
          </p:nvPr>
        </p:nvSpPr>
        <p:spPr/>
        <p:txBody>
          <a:bodyPr/>
          <a:lstStyle/>
          <a:p>
            <a:fld id="{7B4742EE-B331-4632-BD10-A82FED6B6FC0}" type="datetime1">
              <a:rPr lang="en-US" smtClean="0"/>
              <a:t>9/19/2024</a:t>
            </a:fld>
            <a:endParaRPr lang="en-US" dirty="0"/>
          </a:p>
        </p:txBody>
      </p:sp>
      <p:sp>
        <p:nvSpPr>
          <p:cNvPr id="11" name="Footer Placeholder 10">
            <a:extLst>
              <a:ext uri="{FF2B5EF4-FFF2-40B4-BE49-F238E27FC236}">
                <a16:creationId xmlns:a16="http://schemas.microsoft.com/office/drawing/2014/main" xmlns="" id="{6020661A-DA07-4679-9226-945B5DD2480C}"/>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xmlns="" id="{EEFCE38B-E087-4988-BC3A-FE3B55E70D7E}"/>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
        <p:nvSpPr>
          <p:cNvPr id="13" name="Title 12">
            <a:extLst>
              <a:ext uri="{FF2B5EF4-FFF2-40B4-BE49-F238E27FC236}">
                <a16:creationId xmlns:a16="http://schemas.microsoft.com/office/drawing/2014/main" xmlns="" id="{D3BC439C-E995-4E1F-8DE9-75C32785E00F}"/>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95343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xmlns="" id="{CF30096C-3491-4EF2-ABB2-D57F3F4B5BD5}"/>
              </a:ext>
            </a:extLst>
          </p:cNvPr>
          <p:cNvSpPr>
            <a:spLocks noGrp="1"/>
          </p:cNvSpPr>
          <p:nvPr>
            <p:ph type="dt" sz="half" idx="10"/>
          </p:nvPr>
        </p:nvSpPr>
        <p:spPr/>
        <p:txBody>
          <a:bodyPr/>
          <a:lstStyle/>
          <a:p>
            <a:fld id="{451BA835-D13F-49F4-8F11-5D576AC65FAD}" type="datetime1">
              <a:rPr lang="en-US" smtClean="0"/>
              <a:t>9/19/2024</a:t>
            </a:fld>
            <a:endParaRPr lang="en-US" dirty="0"/>
          </a:p>
        </p:txBody>
      </p:sp>
      <p:sp>
        <p:nvSpPr>
          <p:cNvPr id="7" name="Footer Placeholder 6">
            <a:extLst>
              <a:ext uri="{FF2B5EF4-FFF2-40B4-BE49-F238E27FC236}">
                <a16:creationId xmlns:a16="http://schemas.microsoft.com/office/drawing/2014/main" xmlns="" id="{79DA3A85-7147-4F32-944A-B079AF5147E2}"/>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xmlns="" id="{EEDDF50D-95C0-4DA2-BBC6-41774FAC1404}"/>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3400929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xmlns="" id="{209BEFCA-6D6F-4F26-823F-C86CA694B830}"/>
              </a:ext>
            </a:extLst>
          </p:cNvPr>
          <p:cNvSpPr>
            <a:spLocks noGrp="1"/>
          </p:cNvSpPr>
          <p:nvPr>
            <p:ph type="dt" sz="half" idx="10"/>
          </p:nvPr>
        </p:nvSpPr>
        <p:spPr/>
        <p:txBody>
          <a:bodyPr/>
          <a:lstStyle/>
          <a:p>
            <a:fld id="{ADBD1799-ACB5-4CB2-86A2-5C574F1C8706}" type="datetime1">
              <a:rPr lang="en-US" smtClean="0"/>
              <a:t>9/19/2024</a:t>
            </a:fld>
            <a:endParaRPr lang="en-US" dirty="0"/>
          </a:p>
        </p:txBody>
      </p:sp>
      <p:sp>
        <p:nvSpPr>
          <p:cNvPr id="6" name="Footer Placeholder 5">
            <a:extLst>
              <a:ext uri="{FF2B5EF4-FFF2-40B4-BE49-F238E27FC236}">
                <a16:creationId xmlns:a16="http://schemas.microsoft.com/office/drawing/2014/main" xmlns="" id="{BC2EE2C9-E87D-4495-9EDA-6BC0EDC2709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4E5557A9-903F-4B36-8B06-D9EADF230508}"/>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2272145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76488" y="640080"/>
            <a:ext cx="3227715" cy="2551751"/>
          </a:xfrm>
        </p:spPr>
        <p:txBody>
          <a:bodyPr anchor="b">
            <a:normAutofit/>
          </a:bodyPr>
          <a:lstStyle>
            <a:lvl1pPr>
              <a:lnSpc>
                <a:spcPct val="104000"/>
              </a:lnSpc>
              <a:defRPr sz="3400"/>
            </a:lvl1pPr>
          </a:lstStyle>
          <a:p>
            <a:r>
              <a:rPr lang="en-US"/>
              <a:t>Click to edit Master title style</a:t>
            </a:r>
            <a:endParaRPr lang="en-US" dirty="0"/>
          </a:p>
        </p:txBody>
      </p:sp>
      <p:sp>
        <p:nvSpPr>
          <p:cNvPr id="3" name="Content Placeholder 2"/>
          <p:cNvSpPr>
            <a:spLocks noGrp="1"/>
          </p:cNvSpPr>
          <p:nvPr>
            <p:ph idx="1"/>
          </p:nvPr>
        </p:nvSpPr>
        <p:spPr>
          <a:xfrm>
            <a:off x="1280160" y="640080"/>
            <a:ext cx="6949440" cy="5455919"/>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xmlns="" id="{BB904BE8-2080-4FFA-9239-A8929E28FAD9}"/>
              </a:ext>
            </a:extLst>
          </p:cNvPr>
          <p:cNvSpPr>
            <a:spLocks noGrp="1"/>
          </p:cNvSpPr>
          <p:nvPr>
            <p:ph type="dt" sz="half" idx="10"/>
          </p:nvPr>
        </p:nvSpPr>
        <p:spPr>
          <a:xfrm>
            <a:off x="8476488" y="6170491"/>
            <a:ext cx="2214322" cy="457200"/>
          </a:xfrm>
        </p:spPr>
        <p:txBody>
          <a:bodyPr/>
          <a:lstStyle/>
          <a:p>
            <a:fld id="{ED5DD0D6-7A82-473E-879B-C6ECD6CCCFEC}" type="datetime1">
              <a:rPr lang="en-US" smtClean="0"/>
              <a:t>9/19/2024</a:t>
            </a:fld>
            <a:endParaRPr lang="en-US" dirty="0"/>
          </a:p>
        </p:txBody>
      </p:sp>
      <p:sp>
        <p:nvSpPr>
          <p:cNvPr id="9" name="Footer Placeholder 8">
            <a:extLst>
              <a:ext uri="{FF2B5EF4-FFF2-40B4-BE49-F238E27FC236}">
                <a16:creationId xmlns:a16="http://schemas.microsoft.com/office/drawing/2014/main" xmlns="" id="{ED5580C6-5CD7-4CDD-977D-0533C84F2F45}"/>
              </a:ext>
            </a:extLst>
          </p:cNvPr>
          <p:cNvSpPr>
            <a:spLocks noGrp="1"/>
          </p:cNvSpPr>
          <p:nvPr>
            <p:ph type="ftr" sz="quarter" idx="11"/>
          </p:nvPr>
        </p:nvSpPr>
        <p:spPr>
          <a:xfrm>
            <a:off x="1280160" y="6170490"/>
            <a:ext cx="6949440" cy="457200"/>
          </a:xfrm>
        </p:spPr>
        <p:txBody>
          <a:bodyPr/>
          <a:lstStyle/>
          <a:p>
            <a:endParaRPr lang="en-US" dirty="0"/>
          </a:p>
        </p:txBody>
      </p:sp>
      <p:sp>
        <p:nvSpPr>
          <p:cNvPr id="10" name="Slide Number Placeholder 9">
            <a:extLst>
              <a:ext uri="{FF2B5EF4-FFF2-40B4-BE49-F238E27FC236}">
                <a16:creationId xmlns:a16="http://schemas.microsoft.com/office/drawing/2014/main" xmlns="" id="{518D0320-9B66-443F-8E28-8BCF07E082BD}"/>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2101043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0" y="0"/>
            <a:ext cx="8102651" cy="6857999"/>
          </a:xfrm>
          <a:solidFill>
            <a:schemeClr val="bg2">
              <a:lumMod val="9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a:t>Click to edit Master title style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1" name="Date Placeholder 10">
            <a:extLst>
              <a:ext uri="{FF2B5EF4-FFF2-40B4-BE49-F238E27FC236}">
                <a16:creationId xmlns:a16="http://schemas.microsoft.com/office/drawing/2014/main" xmlns="" id="{41C2A9DB-B176-4069-8734-5B4ED352BA2B}"/>
              </a:ext>
            </a:extLst>
          </p:cNvPr>
          <p:cNvSpPr>
            <a:spLocks noGrp="1"/>
          </p:cNvSpPr>
          <p:nvPr>
            <p:ph type="dt" sz="half" idx="10"/>
          </p:nvPr>
        </p:nvSpPr>
        <p:spPr>
          <a:xfrm>
            <a:off x="8476488" y="6170491"/>
            <a:ext cx="2214322" cy="457200"/>
          </a:xfrm>
        </p:spPr>
        <p:txBody>
          <a:bodyPr/>
          <a:lstStyle/>
          <a:p>
            <a:fld id="{D4605E03-BC17-41A7-854C-DFAB672737DC}" type="datetime1">
              <a:rPr lang="en-US" smtClean="0"/>
              <a:t>9/19/2024</a:t>
            </a:fld>
            <a:endParaRPr lang="en-US" dirty="0"/>
          </a:p>
        </p:txBody>
      </p:sp>
      <p:sp>
        <p:nvSpPr>
          <p:cNvPr id="12" name="Footer Placeholder 11">
            <a:extLst>
              <a:ext uri="{FF2B5EF4-FFF2-40B4-BE49-F238E27FC236}">
                <a16:creationId xmlns:a16="http://schemas.microsoft.com/office/drawing/2014/main" xmlns="" id="{430F9A2F-C2C4-4E1C-B4B3-07ED84F28CE8}"/>
              </a:ext>
            </a:extLst>
          </p:cNvPr>
          <p:cNvSpPr>
            <a:spLocks noGrp="1"/>
          </p:cNvSpPr>
          <p:nvPr>
            <p:ph type="ftr" sz="quarter" idx="11"/>
          </p:nvPr>
        </p:nvSpPr>
        <p:spPr>
          <a:xfrm>
            <a:off x="1280160" y="6170490"/>
            <a:ext cx="6464410" cy="457200"/>
          </a:xfrm>
        </p:spPr>
        <p:txBody>
          <a:bodyPr/>
          <a:lstStyle>
            <a:lvl1pPr>
              <a:defRPr b="1">
                <a:solidFill>
                  <a:srgbClr val="FFFFFF"/>
                </a:solidFill>
                <a:effectLst>
                  <a:outerShdw blurRad="50800" dist="38100" dir="2700000" algn="tl" rotWithShape="0">
                    <a:prstClr val="black">
                      <a:alpha val="43000"/>
                    </a:prstClr>
                  </a:outerShdw>
                </a:effectLst>
              </a:defRPr>
            </a:lvl1pPr>
          </a:lstStyle>
          <a:p>
            <a:endParaRPr lang="en-US" dirty="0"/>
          </a:p>
        </p:txBody>
      </p:sp>
      <p:sp>
        <p:nvSpPr>
          <p:cNvPr id="13" name="Slide Number Placeholder 12">
            <a:extLst>
              <a:ext uri="{FF2B5EF4-FFF2-40B4-BE49-F238E27FC236}">
                <a16:creationId xmlns:a16="http://schemas.microsoft.com/office/drawing/2014/main" xmlns="" id="{F9BFA0A0-2117-4A10-9DAA-080C21559CF3}"/>
              </a:ext>
            </a:extLst>
          </p:cNvPr>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1238845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20240" y="442220"/>
            <a:ext cx="8770571" cy="1345269"/>
          </a:xfrm>
          <a:prstGeom prst="rect">
            <a:avLst/>
          </a:prstGeom>
        </p:spPr>
        <p:txBody>
          <a:bodyPr vert="horz" lIns="109728" tIns="109728" rIns="109728" bIns="9144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920240" y="2312276"/>
            <a:ext cx="8770571" cy="3651504"/>
          </a:xfrm>
          <a:prstGeom prst="rect">
            <a:avLst/>
          </a:prstGeom>
        </p:spPr>
        <p:txBody>
          <a:bodyPr vert="horz" lIns="109728" tIns="109728" rIns="109728" bIns="9144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50727" y="6170491"/>
            <a:ext cx="2840083" cy="457200"/>
          </a:xfrm>
          <a:prstGeom prst="rect">
            <a:avLst/>
          </a:prstGeom>
        </p:spPr>
        <p:txBody>
          <a:bodyPr vert="horz" lIns="109728" tIns="109728" rIns="109728" bIns="91440" rtlCol="0" anchor="ctr"/>
          <a:lstStyle>
            <a:lvl1pPr algn="r">
              <a:defRPr sz="1100" spc="150" baseline="0">
                <a:solidFill>
                  <a:schemeClr val="tx1">
                    <a:lumMod val="75000"/>
                    <a:lumOff val="25000"/>
                  </a:schemeClr>
                </a:solidFill>
                <a:latin typeface="+mj-lt"/>
              </a:defRPr>
            </a:lvl1pPr>
          </a:lstStyle>
          <a:p>
            <a:fld id="{C4408324-A84C-4A45-93B6-78D079CCE772}" type="datetime1">
              <a:rPr lang="en-US" smtClean="0"/>
              <a:t>9/19/2024</a:t>
            </a:fld>
            <a:endParaRPr lang="en-US" dirty="0"/>
          </a:p>
        </p:txBody>
      </p:sp>
      <p:sp>
        <p:nvSpPr>
          <p:cNvPr id="5" name="Footer Placeholder 4"/>
          <p:cNvSpPr>
            <a:spLocks noGrp="1"/>
          </p:cNvSpPr>
          <p:nvPr>
            <p:ph type="ftr" sz="quarter" idx="3"/>
          </p:nvPr>
        </p:nvSpPr>
        <p:spPr>
          <a:xfrm>
            <a:off x="1920240" y="6170490"/>
            <a:ext cx="5667375" cy="457200"/>
          </a:xfrm>
          <a:prstGeom prst="rect">
            <a:avLst/>
          </a:prstGeom>
        </p:spPr>
        <p:txBody>
          <a:bodyPr vert="horz" lIns="109728" tIns="109728" rIns="109728" bIns="91440" rtlCol="0" anchor="ctr"/>
          <a:lstStyle>
            <a:lvl1pPr algn="l">
              <a:defRPr sz="1100" spc="150" baseline="0">
                <a:solidFill>
                  <a:schemeClr val="tx1">
                    <a:lumMod val="75000"/>
                    <a:lumOff val="25000"/>
                  </a:schemeClr>
                </a:solidFill>
                <a:latin typeface="+mj-lt"/>
              </a:defRPr>
            </a:lvl1pPr>
          </a:lstStyle>
          <a:p>
            <a:endParaRPr lang="en-US" dirty="0"/>
          </a:p>
        </p:txBody>
      </p:sp>
      <p:sp>
        <p:nvSpPr>
          <p:cNvPr id="6" name="Slide Number Placeholder 5"/>
          <p:cNvSpPr>
            <a:spLocks noGrp="1"/>
          </p:cNvSpPr>
          <p:nvPr>
            <p:ph type="sldNum" sz="quarter" idx="4"/>
          </p:nvPr>
        </p:nvSpPr>
        <p:spPr>
          <a:xfrm>
            <a:off x="10853744" y="6170490"/>
            <a:ext cx="1188720" cy="457200"/>
          </a:xfrm>
          <a:prstGeom prst="rect">
            <a:avLst/>
          </a:prstGeom>
        </p:spPr>
        <p:txBody>
          <a:bodyPr vert="horz" lIns="109728" tIns="109728" rIns="109728" bIns="91440" rtlCol="0" anchor="b"/>
          <a:lstStyle>
            <a:lvl1pPr algn="r">
              <a:defRPr sz="1600" b="1" baseline="0">
                <a:solidFill>
                  <a:schemeClr val="tx1">
                    <a:lumMod val="75000"/>
                    <a:lumOff val="25000"/>
                  </a:schemeClr>
                </a:solidFill>
                <a:latin typeface="+mj-lt"/>
              </a:defRPr>
            </a:lvl1pPr>
          </a:lstStyle>
          <a:p>
            <a:pPr algn="l"/>
            <a:fld id="{FAEF9944-A4F6-4C59-AEBD-678D6480B8EA}" type="slidenum">
              <a:rPr lang="en-US" smtClean="0"/>
              <a:pPr algn="l"/>
              <a:t>‹#›</a:t>
            </a:fld>
            <a:endParaRPr lang="en-US" dirty="0"/>
          </a:p>
        </p:txBody>
      </p:sp>
      <p:cxnSp>
        <p:nvCxnSpPr>
          <p:cNvPr id="9" name="Straight Connector 8" title="Rule Line">
            <a:extLst>
              <a:ext uri="{FF2B5EF4-FFF2-40B4-BE49-F238E27FC236}">
                <a16:creationId xmlns:a16="http://schemas.microsoft.com/office/drawing/2014/main" xmlns="" id="{430127AE-B29E-4FDF-99D2-A2F1E7003F74}"/>
              </a:ext>
            </a:extLst>
          </p:cNvPr>
          <p:cNvCxnSpPr/>
          <p:nvPr/>
        </p:nvCxnSpPr>
        <p:spPr>
          <a:xfrm>
            <a:off x="1920240" y="2176009"/>
            <a:ext cx="8770571" cy="0"/>
          </a:xfrm>
          <a:prstGeom prst="line">
            <a:avLst/>
          </a:prstGeom>
          <a:ln w="254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5505664"/>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130000"/>
        </a:lnSpc>
        <a:spcBef>
          <a:spcPct val="0"/>
        </a:spcBef>
        <a:buNone/>
        <a:defRPr sz="3200" b="1" kern="1200" spc="150" baseline="0">
          <a:solidFill>
            <a:schemeClr val="tx1">
              <a:lumMod val="75000"/>
              <a:lumOff val="25000"/>
            </a:schemeClr>
          </a:solidFill>
          <a:latin typeface="+mj-lt"/>
          <a:ea typeface="+mj-ea"/>
          <a:cs typeface="+mj-cs"/>
        </a:defRPr>
      </a:lvl1pPr>
    </p:titleStyle>
    <p:bodyStyle>
      <a:lvl1pPr marL="0" indent="0" algn="l" defTabSz="914400" rtl="0" eaLnBrk="1" latinLnBrk="0" hangingPunct="1">
        <a:lnSpc>
          <a:spcPct val="140000"/>
        </a:lnSpc>
        <a:spcBef>
          <a:spcPts val="930"/>
        </a:spcBef>
        <a:buFont typeface="Corbel" panose="020B0503020204020204" pitchFamily="34" charset="0"/>
        <a:buNone/>
        <a:defRPr sz="1800" b="0" kern="1200" spc="150" baseline="0">
          <a:solidFill>
            <a:schemeClr val="tx1">
              <a:lumMod val="75000"/>
              <a:lumOff val="25000"/>
            </a:schemeClr>
          </a:solidFill>
          <a:latin typeface="+mn-lt"/>
          <a:ea typeface="+mn-ea"/>
          <a:cs typeface="+mn-cs"/>
        </a:defRPr>
      </a:lvl1pPr>
      <a:lvl2pPr marL="0" indent="0" algn="l" defTabSz="914400" rtl="0" eaLnBrk="1" latinLnBrk="0" hangingPunct="1">
        <a:lnSpc>
          <a:spcPct val="140000"/>
        </a:lnSpc>
        <a:spcBef>
          <a:spcPts val="930"/>
        </a:spcBef>
        <a:buFont typeface="Corbel" panose="020B0503020204020204" pitchFamily="34" charset="0"/>
        <a:buNone/>
        <a:defRPr sz="1600" kern="1200" spc="150" baseline="0">
          <a:solidFill>
            <a:schemeClr val="tx1">
              <a:lumMod val="75000"/>
              <a:lumOff val="25000"/>
            </a:schemeClr>
          </a:solidFill>
          <a:latin typeface="+mn-lt"/>
          <a:ea typeface="+mn-ea"/>
          <a:cs typeface="+mn-cs"/>
        </a:defRPr>
      </a:lvl2pPr>
      <a:lvl3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3pPr>
      <a:lvl4pPr marL="0" indent="-320040" algn="l" defTabSz="914400" rtl="0" eaLnBrk="1" latinLnBrk="0" hangingPunct="1">
        <a:lnSpc>
          <a:spcPct val="140000"/>
        </a:lnSpc>
        <a:spcBef>
          <a:spcPts val="930"/>
        </a:spcBef>
        <a:buFont typeface="Corbel" panose="020B0503020204020204" pitchFamily="34" charset="0"/>
        <a:buChar char="–"/>
        <a:defRPr sz="1400" kern="1200" spc="150" baseline="0">
          <a:solidFill>
            <a:schemeClr val="tx1">
              <a:lumMod val="75000"/>
              <a:lumOff val="25000"/>
            </a:schemeClr>
          </a:solidFill>
          <a:latin typeface="+mn-lt"/>
          <a:ea typeface="+mn-ea"/>
          <a:cs typeface="+mn-cs"/>
        </a:defRPr>
      </a:lvl4pPr>
      <a:lvl5pPr marL="0" indent="-320040" algn="l" defTabSz="914400" rtl="0" eaLnBrk="1" latinLnBrk="0" hangingPunct="1">
        <a:lnSpc>
          <a:spcPct val="140000"/>
        </a:lnSpc>
        <a:spcBef>
          <a:spcPts val="930"/>
        </a:spcBef>
        <a:buFont typeface="Corbel" panose="020B0503020204020204" pitchFamily="34" charset="0"/>
        <a:buChar char="–"/>
        <a:defRPr sz="1400" i="1" kern="1200" spc="150" baseline="0">
          <a:solidFill>
            <a:schemeClr val="tx1">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0DBF1ABE-8590-450D-BB49-BDDCCF3EEA9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5"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pic>
        <p:nvPicPr>
          <p:cNvPr id="4" name="Picture 2">
            <a:extLst>
              <a:ext uri="{FF2B5EF4-FFF2-40B4-BE49-F238E27FC236}">
                <a16:creationId xmlns:a16="http://schemas.microsoft.com/office/drawing/2014/main" xmlns="" id="{198B6FEB-05B3-0358-056F-A20055F4C333}"/>
              </a:ext>
            </a:extLst>
          </p:cNvPr>
          <p:cNvPicPr>
            <a:picLocks noChangeAspect="1"/>
          </p:cNvPicPr>
          <p:nvPr/>
        </p:nvPicPr>
        <p:blipFill>
          <a:blip r:embed="rId2"/>
          <a:srcRect l="7287" r="12687" b="-4"/>
          <a:stretch/>
        </p:blipFill>
        <p:spPr>
          <a:xfrm>
            <a:off x="4487333" y="10"/>
            <a:ext cx="7704667" cy="6877868"/>
          </a:xfrm>
          <a:custGeom>
            <a:avLst/>
            <a:gdLst/>
            <a:ahLst/>
            <a:cxnLst/>
            <a:rect l="l" t="t" r="r" b="b"/>
            <a:pathLst>
              <a:path w="7704667" h="6877878">
                <a:moveTo>
                  <a:pt x="0" y="0"/>
                </a:moveTo>
                <a:lnTo>
                  <a:pt x="7704667" y="0"/>
                </a:lnTo>
                <a:lnTo>
                  <a:pt x="7704667" y="6877878"/>
                </a:lnTo>
                <a:lnTo>
                  <a:pt x="0" y="6877878"/>
                </a:lnTo>
                <a:lnTo>
                  <a:pt x="0" y="6867939"/>
                </a:lnTo>
                <a:lnTo>
                  <a:pt x="146217" y="6867939"/>
                </a:lnTo>
                <a:lnTo>
                  <a:pt x="252811" y="6795007"/>
                </a:lnTo>
                <a:cubicBezTo>
                  <a:pt x="428996" y="6667346"/>
                  <a:pt x="601946" y="6529451"/>
                  <a:pt x="776494" y="6388681"/>
                </a:cubicBezTo>
                <a:cubicBezTo>
                  <a:pt x="1734992" y="5615677"/>
                  <a:pt x="2676361" y="4981124"/>
                  <a:pt x="2676361" y="3631852"/>
                </a:cubicBezTo>
                <a:cubicBezTo>
                  <a:pt x="2676361" y="2101350"/>
                  <a:pt x="2094814" y="761014"/>
                  <a:pt x="1053668" y="20384"/>
                </a:cubicBezTo>
                <a:lnTo>
                  <a:pt x="1038069" y="9939"/>
                </a:lnTo>
                <a:lnTo>
                  <a:pt x="0" y="9939"/>
                </a:lnTo>
                <a:close/>
              </a:path>
            </a:pathLst>
          </a:custGeom>
        </p:spPr>
      </p:pic>
      <p:sp>
        <p:nvSpPr>
          <p:cNvPr id="10" name="Freeform: Shape 9">
            <a:extLst>
              <a:ext uri="{FF2B5EF4-FFF2-40B4-BE49-F238E27FC236}">
                <a16:creationId xmlns:a16="http://schemas.microsoft.com/office/drawing/2014/main" xmlns="" id="{DCD36D47-40B7-494B-B249-3CBA333DE2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7475746" cy="6858000"/>
          </a:xfrm>
          <a:custGeom>
            <a:avLst/>
            <a:gdLst>
              <a:gd name="connsiteX0" fmla="*/ 0 w 7475746"/>
              <a:gd name="connsiteY0" fmla="*/ 0 h 6858000"/>
              <a:gd name="connsiteX1" fmla="*/ 5859459 w 7475746"/>
              <a:gd name="connsiteY1" fmla="*/ 0 h 6858000"/>
              <a:gd name="connsiteX2" fmla="*/ 5874848 w 7475746"/>
              <a:gd name="connsiteY2" fmla="*/ 10445 h 6858000"/>
              <a:gd name="connsiteX3" fmla="*/ 7475746 w 7475746"/>
              <a:gd name="connsiteY3" fmla="*/ 3621913 h 6858000"/>
              <a:gd name="connsiteX4" fmla="*/ 5601397 w 7475746"/>
              <a:gd name="connsiteY4" fmla="*/ 6378742 h 6858000"/>
              <a:gd name="connsiteX5" fmla="*/ 5084748 w 7475746"/>
              <a:gd name="connsiteY5" fmla="*/ 6785068 h 6858000"/>
              <a:gd name="connsiteX6" fmla="*/ 4979585 w 7475746"/>
              <a:gd name="connsiteY6" fmla="*/ 6858000 h 6858000"/>
              <a:gd name="connsiteX7" fmla="*/ 0 w 7475746"/>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475746" h="6858000">
                <a:moveTo>
                  <a:pt x="0" y="0"/>
                </a:moveTo>
                <a:lnTo>
                  <a:pt x="5859459" y="0"/>
                </a:lnTo>
                <a:lnTo>
                  <a:pt x="5874848" y="10445"/>
                </a:lnTo>
                <a:cubicBezTo>
                  <a:pt x="6902010" y="751075"/>
                  <a:pt x="7475746" y="2091411"/>
                  <a:pt x="7475746" y="3621913"/>
                </a:cubicBezTo>
                <a:cubicBezTo>
                  <a:pt x="7475746" y="4971185"/>
                  <a:pt x="6547021" y="5605738"/>
                  <a:pt x="5601397" y="6378742"/>
                </a:cubicBezTo>
                <a:cubicBezTo>
                  <a:pt x="5429193" y="6519512"/>
                  <a:pt x="5258566" y="6657407"/>
                  <a:pt x="5084748" y="6785068"/>
                </a:cubicBezTo>
                <a:lnTo>
                  <a:pt x="4979585" y="6858000"/>
                </a:lnTo>
                <a:lnTo>
                  <a:pt x="0" y="6858000"/>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2" name="Freeform: Shape 11">
            <a:extLst>
              <a:ext uri="{FF2B5EF4-FFF2-40B4-BE49-F238E27FC236}">
                <a16:creationId xmlns:a16="http://schemas.microsoft.com/office/drawing/2014/main" xmlns="" id="{03AD0D1C-F8BA-4CD1-BC4D-BE1823F3EBD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3" y="0"/>
            <a:ext cx="7283242" cy="6858000"/>
          </a:xfrm>
          <a:custGeom>
            <a:avLst/>
            <a:gdLst>
              <a:gd name="connsiteX0" fmla="*/ 0 w 7163694"/>
              <a:gd name="connsiteY0" fmla="*/ 0 h 6858000"/>
              <a:gd name="connsiteX1" fmla="*/ 5525402 w 7163694"/>
              <a:gd name="connsiteY1" fmla="*/ 0 h 6858000"/>
              <a:gd name="connsiteX2" fmla="*/ 5541001 w 7163694"/>
              <a:gd name="connsiteY2" fmla="*/ 10445 h 6858000"/>
              <a:gd name="connsiteX3" fmla="*/ 7163694 w 7163694"/>
              <a:gd name="connsiteY3" fmla="*/ 3621913 h 6858000"/>
              <a:gd name="connsiteX4" fmla="*/ 5263827 w 7163694"/>
              <a:gd name="connsiteY4" fmla="*/ 6378742 h 6858000"/>
              <a:gd name="connsiteX5" fmla="*/ 4740144 w 7163694"/>
              <a:gd name="connsiteY5" fmla="*/ 6785068 h 6858000"/>
              <a:gd name="connsiteX6" fmla="*/ 4633550 w 7163694"/>
              <a:gd name="connsiteY6" fmla="*/ 6858000 h 6858000"/>
              <a:gd name="connsiteX7" fmla="*/ 0 w 7163694"/>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163694" h="6858000">
                <a:moveTo>
                  <a:pt x="0" y="0"/>
                </a:moveTo>
                <a:lnTo>
                  <a:pt x="5525402" y="0"/>
                </a:lnTo>
                <a:lnTo>
                  <a:pt x="5541001" y="10445"/>
                </a:lnTo>
                <a:cubicBezTo>
                  <a:pt x="6582147" y="751075"/>
                  <a:pt x="7163694" y="2091411"/>
                  <a:pt x="7163694" y="3621913"/>
                </a:cubicBezTo>
                <a:cubicBezTo>
                  <a:pt x="7163694" y="4971185"/>
                  <a:pt x="6222325" y="5605738"/>
                  <a:pt x="5263827" y="6378742"/>
                </a:cubicBezTo>
                <a:cubicBezTo>
                  <a:pt x="5089279" y="6519512"/>
                  <a:pt x="4916329" y="6657407"/>
                  <a:pt x="4740144" y="6785068"/>
                </a:cubicBezTo>
                <a:lnTo>
                  <a:pt x="4633550" y="6858000"/>
                </a:ln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4" name="Freeform: Shape 13">
            <a:extLst>
              <a:ext uri="{FF2B5EF4-FFF2-40B4-BE49-F238E27FC236}">
                <a16:creationId xmlns:a16="http://schemas.microsoft.com/office/drawing/2014/main" xmlns="" id="{FBA7E51E-7B6A-4A79-8F84-47C845C7A2C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198368"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 name="Заголовок 1"/>
          <p:cNvSpPr>
            <a:spLocks noGrp="1"/>
          </p:cNvSpPr>
          <p:nvPr>
            <p:ph type="ctrTitle"/>
          </p:nvPr>
        </p:nvSpPr>
        <p:spPr>
          <a:xfrm>
            <a:off x="1180531" y="1346268"/>
            <a:ext cx="5274860" cy="3066706"/>
          </a:xfrm>
        </p:spPr>
        <p:txBody>
          <a:bodyPr anchor="b">
            <a:normAutofit/>
          </a:bodyPr>
          <a:lstStyle/>
          <a:p>
            <a:pPr>
              <a:lnSpc>
                <a:spcPct val="110000"/>
              </a:lnSpc>
            </a:pPr>
            <a:r>
              <a:rPr lang="ru-RU" sz="4200" b="1">
                <a:latin typeface="Times New Roman"/>
                <a:cs typeface="Times New Roman"/>
              </a:rPr>
              <a:t>4 Тақырып: . Мигранттардың әлеуметтік және гендерлік портреті</a:t>
            </a:r>
            <a:endParaRPr lang="ru-RU" sz="4200"/>
          </a:p>
          <a:p>
            <a:pPr>
              <a:lnSpc>
                <a:spcPct val="110000"/>
              </a:lnSpc>
            </a:pPr>
            <a:endParaRPr lang="ru-RU" sz="4200"/>
          </a:p>
        </p:txBody>
      </p:sp>
    </p:spTree>
    <p:extLst>
      <p:ext uri="{BB962C8B-B14F-4D97-AF65-F5344CB8AC3E}">
        <p14:creationId xmlns:p14="http://schemas.microsoft.com/office/powerpoint/2010/main" val="1351651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47FC6A8B-34F9-40FB-AA2D-E34168F5285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5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2" name="Заголовок 1">
            <a:extLst>
              <a:ext uri="{FF2B5EF4-FFF2-40B4-BE49-F238E27FC236}">
                <a16:creationId xmlns:a16="http://schemas.microsoft.com/office/drawing/2014/main" xmlns="" id="{68FCD8A7-F9E5-6EBE-4072-74091676C4CD}"/>
              </a:ext>
            </a:extLst>
          </p:cNvPr>
          <p:cNvSpPr>
            <a:spLocks noGrp="1"/>
          </p:cNvSpPr>
          <p:nvPr>
            <p:ph type="title"/>
          </p:nvPr>
        </p:nvSpPr>
        <p:spPr>
          <a:xfrm>
            <a:off x="1188340" y="1105232"/>
            <a:ext cx="3013545" cy="4277802"/>
          </a:xfrm>
        </p:spPr>
        <p:txBody>
          <a:bodyPr anchor="ctr">
            <a:normAutofit/>
          </a:bodyPr>
          <a:lstStyle/>
          <a:p>
            <a:r>
              <a:rPr lang="ru-RU" dirty="0" err="1">
                <a:ea typeface="Meiryo"/>
              </a:rPr>
              <a:t>Жоспар</a:t>
            </a:r>
            <a:endParaRPr lang="ru-RU" dirty="0" err="1"/>
          </a:p>
        </p:txBody>
      </p:sp>
      <p:grpSp>
        <p:nvGrpSpPr>
          <p:cNvPr id="10" name="Group 9">
            <a:extLst>
              <a:ext uri="{FF2B5EF4-FFF2-40B4-BE49-F238E27FC236}">
                <a16:creationId xmlns:a16="http://schemas.microsoft.com/office/drawing/2014/main" xmlns="" id="{D4D684F8-91BF-481C-A965-722756A383D0}"/>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flipH="1">
            <a:off x="4308533" y="0"/>
            <a:ext cx="7883467" cy="6858000"/>
            <a:chOff x="0" y="0"/>
            <a:chExt cx="7883467" cy="6858000"/>
          </a:xfrm>
        </p:grpSpPr>
        <p:sp>
          <p:nvSpPr>
            <p:cNvPr id="11" name="Freeform: Shape 10">
              <a:extLst>
                <a:ext uri="{FF2B5EF4-FFF2-40B4-BE49-F238E27FC236}">
                  <a16:creationId xmlns:a16="http://schemas.microsoft.com/office/drawing/2014/main" xmlns="" id="{05DF7B3C-29EF-4ADC-BFDC-C3A038AC432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0" y="0"/>
              <a:ext cx="7475746" cy="6858000"/>
            </a:xfrm>
            <a:custGeom>
              <a:avLst/>
              <a:gdLst>
                <a:gd name="connsiteX0" fmla="*/ 0 w 7475746"/>
                <a:gd name="connsiteY0" fmla="*/ 0 h 6858000"/>
                <a:gd name="connsiteX1" fmla="*/ 5859459 w 7475746"/>
                <a:gd name="connsiteY1" fmla="*/ 0 h 6858000"/>
                <a:gd name="connsiteX2" fmla="*/ 5874848 w 7475746"/>
                <a:gd name="connsiteY2" fmla="*/ 10445 h 6858000"/>
                <a:gd name="connsiteX3" fmla="*/ 7475746 w 7475746"/>
                <a:gd name="connsiteY3" fmla="*/ 3621913 h 6858000"/>
                <a:gd name="connsiteX4" fmla="*/ 5601397 w 7475746"/>
                <a:gd name="connsiteY4" fmla="*/ 6378742 h 6858000"/>
                <a:gd name="connsiteX5" fmla="*/ 5084748 w 7475746"/>
                <a:gd name="connsiteY5" fmla="*/ 6785068 h 6858000"/>
                <a:gd name="connsiteX6" fmla="*/ 4979585 w 7475746"/>
                <a:gd name="connsiteY6" fmla="*/ 6858000 h 6858000"/>
                <a:gd name="connsiteX7" fmla="*/ 0 w 7475746"/>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475746" h="6858000">
                  <a:moveTo>
                    <a:pt x="0" y="0"/>
                  </a:moveTo>
                  <a:lnTo>
                    <a:pt x="5859459" y="0"/>
                  </a:lnTo>
                  <a:lnTo>
                    <a:pt x="5874848" y="10445"/>
                  </a:lnTo>
                  <a:cubicBezTo>
                    <a:pt x="6902010" y="751075"/>
                    <a:pt x="7475746" y="2091411"/>
                    <a:pt x="7475746" y="3621913"/>
                  </a:cubicBezTo>
                  <a:cubicBezTo>
                    <a:pt x="7475746" y="4971185"/>
                    <a:pt x="6547021" y="5605738"/>
                    <a:pt x="5601397" y="6378742"/>
                  </a:cubicBezTo>
                  <a:cubicBezTo>
                    <a:pt x="5429193" y="6519512"/>
                    <a:pt x="5258566" y="6657407"/>
                    <a:pt x="5084748" y="6785068"/>
                  </a:cubicBezTo>
                  <a:lnTo>
                    <a:pt x="4979585" y="6858000"/>
                  </a:lnTo>
                  <a:lnTo>
                    <a:pt x="0" y="6858000"/>
                  </a:ln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xmlns="" id="{20289037-6999-491E-AA63-CC1C3CBBF86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5353744" y="0"/>
              <a:ext cx="2529723" cy="6858000"/>
            </a:xfrm>
            <a:custGeom>
              <a:avLst/>
              <a:gdLst>
                <a:gd name="connsiteX0" fmla="*/ 1258269 w 2529723"/>
                <a:gd name="connsiteY0" fmla="*/ 0 h 6858000"/>
                <a:gd name="connsiteX1" fmla="*/ 1275627 w 2529723"/>
                <a:gd name="connsiteY1" fmla="*/ 0 h 6858000"/>
                <a:gd name="connsiteX2" fmla="*/ 1302560 w 2529723"/>
                <a:gd name="connsiteY2" fmla="*/ 24338 h 6858000"/>
                <a:gd name="connsiteX3" fmla="*/ 2522825 w 2529723"/>
                <a:gd name="connsiteY3" fmla="*/ 3678515 h 6858000"/>
                <a:gd name="connsiteX4" fmla="*/ 557500 w 2529723"/>
                <a:gd name="connsiteY4" fmla="*/ 6451411 h 6858000"/>
                <a:gd name="connsiteX5" fmla="*/ 32482 w 2529723"/>
                <a:gd name="connsiteY5" fmla="*/ 6849373 h 6858000"/>
                <a:gd name="connsiteX6" fmla="*/ 19531 w 2529723"/>
                <a:gd name="connsiteY6" fmla="*/ 6858000 h 6858000"/>
                <a:gd name="connsiteX7" fmla="*/ 0 w 2529723"/>
                <a:gd name="connsiteY7" fmla="*/ 6858000 h 6858000"/>
                <a:gd name="connsiteX8" fmla="*/ 14202 w 2529723"/>
                <a:gd name="connsiteY8" fmla="*/ 6848540 h 6858000"/>
                <a:gd name="connsiteX9" fmla="*/ 539221 w 2529723"/>
                <a:gd name="connsiteY9" fmla="*/ 6450578 h 6858000"/>
                <a:gd name="connsiteX10" fmla="*/ 2504546 w 2529723"/>
                <a:gd name="connsiteY10" fmla="*/ 3677682 h 6858000"/>
                <a:gd name="connsiteX11" fmla="*/ 1284280 w 2529723"/>
                <a:gd name="connsiteY11" fmla="*/ 23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29723" h="6858000">
                  <a:moveTo>
                    <a:pt x="1258269" y="0"/>
                  </a:moveTo>
                  <a:lnTo>
                    <a:pt x="1275627" y="0"/>
                  </a:lnTo>
                  <a:lnTo>
                    <a:pt x="1302560" y="24338"/>
                  </a:lnTo>
                  <a:cubicBezTo>
                    <a:pt x="2156831" y="855667"/>
                    <a:pt x="2590622" y="2191755"/>
                    <a:pt x="2522825" y="3678515"/>
                  </a:cubicBezTo>
                  <a:cubicBezTo>
                    <a:pt x="2459072" y="5076606"/>
                    <a:pt x="1519830" y="5692656"/>
                    <a:pt x="557500" y="6451411"/>
                  </a:cubicBezTo>
                  <a:cubicBezTo>
                    <a:pt x="382255" y="6589587"/>
                    <a:pt x="208689" y="6724853"/>
                    <a:pt x="32482" y="6849373"/>
                  </a:cubicBezTo>
                  <a:lnTo>
                    <a:pt x="19531" y="6858000"/>
                  </a:lnTo>
                  <a:lnTo>
                    <a:pt x="0" y="6858000"/>
                  </a:lnTo>
                  <a:lnTo>
                    <a:pt x="14202" y="6848540"/>
                  </a:lnTo>
                  <a:cubicBezTo>
                    <a:pt x="190409" y="6724020"/>
                    <a:pt x="363976" y="6588754"/>
                    <a:pt x="539221" y="6450578"/>
                  </a:cubicBezTo>
                  <a:cubicBezTo>
                    <a:pt x="1501550" y="5691822"/>
                    <a:pt x="2440792" y="5075773"/>
                    <a:pt x="2504546" y="3677682"/>
                  </a:cubicBezTo>
                  <a:cubicBezTo>
                    <a:pt x="2572343" y="2190921"/>
                    <a:pt x="2138551" y="854834"/>
                    <a:pt x="1284280" y="2350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sp>
          <p:nvSpPr>
            <p:cNvPr id="13" name="Freeform: Shape 12">
              <a:extLst>
                <a:ext uri="{FF2B5EF4-FFF2-40B4-BE49-F238E27FC236}">
                  <a16:creationId xmlns:a16="http://schemas.microsoft.com/office/drawing/2014/main" xmlns="" id="{497CF6DF-9FF9-4D10-B338-0BEFC0AA317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a:off x="5133737" y="0"/>
              <a:ext cx="2536434" cy="6858000"/>
            </a:xfrm>
            <a:custGeom>
              <a:avLst/>
              <a:gdLst>
                <a:gd name="connsiteX0" fmla="*/ 879731 w 2536434"/>
                <a:gd name="connsiteY0" fmla="*/ 0 h 6858000"/>
                <a:gd name="connsiteX1" fmla="*/ 913411 w 2536434"/>
                <a:gd name="connsiteY1" fmla="*/ 0 h 6858000"/>
                <a:gd name="connsiteX2" fmla="*/ 935535 w 2536434"/>
                <a:gd name="connsiteY2" fmla="*/ 14997 h 6858000"/>
                <a:gd name="connsiteX3" fmla="*/ 2536434 w 2536434"/>
                <a:gd name="connsiteY3" fmla="*/ 3621656 h 6858000"/>
                <a:gd name="connsiteX4" fmla="*/ 662084 w 2536434"/>
                <a:gd name="connsiteY4" fmla="*/ 6374814 h 6858000"/>
                <a:gd name="connsiteX5" fmla="*/ 145436 w 2536434"/>
                <a:gd name="connsiteY5" fmla="*/ 6780599 h 6858000"/>
                <a:gd name="connsiteX6" fmla="*/ 33680 w 2536434"/>
                <a:gd name="connsiteY6" fmla="*/ 6858000 h 6858000"/>
                <a:gd name="connsiteX7" fmla="*/ 0 w 2536434"/>
                <a:gd name="connsiteY7" fmla="*/ 6858000 h 6858000"/>
                <a:gd name="connsiteX8" fmla="*/ 111756 w 2536434"/>
                <a:gd name="connsiteY8" fmla="*/ 6780599 h 6858000"/>
                <a:gd name="connsiteX9" fmla="*/ 628404 w 2536434"/>
                <a:gd name="connsiteY9" fmla="*/ 6374814 h 6858000"/>
                <a:gd name="connsiteX10" fmla="*/ 2502754 w 2536434"/>
                <a:gd name="connsiteY10" fmla="*/ 3621656 h 6858000"/>
                <a:gd name="connsiteX11" fmla="*/ 901855 w 2536434"/>
                <a:gd name="connsiteY11" fmla="*/ 1499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36434" h="6858000">
                  <a:moveTo>
                    <a:pt x="879731" y="0"/>
                  </a:moveTo>
                  <a:lnTo>
                    <a:pt x="913411" y="0"/>
                  </a:lnTo>
                  <a:lnTo>
                    <a:pt x="935535" y="14997"/>
                  </a:lnTo>
                  <a:cubicBezTo>
                    <a:pt x="1962698" y="754641"/>
                    <a:pt x="2536434" y="2093192"/>
                    <a:pt x="2536434" y="3621656"/>
                  </a:cubicBezTo>
                  <a:cubicBezTo>
                    <a:pt x="2536434" y="4969131"/>
                    <a:pt x="1607709" y="5602839"/>
                    <a:pt x="662084" y="6374814"/>
                  </a:cubicBezTo>
                  <a:cubicBezTo>
                    <a:pt x="489881" y="6515397"/>
                    <a:pt x="319254" y="6653108"/>
                    <a:pt x="145436" y="6780599"/>
                  </a:cubicBezTo>
                  <a:lnTo>
                    <a:pt x="33680" y="6858000"/>
                  </a:lnTo>
                  <a:lnTo>
                    <a:pt x="0" y="6858000"/>
                  </a:lnTo>
                  <a:lnTo>
                    <a:pt x="111756" y="6780599"/>
                  </a:lnTo>
                  <a:cubicBezTo>
                    <a:pt x="285574" y="6653108"/>
                    <a:pt x="456201" y="6515397"/>
                    <a:pt x="628404" y="6374814"/>
                  </a:cubicBezTo>
                  <a:cubicBezTo>
                    <a:pt x="1574029" y="5602839"/>
                    <a:pt x="2502754" y="4969131"/>
                    <a:pt x="2502754" y="3621656"/>
                  </a:cubicBezTo>
                  <a:cubicBezTo>
                    <a:pt x="2502754" y="2093192"/>
                    <a:pt x="1929018" y="754641"/>
                    <a:pt x="901855" y="14997"/>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eiryo"/>
                <a:ea typeface="+mn-ea"/>
                <a:cs typeface="+mn-cs"/>
              </a:endParaRPr>
            </a:p>
          </p:txBody>
        </p:sp>
      </p:grpSp>
      <p:sp>
        <p:nvSpPr>
          <p:cNvPr id="3" name="Объект 2">
            <a:extLst>
              <a:ext uri="{FF2B5EF4-FFF2-40B4-BE49-F238E27FC236}">
                <a16:creationId xmlns:a16="http://schemas.microsoft.com/office/drawing/2014/main" xmlns="" id="{AC174418-255E-E310-3069-6462496806A1}"/>
              </a:ext>
            </a:extLst>
          </p:cNvPr>
          <p:cNvSpPr>
            <a:spLocks noGrp="1"/>
          </p:cNvSpPr>
          <p:nvPr>
            <p:ph idx="1"/>
          </p:nvPr>
        </p:nvSpPr>
        <p:spPr>
          <a:xfrm>
            <a:off x="6096000" y="1105232"/>
            <a:ext cx="5176298" cy="4277802"/>
          </a:xfrm>
        </p:spPr>
        <p:txBody>
          <a:bodyPr vert="horz" lIns="109728" tIns="109728" rIns="109728" bIns="91440" rtlCol="0" anchor="ctr">
            <a:normAutofit/>
          </a:bodyPr>
          <a:lstStyle/>
          <a:p>
            <a:pPr marL="285750" indent="-285750">
              <a:buFont typeface="Arial"/>
              <a:buChar char="•"/>
            </a:pPr>
            <a:r>
              <a:rPr lang="ru-RU">
                <a:latin typeface="Times New Roman"/>
                <a:cs typeface="Times New Roman"/>
              </a:rPr>
              <a:t>Гендер </a:t>
            </a:r>
            <a:r>
              <a:rPr lang="ru-RU" err="1">
                <a:latin typeface="Times New Roman"/>
                <a:cs typeface="Times New Roman"/>
              </a:rPr>
              <a:t>және</a:t>
            </a:r>
            <a:r>
              <a:rPr lang="ru-RU">
                <a:latin typeface="Times New Roman"/>
                <a:cs typeface="Times New Roman"/>
              </a:rPr>
              <a:t> миграция туралы мәліметтер жинау әдістері.</a:t>
            </a:r>
            <a:endParaRPr lang="ru-RU"/>
          </a:p>
          <a:p>
            <a:pPr marL="285750" indent="-285750">
              <a:buFont typeface="Arial"/>
              <a:buChar char="•"/>
            </a:pPr>
            <a:r>
              <a:rPr lang="ru-RU">
                <a:latin typeface="Times New Roman"/>
                <a:cs typeface="Times New Roman"/>
              </a:rPr>
              <a:t>Мигрант </a:t>
            </a:r>
            <a:r>
              <a:rPr lang="ru-RU" err="1">
                <a:latin typeface="Times New Roman"/>
                <a:cs typeface="Times New Roman"/>
              </a:rPr>
              <a:t>әйелдердің</a:t>
            </a:r>
            <a:r>
              <a:rPr lang="ru-RU">
                <a:latin typeface="Times New Roman"/>
                <a:cs typeface="Times New Roman"/>
              </a:rPr>
              <a:t> </a:t>
            </a:r>
            <a:r>
              <a:rPr lang="ru-RU" err="1">
                <a:latin typeface="Times New Roman"/>
                <a:cs typeface="Times New Roman"/>
              </a:rPr>
              <a:t>әлеуметтік</a:t>
            </a:r>
            <a:r>
              <a:rPr lang="ru-RU">
                <a:latin typeface="Times New Roman"/>
                <a:cs typeface="Times New Roman"/>
              </a:rPr>
              <a:t> </a:t>
            </a:r>
            <a:r>
              <a:rPr lang="ru-RU" err="1">
                <a:latin typeface="Times New Roman"/>
                <a:cs typeface="Times New Roman"/>
              </a:rPr>
              <a:t>тәуекелдері</a:t>
            </a:r>
            <a:r>
              <a:rPr lang="ru-RU">
                <a:latin typeface="Times New Roman"/>
                <a:cs typeface="Times New Roman"/>
              </a:rPr>
              <a:t> мен </a:t>
            </a:r>
            <a:r>
              <a:rPr lang="ru-RU" err="1">
                <a:latin typeface="Times New Roman"/>
                <a:cs typeface="Times New Roman"/>
              </a:rPr>
              <a:t>осалдығы</a:t>
            </a:r>
            <a:r>
              <a:rPr lang="ru-RU">
                <a:latin typeface="Times New Roman"/>
                <a:cs typeface="Times New Roman"/>
              </a:rPr>
              <a:t>. </a:t>
            </a:r>
            <a:endParaRPr lang="ru-RU" dirty="0"/>
          </a:p>
          <a:p>
            <a:pPr marL="285750" indent="-285750">
              <a:buFont typeface="Arial"/>
              <a:buChar char="•"/>
            </a:pPr>
            <a:r>
              <a:rPr lang="ru-RU" err="1">
                <a:latin typeface="Times New Roman"/>
                <a:cs typeface="Times New Roman"/>
              </a:rPr>
              <a:t>Көші-қоннан</a:t>
            </a:r>
            <a:r>
              <a:rPr lang="ru-RU">
                <a:latin typeface="Times New Roman"/>
                <a:cs typeface="Times New Roman"/>
              </a:rPr>
              <a:t> </a:t>
            </a:r>
            <a:r>
              <a:rPr lang="ru-RU" err="1">
                <a:latin typeface="Times New Roman"/>
                <a:cs typeface="Times New Roman"/>
              </a:rPr>
              <a:t>кейінгі</a:t>
            </a:r>
            <a:r>
              <a:rPr lang="ru-RU">
                <a:latin typeface="Times New Roman"/>
                <a:cs typeface="Times New Roman"/>
              </a:rPr>
              <a:t> стресс </a:t>
            </a:r>
            <a:r>
              <a:rPr lang="ru-RU" err="1">
                <a:latin typeface="Times New Roman"/>
                <a:cs typeface="Times New Roman"/>
              </a:rPr>
              <a:t>және</a:t>
            </a:r>
            <a:r>
              <a:rPr lang="ru-RU">
                <a:latin typeface="Times New Roman"/>
                <a:cs typeface="Times New Roman"/>
              </a:rPr>
              <a:t> </a:t>
            </a:r>
            <a:r>
              <a:rPr lang="ru-RU" err="1">
                <a:latin typeface="Times New Roman"/>
                <a:cs typeface="Times New Roman"/>
              </a:rPr>
              <a:t>осалдық</a:t>
            </a:r>
            <a:r>
              <a:rPr lang="ru-RU">
                <a:latin typeface="Times New Roman"/>
                <a:cs typeface="Times New Roman"/>
              </a:rPr>
              <a:t>.</a:t>
            </a:r>
            <a:endParaRPr lang="ru-RU" dirty="0"/>
          </a:p>
          <a:p>
            <a:endParaRPr lang="ru-RU" dirty="0">
              <a:ea typeface="Meiryo"/>
            </a:endParaRPr>
          </a:p>
        </p:txBody>
      </p:sp>
    </p:spTree>
    <p:extLst>
      <p:ext uri="{BB962C8B-B14F-4D97-AF65-F5344CB8AC3E}">
        <p14:creationId xmlns:p14="http://schemas.microsoft.com/office/powerpoint/2010/main" val="1679433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13024B9-2403-DB73-BBB2-90A0123147EC}"/>
              </a:ext>
            </a:extLst>
          </p:cNvPr>
          <p:cNvSpPr>
            <a:spLocks noGrp="1"/>
          </p:cNvSpPr>
          <p:nvPr>
            <p:ph type="title"/>
          </p:nvPr>
        </p:nvSpPr>
        <p:spPr/>
        <p:txBody>
          <a:bodyPr/>
          <a:lstStyle/>
          <a:p>
            <a:r>
              <a:rPr lang="ru-RU" dirty="0" err="1">
                <a:ea typeface="Meiryo"/>
              </a:rPr>
              <a:t>Дәріс</a:t>
            </a:r>
            <a:r>
              <a:rPr lang="ru-RU" dirty="0">
                <a:ea typeface="Meiryo"/>
              </a:rPr>
              <a:t> </a:t>
            </a:r>
            <a:r>
              <a:rPr lang="ru-RU" dirty="0" err="1">
                <a:ea typeface="Meiryo"/>
              </a:rPr>
              <a:t>мазмұны</a:t>
            </a:r>
            <a:endParaRPr lang="ru-RU" dirty="0" err="1"/>
          </a:p>
        </p:txBody>
      </p:sp>
      <p:sp>
        <p:nvSpPr>
          <p:cNvPr id="3" name="Объект 2">
            <a:extLst>
              <a:ext uri="{FF2B5EF4-FFF2-40B4-BE49-F238E27FC236}">
                <a16:creationId xmlns:a16="http://schemas.microsoft.com/office/drawing/2014/main" xmlns="" id="{C37D06B0-C601-4F96-745F-F73C1366C814}"/>
              </a:ext>
            </a:extLst>
          </p:cNvPr>
          <p:cNvSpPr>
            <a:spLocks noGrp="1"/>
          </p:cNvSpPr>
          <p:nvPr>
            <p:ph idx="1"/>
          </p:nvPr>
        </p:nvSpPr>
        <p:spPr>
          <a:xfrm>
            <a:off x="1920240" y="2312276"/>
            <a:ext cx="8423188" cy="3651504"/>
          </a:xfrm>
        </p:spPr>
        <p:txBody>
          <a:bodyPr vert="horz" lIns="109728" tIns="109728" rIns="109728" bIns="91440" rtlCol="0" anchor="t">
            <a:normAutofit lnSpcReduction="10000"/>
          </a:bodyPr>
          <a:lstStyle/>
          <a:p>
            <a:pPr algn="just"/>
            <a:r>
              <a:rPr lang="ru-RU" sz="1400" dirty="0" err="1" smtClean="0">
                <a:latin typeface="Times New Roman"/>
                <a:cs typeface="Times New Roman"/>
              </a:rPr>
              <a:t>Гендер</a:t>
            </a:r>
            <a:r>
              <a:rPr lang="ru-RU" sz="1400" dirty="0" smtClean="0">
                <a:latin typeface="Times New Roman"/>
                <a:cs typeface="Times New Roman"/>
              </a:rPr>
              <a:t> </a:t>
            </a:r>
            <a:r>
              <a:rPr lang="ru-RU" sz="1400" dirty="0" err="1">
                <a:latin typeface="Times New Roman"/>
                <a:cs typeface="Times New Roman"/>
              </a:rPr>
              <a:t>концепциясын</a:t>
            </a:r>
            <a:r>
              <a:rPr lang="ru-RU" sz="1400" dirty="0">
                <a:latin typeface="Times New Roman"/>
                <a:cs typeface="Times New Roman"/>
              </a:rPr>
              <a:t> 1970-1980 </a:t>
            </a:r>
            <a:r>
              <a:rPr lang="ru-RU" sz="1400" dirty="0" err="1">
                <a:latin typeface="Times New Roman"/>
                <a:cs typeface="Times New Roman"/>
              </a:rPr>
              <a:t>жылдары</a:t>
            </a:r>
            <a:r>
              <a:rPr lang="ru-RU" sz="1400" dirty="0">
                <a:latin typeface="Times New Roman"/>
                <a:cs typeface="Times New Roman"/>
              </a:rPr>
              <a:t> </a:t>
            </a:r>
            <a:r>
              <a:rPr lang="ru-RU" sz="1400" dirty="0" err="1">
                <a:latin typeface="Times New Roman"/>
                <a:cs typeface="Times New Roman"/>
              </a:rPr>
              <a:t>батыстық</a:t>
            </a:r>
            <a:r>
              <a:rPr lang="ru-RU" sz="1400" dirty="0">
                <a:latin typeface="Times New Roman"/>
                <a:cs typeface="Times New Roman"/>
              </a:rPr>
              <a:t> </a:t>
            </a:r>
            <a:r>
              <a:rPr lang="ru-RU" sz="1400" dirty="0" err="1">
                <a:latin typeface="Times New Roman"/>
                <a:cs typeface="Times New Roman"/>
              </a:rPr>
              <a:t>әлеуметтанушылар</a:t>
            </a:r>
            <a:r>
              <a:rPr lang="ru-RU" sz="1400" dirty="0">
                <a:latin typeface="Times New Roman"/>
                <a:cs typeface="Times New Roman"/>
              </a:rPr>
              <a:t> </a:t>
            </a:r>
            <a:r>
              <a:rPr lang="ru-RU" sz="1400" dirty="0" err="1">
                <a:latin typeface="Times New Roman"/>
                <a:cs typeface="Times New Roman"/>
              </a:rPr>
              <a:t>ерлер</a:t>
            </a:r>
            <a:r>
              <a:rPr lang="ru-RU" sz="1400" dirty="0">
                <a:latin typeface="Times New Roman"/>
                <a:cs typeface="Times New Roman"/>
              </a:rPr>
              <a:t> мен </a:t>
            </a:r>
            <a:r>
              <a:rPr lang="ru-RU" sz="1400" dirty="0" err="1">
                <a:latin typeface="Times New Roman"/>
                <a:cs typeface="Times New Roman"/>
              </a:rPr>
              <a:t>әйелдер</a:t>
            </a:r>
            <a:r>
              <a:rPr lang="ru-RU" sz="1400" dirty="0">
                <a:latin typeface="Times New Roman"/>
                <a:cs typeface="Times New Roman"/>
              </a:rPr>
              <a:t> </a:t>
            </a:r>
            <a:r>
              <a:rPr lang="ru-RU" sz="1400" dirty="0" err="1">
                <a:latin typeface="Times New Roman"/>
                <a:cs typeface="Times New Roman"/>
              </a:rPr>
              <a:t>арасындағы</a:t>
            </a:r>
            <a:r>
              <a:rPr lang="ru-RU" sz="1400" dirty="0">
                <a:latin typeface="Times New Roman"/>
                <a:cs typeface="Times New Roman"/>
              </a:rPr>
              <a:t> </a:t>
            </a:r>
            <a:r>
              <a:rPr lang="ru-RU" sz="1400" dirty="0" err="1">
                <a:latin typeface="Times New Roman"/>
                <a:cs typeface="Times New Roman"/>
              </a:rPr>
              <a:t>биологиялық</a:t>
            </a:r>
            <a:r>
              <a:rPr lang="ru-RU" sz="1400" dirty="0">
                <a:latin typeface="Times New Roman"/>
                <a:cs typeface="Times New Roman"/>
              </a:rPr>
              <a:t> </a:t>
            </a:r>
            <a:r>
              <a:rPr lang="ru-RU" sz="1400" dirty="0" err="1">
                <a:latin typeface="Times New Roman"/>
                <a:cs typeface="Times New Roman"/>
              </a:rPr>
              <a:t>немесе</a:t>
            </a:r>
            <a:r>
              <a:rPr lang="ru-RU" sz="1400" dirty="0">
                <a:latin typeface="Times New Roman"/>
                <a:cs typeface="Times New Roman"/>
              </a:rPr>
              <a:t> </a:t>
            </a:r>
            <a:r>
              <a:rPr lang="ru-RU" sz="1400" dirty="0" err="1">
                <a:latin typeface="Times New Roman"/>
                <a:cs typeface="Times New Roman"/>
              </a:rPr>
              <a:t>физикалық</a:t>
            </a:r>
            <a:r>
              <a:rPr lang="ru-RU" sz="1400" dirty="0">
                <a:latin typeface="Times New Roman"/>
                <a:cs typeface="Times New Roman"/>
              </a:rPr>
              <a:t> </a:t>
            </a:r>
            <a:r>
              <a:rPr lang="ru-RU" sz="1400" dirty="0" err="1">
                <a:latin typeface="Times New Roman"/>
                <a:cs typeface="Times New Roman"/>
              </a:rPr>
              <a:t>айырмашылықтар</a:t>
            </a:r>
            <a:r>
              <a:rPr lang="ru-RU" sz="1400" dirty="0">
                <a:latin typeface="Times New Roman"/>
                <a:cs typeface="Times New Roman"/>
              </a:rPr>
              <a:t> </a:t>
            </a:r>
            <a:r>
              <a:rPr lang="ru-RU" sz="1400" dirty="0" err="1">
                <a:latin typeface="Times New Roman"/>
                <a:cs typeface="Times New Roman"/>
              </a:rPr>
              <a:t>емес</a:t>
            </a:r>
            <a:r>
              <a:rPr lang="ru-RU" sz="1400" dirty="0">
                <a:latin typeface="Times New Roman"/>
                <a:cs typeface="Times New Roman"/>
              </a:rPr>
              <a:t>, </a:t>
            </a:r>
            <a:r>
              <a:rPr lang="ru-RU" sz="1400" dirty="0" err="1">
                <a:latin typeface="Times New Roman"/>
                <a:cs typeface="Times New Roman"/>
              </a:rPr>
              <a:t>қоғамның</a:t>
            </a:r>
            <a:r>
              <a:rPr lang="ru-RU" sz="1400" dirty="0">
                <a:latin typeface="Times New Roman"/>
                <a:cs typeface="Times New Roman"/>
              </a:rPr>
              <a:t> осы </a:t>
            </a:r>
            <a:r>
              <a:rPr lang="ru-RU" sz="1400" dirty="0" err="1">
                <a:latin typeface="Times New Roman"/>
                <a:cs typeface="Times New Roman"/>
              </a:rPr>
              <a:t>айырмашылықтарға</a:t>
            </a:r>
            <a:r>
              <a:rPr lang="ru-RU" sz="1400" dirty="0">
                <a:latin typeface="Times New Roman"/>
                <a:cs typeface="Times New Roman"/>
              </a:rPr>
              <a:t> </a:t>
            </a:r>
            <a:r>
              <a:rPr lang="ru-RU" sz="1400" dirty="0" err="1">
                <a:latin typeface="Times New Roman"/>
                <a:cs typeface="Times New Roman"/>
              </a:rPr>
              <a:t>беретін</a:t>
            </a:r>
            <a:r>
              <a:rPr lang="ru-RU" sz="1400" dirty="0">
                <a:latin typeface="Times New Roman"/>
                <a:cs typeface="Times New Roman"/>
              </a:rPr>
              <a:t> </a:t>
            </a:r>
            <a:r>
              <a:rPr lang="ru-RU" sz="1400" dirty="0" err="1">
                <a:latin typeface="Times New Roman"/>
                <a:cs typeface="Times New Roman"/>
              </a:rPr>
              <a:t>мәдени</a:t>
            </a:r>
            <a:r>
              <a:rPr lang="ru-RU" sz="1400" dirty="0">
                <a:latin typeface="Times New Roman"/>
                <a:cs typeface="Times New Roman"/>
              </a:rPr>
              <a:t> </a:t>
            </a:r>
            <a:r>
              <a:rPr lang="ru-RU" sz="1400" dirty="0" err="1">
                <a:latin typeface="Times New Roman"/>
                <a:cs typeface="Times New Roman"/>
              </a:rPr>
              <a:t>және</a:t>
            </a:r>
            <a:r>
              <a:rPr lang="ru-RU" sz="1400" dirty="0">
                <a:latin typeface="Times New Roman"/>
                <a:cs typeface="Times New Roman"/>
              </a:rPr>
              <a:t> </a:t>
            </a:r>
            <a:r>
              <a:rPr lang="ru-RU" sz="1400" dirty="0" err="1">
                <a:latin typeface="Times New Roman"/>
                <a:cs typeface="Times New Roman"/>
              </a:rPr>
              <a:t>әлеуметтік</a:t>
            </a:r>
            <a:r>
              <a:rPr lang="ru-RU" sz="1400" dirty="0">
                <a:latin typeface="Times New Roman"/>
                <a:cs typeface="Times New Roman"/>
              </a:rPr>
              <a:t> </a:t>
            </a:r>
            <a:r>
              <a:rPr lang="ru-RU" sz="1400" dirty="0" err="1">
                <a:latin typeface="Times New Roman"/>
                <a:cs typeface="Times New Roman"/>
              </a:rPr>
              <a:t>мәні</a:t>
            </a:r>
            <a:r>
              <a:rPr lang="ru-RU" sz="1400" dirty="0">
                <a:latin typeface="Times New Roman"/>
                <a:cs typeface="Times New Roman"/>
              </a:rPr>
              <a:t> </a:t>
            </a:r>
            <a:r>
              <a:rPr lang="ru-RU" sz="1400" dirty="0" err="1">
                <a:latin typeface="Times New Roman"/>
                <a:cs typeface="Times New Roman"/>
              </a:rPr>
              <a:t>екенін</a:t>
            </a:r>
            <a:r>
              <a:rPr lang="ru-RU" sz="1400" dirty="0">
                <a:latin typeface="Times New Roman"/>
                <a:cs typeface="Times New Roman"/>
              </a:rPr>
              <a:t> </a:t>
            </a:r>
            <a:r>
              <a:rPr lang="ru-RU" sz="1400" dirty="0" err="1">
                <a:latin typeface="Times New Roman"/>
                <a:cs typeface="Times New Roman"/>
              </a:rPr>
              <a:t>атап</a:t>
            </a:r>
            <a:r>
              <a:rPr lang="ru-RU" sz="1400" dirty="0">
                <a:latin typeface="Times New Roman"/>
                <a:cs typeface="Times New Roman"/>
              </a:rPr>
              <a:t> </a:t>
            </a:r>
            <a:r>
              <a:rPr lang="ru-RU" sz="1400" dirty="0" err="1">
                <a:latin typeface="Times New Roman"/>
                <a:cs typeface="Times New Roman"/>
              </a:rPr>
              <a:t>көрсету</a:t>
            </a:r>
            <a:r>
              <a:rPr lang="ru-RU" sz="1400" dirty="0">
                <a:latin typeface="Times New Roman"/>
                <a:cs typeface="Times New Roman"/>
              </a:rPr>
              <a:t> </a:t>
            </a:r>
            <a:r>
              <a:rPr lang="ru-RU" sz="1400" dirty="0" err="1">
                <a:latin typeface="Times New Roman"/>
                <a:cs typeface="Times New Roman"/>
              </a:rPr>
              <a:t>үшін</a:t>
            </a:r>
            <a:r>
              <a:rPr lang="ru-RU" sz="1400" dirty="0">
                <a:latin typeface="Times New Roman"/>
                <a:cs typeface="Times New Roman"/>
              </a:rPr>
              <a:t> </a:t>
            </a:r>
            <a:r>
              <a:rPr lang="ru-RU" sz="1400" dirty="0" err="1">
                <a:latin typeface="Times New Roman"/>
                <a:cs typeface="Times New Roman"/>
              </a:rPr>
              <a:t>ойлап</a:t>
            </a:r>
            <a:r>
              <a:rPr lang="ru-RU" sz="1400" dirty="0">
                <a:latin typeface="Times New Roman"/>
                <a:cs typeface="Times New Roman"/>
              </a:rPr>
              <a:t> </a:t>
            </a:r>
            <a:r>
              <a:rPr lang="ru-RU" sz="1400" dirty="0" err="1">
                <a:latin typeface="Times New Roman"/>
                <a:cs typeface="Times New Roman"/>
              </a:rPr>
              <a:t>тапты</a:t>
            </a:r>
            <a:r>
              <a:rPr lang="ru-RU" sz="1400" dirty="0">
                <a:latin typeface="Times New Roman"/>
                <a:cs typeface="Times New Roman"/>
              </a:rPr>
              <a:t>. </a:t>
            </a:r>
            <a:r>
              <a:rPr lang="ru-RU" sz="1400" dirty="0" err="1">
                <a:latin typeface="Times New Roman"/>
                <a:cs typeface="Times New Roman"/>
              </a:rPr>
              <a:t>Британдық</a:t>
            </a:r>
            <a:r>
              <a:rPr lang="ru-RU" sz="1400" dirty="0">
                <a:latin typeface="Times New Roman"/>
                <a:cs typeface="Times New Roman"/>
              </a:rPr>
              <a:t> </a:t>
            </a:r>
            <a:r>
              <a:rPr lang="ru-RU" sz="1400" dirty="0" err="1">
                <a:latin typeface="Times New Roman"/>
                <a:cs typeface="Times New Roman"/>
              </a:rPr>
              <a:t>әлеуметтанушы</a:t>
            </a:r>
            <a:r>
              <a:rPr lang="ru-RU" sz="1400" dirty="0">
                <a:latin typeface="Times New Roman"/>
                <a:cs typeface="Times New Roman"/>
              </a:rPr>
              <a:t> </a:t>
            </a:r>
            <a:r>
              <a:rPr lang="ru-RU" sz="1400" dirty="0" err="1">
                <a:latin typeface="Times New Roman"/>
                <a:cs typeface="Times New Roman"/>
              </a:rPr>
              <a:t>Э.Гидденстің</a:t>
            </a:r>
            <a:r>
              <a:rPr lang="ru-RU" sz="1400" dirty="0">
                <a:latin typeface="Times New Roman"/>
                <a:cs typeface="Times New Roman"/>
              </a:rPr>
              <a:t> </a:t>
            </a:r>
            <a:r>
              <a:rPr lang="ru-RU" sz="1400" dirty="0" err="1">
                <a:latin typeface="Times New Roman"/>
                <a:cs typeface="Times New Roman"/>
              </a:rPr>
              <a:t>айтуынша</a:t>
            </a:r>
            <a:r>
              <a:rPr lang="ru-RU" sz="1400" dirty="0">
                <a:latin typeface="Times New Roman"/>
                <a:cs typeface="Times New Roman"/>
              </a:rPr>
              <a:t>, «</a:t>
            </a:r>
            <a:r>
              <a:rPr lang="ru-RU" sz="1400" dirty="0" err="1">
                <a:latin typeface="Times New Roman"/>
                <a:cs typeface="Times New Roman"/>
              </a:rPr>
              <a:t>жыныс</a:t>
            </a:r>
            <a:r>
              <a:rPr lang="ru-RU" sz="1400" dirty="0">
                <a:latin typeface="Times New Roman"/>
                <a:cs typeface="Times New Roman"/>
              </a:rPr>
              <a:t> пен гендер </a:t>
            </a:r>
            <a:r>
              <a:rPr lang="ru-RU" sz="1400" dirty="0" err="1">
                <a:latin typeface="Times New Roman"/>
                <a:cs typeface="Times New Roman"/>
              </a:rPr>
              <a:t>арасындағы</a:t>
            </a:r>
            <a:r>
              <a:rPr lang="ru-RU" sz="1400" dirty="0">
                <a:latin typeface="Times New Roman"/>
                <a:cs typeface="Times New Roman"/>
              </a:rPr>
              <a:t> </a:t>
            </a:r>
            <a:r>
              <a:rPr lang="ru-RU" sz="1400" dirty="0" err="1">
                <a:latin typeface="Times New Roman"/>
                <a:cs typeface="Times New Roman"/>
              </a:rPr>
              <a:t>айырмашылық</a:t>
            </a:r>
            <a:r>
              <a:rPr lang="ru-RU" sz="1400" dirty="0">
                <a:latin typeface="Times New Roman"/>
                <a:cs typeface="Times New Roman"/>
              </a:rPr>
              <a:t> </a:t>
            </a:r>
            <a:r>
              <a:rPr lang="ru-RU" sz="1400" dirty="0" err="1">
                <a:latin typeface="Times New Roman"/>
                <a:cs typeface="Times New Roman"/>
              </a:rPr>
              <a:t>өте</a:t>
            </a:r>
            <a:r>
              <a:rPr lang="ru-RU" sz="1400" dirty="0">
                <a:latin typeface="Times New Roman"/>
                <a:cs typeface="Times New Roman"/>
              </a:rPr>
              <a:t> </a:t>
            </a:r>
            <a:r>
              <a:rPr lang="ru-RU" sz="1400" dirty="0" err="1">
                <a:latin typeface="Times New Roman"/>
                <a:cs typeface="Times New Roman"/>
              </a:rPr>
              <a:t>маңызды</a:t>
            </a:r>
            <a:r>
              <a:rPr lang="ru-RU" sz="1400" dirty="0">
                <a:latin typeface="Times New Roman"/>
                <a:cs typeface="Times New Roman"/>
              </a:rPr>
              <a:t>, </a:t>
            </a:r>
            <a:r>
              <a:rPr lang="ru-RU" sz="1400" dirty="0" err="1">
                <a:latin typeface="Times New Roman"/>
                <a:cs typeface="Times New Roman"/>
              </a:rPr>
              <a:t>өйткені</a:t>
            </a:r>
            <a:r>
              <a:rPr lang="ru-RU" sz="1400" dirty="0">
                <a:latin typeface="Times New Roman"/>
                <a:cs typeface="Times New Roman"/>
              </a:rPr>
              <a:t> </a:t>
            </a:r>
            <a:r>
              <a:rPr lang="ru-RU" sz="1400" dirty="0" err="1">
                <a:latin typeface="Times New Roman"/>
                <a:cs typeface="Times New Roman"/>
              </a:rPr>
              <a:t>әйелдер</a:t>
            </a:r>
            <a:r>
              <a:rPr lang="ru-RU" sz="1400" dirty="0">
                <a:latin typeface="Times New Roman"/>
                <a:cs typeface="Times New Roman"/>
              </a:rPr>
              <a:t> мен </a:t>
            </a:r>
            <a:r>
              <a:rPr lang="ru-RU" sz="1400" dirty="0" err="1">
                <a:latin typeface="Times New Roman"/>
                <a:cs typeface="Times New Roman"/>
              </a:rPr>
              <a:t>ерлер</a:t>
            </a:r>
            <a:r>
              <a:rPr lang="ru-RU" sz="1400" dirty="0">
                <a:latin typeface="Times New Roman"/>
                <a:cs typeface="Times New Roman"/>
              </a:rPr>
              <a:t> </a:t>
            </a:r>
            <a:r>
              <a:rPr lang="ru-RU" sz="1400" dirty="0" err="1">
                <a:latin typeface="Times New Roman"/>
                <a:cs typeface="Times New Roman"/>
              </a:rPr>
              <a:t>арасындағы</a:t>
            </a:r>
            <a:r>
              <a:rPr lang="ru-RU" sz="1400" dirty="0">
                <a:latin typeface="Times New Roman"/>
                <a:cs typeface="Times New Roman"/>
              </a:rPr>
              <a:t> </a:t>
            </a:r>
            <a:r>
              <a:rPr lang="ru-RU" sz="1400" dirty="0" err="1">
                <a:latin typeface="Times New Roman"/>
                <a:cs typeface="Times New Roman"/>
              </a:rPr>
              <a:t>көптеген</a:t>
            </a:r>
            <a:r>
              <a:rPr lang="ru-RU" sz="1400" dirty="0">
                <a:latin typeface="Times New Roman"/>
                <a:cs typeface="Times New Roman"/>
              </a:rPr>
              <a:t> </a:t>
            </a:r>
            <a:r>
              <a:rPr lang="ru-RU" sz="1400" dirty="0" err="1">
                <a:latin typeface="Times New Roman"/>
                <a:cs typeface="Times New Roman"/>
              </a:rPr>
              <a:t>айырмашылықтар</a:t>
            </a:r>
            <a:r>
              <a:rPr lang="ru-RU" sz="1400" dirty="0">
                <a:latin typeface="Times New Roman"/>
                <a:cs typeface="Times New Roman"/>
              </a:rPr>
              <a:t> </a:t>
            </a:r>
            <a:r>
              <a:rPr lang="ru-RU" sz="1400" dirty="0" err="1">
                <a:latin typeface="Times New Roman"/>
                <a:cs typeface="Times New Roman"/>
              </a:rPr>
              <a:t>табиғаты</a:t>
            </a:r>
            <a:r>
              <a:rPr lang="ru-RU" sz="1400" dirty="0">
                <a:latin typeface="Times New Roman"/>
                <a:cs typeface="Times New Roman"/>
              </a:rPr>
              <a:t> </a:t>
            </a:r>
            <a:r>
              <a:rPr lang="ru-RU" sz="1400" dirty="0" err="1">
                <a:latin typeface="Times New Roman"/>
                <a:cs typeface="Times New Roman"/>
              </a:rPr>
              <a:t>бойынша</a:t>
            </a:r>
            <a:r>
              <a:rPr lang="ru-RU" sz="1400" dirty="0">
                <a:latin typeface="Times New Roman"/>
                <a:cs typeface="Times New Roman"/>
              </a:rPr>
              <a:t> </a:t>
            </a:r>
            <a:r>
              <a:rPr lang="ru-RU" sz="1400" dirty="0" err="1">
                <a:latin typeface="Times New Roman"/>
                <a:cs typeface="Times New Roman"/>
              </a:rPr>
              <a:t>биологиялық</a:t>
            </a:r>
            <a:r>
              <a:rPr lang="ru-RU" sz="1400" dirty="0">
                <a:latin typeface="Times New Roman"/>
                <a:cs typeface="Times New Roman"/>
              </a:rPr>
              <a:t> </a:t>
            </a:r>
            <a:r>
              <a:rPr lang="ru-RU" sz="1400" dirty="0" err="1">
                <a:latin typeface="Times New Roman"/>
                <a:cs typeface="Times New Roman"/>
              </a:rPr>
              <a:t>емес</a:t>
            </a:r>
            <a:r>
              <a:rPr lang="ru-RU" sz="1400" dirty="0">
                <a:latin typeface="Times New Roman"/>
                <a:cs typeface="Times New Roman"/>
              </a:rPr>
              <a:t> </a:t>
            </a:r>
            <a:r>
              <a:rPr lang="ru-RU" sz="1400" dirty="0" err="1">
                <a:latin typeface="Times New Roman"/>
                <a:cs typeface="Times New Roman"/>
              </a:rPr>
              <a:t>себептерден</a:t>
            </a:r>
            <a:r>
              <a:rPr lang="ru-RU" sz="1400" dirty="0">
                <a:latin typeface="Times New Roman"/>
                <a:cs typeface="Times New Roman"/>
              </a:rPr>
              <a:t> </a:t>
            </a:r>
            <a:r>
              <a:rPr lang="ru-RU" sz="1400" dirty="0" err="1">
                <a:latin typeface="Times New Roman"/>
                <a:cs typeface="Times New Roman"/>
              </a:rPr>
              <a:t>туындайды</a:t>
            </a:r>
            <a:r>
              <a:rPr lang="ru-RU" sz="1400" dirty="0">
                <a:latin typeface="Times New Roman"/>
                <a:cs typeface="Times New Roman"/>
              </a:rPr>
              <a:t>». </a:t>
            </a:r>
            <a:r>
              <a:rPr lang="ru-RU" sz="1400" dirty="0" err="1">
                <a:latin typeface="Times New Roman"/>
                <a:cs typeface="Times New Roman"/>
              </a:rPr>
              <a:t>Соымен</a:t>
            </a:r>
            <a:r>
              <a:rPr lang="ru-RU" sz="1400" dirty="0">
                <a:latin typeface="Times New Roman"/>
                <a:cs typeface="Times New Roman"/>
              </a:rPr>
              <a:t> </a:t>
            </a:r>
            <a:r>
              <a:rPr lang="ru-RU" sz="1400" dirty="0" err="1">
                <a:latin typeface="Times New Roman"/>
                <a:cs typeface="Times New Roman"/>
              </a:rPr>
              <a:t>қатар</a:t>
            </a:r>
            <a:r>
              <a:rPr lang="ru-RU" sz="1400" dirty="0">
                <a:latin typeface="Times New Roman"/>
                <a:cs typeface="Times New Roman"/>
              </a:rPr>
              <a:t>, </a:t>
            </a:r>
            <a:r>
              <a:rPr lang="ru-RU" sz="1400" dirty="0" err="1">
                <a:latin typeface="Times New Roman"/>
                <a:cs typeface="Times New Roman"/>
              </a:rPr>
              <a:t>Э.Гидденстің</a:t>
            </a:r>
            <a:r>
              <a:rPr lang="ru-RU" sz="1400" dirty="0">
                <a:latin typeface="Times New Roman"/>
                <a:cs typeface="Times New Roman"/>
              </a:rPr>
              <a:t> </a:t>
            </a:r>
            <a:r>
              <a:rPr lang="ru-RU" sz="1400" dirty="0" err="1">
                <a:latin typeface="Times New Roman"/>
                <a:cs typeface="Times New Roman"/>
              </a:rPr>
              <a:t>пайымдауынша</a:t>
            </a:r>
            <a:r>
              <a:rPr lang="ru-RU" sz="1400" dirty="0">
                <a:latin typeface="Times New Roman"/>
                <a:cs typeface="Times New Roman"/>
              </a:rPr>
              <a:t> «гендер» - </a:t>
            </a:r>
            <a:r>
              <a:rPr lang="ru-RU" sz="1400" dirty="0" err="1">
                <a:latin typeface="Times New Roman"/>
                <a:cs typeface="Times New Roman"/>
              </a:rPr>
              <a:t>бұл</a:t>
            </a:r>
            <a:r>
              <a:rPr lang="ru-RU" sz="1400" dirty="0">
                <a:latin typeface="Times New Roman"/>
                <a:cs typeface="Times New Roman"/>
              </a:rPr>
              <a:t> </a:t>
            </a:r>
            <a:r>
              <a:rPr lang="ru-RU" sz="1400" dirty="0" err="1">
                <a:latin typeface="Times New Roman"/>
                <a:cs typeface="Times New Roman"/>
              </a:rPr>
              <a:t>еркектік</a:t>
            </a:r>
            <a:r>
              <a:rPr lang="ru-RU" sz="1400" dirty="0">
                <a:latin typeface="Times New Roman"/>
                <a:cs typeface="Times New Roman"/>
              </a:rPr>
              <a:t> пен </a:t>
            </a:r>
            <a:r>
              <a:rPr lang="ru-RU" sz="1400" dirty="0" err="1">
                <a:latin typeface="Times New Roman"/>
                <a:cs typeface="Times New Roman"/>
              </a:rPr>
              <a:t>әйелдіктің</a:t>
            </a:r>
            <a:r>
              <a:rPr lang="ru-RU" sz="1400" dirty="0">
                <a:latin typeface="Times New Roman"/>
                <a:cs typeface="Times New Roman"/>
              </a:rPr>
              <a:t> </a:t>
            </a:r>
            <a:r>
              <a:rPr lang="ru-RU" sz="1400" dirty="0" err="1">
                <a:latin typeface="Times New Roman"/>
                <a:cs typeface="Times New Roman"/>
              </a:rPr>
              <a:t>әлеуметтік</a:t>
            </a:r>
            <a:r>
              <a:rPr lang="ru-RU" sz="1400" dirty="0">
                <a:latin typeface="Times New Roman"/>
                <a:cs typeface="Times New Roman"/>
              </a:rPr>
              <a:t> </a:t>
            </a:r>
            <a:r>
              <a:rPr lang="ru-RU" sz="1400" dirty="0" err="1">
                <a:latin typeface="Times New Roman"/>
                <a:cs typeface="Times New Roman"/>
              </a:rPr>
              <a:t>қалыптасқан</a:t>
            </a:r>
            <a:r>
              <a:rPr lang="ru-RU" sz="1400" dirty="0">
                <a:latin typeface="Times New Roman"/>
                <a:cs typeface="Times New Roman"/>
              </a:rPr>
              <a:t> </a:t>
            </a:r>
            <a:r>
              <a:rPr lang="ru-RU" sz="1400" dirty="0" err="1">
                <a:latin typeface="Times New Roman"/>
                <a:cs typeface="Times New Roman"/>
              </a:rPr>
              <a:t>сипаттамалары</a:t>
            </a:r>
            <a:r>
              <a:rPr lang="ru-RU" sz="1400" dirty="0">
                <a:latin typeface="Times New Roman"/>
                <a:cs typeface="Times New Roman"/>
              </a:rPr>
              <a:t>. Гендер, </a:t>
            </a:r>
            <a:r>
              <a:rPr lang="ru-RU" sz="1400" dirty="0" err="1">
                <a:latin typeface="Times New Roman"/>
                <a:cs typeface="Times New Roman"/>
              </a:rPr>
              <a:t>ең</a:t>
            </a:r>
            <a:r>
              <a:rPr lang="ru-RU" sz="1400" dirty="0">
                <a:latin typeface="Times New Roman"/>
                <a:cs typeface="Times New Roman"/>
              </a:rPr>
              <a:t> </a:t>
            </a:r>
            <a:r>
              <a:rPr lang="ru-RU" sz="1400" dirty="0" err="1">
                <a:latin typeface="Times New Roman"/>
                <a:cs typeface="Times New Roman"/>
              </a:rPr>
              <a:t>алдымен</a:t>
            </a:r>
            <a:r>
              <a:rPr lang="ru-RU" sz="1400" dirty="0">
                <a:latin typeface="Times New Roman"/>
                <a:cs typeface="Times New Roman"/>
              </a:rPr>
              <a:t>, «</a:t>
            </a:r>
            <a:r>
              <a:rPr lang="ru-RU" sz="1400" dirty="0" err="1">
                <a:latin typeface="Times New Roman"/>
                <a:cs typeface="Times New Roman"/>
              </a:rPr>
              <a:t>ерлер</a:t>
            </a:r>
            <a:r>
              <a:rPr lang="ru-RU" sz="1400" dirty="0">
                <a:latin typeface="Times New Roman"/>
                <a:cs typeface="Times New Roman"/>
              </a:rPr>
              <a:t> мен </a:t>
            </a:r>
            <a:r>
              <a:rPr lang="ru-RU" sz="1400" dirty="0" err="1">
                <a:latin typeface="Times New Roman"/>
                <a:cs typeface="Times New Roman"/>
              </a:rPr>
              <a:t>әйелдерге</a:t>
            </a:r>
            <a:r>
              <a:rPr lang="ru-RU" sz="1400" dirty="0">
                <a:latin typeface="Times New Roman"/>
                <a:cs typeface="Times New Roman"/>
              </a:rPr>
              <a:t> </a:t>
            </a:r>
            <a:r>
              <a:rPr lang="ru-RU" sz="1400" dirty="0" err="1">
                <a:latin typeface="Times New Roman"/>
                <a:cs typeface="Times New Roman"/>
              </a:rPr>
              <a:t>сәйкес</a:t>
            </a:r>
            <a:r>
              <a:rPr lang="ru-RU" sz="1400" dirty="0">
                <a:latin typeface="Times New Roman"/>
                <a:cs typeface="Times New Roman"/>
              </a:rPr>
              <a:t> </a:t>
            </a:r>
            <a:r>
              <a:rPr lang="ru-RU" sz="1400" dirty="0" err="1">
                <a:latin typeface="Times New Roman"/>
                <a:cs typeface="Times New Roman"/>
              </a:rPr>
              <a:t>келетін</a:t>
            </a:r>
            <a:r>
              <a:rPr lang="ru-RU" sz="1400" dirty="0">
                <a:latin typeface="Times New Roman"/>
                <a:cs typeface="Times New Roman"/>
              </a:rPr>
              <a:t> </a:t>
            </a:r>
            <a:r>
              <a:rPr lang="ru-RU" sz="1400" dirty="0" err="1">
                <a:latin typeface="Times New Roman"/>
                <a:cs typeface="Times New Roman"/>
              </a:rPr>
              <a:t>мінез-құлыққа</a:t>
            </a:r>
            <a:r>
              <a:rPr lang="ru-RU" sz="1400" dirty="0">
                <a:latin typeface="Times New Roman"/>
                <a:cs typeface="Times New Roman"/>
              </a:rPr>
              <a:t> </a:t>
            </a:r>
            <a:r>
              <a:rPr lang="ru-RU" sz="1400" dirty="0" err="1">
                <a:latin typeface="Times New Roman"/>
                <a:cs typeface="Times New Roman"/>
              </a:rPr>
              <a:t>қатысты</a:t>
            </a:r>
            <a:r>
              <a:rPr lang="ru-RU" sz="1400" dirty="0">
                <a:latin typeface="Times New Roman"/>
                <a:cs typeface="Times New Roman"/>
              </a:rPr>
              <a:t> </a:t>
            </a:r>
            <a:r>
              <a:rPr lang="ru-RU" sz="1400" dirty="0" err="1">
                <a:latin typeface="Times New Roman"/>
                <a:cs typeface="Times New Roman"/>
              </a:rPr>
              <a:t>әлеуметтік</a:t>
            </a:r>
            <a:r>
              <a:rPr lang="ru-RU" sz="1400" dirty="0">
                <a:latin typeface="Times New Roman"/>
                <a:cs typeface="Times New Roman"/>
              </a:rPr>
              <a:t> </a:t>
            </a:r>
            <a:r>
              <a:rPr lang="ru-RU" sz="1400" dirty="0" err="1">
                <a:latin typeface="Times New Roman"/>
                <a:cs typeface="Times New Roman"/>
              </a:rPr>
              <a:t>күтілімдерді</a:t>
            </a:r>
            <a:r>
              <a:rPr lang="ru-RU" sz="1400" dirty="0">
                <a:latin typeface="Times New Roman"/>
                <a:cs typeface="Times New Roman"/>
              </a:rPr>
              <a:t>» </a:t>
            </a:r>
            <a:r>
              <a:rPr lang="ru-RU" sz="1400" dirty="0" err="1">
                <a:latin typeface="Times New Roman"/>
                <a:cs typeface="Times New Roman"/>
              </a:rPr>
              <a:t>білдіреді</a:t>
            </a:r>
            <a:r>
              <a:rPr lang="ru-RU" sz="1400" dirty="0">
                <a:latin typeface="Times New Roman"/>
                <a:cs typeface="Times New Roman"/>
              </a:rPr>
              <a:t>. </a:t>
            </a:r>
            <a:r>
              <a:rPr lang="ru-RU" sz="1400" dirty="0" err="1">
                <a:latin typeface="Times New Roman"/>
                <a:cs typeface="Times New Roman"/>
              </a:rPr>
              <a:t>Сондықтан</a:t>
            </a:r>
            <a:r>
              <a:rPr lang="ru-RU" sz="1400" dirty="0">
                <a:latin typeface="Times New Roman"/>
                <a:cs typeface="Times New Roman"/>
              </a:rPr>
              <a:t>, </a:t>
            </a:r>
            <a:r>
              <a:rPr lang="ru-RU" sz="1400" dirty="0" err="1">
                <a:latin typeface="Times New Roman"/>
                <a:cs typeface="Times New Roman"/>
              </a:rPr>
              <a:t>соңғы</a:t>
            </a:r>
            <a:r>
              <a:rPr lang="ru-RU" sz="1400" dirty="0">
                <a:latin typeface="Times New Roman"/>
                <a:cs typeface="Times New Roman"/>
              </a:rPr>
              <a:t> </a:t>
            </a:r>
            <a:r>
              <a:rPr lang="ru-RU" sz="1400" dirty="0" err="1">
                <a:latin typeface="Times New Roman"/>
                <a:cs typeface="Times New Roman"/>
              </a:rPr>
              <a:t>жылдары</a:t>
            </a:r>
            <a:r>
              <a:rPr lang="ru-RU" sz="1400" dirty="0">
                <a:latin typeface="Times New Roman"/>
                <a:cs typeface="Times New Roman"/>
              </a:rPr>
              <a:t> гендер </a:t>
            </a:r>
            <a:r>
              <a:rPr lang="ru-RU" sz="1400" dirty="0" err="1">
                <a:latin typeface="Times New Roman"/>
                <a:cs typeface="Times New Roman"/>
              </a:rPr>
              <a:t>түсінігін</a:t>
            </a:r>
            <a:r>
              <a:rPr lang="ru-RU" sz="1400" dirty="0">
                <a:latin typeface="Times New Roman"/>
                <a:cs typeface="Times New Roman"/>
              </a:rPr>
              <a:t> </a:t>
            </a:r>
            <a:r>
              <a:rPr lang="ru-RU" sz="1400" dirty="0" err="1">
                <a:latin typeface="Times New Roman"/>
                <a:cs typeface="Times New Roman"/>
              </a:rPr>
              <a:t>қазіргі</a:t>
            </a:r>
            <a:r>
              <a:rPr lang="ru-RU" sz="1400" dirty="0">
                <a:latin typeface="Times New Roman"/>
                <a:cs typeface="Times New Roman"/>
              </a:rPr>
              <a:t> </a:t>
            </a:r>
            <a:r>
              <a:rPr lang="ru-RU" sz="1400" dirty="0" err="1">
                <a:latin typeface="Times New Roman"/>
                <a:cs typeface="Times New Roman"/>
              </a:rPr>
              <a:t>зерттеушілер</a:t>
            </a:r>
            <a:r>
              <a:rPr lang="ru-RU" sz="1400" dirty="0">
                <a:latin typeface="Times New Roman"/>
                <a:cs typeface="Times New Roman"/>
              </a:rPr>
              <a:t> </a:t>
            </a:r>
            <a:r>
              <a:rPr lang="ru-RU" sz="1400" dirty="0" err="1">
                <a:latin typeface="Times New Roman"/>
                <a:cs typeface="Times New Roman"/>
              </a:rPr>
              <a:t>әлеуметтік</a:t>
            </a:r>
            <a:r>
              <a:rPr lang="ru-RU" sz="1400" dirty="0">
                <a:latin typeface="Times New Roman"/>
                <a:cs typeface="Times New Roman"/>
              </a:rPr>
              <a:t> конструкция </a:t>
            </a:r>
            <a:r>
              <a:rPr lang="ru-RU" sz="1400" dirty="0" err="1">
                <a:latin typeface="Times New Roman"/>
                <a:cs typeface="Times New Roman"/>
              </a:rPr>
              <a:t>ретінде</a:t>
            </a:r>
            <a:r>
              <a:rPr lang="ru-RU" sz="1400" dirty="0">
                <a:latin typeface="Times New Roman"/>
                <a:cs typeface="Times New Roman"/>
              </a:rPr>
              <a:t> </a:t>
            </a:r>
            <a:r>
              <a:rPr lang="ru-RU" sz="1400" dirty="0" err="1">
                <a:latin typeface="Times New Roman"/>
                <a:cs typeface="Times New Roman"/>
              </a:rPr>
              <a:t>анықтауда</a:t>
            </a:r>
            <a:r>
              <a:rPr lang="ru-RU" sz="1400" dirty="0">
                <a:latin typeface="Times New Roman"/>
                <a:cs typeface="Times New Roman"/>
              </a:rPr>
              <a:t>, </a:t>
            </a:r>
            <a:r>
              <a:rPr lang="ru-RU" sz="1400" dirty="0" err="1">
                <a:latin typeface="Times New Roman"/>
                <a:cs typeface="Times New Roman"/>
              </a:rPr>
              <a:t>яғни</a:t>
            </a:r>
            <a:r>
              <a:rPr lang="ru-RU" sz="1400" dirty="0">
                <a:latin typeface="Times New Roman"/>
                <a:cs typeface="Times New Roman"/>
              </a:rPr>
              <a:t>, </a:t>
            </a:r>
            <a:r>
              <a:rPr lang="ru-RU" sz="1400" dirty="0" err="1">
                <a:latin typeface="Times New Roman"/>
                <a:cs typeface="Times New Roman"/>
              </a:rPr>
              <a:t>жынысқа</a:t>
            </a:r>
            <a:r>
              <a:rPr lang="ru-RU" sz="1400" dirty="0">
                <a:latin typeface="Times New Roman"/>
                <a:cs typeface="Times New Roman"/>
              </a:rPr>
              <a:t> </a:t>
            </a:r>
            <a:r>
              <a:rPr lang="ru-RU" sz="1400" dirty="0" err="1">
                <a:latin typeface="Times New Roman"/>
                <a:cs typeface="Times New Roman"/>
              </a:rPr>
              <a:t>қатысты</a:t>
            </a:r>
            <a:r>
              <a:rPr lang="ru-RU" sz="1400" dirty="0">
                <a:latin typeface="Times New Roman"/>
                <a:cs typeface="Times New Roman"/>
              </a:rPr>
              <a:t> </a:t>
            </a:r>
            <a:r>
              <a:rPr lang="ru-RU" sz="1400" dirty="0" err="1">
                <a:latin typeface="Times New Roman"/>
                <a:cs typeface="Times New Roman"/>
              </a:rPr>
              <a:t>құрастырылатын</a:t>
            </a:r>
            <a:r>
              <a:rPr lang="ru-RU" sz="1400" dirty="0">
                <a:latin typeface="Times New Roman"/>
                <a:cs typeface="Times New Roman"/>
              </a:rPr>
              <a:t> </a:t>
            </a:r>
            <a:r>
              <a:rPr lang="ru-RU" sz="1400" dirty="0" err="1">
                <a:latin typeface="Times New Roman"/>
                <a:cs typeface="Times New Roman"/>
              </a:rPr>
              <a:t>рөлдер</a:t>
            </a:r>
            <a:r>
              <a:rPr lang="ru-RU" sz="1400" dirty="0">
                <a:latin typeface="Times New Roman"/>
                <a:cs typeface="Times New Roman"/>
              </a:rPr>
              <a:t>, </a:t>
            </a:r>
            <a:r>
              <a:rPr lang="ru-RU" sz="1400" dirty="0" err="1">
                <a:latin typeface="Times New Roman"/>
                <a:cs typeface="Times New Roman"/>
              </a:rPr>
              <a:t>статустар</a:t>
            </a:r>
            <a:r>
              <a:rPr lang="ru-RU" sz="1400" dirty="0">
                <a:latin typeface="Times New Roman"/>
                <a:cs typeface="Times New Roman"/>
              </a:rPr>
              <a:t> </a:t>
            </a:r>
            <a:r>
              <a:rPr lang="ru-RU" sz="1400" dirty="0" err="1">
                <a:latin typeface="Times New Roman"/>
                <a:cs typeface="Times New Roman"/>
              </a:rPr>
              <a:t>және</a:t>
            </a:r>
            <a:r>
              <a:rPr lang="ru-RU" sz="1400" dirty="0">
                <a:latin typeface="Times New Roman"/>
                <a:cs typeface="Times New Roman"/>
              </a:rPr>
              <a:t> </a:t>
            </a:r>
            <a:r>
              <a:rPr lang="ru-RU" sz="1400" dirty="0" err="1">
                <a:latin typeface="Times New Roman"/>
                <a:cs typeface="Times New Roman"/>
              </a:rPr>
              <a:t>күтілімдер</a:t>
            </a:r>
            <a:r>
              <a:rPr lang="ru-RU" sz="1400" dirty="0">
                <a:latin typeface="Times New Roman"/>
                <a:cs typeface="Times New Roman"/>
              </a:rPr>
              <a:t> </a:t>
            </a:r>
            <a:r>
              <a:rPr lang="ru-RU" sz="1400" dirty="0" err="1">
                <a:latin typeface="Times New Roman"/>
                <a:cs typeface="Times New Roman"/>
              </a:rPr>
              <a:t>жиынтығы</a:t>
            </a:r>
            <a:r>
              <a:rPr lang="ru-RU" sz="1400" dirty="0">
                <a:latin typeface="Times New Roman"/>
                <a:cs typeface="Times New Roman"/>
              </a:rPr>
              <a:t>.</a:t>
            </a:r>
            <a:r>
              <a:rPr lang="ru-RU" sz="1400" dirty="0">
                <a:ea typeface="+mn-lt"/>
                <a:cs typeface="+mn-lt"/>
              </a:rPr>
              <a:t> </a:t>
            </a:r>
            <a:endParaRPr lang="ru-RU" dirty="0">
              <a:ea typeface="Meiryo"/>
            </a:endParaRPr>
          </a:p>
          <a:p>
            <a:endParaRPr lang="ru-RU" sz="1400" dirty="0">
              <a:latin typeface="Times New Roman"/>
              <a:cs typeface="Times New Roman"/>
            </a:endParaRPr>
          </a:p>
          <a:p>
            <a:endParaRPr lang="ru-RU" sz="1400" dirty="0">
              <a:latin typeface="Times New Roman"/>
              <a:cs typeface="Times New Roman"/>
            </a:endParaRPr>
          </a:p>
          <a:p>
            <a:endParaRPr lang="ru-RU" sz="1400" dirty="0">
              <a:latin typeface="Times New Roman"/>
              <a:cs typeface="Times New Roman"/>
            </a:endParaRPr>
          </a:p>
        </p:txBody>
      </p:sp>
    </p:spTree>
    <p:extLst>
      <p:ext uri="{BB962C8B-B14F-4D97-AF65-F5344CB8AC3E}">
        <p14:creationId xmlns:p14="http://schemas.microsoft.com/office/powerpoint/2010/main" val="4207689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A08AE63E-E82E-D40A-B541-B48124431860}"/>
              </a:ext>
            </a:extLst>
          </p:cNvPr>
          <p:cNvSpPr>
            <a:spLocks noGrp="1"/>
          </p:cNvSpPr>
          <p:nvPr>
            <p:ph type="title"/>
          </p:nvPr>
        </p:nvSpPr>
        <p:spPr/>
        <p:txBody>
          <a:bodyPr/>
          <a:lstStyle/>
          <a:p>
            <a:r>
              <a:rPr lang="ru-RU" dirty="0">
                <a:ea typeface="Meiryo"/>
              </a:rPr>
              <a:t>Гендер</a:t>
            </a:r>
            <a:endParaRPr lang="ru-RU" dirty="0"/>
          </a:p>
        </p:txBody>
      </p:sp>
      <p:sp>
        <p:nvSpPr>
          <p:cNvPr id="3" name="Объект 2">
            <a:extLst>
              <a:ext uri="{FF2B5EF4-FFF2-40B4-BE49-F238E27FC236}">
                <a16:creationId xmlns:a16="http://schemas.microsoft.com/office/drawing/2014/main" xmlns="" id="{CE2FEB1A-A20C-9268-906F-0951DE93DC90}"/>
              </a:ext>
            </a:extLst>
          </p:cNvPr>
          <p:cNvSpPr>
            <a:spLocks noGrp="1"/>
          </p:cNvSpPr>
          <p:nvPr>
            <p:ph sz="half" idx="1"/>
          </p:nvPr>
        </p:nvSpPr>
        <p:spPr>
          <a:xfrm>
            <a:off x="631564" y="2438399"/>
            <a:ext cx="5460401" cy="3657601"/>
          </a:xfrm>
        </p:spPr>
        <p:txBody>
          <a:bodyPr vert="horz" lIns="109728" tIns="109728" rIns="109728" bIns="91440" rtlCol="0" anchor="t">
            <a:normAutofit fontScale="85000" lnSpcReduction="10000"/>
          </a:bodyPr>
          <a:lstStyle/>
          <a:p>
            <a:pPr algn="just"/>
            <a:r>
              <a:rPr lang="ru-RU" sz="1400" dirty="0" err="1">
                <a:latin typeface="Times New Roman"/>
                <a:cs typeface="Times New Roman"/>
              </a:rPr>
              <a:t>Ресейлік</a:t>
            </a:r>
            <a:r>
              <a:rPr lang="ru-RU" sz="1400" dirty="0">
                <a:latin typeface="Times New Roman"/>
                <a:cs typeface="Times New Roman"/>
              </a:rPr>
              <a:t> автор</a:t>
            </a:r>
            <a:r>
              <a:rPr lang="ru-RU" dirty="0">
                <a:ea typeface="+mn-lt"/>
                <a:cs typeface="+mn-lt"/>
              </a:rPr>
              <a:t> </a:t>
            </a:r>
            <a:r>
              <a:rPr lang="ru-RU" sz="1400" dirty="0">
                <a:latin typeface="Times New Roman"/>
                <a:cs typeface="Times New Roman"/>
              </a:rPr>
              <a:t>О.А. Воронина </a:t>
            </a:r>
            <a:r>
              <a:rPr lang="ru-RU" sz="1400" dirty="0" err="1">
                <a:latin typeface="Times New Roman"/>
                <a:cs typeface="Times New Roman"/>
              </a:rPr>
              <a:t>айтуынша</a:t>
            </a:r>
            <a:r>
              <a:rPr lang="ru-RU" sz="1400" dirty="0">
                <a:latin typeface="Times New Roman"/>
                <a:cs typeface="Times New Roman"/>
              </a:rPr>
              <a:t>, гендер - </a:t>
            </a:r>
            <a:r>
              <a:rPr lang="ru-RU" sz="1400" dirty="0" err="1">
                <a:latin typeface="Times New Roman"/>
                <a:cs typeface="Times New Roman"/>
              </a:rPr>
              <a:t>бұл</a:t>
            </a:r>
            <a:r>
              <a:rPr lang="ru-RU" sz="1400" dirty="0">
                <a:latin typeface="Times New Roman"/>
                <a:cs typeface="Times New Roman"/>
              </a:rPr>
              <a:t> </a:t>
            </a:r>
            <a:r>
              <a:rPr lang="ru-RU" sz="1400" dirty="0" err="1">
                <a:latin typeface="Times New Roman"/>
                <a:cs typeface="Times New Roman"/>
              </a:rPr>
              <a:t>қоғамда</a:t>
            </a:r>
            <a:r>
              <a:rPr lang="ru-RU" sz="1400" dirty="0">
                <a:latin typeface="Times New Roman"/>
                <a:cs typeface="Times New Roman"/>
              </a:rPr>
              <a:t> </a:t>
            </a:r>
            <a:r>
              <a:rPr lang="ru-RU" sz="1400" dirty="0" err="1">
                <a:latin typeface="Times New Roman"/>
                <a:cs typeface="Times New Roman"/>
              </a:rPr>
              <a:t>ерлер</a:t>
            </a:r>
            <a:r>
              <a:rPr lang="ru-RU" sz="1400" dirty="0">
                <a:latin typeface="Times New Roman"/>
                <a:cs typeface="Times New Roman"/>
              </a:rPr>
              <a:t> мен </a:t>
            </a:r>
            <a:r>
              <a:rPr lang="ru-RU" sz="1400" dirty="0" err="1">
                <a:latin typeface="Times New Roman"/>
                <a:cs typeface="Times New Roman"/>
              </a:rPr>
              <a:t>әйелдер</a:t>
            </a:r>
            <a:r>
              <a:rPr lang="ru-RU" sz="1400" dirty="0">
                <a:latin typeface="Times New Roman"/>
                <a:cs typeface="Times New Roman"/>
              </a:rPr>
              <a:t> </a:t>
            </a:r>
            <a:r>
              <a:rPr lang="ru-RU" sz="1400" dirty="0" err="1">
                <a:latin typeface="Times New Roman"/>
                <a:cs typeface="Times New Roman"/>
              </a:rPr>
              <a:t>рөлдеріндегі</a:t>
            </a:r>
            <a:r>
              <a:rPr lang="ru-RU" sz="1400" dirty="0">
                <a:latin typeface="Times New Roman"/>
                <a:cs typeface="Times New Roman"/>
              </a:rPr>
              <a:t>, </a:t>
            </a:r>
            <a:r>
              <a:rPr lang="ru-RU" sz="1400" dirty="0" err="1">
                <a:latin typeface="Times New Roman"/>
                <a:cs typeface="Times New Roman"/>
              </a:rPr>
              <a:t>мінез-құлқындағы</a:t>
            </a:r>
            <a:r>
              <a:rPr lang="ru-RU" sz="1400" dirty="0">
                <a:latin typeface="Times New Roman"/>
                <a:cs typeface="Times New Roman"/>
              </a:rPr>
              <a:t>, </a:t>
            </a:r>
            <a:r>
              <a:rPr lang="ru-RU" sz="1400" dirty="0" err="1">
                <a:latin typeface="Times New Roman"/>
                <a:cs typeface="Times New Roman"/>
              </a:rPr>
              <a:t>психикалық</a:t>
            </a:r>
            <a:r>
              <a:rPr lang="ru-RU" sz="1400" dirty="0">
                <a:latin typeface="Times New Roman"/>
                <a:cs typeface="Times New Roman"/>
              </a:rPr>
              <a:t> </a:t>
            </a:r>
            <a:r>
              <a:rPr lang="ru-RU" sz="1400" dirty="0" err="1">
                <a:latin typeface="Times New Roman"/>
                <a:cs typeface="Times New Roman"/>
              </a:rPr>
              <a:t>және</a:t>
            </a:r>
            <a:r>
              <a:rPr lang="ru-RU" sz="1400" dirty="0">
                <a:latin typeface="Times New Roman"/>
                <a:cs typeface="Times New Roman"/>
              </a:rPr>
              <a:t> </a:t>
            </a:r>
            <a:r>
              <a:rPr lang="ru-RU" sz="1400" dirty="0" err="1">
                <a:latin typeface="Times New Roman"/>
                <a:cs typeface="Times New Roman"/>
              </a:rPr>
              <a:t>эмоционалдық</a:t>
            </a:r>
            <a:r>
              <a:rPr lang="ru-RU" sz="1400" dirty="0">
                <a:latin typeface="Times New Roman"/>
                <a:cs typeface="Times New Roman"/>
              </a:rPr>
              <a:t> </a:t>
            </a:r>
            <a:r>
              <a:rPr lang="ru-RU" sz="1400" dirty="0" err="1">
                <a:latin typeface="Times New Roman"/>
                <a:cs typeface="Times New Roman"/>
              </a:rPr>
              <a:t>ерекшеліктеріндегі</a:t>
            </a:r>
            <a:r>
              <a:rPr lang="ru-RU" sz="1400" dirty="0">
                <a:latin typeface="Times New Roman"/>
                <a:cs typeface="Times New Roman"/>
              </a:rPr>
              <a:t> </a:t>
            </a:r>
            <a:r>
              <a:rPr lang="ru-RU" sz="1400" dirty="0" err="1">
                <a:latin typeface="Times New Roman"/>
                <a:cs typeface="Times New Roman"/>
              </a:rPr>
              <a:t>айырмашылықтарды</a:t>
            </a:r>
            <a:r>
              <a:rPr lang="ru-RU" sz="1400" dirty="0">
                <a:latin typeface="Times New Roman"/>
                <a:cs typeface="Times New Roman"/>
              </a:rPr>
              <a:t> </a:t>
            </a:r>
            <a:r>
              <a:rPr lang="ru-RU" sz="1400" dirty="0" err="1">
                <a:latin typeface="Times New Roman"/>
                <a:cs typeface="Times New Roman"/>
              </a:rPr>
              <a:t>қалыптастырудың</a:t>
            </a:r>
            <a:r>
              <a:rPr lang="ru-RU" sz="1400" dirty="0">
                <a:latin typeface="Times New Roman"/>
                <a:cs typeface="Times New Roman"/>
              </a:rPr>
              <a:t> (</a:t>
            </a:r>
            <a:r>
              <a:rPr lang="ru-RU" sz="1400" dirty="0" err="1">
                <a:latin typeface="Times New Roman"/>
                <a:cs typeface="Times New Roman"/>
              </a:rPr>
              <a:t>салудың</a:t>
            </a:r>
            <a:r>
              <a:rPr lang="ru-RU" sz="1400" dirty="0">
                <a:latin typeface="Times New Roman"/>
                <a:cs typeface="Times New Roman"/>
              </a:rPr>
              <a:t>) </a:t>
            </a:r>
            <a:r>
              <a:rPr lang="ru-RU" sz="1400" dirty="0" err="1">
                <a:latin typeface="Times New Roman"/>
                <a:cs typeface="Times New Roman"/>
              </a:rPr>
              <a:t>күрделі</a:t>
            </a:r>
            <a:r>
              <a:rPr lang="ru-RU" sz="1400" dirty="0">
                <a:latin typeface="Times New Roman"/>
                <a:cs typeface="Times New Roman"/>
              </a:rPr>
              <a:t> </a:t>
            </a:r>
            <a:r>
              <a:rPr lang="ru-RU" sz="1400" dirty="0" err="1">
                <a:latin typeface="Times New Roman"/>
                <a:cs typeface="Times New Roman"/>
              </a:rPr>
              <a:t>әлеуметтік-мәдени</a:t>
            </a:r>
            <a:r>
              <a:rPr lang="ru-RU" sz="1400" dirty="0">
                <a:latin typeface="Times New Roman"/>
                <a:cs typeface="Times New Roman"/>
              </a:rPr>
              <a:t> </a:t>
            </a:r>
            <a:r>
              <a:rPr lang="ru-RU" sz="1400" dirty="0" err="1">
                <a:latin typeface="Times New Roman"/>
                <a:cs typeface="Times New Roman"/>
              </a:rPr>
              <a:t>процесі</a:t>
            </a:r>
            <a:r>
              <a:rPr lang="ru-RU" sz="1400" dirty="0">
                <a:latin typeface="Times New Roman"/>
                <a:cs typeface="Times New Roman"/>
              </a:rPr>
              <a:t> </a:t>
            </a:r>
            <a:r>
              <a:rPr lang="ru-RU" sz="1400" dirty="0" err="1">
                <a:latin typeface="Times New Roman"/>
                <a:cs typeface="Times New Roman"/>
              </a:rPr>
              <a:t>және</a:t>
            </a:r>
            <a:r>
              <a:rPr lang="ru-RU" sz="1400" dirty="0">
                <a:latin typeface="Times New Roman"/>
                <a:cs typeface="Times New Roman"/>
              </a:rPr>
              <a:t> </a:t>
            </a:r>
            <a:r>
              <a:rPr lang="ru-RU" sz="1400" dirty="0" err="1">
                <a:latin typeface="Times New Roman"/>
                <a:cs typeface="Times New Roman"/>
              </a:rPr>
              <a:t>оның</a:t>
            </a:r>
            <a:r>
              <a:rPr lang="ru-RU" sz="1400" dirty="0">
                <a:latin typeface="Times New Roman"/>
                <a:cs typeface="Times New Roman"/>
              </a:rPr>
              <a:t> </a:t>
            </a:r>
            <a:r>
              <a:rPr lang="ru-RU" sz="1400" dirty="0" err="1">
                <a:latin typeface="Times New Roman"/>
                <a:cs typeface="Times New Roman"/>
              </a:rPr>
              <a:t>нәтижесі</a:t>
            </a:r>
            <a:r>
              <a:rPr lang="ru-RU" sz="1400" dirty="0">
                <a:latin typeface="Times New Roman"/>
                <a:cs typeface="Times New Roman"/>
              </a:rPr>
              <a:t> </a:t>
            </a:r>
            <a:r>
              <a:rPr lang="ru-RU" sz="1400" dirty="0" err="1">
                <a:latin typeface="Times New Roman"/>
                <a:cs typeface="Times New Roman"/>
              </a:rPr>
              <a:t>гендерлік</a:t>
            </a:r>
            <a:r>
              <a:rPr lang="ru-RU" sz="1400" dirty="0">
                <a:latin typeface="Times New Roman"/>
                <a:cs typeface="Times New Roman"/>
              </a:rPr>
              <a:t> </a:t>
            </a:r>
            <a:r>
              <a:rPr lang="ru-RU" sz="1400" dirty="0" err="1">
                <a:latin typeface="Times New Roman"/>
                <a:cs typeface="Times New Roman"/>
              </a:rPr>
              <a:t>әлеуметтік</a:t>
            </a:r>
            <a:r>
              <a:rPr lang="ru-RU" sz="1400" dirty="0">
                <a:latin typeface="Times New Roman"/>
                <a:cs typeface="Times New Roman"/>
              </a:rPr>
              <a:t> </a:t>
            </a:r>
            <a:r>
              <a:rPr lang="ru-RU" sz="1400" dirty="0" err="1">
                <a:latin typeface="Times New Roman"/>
                <a:cs typeface="Times New Roman"/>
              </a:rPr>
              <a:t>құрылым</a:t>
            </a:r>
            <a:r>
              <a:rPr lang="ru-RU" sz="1400" dirty="0">
                <a:latin typeface="Times New Roman"/>
                <a:cs typeface="Times New Roman"/>
              </a:rPr>
              <a:t> </a:t>
            </a:r>
            <a:r>
              <a:rPr lang="ru-RU" sz="1400" dirty="0" err="1">
                <a:latin typeface="Times New Roman"/>
                <a:cs typeface="Times New Roman"/>
              </a:rPr>
              <a:t>болып</a:t>
            </a:r>
            <a:r>
              <a:rPr lang="ru-RU" sz="1400" dirty="0">
                <a:latin typeface="Times New Roman"/>
                <a:cs typeface="Times New Roman"/>
              </a:rPr>
              <a:t> </a:t>
            </a:r>
            <a:r>
              <a:rPr lang="ru-RU" sz="1400" dirty="0" err="1">
                <a:latin typeface="Times New Roman"/>
                <a:cs typeface="Times New Roman"/>
              </a:rPr>
              <a:t>табылады</a:t>
            </a:r>
            <a:r>
              <a:rPr lang="ru-RU" sz="1400" dirty="0">
                <a:latin typeface="Times New Roman"/>
                <a:cs typeface="Times New Roman"/>
              </a:rPr>
              <a:t>.</a:t>
            </a:r>
            <a:endParaRPr lang="ru-RU" dirty="0"/>
          </a:p>
          <a:p>
            <a:endParaRPr lang="ru-RU" dirty="0">
              <a:ea typeface="Meiryo"/>
            </a:endParaRPr>
          </a:p>
        </p:txBody>
      </p:sp>
      <p:sp>
        <p:nvSpPr>
          <p:cNvPr id="4" name="Объект 3">
            <a:extLst>
              <a:ext uri="{FF2B5EF4-FFF2-40B4-BE49-F238E27FC236}">
                <a16:creationId xmlns:a16="http://schemas.microsoft.com/office/drawing/2014/main" xmlns="" id="{63563C52-A280-D59E-1C08-AE62ABBECD3F}"/>
              </a:ext>
            </a:extLst>
          </p:cNvPr>
          <p:cNvSpPr>
            <a:spLocks noGrp="1"/>
          </p:cNvSpPr>
          <p:nvPr>
            <p:ph sz="half" idx="2"/>
          </p:nvPr>
        </p:nvSpPr>
        <p:spPr>
          <a:xfrm>
            <a:off x="6530290" y="2438399"/>
            <a:ext cx="5236284" cy="3657601"/>
          </a:xfrm>
        </p:spPr>
        <p:txBody>
          <a:bodyPr vert="horz" lIns="109728" tIns="109728" rIns="109728" bIns="91440" rtlCol="0" anchor="t">
            <a:normAutofit fontScale="85000" lnSpcReduction="10000"/>
          </a:bodyPr>
          <a:lstStyle/>
          <a:p>
            <a:pPr algn="just"/>
            <a:r>
              <a:rPr lang="ru-RU" sz="1400">
                <a:latin typeface="Times New Roman"/>
                <a:cs typeface="Times New Roman"/>
              </a:rPr>
              <a:t>Гендер </a:t>
            </a:r>
            <a:r>
              <a:rPr lang="ru-RU" sz="1400" err="1">
                <a:latin typeface="Times New Roman"/>
                <a:cs typeface="Times New Roman"/>
              </a:rPr>
              <a:t>негізінен</a:t>
            </a:r>
            <a:r>
              <a:rPr lang="ru-RU" sz="1400">
                <a:latin typeface="Times New Roman"/>
                <a:cs typeface="Times New Roman"/>
              </a:rPr>
              <a:t> </a:t>
            </a:r>
            <a:r>
              <a:rPr lang="ru-RU" sz="1400" err="1">
                <a:latin typeface="Times New Roman"/>
                <a:cs typeface="Times New Roman"/>
              </a:rPr>
              <a:t>кімнің</a:t>
            </a:r>
            <a:r>
              <a:rPr lang="ru-RU" sz="1400">
                <a:latin typeface="Times New Roman"/>
                <a:cs typeface="Times New Roman"/>
              </a:rPr>
              <a:t> көшетінін және кім қалатынын, адамдар неге және қашан көшетінін және көші-қонның қандай формалары таңдалатынын анықтайды. Өз кезегінде көші-қон гендерлік рөлдерді, көзқарастарды және идеологияларды жергілікті және жаһандық деңгейде қайта құрылымдайды. Дегенмен, іргелі көші-қон теориясында гендерлік перспектива жоқ. Гендер көші-қон теорияларының көпшілігінде бейтарап және әмбебап деп танылады, бірақ іс жүзінде олар мигрант ер адам және ол ұтымды әрекет етеді деген жасырын болжамнан шығады. Көптеген ондаған жылдар бойы әйелдер ішкі және сыртқы көші-қон процестерінде елеусіз қалды немесе күйеулерімен бірге жүретін, сондай-ақ неке мигранттары ретінде әрекет ететін пассивті актерлер рөліне ауыстырылды.</a:t>
            </a:r>
            <a:endParaRPr lang="ru-RU"/>
          </a:p>
          <a:p>
            <a:endParaRPr lang="ru-RU" dirty="0">
              <a:ea typeface="Meiryo"/>
            </a:endParaRPr>
          </a:p>
        </p:txBody>
      </p:sp>
    </p:spTree>
    <p:extLst>
      <p:ext uri="{BB962C8B-B14F-4D97-AF65-F5344CB8AC3E}">
        <p14:creationId xmlns:p14="http://schemas.microsoft.com/office/powerpoint/2010/main" val="3718707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EFAA464-0170-CB45-C695-2693CA8CB124}"/>
              </a:ext>
            </a:extLst>
          </p:cNvPr>
          <p:cNvSpPr>
            <a:spLocks noGrp="1"/>
          </p:cNvSpPr>
          <p:nvPr>
            <p:ph type="title"/>
          </p:nvPr>
        </p:nvSpPr>
        <p:spPr>
          <a:xfrm>
            <a:off x="1920240" y="442220"/>
            <a:ext cx="8770571" cy="370358"/>
          </a:xfrm>
        </p:spPr>
        <p:txBody>
          <a:bodyPr>
            <a:normAutofit fontScale="90000"/>
          </a:bodyPr>
          <a:lstStyle/>
          <a:p>
            <a:r>
              <a:rPr lang="ru-RU" sz="1800" err="1">
                <a:ea typeface="Meiryo"/>
              </a:rPr>
              <a:t>Гендерлік</a:t>
            </a:r>
            <a:r>
              <a:rPr lang="ru-RU" sz="1800" dirty="0">
                <a:ea typeface="Meiryo"/>
              </a:rPr>
              <a:t> </a:t>
            </a:r>
            <a:r>
              <a:rPr lang="ru-RU" sz="1800" err="1">
                <a:ea typeface="Meiryo"/>
              </a:rPr>
              <a:t>ерекшеліктер</a:t>
            </a:r>
            <a:r>
              <a:rPr lang="ru-RU" sz="1800" dirty="0">
                <a:ea typeface="Meiryo"/>
              </a:rPr>
              <a:t>, </a:t>
            </a:r>
            <a:r>
              <a:rPr lang="ru-RU" sz="1800" err="1">
                <a:ea typeface="Meiryo"/>
              </a:rPr>
              <a:t>әйелдердің</a:t>
            </a:r>
            <a:r>
              <a:rPr lang="ru-RU" sz="1800" dirty="0">
                <a:ea typeface="Meiryo"/>
              </a:rPr>
              <a:t> </a:t>
            </a:r>
            <a:r>
              <a:rPr lang="ru-RU" sz="1800" err="1">
                <a:ea typeface="Meiryo"/>
              </a:rPr>
              <a:t>әлеуметтік</a:t>
            </a:r>
            <a:r>
              <a:rPr lang="ru-RU" sz="1800" dirty="0">
                <a:ea typeface="Meiryo"/>
              </a:rPr>
              <a:t> </a:t>
            </a:r>
            <a:r>
              <a:rPr lang="ru-RU" sz="1800" err="1">
                <a:ea typeface="Meiryo"/>
              </a:rPr>
              <a:t>осалдығы</a:t>
            </a:r>
            <a:r>
              <a:rPr lang="ru-RU" sz="1800" dirty="0">
                <a:ea typeface="Meiryo"/>
              </a:rPr>
              <a:t>.</a:t>
            </a:r>
            <a:endParaRPr lang="ru-RU" sz="1800" dirty="0"/>
          </a:p>
        </p:txBody>
      </p:sp>
      <p:sp>
        <p:nvSpPr>
          <p:cNvPr id="3" name="Объект 2">
            <a:extLst>
              <a:ext uri="{FF2B5EF4-FFF2-40B4-BE49-F238E27FC236}">
                <a16:creationId xmlns:a16="http://schemas.microsoft.com/office/drawing/2014/main" xmlns="" id="{3EBB62E6-B6A8-78D9-AC08-0C57F01FBC63}"/>
              </a:ext>
            </a:extLst>
          </p:cNvPr>
          <p:cNvSpPr>
            <a:spLocks noGrp="1"/>
          </p:cNvSpPr>
          <p:nvPr>
            <p:ph idx="1"/>
          </p:nvPr>
        </p:nvSpPr>
        <p:spPr>
          <a:xfrm>
            <a:off x="4035" y="833101"/>
            <a:ext cx="11549627" cy="5197914"/>
          </a:xfrm>
        </p:spPr>
        <p:txBody>
          <a:bodyPr vert="horz" lIns="109728" tIns="109728" rIns="109728" bIns="91440" rtlCol="0" anchor="t">
            <a:noAutofit/>
          </a:bodyPr>
          <a:lstStyle/>
          <a:p>
            <a:pPr algn="just"/>
            <a:endParaRPr lang="ru-RU" sz="1600" dirty="0">
              <a:latin typeface="Times New Roman"/>
              <a:cs typeface="Times New Roman"/>
            </a:endParaRPr>
          </a:p>
          <a:p>
            <a:pPr algn="just"/>
            <a:r>
              <a:rPr lang="ru-RU" sz="1600" dirty="0">
                <a:latin typeface="Times New Roman"/>
                <a:cs typeface="Times New Roman"/>
              </a:rPr>
              <a:t> </a:t>
            </a:r>
            <a:r>
              <a:rPr lang="ru-RU" sz="1600" dirty="0" err="1">
                <a:latin typeface="Times New Roman"/>
                <a:cs typeface="Times New Roman"/>
              </a:rPr>
              <a:t>Ерлер</a:t>
            </a:r>
            <a:r>
              <a:rPr lang="ru-RU" sz="1600" dirty="0">
                <a:latin typeface="Times New Roman"/>
                <a:cs typeface="Times New Roman"/>
              </a:rPr>
              <a:t> </a:t>
            </a:r>
            <a:r>
              <a:rPr lang="ru-RU" sz="1600" dirty="0" err="1">
                <a:latin typeface="Times New Roman"/>
                <a:cs typeface="Times New Roman"/>
              </a:rPr>
              <a:t>көші-қоны</a:t>
            </a:r>
            <a:r>
              <a:rPr lang="ru-RU" sz="1600" dirty="0">
                <a:latin typeface="Times New Roman"/>
                <a:cs typeface="Times New Roman"/>
              </a:rPr>
              <a:t> - </a:t>
            </a:r>
            <a:r>
              <a:rPr lang="ru-RU" sz="1600" dirty="0" err="1">
                <a:latin typeface="Times New Roman"/>
                <a:cs typeface="Times New Roman"/>
              </a:rPr>
              <a:t>олар</a:t>
            </a:r>
            <a:r>
              <a:rPr lang="ru-RU" sz="1600" dirty="0">
                <a:latin typeface="Times New Roman"/>
                <a:cs typeface="Times New Roman"/>
              </a:rPr>
              <a:t> </a:t>
            </a:r>
            <a:r>
              <a:rPr lang="ru-RU" sz="1600" dirty="0" err="1">
                <a:latin typeface="Times New Roman"/>
                <a:cs typeface="Times New Roman"/>
              </a:rPr>
              <a:t>баратын</a:t>
            </a:r>
            <a:r>
              <a:rPr lang="ru-RU" sz="1600" dirty="0">
                <a:latin typeface="Times New Roman"/>
                <a:cs typeface="Times New Roman"/>
              </a:rPr>
              <a:t> </a:t>
            </a:r>
            <a:r>
              <a:rPr lang="ru-RU" sz="1600" dirty="0" err="1">
                <a:latin typeface="Times New Roman"/>
                <a:cs typeface="Times New Roman"/>
              </a:rPr>
              <a:t>елдегі</a:t>
            </a:r>
            <a:r>
              <a:rPr lang="ru-RU" sz="1600" dirty="0">
                <a:latin typeface="Times New Roman"/>
                <a:cs typeface="Times New Roman"/>
              </a:rPr>
              <a:t> </a:t>
            </a:r>
            <a:r>
              <a:rPr lang="ru-RU" sz="1600" dirty="0" err="1">
                <a:latin typeface="Times New Roman"/>
                <a:cs typeface="Times New Roman"/>
              </a:rPr>
              <a:t>жергілікті</a:t>
            </a:r>
            <a:r>
              <a:rPr lang="ru-RU" sz="1600" dirty="0">
                <a:latin typeface="Times New Roman"/>
                <a:cs typeface="Times New Roman"/>
              </a:rPr>
              <a:t> </a:t>
            </a:r>
            <a:r>
              <a:rPr lang="ru-RU" sz="1600" dirty="0" err="1">
                <a:latin typeface="Times New Roman"/>
                <a:cs typeface="Times New Roman"/>
              </a:rPr>
              <a:t>халық</a:t>
            </a:r>
            <a:r>
              <a:rPr lang="ru-RU" sz="1600" dirty="0">
                <a:latin typeface="Times New Roman"/>
                <a:cs typeface="Times New Roman"/>
              </a:rPr>
              <a:t> «</a:t>
            </a:r>
            <a:r>
              <a:rPr lang="ru-RU" sz="1600" dirty="0" err="1">
                <a:latin typeface="Times New Roman"/>
                <a:cs typeface="Times New Roman"/>
              </a:rPr>
              <a:t>қалаусыз</a:t>
            </a:r>
            <a:r>
              <a:rPr lang="ru-RU" sz="1600" dirty="0">
                <a:latin typeface="Times New Roman"/>
                <a:cs typeface="Times New Roman"/>
              </a:rPr>
              <a:t>» </a:t>
            </a:r>
            <a:r>
              <a:rPr lang="ru-RU" sz="1600" dirty="0" err="1">
                <a:latin typeface="Times New Roman"/>
                <a:cs typeface="Times New Roman"/>
              </a:rPr>
              <a:t>деп</a:t>
            </a:r>
            <a:r>
              <a:rPr lang="ru-RU" sz="1600" dirty="0">
                <a:latin typeface="Times New Roman"/>
                <a:cs typeface="Times New Roman"/>
              </a:rPr>
              <a:t> </a:t>
            </a:r>
            <a:r>
              <a:rPr lang="ru-RU" sz="1600" dirty="0" err="1">
                <a:latin typeface="Times New Roman"/>
                <a:cs typeface="Times New Roman"/>
              </a:rPr>
              <a:t>санайтын</a:t>
            </a:r>
            <a:r>
              <a:rPr lang="ru-RU" sz="1600" dirty="0">
                <a:latin typeface="Times New Roman"/>
                <a:cs typeface="Times New Roman"/>
              </a:rPr>
              <a:t> </a:t>
            </a:r>
            <a:r>
              <a:rPr lang="ru-RU" sz="1600" dirty="0" err="1">
                <a:latin typeface="Times New Roman"/>
                <a:cs typeface="Times New Roman"/>
              </a:rPr>
              <a:t>жұмыс</a:t>
            </a:r>
            <a:r>
              <a:rPr lang="ru-RU" sz="1600" dirty="0">
                <a:latin typeface="Times New Roman"/>
                <a:cs typeface="Times New Roman"/>
              </a:rPr>
              <a:t> </a:t>
            </a:r>
            <a:r>
              <a:rPr lang="ru-RU" sz="1600" dirty="0" err="1">
                <a:latin typeface="Times New Roman"/>
                <a:cs typeface="Times New Roman"/>
              </a:rPr>
              <a:t>орнын</a:t>
            </a:r>
            <a:r>
              <a:rPr lang="ru-RU" sz="1600" dirty="0">
                <a:latin typeface="Times New Roman"/>
                <a:cs typeface="Times New Roman"/>
              </a:rPr>
              <a:t> </a:t>
            </a:r>
            <a:r>
              <a:rPr lang="ru-RU" sz="1600" dirty="0" err="1">
                <a:latin typeface="Times New Roman"/>
                <a:cs typeface="Times New Roman"/>
              </a:rPr>
              <a:t>алу</a:t>
            </a:r>
            <a:r>
              <a:rPr lang="ru-RU" sz="1600" dirty="0">
                <a:latin typeface="Times New Roman"/>
                <a:cs typeface="Times New Roman"/>
              </a:rPr>
              <a:t> </a:t>
            </a:r>
            <a:r>
              <a:rPr lang="ru-RU" sz="1600" dirty="0" err="1">
                <a:latin typeface="Times New Roman"/>
                <a:cs typeface="Times New Roman"/>
              </a:rPr>
              <a:t>қажеттілігіне</a:t>
            </a:r>
            <a:r>
              <a:rPr lang="ru-RU" sz="1600" dirty="0">
                <a:latin typeface="Times New Roman"/>
                <a:cs typeface="Times New Roman"/>
              </a:rPr>
              <a:t> </a:t>
            </a:r>
            <a:r>
              <a:rPr lang="ru-RU" sz="1600" dirty="0" err="1">
                <a:latin typeface="Times New Roman"/>
                <a:cs typeface="Times New Roman"/>
              </a:rPr>
              <a:t>жауап</a:t>
            </a:r>
            <a:r>
              <a:rPr lang="ru-RU" sz="1600" dirty="0">
                <a:latin typeface="Times New Roman"/>
                <a:cs typeface="Times New Roman"/>
              </a:rPr>
              <a:t> </a:t>
            </a:r>
            <a:r>
              <a:rPr lang="ru-RU" sz="1600" dirty="0" err="1">
                <a:latin typeface="Times New Roman"/>
                <a:cs typeface="Times New Roman"/>
              </a:rPr>
              <a:t>болды</a:t>
            </a:r>
            <a:r>
              <a:rPr lang="ru-RU" sz="1600" dirty="0">
                <a:latin typeface="Times New Roman"/>
                <a:cs typeface="Times New Roman"/>
              </a:rPr>
              <a:t>. </a:t>
            </a:r>
            <a:r>
              <a:rPr lang="ru-RU" sz="1600" dirty="0" err="1">
                <a:latin typeface="Times New Roman"/>
                <a:cs typeface="Times New Roman"/>
              </a:rPr>
              <a:t>Әйелдердің</a:t>
            </a:r>
            <a:r>
              <a:rPr lang="ru-RU" sz="1600" dirty="0">
                <a:latin typeface="Times New Roman"/>
                <a:cs typeface="Times New Roman"/>
              </a:rPr>
              <a:t> </a:t>
            </a:r>
            <a:r>
              <a:rPr lang="ru-RU" sz="1600" dirty="0" err="1">
                <a:latin typeface="Times New Roman"/>
                <a:cs typeface="Times New Roman"/>
              </a:rPr>
              <a:t>көші-қоны</a:t>
            </a:r>
            <a:r>
              <a:rPr lang="ru-RU" sz="1600" dirty="0">
                <a:latin typeface="Times New Roman"/>
                <a:cs typeface="Times New Roman"/>
              </a:rPr>
              <a:t> </a:t>
            </a:r>
            <a:r>
              <a:rPr lang="ru-RU" sz="1600" dirty="0" err="1">
                <a:latin typeface="Times New Roman"/>
                <a:cs typeface="Times New Roman"/>
              </a:rPr>
              <a:t>батыс</a:t>
            </a:r>
            <a:r>
              <a:rPr lang="ru-RU" sz="1600" dirty="0">
                <a:latin typeface="Times New Roman"/>
                <a:cs typeface="Times New Roman"/>
              </a:rPr>
              <a:t> </a:t>
            </a:r>
            <a:r>
              <a:rPr lang="ru-RU" sz="1600" dirty="0" err="1">
                <a:latin typeface="Times New Roman"/>
                <a:cs typeface="Times New Roman"/>
              </a:rPr>
              <a:t>елдеріндегі</a:t>
            </a:r>
            <a:r>
              <a:rPr lang="ru-RU" sz="1600" dirty="0">
                <a:latin typeface="Times New Roman"/>
                <a:cs typeface="Times New Roman"/>
              </a:rPr>
              <a:t> </a:t>
            </a:r>
            <a:r>
              <a:rPr lang="ru-RU" sz="1600" dirty="0" err="1">
                <a:latin typeface="Times New Roman"/>
                <a:cs typeface="Times New Roman"/>
              </a:rPr>
              <a:t>үй</a:t>
            </a:r>
            <a:r>
              <a:rPr lang="ru-RU" sz="1600" dirty="0">
                <a:latin typeface="Times New Roman"/>
                <a:cs typeface="Times New Roman"/>
              </a:rPr>
              <a:t> </a:t>
            </a:r>
            <a:r>
              <a:rPr lang="ru-RU" sz="1600" dirty="0" err="1">
                <a:latin typeface="Times New Roman"/>
                <a:cs typeface="Times New Roman"/>
              </a:rPr>
              <a:t>еңбегінің</a:t>
            </a:r>
            <a:r>
              <a:rPr lang="ru-RU" sz="1600" dirty="0">
                <a:latin typeface="Times New Roman"/>
                <a:cs typeface="Times New Roman"/>
              </a:rPr>
              <a:t> </a:t>
            </a:r>
            <a:r>
              <a:rPr lang="ru-RU" sz="1600" dirty="0" err="1">
                <a:latin typeface="Times New Roman"/>
                <a:cs typeface="Times New Roman"/>
              </a:rPr>
              <a:t>ауыртпалығы</a:t>
            </a:r>
            <a:r>
              <a:rPr lang="ru-RU" sz="1600" dirty="0">
                <a:latin typeface="Times New Roman"/>
                <a:cs typeface="Times New Roman"/>
              </a:rPr>
              <a:t> </a:t>
            </a:r>
            <a:r>
              <a:rPr lang="ru-RU" sz="1600" dirty="0" err="1">
                <a:latin typeface="Times New Roman"/>
                <a:cs typeface="Times New Roman"/>
              </a:rPr>
              <a:t>ауқатты</a:t>
            </a:r>
            <a:r>
              <a:rPr lang="ru-RU" sz="1600" dirty="0">
                <a:latin typeface="Times New Roman"/>
                <a:cs typeface="Times New Roman"/>
              </a:rPr>
              <a:t> </a:t>
            </a:r>
            <a:r>
              <a:rPr lang="ru-RU" sz="1600" dirty="0" err="1">
                <a:latin typeface="Times New Roman"/>
                <a:cs typeface="Times New Roman"/>
              </a:rPr>
              <a:t>әйелдерден</a:t>
            </a:r>
            <a:r>
              <a:rPr lang="ru-RU" sz="1600" dirty="0">
                <a:latin typeface="Times New Roman"/>
                <a:cs typeface="Times New Roman"/>
              </a:rPr>
              <a:t> мигрант </a:t>
            </a:r>
            <a:r>
              <a:rPr lang="ru-RU" sz="1600" dirty="0" err="1">
                <a:latin typeface="Times New Roman"/>
                <a:cs typeface="Times New Roman"/>
              </a:rPr>
              <a:t>әйелдерге</a:t>
            </a:r>
            <a:r>
              <a:rPr lang="ru-RU" sz="1600" dirty="0">
                <a:latin typeface="Times New Roman"/>
                <a:cs typeface="Times New Roman"/>
              </a:rPr>
              <a:t> </a:t>
            </a:r>
            <a:r>
              <a:rPr lang="ru-RU" sz="1600" dirty="0" err="1">
                <a:latin typeface="Times New Roman"/>
                <a:cs typeface="Times New Roman"/>
              </a:rPr>
              <a:t>ауыстыру</a:t>
            </a:r>
            <a:r>
              <a:rPr lang="ru-RU" sz="1600" dirty="0">
                <a:latin typeface="Times New Roman"/>
                <a:cs typeface="Times New Roman"/>
              </a:rPr>
              <a:t> </a:t>
            </a:r>
            <a:r>
              <a:rPr lang="ru-RU" sz="1600" dirty="0" err="1">
                <a:latin typeface="Times New Roman"/>
                <a:cs typeface="Times New Roman"/>
              </a:rPr>
              <a:t>тенденциясын</a:t>
            </a:r>
            <a:r>
              <a:rPr lang="ru-RU" sz="1600" dirty="0">
                <a:latin typeface="Times New Roman"/>
                <a:cs typeface="Times New Roman"/>
              </a:rPr>
              <a:t> </a:t>
            </a:r>
            <a:r>
              <a:rPr lang="ru-RU" sz="1600" dirty="0" err="1">
                <a:latin typeface="Times New Roman"/>
                <a:cs typeface="Times New Roman"/>
              </a:rPr>
              <a:t>көрсетті</a:t>
            </a:r>
            <a:r>
              <a:rPr lang="ru-RU" sz="1600" dirty="0">
                <a:latin typeface="Times New Roman"/>
                <a:cs typeface="Times New Roman"/>
              </a:rPr>
              <a:t> (</a:t>
            </a:r>
            <a:r>
              <a:rPr lang="ru-RU" sz="1600" dirty="0" err="1">
                <a:latin typeface="Times New Roman"/>
                <a:cs typeface="Times New Roman"/>
              </a:rPr>
              <a:t>Asis</a:t>
            </a:r>
            <a:r>
              <a:rPr lang="ru-RU" sz="1600" dirty="0">
                <a:latin typeface="Times New Roman"/>
                <a:cs typeface="Times New Roman"/>
              </a:rPr>
              <a:t>, 2006).</a:t>
            </a:r>
            <a:r>
              <a:rPr lang="ru-RU" sz="1600" dirty="0">
                <a:ea typeface="+mn-lt"/>
                <a:cs typeface="+mn-lt"/>
              </a:rPr>
              <a:t> </a:t>
            </a:r>
            <a:r>
              <a:rPr lang="ru-RU" sz="1600" dirty="0" err="1">
                <a:latin typeface="Times New Roman"/>
                <a:cs typeface="Times New Roman"/>
              </a:rPr>
              <a:t>Реттелмейтін</a:t>
            </a:r>
            <a:r>
              <a:rPr lang="ru-RU" sz="1600" dirty="0">
                <a:latin typeface="Times New Roman"/>
                <a:cs typeface="Times New Roman"/>
              </a:rPr>
              <a:t> «</a:t>
            </a:r>
            <a:r>
              <a:rPr lang="ru-RU" sz="1600" dirty="0" err="1">
                <a:latin typeface="Times New Roman"/>
                <a:cs typeface="Times New Roman"/>
              </a:rPr>
              <a:t>жеке</a:t>
            </a:r>
            <a:r>
              <a:rPr lang="ru-RU" sz="1600" dirty="0">
                <a:latin typeface="Times New Roman"/>
                <a:cs typeface="Times New Roman"/>
              </a:rPr>
              <a:t>» </a:t>
            </a:r>
            <a:r>
              <a:rPr lang="ru-RU" sz="1600" dirty="0" err="1">
                <a:latin typeface="Times New Roman"/>
                <a:cs typeface="Times New Roman"/>
              </a:rPr>
              <a:t>үй</a:t>
            </a:r>
            <a:r>
              <a:rPr lang="ru-RU" sz="1600" dirty="0">
                <a:latin typeface="Times New Roman"/>
                <a:cs typeface="Times New Roman"/>
              </a:rPr>
              <a:t> </a:t>
            </a:r>
            <a:r>
              <a:rPr lang="ru-RU" sz="1600" dirty="0" err="1">
                <a:latin typeface="Times New Roman"/>
                <a:cs typeface="Times New Roman"/>
              </a:rPr>
              <a:t>және</a:t>
            </a:r>
            <a:r>
              <a:rPr lang="ru-RU" sz="1600" dirty="0">
                <a:latin typeface="Times New Roman"/>
                <a:cs typeface="Times New Roman"/>
              </a:rPr>
              <a:t> </a:t>
            </a:r>
            <a:r>
              <a:rPr lang="ru-RU" sz="1600" dirty="0" err="1">
                <a:latin typeface="Times New Roman"/>
                <a:cs typeface="Times New Roman"/>
              </a:rPr>
              <a:t>күтім</a:t>
            </a:r>
            <a:r>
              <a:rPr lang="ru-RU" sz="1600" dirty="0">
                <a:latin typeface="Times New Roman"/>
                <a:cs typeface="Times New Roman"/>
              </a:rPr>
              <a:t> </a:t>
            </a:r>
            <a:r>
              <a:rPr lang="ru-RU" sz="1600" dirty="0" err="1">
                <a:latin typeface="Times New Roman"/>
                <a:cs typeface="Times New Roman"/>
              </a:rPr>
              <a:t>жұмыстарымен</a:t>
            </a:r>
            <a:r>
              <a:rPr lang="ru-RU" sz="1600" dirty="0">
                <a:latin typeface="Times New Roman"/>
                <a:cs typeface="Times New Roman"/>
              </a:rPr>
              <a:t> </a:t>
            </a:r>
            <a:r>
              <a:rPr lang="ru-RU" sz="1600" dirty="0" err="1">
                <a:latin typeface="Times New Roman"/>
                <a:cs typeface="Times New Roman"/>
              </a:rPr>
              <a:t>айналысатын</a:t>
            </a:r>
            <a:r>
              <a:rPr lang="ru-RU" sz="1600" dirty="0">
                <a:latin typeface="Times New Roman"/>
                <a:cs typeface="Times New Roman"/>
              </a:rPr>
              <a:t> </a:t>
            </a:r>
            <a:r>
              <a:rPr lang="ru-RU" sz="1600" dirty="0" err="1">
                <a:latin typeface="Times New Roman"/>
                <a:cs typeface="Times New Roman"/>
              </a:rPr>
              <a:t>әйелдер</a:t>
            </a:r>
            <a:r>
              <a:rPr lang="ru-RU" sz="1600" dirty="0">
                <a:latin typeface="Times New Roman"/>
                <a:cs typeface="Times New Roman"/>
              </a:rPr>
              <a:t> </a:t>
            </a:r>
            <a:r>
              <a:rPr lang="ru-RU" sz="1600" dirty="0" err="1">
                <a:latin typeface="Times New Roman"/>
                <a:cs typeface="Times New Roman"/>
              </a:rPr>
              <a:t>күштердің</a:t>
            </a:r>
            <a:r>
              <a:rPr lang="ru-RU" sz="1600" dirty="0">
                <a:latin typeface="Times New Roman"/>
                <a:cs typeface="Times New Roman"/>
              </a:rPr>
              <a:t> </a:t>
            </a:r>
            <a:r>
              <a:rPr lang="ru-RU" sz="1600" dirty="0" err="1">
                <a:latin typeface="Times New Roman"/>
                <a:cs typeface="Times New Roman"/>
              </a:rPr>
              <a:t>теңсіздігі</a:t>
            </a:r>
            <a:r>
              <a:rPr lang="ru-RU" sz="1600" dirty="0">
                <a:latin typeface="Times New Roman"/>
                <a:cs typeface="Times New Roman"/>
              </a:rPr>
              <a:t>, </a:t>
            </a:r>
            <a:r>
              <a:rPr lang="ru-RU" sz="1600" dirty="0" err="1">
                <a:latin typeface="Times New Roman"/>
                <a:cs typeface="Times New Roman"/>
              </a:rPr>
              <a:t>ақпаратқа</a:t>
            </a:r>
            <a:r>
              <a:rPr lang="ru-RU" sz="1600" dirty="0">
                <a:latin typeface="Times New Roman"/>
                <a:cs typeface="Times New Roman"/>
              </a:rPr>
              <a:t> </a:t>
            </a:r>
            <a:r>
              <a:rPr lang="ru-RU" sz="1600" dirty="0" err="1">
                <a:latin typeface="Times New Roman"/>
                <a:cs typeface="Times New Roman"/>
              </a:rPr>
              <a:t>қол</a:t>
            </a:r>
            <a:r>
              <a:rPr lang="ru-RU" sz="1600" dirty="0">
                <a:latin typeface="Times New Roman"/>
                <a:cs typeface="Times New Roman"/>
              </a:rPr>
              <a:t> </a:t>
            </a:r>
            <a:r>
              <a:rPr lang="ru-RU" sz="1600" dirty="0" err="1">
                <a:latin typeface="Times New Roman"/>
                <a:cs typeface="Times New Roman"/>
              </a:rPr>
              <a:t>жеткізудің</a:t>
            </a:r>
            <a:r>
              <a:rPr lang="ru-RU" sz="1600" dirty="0">
                <a:latin typeface="Times New Roman"/>
                <a:cs typeface="Times New Roman"/>
              </a:rPr>
              <a:t> </a:t>
            </a:r>
            <a:r>
              <a:rPr lang="ru-RU" sz="1600" dirty="0" err="1">
                <a:latin typeface="Times New Roman"/>
                <a:cs typeface="Times New Roman"/>
              </a:rPr>
              <a:t>шектеулілігі</a:t>
            </a:r>
            <a:r>
              <a:rPr lang="ru-RU" sz="1600" dirty="0">
                <a:latin typeface="Times New Roman"/>
                <a:cs typeface="Times New Roman"/>
              </a:rPr>
              <a:t>, </a:t>
            </a:r>
            <a:r>
              <a:rPr lang="ru-RU" sz="1600" dirty="0" err="1">
                <a:latin typeface="Times New Roman"/>
                <a:cs typeface="Times New Roman"/>
              </a:rPr>
              <a:t>қозғалыс</a:t>
            </a:r>
            <a:r>
              <a:rPr lang="ru-RU" sz="1600" dirty="0">
                <a:latin typeface="Times New Roman"/>
                <a:cs typeface="Times New Roman"/>
              </a:rPr>
              <a:t> </a:t>
            </a:r>
            <a:r>
              <a:rPr lang="ru-RU" sz="1600" dirty="0" err="1">
                <a:latin typeface="Times New Roman"/>
                <a:cs typeface="Times New Roman"/>
              </a:rPr>
              <a:t>еркіндігінің</a:t>
            </a:r>
            <a:r>
              <a:rPr lang="ru-RU" sz="1600" dirty="0">
                <a:latin typeface="Times New Roman"/>
                <a:cs typeface="Times New Roman"/>
              </a:rPr>
              <a:t> </a:t>
            </a:r>
            <a:r>
              <a:rPr lang="ru-RU" sz="1600" dirty="0" err="1">
                <a:latin typeface="Times New Roman"/>
                <a:cs typeface="Times New Roman"/>
              </a:rPr>
              <a:t>шектелуі</a:t>
            </a:r>
            <a:r>
              <a:rPr lang="ru-RU" sz="1600" dirty="0">
                <a:latin typeface="Times New Roman"/>
                <a:cs typeface="Times New Roman"/>
              </a:rPr>
              <a:t> </a:t>
            </a:r>
            <a:r>
              <a:rPr lang="ru-RU" sz="1600" dirty="0" err="1">
                <a:latin typeface="Times New Roman"/>
                <a:cs typeface="Times New Roman"/>
              </a:rPr>
              <a:t>және</a:t>
            </a:r>
            <a:r>
              <a:rPr lang="ru-RU" sz="1600" dirty="0">
                <a:latin typeface="Times New Roman"/>
                <a:cs typeface="Times New Roman"/>
              </a:rPr>
              <a:t> </a:t>
            </a:r>
            <a:r>
              <a:rPr lang="ru-RU" sz="1600" dirty="0" err="1">
                <a:latin typeface="Times New Roman"/>
                <a:cs typeface="Times New Roman"/>
              </a:rPr>
              <a:t>жұмысының</a:t>
            </a:r>
            <a:r>
              <a:rPr lang="ru-RU" sz="1600" dirty="0">
                <a:latin typeface="Times New Roman"/>
                <a:cs typeface="Times New Roman"/>
              </a:rPr>
              <a:t> </a:t>
            </a:r>
            <a:r>
              <a:rPr lang="ru-RU" sz="1600" dirty="0" err="1">
                <a:latin typeface="Times New Roman"/>
                <a:cs typeface="Times New Roman"/>
              </a:rPr>
              <a:t>көрінбейтін</a:t>
            </a:r>
            <a:r>
              <a:rPr lang="ru-RU" sz="1600" dirty="0">
                <a:latin typeface="Times New Roman"/>
                <a:cs typeface="Times New Roman"/>
              </a:rPr>
              <a:t> </a:t>
            </a:r>
            <a:r>
              <a:rPr lang="ru-RU" sz="1600" dirty="0" err="1">
                <a:latin typeface="Times New Roman"/>
                <a:cs typeface="Times New Roman"/>
              </a:rPr>
              <a:t>сипаты</a:t>
            </a:r>
            <a:r>
              <a:rPr lang="ru-RU" sz="1600" dirty="0">
                <a:latin typeface="Times New Roman"/>
                <a:cs typeface="Times New Roman"/>
              </a:rPr>
              <a:t> </a:t>
            </a:r>
            <a:r>
              <a:rPr lang="ru-RU" sz="1600" dirty="0" err="1">
                <a:latin typeface="Times New Roman"/>
                <a:cs typeface="Times New Roman"/>
              </a:rPr>
              <a:t>салдарынан</a:t>
            </a:r>
            <a:r>
              <a:rPr lang="ru-RU" sz="1600" dirty="0">
                <a:latin typeface="Times New Roman"/>
                <a:cs typeface="Times New Roman"/>
              </a:rPr>
              <a:t> </a:t>
            </a:r>
            <a:r>
              <a:rPr lang="ru-RU" sz="1600" dirty="0" err="1">
                <a:latin typeface="Times New Roman"/>
                <a:cs typeface="Times New Roman"/>
              </a:rPr>
              <a:t>туындайтын</a:t>
            </a:r>
            <a:r>
              <a:rPr lang="ru-RU" sz="1600" dirty="0">
                <a:latin typeface="Times New Roman"/>
                <a:cs typeface="Times New Roman"/>
              </a:rPr>
              <a:t> </a:t>
            </a:r>
            <a:r>
              <a:rPr lang="ru-RU" sz="1600" dirty="0" err="1">
                <a:latin typeface="Times New Roman"/>
                <a:cs typeface="Times New Roman"/>
              </a:rPr>
              <a:t>зорлық-зомбылыққа</a:t>
            </a:r>
            <a:r>
              <a:rPr lang="ru-RU" sz="1600" dirty="0">
                <a:latin typeface="Times New Roman"/>
                <a:cs typeface="Times New Roman"/>
              </a:rPr>
              <a:t> </a:t>
            </a:r>
            <a:r>
              <a:rPr lang="ru-RU" sz="1600" dirty="0" err="1">
                <a:latin typeface="Times New Roman"/>
                <a:cs typeface="Times New Roman"/>
              </a:rPr>
              <a:t>өте</a:t>
            </a:r>
            <a:r>
              <a:rPr lang="ru-RU" sz="1600" dirty="0">
                <a:latin typeface="Times New Roman"/>
                <a:cs typeface="Times New Roman"/>
              </a:rPr>
              <a:t> </a:t>
            </a:r>
            <a:r>
              <a:rPr lang="ru-RU" sz="1600" dirty="0" err="1">
                <a:latin typeface="Times New Roman"/>
                <a:cs typeface="Times New Roman"/>
              </a:rPr>
              <a:t>осал</a:t>
            </a:r>
            <a:r>
              <a:rPr lang="ru-RU" sz="1600" dirty="0">
                <a:latin typeface="Times New Roman"/>
                <a:cs typeface="Times New Roman"/>
              </a:rPr>
              <a:t> </a:t>
            </a:r>
            <a:r>
              <a:rPr lang="ru-RU" sz="1600" dirty="0" err="1">
                <a:latin typeface="Times New Roman"/>
                <a:cs typeface="Times New Roman"/>
              </a:rPr>
              <a:t>болып</a:t>
            </a:r>
            <a:r>
              <a:rPr lang="ru-RU" sz="1600" dirty="0">
                <a:latin typeface="Times New Roman"/>
                <a:cs typeface="Times New Roman"/>
              </a:rPr>
              <a:t> </a:t>
            </a:r>
            <a:r>
              <a:rPr lang="ru-RU" sz="1600" dirty="0" err="1">
                <a:latin typeface="Times New Roman"/>
                <a:cs typeface="Times New Roman"/>
              </a:rPr>
              <a:t>келеді</a:t>
            </a:r>
            <a:r>
              <a:rPr lang="ru-RU" sz="1600" dirty="0">
                <a:latin typeface="Times New Roman"/>
                <a:cs typeface="Times New Roman"/>
              </a:rPr>
              <a:t>.</a:t>
            </a:r>
            <a:endParaRPr lang="ru-RU" sz="1600">
              <a:ea typeface="Meiryo"/>
            </a:endParaRPr>
          </a:p>
          <a:p>
            <a:pPr algn="just"/>
            <a:r>
              <a:rPr lang="ru-RU" sz="1600" err="1">
                <a:latin typeface="Times New Roman"/>
                <a:cs typeface="Times New Roman"/>
              </a:rPr>
              <a:t>Еңбек</a:t>
            </a:r>
            <a:r>
              <a:rPr lang="ru-RU" sz="1600" dirty="0">
                <a:latin typeface="Times New Roman"/>
                <a:cs typeface="Times New Roman"/>
              </a:rPr>
              <a:t> </a:t>
            </a:r>
            <a:r>
              <a:rPr lang="ru-RU" sz="1600" err="1">
                <a:latin typeface="Times New Roman"/>
                <a:cs typeface="Times New Roman"/>
              </a:rPr>
              <a:t>көші-қоны</a:t>
            </a:r>
            <a:r>
              <a:rPr lang="ru-RU" sz="1600" dirty="0">
                <a:latin typeface="Times New Roman"/>
                <a:cs typeface="Times New Roman"/>
              </a:rPr>
              <a:t> </a:t>
            </a:r>
            <a:r>
              <a:rPr lang="ru-RU" sz="1600" err="1">
                <a:latin typeface="Times New Roman"/>
                <a:cs typeface="Times New Roman"/>
              </a:rPr>
              <a:t>көбінесе</a:t>
            </a:r>
            <a:r>
              <a:rPr lang="ru-RU" sz="1600" dirty="0">
                <a:latin typeface="Times New Roman"/>
                <a:cs typeface="Times New Roman"/>
              </a:rPr>
              <a:t> </a:t>
            </a:r>
            <a:r>
              <a:rPr lang="ru-RU" sz="1600" err="1">
                <a:latin typeface="Times New Roman"/>
                <a:cs typeface="Times New Roman"/>
              </a:rPr>
              <a:t>әйелдердің</a:t>
            </a:r>
            <a:r>
              <a:rPr lang="ru-RU" sz="1600" dirty="0">
                <a:latin typeface="Times New Roman"/>
                <a:cs typeface="Times New Roman"/>
              </a:rPr>
              <a:t> </a:t>
            </a:r>
            <a:r>
              <a:rPr lang="ru-RU" sz="1600" err="1">
                <a:latin typeface="Times New Roman"/>
                <a:cs typeface="Times New Roman"/>
              </a:rPr>
              <a:t>еркін</a:t>
            </a:r>
            <a:r>
              <a:rPr lang="ru-RU" sz="1600" dirty="0">
                <a:latin typeface="Times New Roman"/>
                <a:cs typeface="Times New Roman"/>
              </a:rPr>
              <a:t> </a:t>
            </a:r>
            <a:r>
              <a:rPr lang="ru-RU" sz="1600" err="1">
                <a:latin typeface="Times New Roman"/>
                <a:cs typeface="Times New Roman"/>
              </a:rPr>
              <a:t>және</a:t>
            </a:r>
            <a:r>
              <a:rPr lang="ru-RU" sz="1600" dirty="0">
                <a:latin typeface="Times New Roman"/>
                <a:cs typeface="Times New Roman"/>
              </a:rPr>
              <a:t> </a:t>
            </a:r>
            <a:r>
              <a:rPr lang="ru-RU" sz="1600" err="1">
                <a:latin typeface="Times New Roman"/>
                <a:cs typeface="Times New Roman"/>
              </a:rPr>
              <a:t>тәуелсіз</a:t>
            </a:r>
            <a:r>
              <a:rPr lang="ru-RU" sz="1600" dirty="0">
                <a:latin typeface="Times New Roman"/>
                <a:cs typeface="Times New Roman"/>
              </a:rPr>
              <a:t> </a:t>
            </a:r>
            <a:r>
              <a:rPr lang="ru-RU" sz="1600" err="1">
                <a:latin typeface="Times New Roman"/>
                <a:cs typeface="Times New Roman"/>
              </a:rPr>
              <a:t>ерік-жігерінің</a:t>
            </a:r>
            <a:r>
              <a:rPr lang="ru-RU" sz="1600" dirty="0">
                <a:latin typeface="Times New Roman"/>
                <a:cs typeface="Times New Roman"/>
              </a:rPr>
              <a:t> </a:t>
            </a:r>
            <a:r>
              <a:rPr lang="ru-RU" sz="1600" err="1">
                <a:latin typeface="Times New Roman"/>
                <a:cs typeface="Times New Roman"/>
              </a:rPr>
              <a:t>көрінісі</a:t>
            </a:r>
            <a:r>
              <a:rPr lang="ru-RU" sz="1600" dirty="0">
                <a:latin typeface="Times New Roman"/>
                <a:cs typeface="Times New Roman"/>
              </a:rPr>
              <a:t> </a:t>
            </a:r>
            <a:r>
              <a:rPr lang="ru-RU" sz="1600" err="1">
                <a:latin typeface="Times New Roman"/>
                <a:cs typeface="Times New Roman"/>
              </a:rPr>
              <a:t>ретінде</a:t>
            </a:r>
            <a:r>
              <a:rPr lang="ru-RU" sz="1600" dirty="0">
                <a:latin typeface="Times New Roman"/>
                <a:cs typeface="Times New Roman"/>
              </a:rPr>
              <a:t> </a:t>
            </a:r>
            <a:r>
              <a:rPr lang="ru-RU" sz="1600" err="1">
                <a:latin typeface="Times New Roman"/>
                <a:cs typeface="Times New Roman"/>
              </a:rPr>
              <a:t>емес</a:t>
            </a:r>
            <a:r>
              <a:rPr lang="ru-RU" sz="1600" dirty="0">
                <a:latin typeface="Times New Roman"/>
                <a:cs typeface="Times New Roman"/>
              </a:rPr>
              <a:t>, </a:t>
            </a:r>
            <a:r>
              <a:rPr lang="ru-RU" sz="1600" err="1">
                <a:latin typeface="Times New Roman"/>
                <a:cs typeface="Times New Roman"/>
              </a:rPr>
              <a:t>экономикалық</a:t>
            </a:r>
            <a:r>
              <a:rPr lang="ru-RU" sz="1600" dirty="0">
                <a:latin typeface="Times New Roman"/>
                <a:cs typeface="Times New Roman"/>
              </a:rPr>
              <a:t> </a:t>
            </a:r>
            <a:r>
              <a:rPr lang="ru-RU" sz="1600" err="1">
                <a:latin typeface="Times New Roman"/>
                <a:cs typeface="Times New Roman"/>
              </a:rPr>
              <a:t>және</a:t>
            </a:r>
            <a:r>
              <a:rPr lang="ru-RU" sz="1600" dirty="0">
                <a:latin typeface="Times New Roman"/>
                <a:cs typeface="Times New Roman"/>
              </a:rPr>
              <a:t> </a:t>
            </a:r>
            <a:r>
              <a:rPr lang="ru-RU" sz="1600" err="1">
                <a:latin typeface="Times New Roman"/>
                <a:cs typeface="Times New Roman"/>
              </a:rPr>
              <a:t>қаржылық</a:t>
            </a:r>
            <a:r>
              <a:rPr lang="ru-RU" sz="1600" dirty="0">
                <a:latin typeface="Times New Roman"/>
                <a:cs typeface="Times New Roman"/>
              </a:rPr>
              <a:t> </a:t>
            </a:r>
            <a:r>
              <a:rPr lang="ru-RU" sz="1600" err="1">
                <a:latin typeface="Times New Roman"/>
                <a:cs typeface="Times New Roman"/>
              </a:rPr>
              <a:t>қажеттілікке</a:t>
            </a:r>
            <a:r>
              <a:rPr lang="ru-RU" sz="1600" dirty="0">
                <a:latin typeface="Times New Roman"/>
                <a:cs typeface="Times New Roman"/>
              </a:rPr>
              <a:t> </a:t>
            </a:r>
            <a:r>
              <a:rPr lang="ru-RU" sz="1600" err="1">
                <a:latin typeface="Times New Roman"/>
                <a:cs typeface="Times New Roman"/>
              </a:rPr>
              <a:t>байланысты</a:t>
            </a:r>
            <a:r>
              <a:rPr lang="ru-RU" sz="1600" dirty="0">
                <a:latin typeface="Times New Roman"/>
                <a:cs typeface="Times New Roman"/>
              </a:rPr>
              <a:t> </a:t>
            </a:r>
            <a:r>
              <a:rPr lang="ru-RU" sz="1600" err="1">
                <a:latin typeface="Times New Roman"/>
                <a:cs typeface="Times New Roman"/>
              </a:rPr>
              <a:t>әйелдер</a:t>
            </a:r>
            <a:r>
              <a:rPr lang="ru-RU" sz="1600" dirty="0">
                <a:latin typeface="Times New Roman"/>
                <a:cs typeface="Times New Roman"/>
              </a:rPr>
              <a:t> </a:t>
            </a:r>
            <a:r>
              <a:rPr lang="ru-RU" sz="1600" err="1">
                <a:latin typeface="Times New Roman"/>
                <a:cs typeface="Times New Roman"/>
              </a:rPr>
              <a:t>таңдауы</a:t>
            </a:r>
            <a:r>
              <a:rPr lang="ru-RU" sz="1600" dirty="0">
                <a:latin typeface="Times New Roman"/>
                <a:cs typeface="Times New Roman"/>
              </a:rPr>
              <a:t> керек </a:t>
            </a:r>
            <a:r>
              <a:rPr lang="ru-RU" sz="1600" err="1">
                <a:latin typeface="Times New Roman"/>
                <a:cs typeface="Times New Roman"/>
              </a:rPr>
              <a:t>дағдарыстық</a:t>
            </a:r>
            <a:r>
              <a:rPr lang="ru-RU" sz="1600" dirty="0">
                <a:latin typeface="Times New Roman"/>
                <a:cs typeface="Times New Roman"/>
              </a:rPr>
              <a:t> </a:t>
            </a:r>
            <a:r>
              <a:rPr lang="ru-RU" sz="1600" err="1">
                <a:latin typeface="Times New Roman"/>
                <a:cs typeface="Times New Roman"/>
              </a:rPr>
              <a:t>жағдайларды</a:t>
            </a:r>
            <a:r>
              <a:rPr lang="ru-RU" sz="1600" dirty="0">
                <a:latin typeface="Times New Roman"/>
                <a:cs typeface="Times New Roman"/>
              </a:rPr>
              <a:t> </a:t>
            </a:r>
            <a:r>
              <a:rPr lang="ru-RU" sz="1600" err="1">
                <a:latin typeface="Times New Roman"/>
                <a:cs typeface="Times New Roman"/>
              </a:rPr>
              <a:t>жеңудің</a:t>
            </a:r>
            <a:r>
              <a:rPr lang="ru-RU" sz="1600" dirty="0">
                <a:latin typeface="Times New Roman"/>
                <a:cs typeface="Times New Roman"/>
              </a:rPr>
              <a:t> (</a:t>
            </a:r>
            <a:r>
              <a:rPr lang="ru-RU" sz="1600" err="1">
                <a:latin typeface="Times New Roman"/>
                <a:cs typeface="Times New Roman"/>
              </a:rPr>
              <a:t>күресудің</a:t>
            </a:r>
            <a:r>
              <a:rPr lang="ru-RU" sz="1600" dirty="0">
                <a:latin typeface="Times New Roman"/>
                <a:cs typeface="Times New Roman"/>
              </a:rPr>
              <a:t>) </a:t>
            </a:r>
            <a:r>
              <a:rPr lang="ru-RU" sz="1600" err="1">
                <a:latin typeface="Times New Roman"/>
                <a:cs typeface="Times New Roman"/>
              </a:rPr>
              <a:t>отбасылық</a:t>
            </a:r>
            <a:r>
              <a:rPr lang="ru-RU" sz="1600" dirty="0">
                <a:latin typeface="Times New Roman"/>
                <a:cs typeface="Times New Roman"/>
              </a:rPr>
              <a:t> </a:t>
            </a:r>
            <a:r>
              <a:rPr lang="ru-RU" sz="1600" err="1">
                <a:latin typeface="Times New Roman"/>
                <a:cs typeface="Times New Roman"/>
              </a:rPr>
              <a:t>механизмі</a:t>
            </a:r>
            <a:r>
              <a:rPr lang="ru-RU" sz="1600" dirty="0">
                <a:latin typeface="Times New Roman"/>
                <a:cs typeface="Times New Roman"/>
              </a:rPr>
              <a:t> </a:t>
            </a:r>
            <a:r>
              <a:rPr lang="ru-RU" sz="1600" err="1">
                <a:latin typeface="Times New Roman"/>
                <a:cs typeface="Times New Roman"/>
              </a:rPr>
              <a:t>ретінде</a:t>
            </a:r>
            <a:r>
              <a:rPr lang="ru-RU" sz="1600" dirty="0">
                <a:latin typeface="Times New Roman"/>
                <a:cs typeface="Times New Roman"/>
              </a:rPr>
              <a:t> </a:t>
            </a:r>
            <a:r>
              <a:rPr lang="ru-RU" sz="1600" err="1">
                <a:latin typeface="Times New Roman"/>
                <a:cs typeface="Times New Roman"/>
              </a:rPr>
              <a:t>сипатталады</a:t>
            </a:r>
            <a:r>
              <a:rPr lang="ru-RU" sz="1600" dirty="0">
                <a:latin typeface="Times New Roman"/>
                <a:cs typeface="Times New Roman"/>
              </a:rPr>
              <a:t>.</a:t>
            </a:r>
            <a:r>
              <a:rPr lang="ru-RU" sz="1600" dirty="0">
                <a:ea typeface="+mn-lt"/>
                <a:cs typeface="+mn-lt"/>
              </a:rPr>
              <a:t> </a:t>
            </a:r>
            <a:r>
              <a:rPr lang="ru-RU" sz="1600" err="1">
                <a:latin typeface="Times New Roman"/>
                <a:cs typeface="Times New Roman"/>
              </a:rPr>
              <a:t>Еңбек</a:t>
            </a:r>
            <a:r>
              <a:rPr lang="ru-RU" sz="1600" dirty="0">
                <a:latin typeface="Times New Roman"/>
                <a:cs typeface="Times New Roman"/>
              </a:rPr>
              <a:t> </a:t>
            </a:r>
            <a:r>
              <a:rPr lang="ru-RU" sz="1600" err="1">
                <a:latin typeface="Times New Roman"/>
                <a:cs typeface="Times New Roman"/>
              </a:rPr>
              <a:t>көші-қоны</a:t>
            </a:r>
            <a:r>
              <a:rPr lang="ru-RU" sz="1600" dirty="0">
                <a:latin typeface="Times New Roman"/>
                <a:cs typeface="Times New Roman"/>
              </a:rPr>
              <a:t> </a:t>
            </a:r>
            <a:r>
              <a:rPr lang="ru-RU" sz="1600" err="1">
                <a:latin typeface="Times New Roman"/>
                <a:cs typeface="Times New Roman"/>
              </a:rPr>
              <a:t>әйелдерге</a:t>
            </a:r>
            <a:r>
              <a:rPr lang="ru-RU" sz="1600" dirty="0">
                <a:latin typeface="Times New Roman"/>
                <a:cs typeface="Times New Roman"/>
              </a:rPr>
              <a:t> </a:t>
            </a:r>
            <a:r>
              <a:rPr lang="ru-RU" sz="1600" err="1">
                <a:latin typeface="Times New Roman"/>
                <a:cs typeface="Times New Roman"/>
              </a:rPr>
              <a:t>отбасы</a:t>
            </a:r>
            <a:r>
              <a:rPr lang="ru-RU" sz="1600" dirty="0">
                <a:latin typeface="Times New Roman"/>
                <a:cs typeface="Times New Roman"/>
              </a:rPr>
              <a:t> мен </a:t>
            </a:r>
            <a:r>
              <a:rPr lang="ru-RU" sz="1600" err="1">
                <a:latin typeface="Times New Roman"/>
                <a:cs typeface="Times New Roman"/>
              </a:rPr>
              <a:t>қауымдастықтағы</a:t>
            </a:r>
            <a:r>
              <a:rPr lang="ru-RU" sz="1600" dirty="0">
                <a:latin typeface="Times New Roman"/>
                <a:cs typeface="Times New Roman"/>
              </a:rPr>
              <a:t> </a:t>
            </a:r>
            <a:r>
              <a:rPr lang="ru-RU" sz="1600" err="1">
                <a:latin typeface="Times New Roman"/>
                <a:cs typeface="Times New Roman"/>
              </a:rPr>
              <a:t>өз</a:t>
            </a:r>
            <a:r>
              <a:rPr lang="ru-RU" sz="1600" dirty="0">
                <a:latin typeface="Times New Roman"/>
                <a:cs typeface="Times New Roman"/>
              </a:rPr>
              <a:t> </a:t>
            </a:r>
            <a:r>
              <a:rPr lang="ru-RU" sz="1600" err="1">
                <a:latin typeface="Times New Roman"/>
                <a:cs typeface="Times New Roman"/>
              </a:rPr>
              <a:t>ұстанымдарын</a:t>
            </a:r>
            <a:r>
              <a:rPr lang="ru-RU" sz="1600" dirty="0">
                <a:latin typeface="Times New Roman"/>
                <a:cs typeface="Times New Roman"/>
              </a:rPr>
              <a:t> </a:t>
            </a:r>
            <a:r>
              <a:rPr lang="ru-RU" sz="1600" err="1">
                <a:latin typeface="Times New Roman"/>
                <a:cs typeface="Times New Roman"/>
              </a:rPr>
              <a:t>қайта</a:t>
            </a:r>
            <a:r>
              <a:rPr lang="ru-RU" sz="1600" dirty="0">
                <a:latin typeface="Times New Roman"/>
                <a:cs typeface="Times New Roman"/>
              </a:rPr>
              <a:t> </a:t>
            </a:r>
            <a:r>
              <a:rPr lang="ru-RU" sz="1600" err="1">
                <a:latin typeface="Times New Roman"/>
                <a:cs typeface="Times New Roman"/>
              </a:rPr>
              <a:t>келісуге</a:t>
            </a:r>
            <a:r>
              <a:rPr lang="ru-RU" sz="1600" dirty="0">
                <a:latin typeface="Times New Roman"/>
                <a:cs typeface="Times New Roman"/>
              </a:rPr>
              <a:t> </a:t>
            </a:r>
            <a:r>
              <a:rPr lang="ru-RU" sz="1600" err="1">
                <a:latin typeface="Times New Roman"/>
                <a:cs typeface="Times New Roman"/>
              </a:rPr>
              <a:t>сирек</a:t>
            </a:r>
            <a:r>
              <a:rPr lang="ru-RU" sz="1600" dirty="0">
                <a:latin typeface="Times New Roman"/>
                <a:cs typeface="Times New Roman"/>
              </a:rPr>
              <a:t> </a:t>
            </a:r>
            <a:r>
              <a:rPr lang="ru-RU" sz="1600" err="1">
                <a:latin typeface="Times New Roman"/>
                <a:cs typeface="Times New Roman"/>
              </a:rPr>
              <a:t>мүмкіндік</a:t>
            </a:r>
            <a:r>
              <a:rPr lang="ru-RU" sz="1600" dirty="0">
                <a:latin typeface="Times New Roman"/>
                <a:cs typeface="Times New Roman"/>
              </a:rPr>
              <a:t> </a:t>
            </a:r>
            <a:r>
              <a:rPr lang="ru-RU" sz="1600" err="1">
                <a:latin typeface="Times New Roman"/>
                <a:cs typeface="Times New Roman"/>
              </a:rPr>
              <a:t>береді</a:t>
            </a:r>
            <a:r>
              <a:rPr lang="ru-RU" sz="1600" dirty="0">
                <a:latin typeface="Times New Roman"/>
                <a:cs typeface="Times New Roman"/>
              </a:rPr>
              <a:t>, ал мигрант </a:t>
            </a:r>
            <a:r>
              <a:rPr lang="ru-RU" sz="1600" err="1">
                <a:latin typeface="Times New Roman"/>
                <a:cs typeface="Times New Roman"/>
              </a:rPr>
              <a:t>әйелдер</a:t>
            </a:r>
            <a:r>
              <a:rPr lang="ru-RU" sz="1600" dirty="0">
                <a:latin typeface="Times New Roman"/>
                <a:cs typeface="Times New Roman"/>
              </a:rPr>
              <a:t> </a:t>
            </a:r>
            <a:r>
              <a:rPr lang="ru-RU" sz="1600" err="1">
                <a:latin typeface="Times New Roman"/>
                <a:cs typeface="Times New Roman"/>
              </a:rPr>
              <a:t>дәстүрлі</a:t>
            </a:r>
            <a:r>
              <a:rPr lang="ru-RU" sz="1600" dirty="0">
                <a:latin typeface="Times New Roman"/>
                <a:cs typeface="Times New Roman"/>
              </a:rPr>
              <a:t> </a:t>
            </a:r>
            <a:r>
              <a:rPr lang="ru-RU" sz="1600" err="1">
                <a:latin typeface="Times New Roman"/>
                <a:cs typeface="Times New Roman"/>
              </a:rPr>
              <a:t>гендерлік</a:t>
            </a:r>
            <a:r>
              <a:rPr lang="ru-RU" sz="1600" dirty="0">
                <a:latin typeface="Times New Roman"/>
                <a:cs typeface="Times New Roman"/>
              </a:rPr>
              <a:t> </a:t>
            </a:r>
            <a:r>
              <a:rPr lang="ru-RU" sz="1600" err="1">
                <a:latin typeface="Times New Roman"/>
                <a:cs typeface="Times New Roman"/>
              </a:rPr>
              <a:t>рөлдер</a:t>
            </a:r>
            <a:r>
              <a:rPr lang="ru-RU" sz="1600" dirty="0">
                <a:latin typeface="Times New Roman"/>
                <a:cs typeface="Times New Roman"/>
              </a:rPr>
              <a:t> мен </a:t>
            </a:r>
            <a:r>
              <a:rPr lang="ru-RU" sz="1600" err="1">
                <a:latin typeface="Times New Roman"/>
                <a:cs typeface="Times New Roman"/>
              </a:rPr>
              <a:t>жауапкершіліктерді</a:t>
            </a:r>
            <a:r>
              <a:rPr lang="ru-RU" sz="1600" dirty="0">
                <a:latin typeface="Times New Roman"/>
                <a:cs typeface="Times New Roman"/>
              </a:rPr>
              <a:t> </a:t>
            </a:r>
            <a:r>
              <a:rPr lang="ru-RU" sz="1600" err="1">
                <a:latin typeface="Times New Roman"/>
                <a:cs typeface="Times New Roman"/>
              </a:rPr>
              <a:t>орындауды</a:t>
            </a:r>
            <a:r>
              <a:rPr lang="ru-RU" sz="1600" dirty="0">
                <a:latin typeface="Times New Roman"/>
                <a:cs typeface="Times New Roman"/>
              </a:rPr>
              <a:t> </a:t>
            </a:r>
            <a:r>
              <a:rPr lang="ru-RU" sz="1600" err="1">
                <a:latin typeface="Times New Roman"/>
                <a:cs typeface="Times New Roman"/>
              </a:rPr>
              <a:t>жалғастыра</a:t>
            </a:r>
            <a:r>
              <a:rPr lang="ru-RU" sz="1600" dirty="0">
                <a:latin typeface="Times New Roman"/>
                <a:cs typeface="Times New Roman"/>
              </a:rPr>
              <a:t> </a:t>
            </a:r>
            <a:r>
              <a:rPr lang="ru-RU" sz="1600" err="1">
                <a:latin typeface="Times New Roman"/>
                <a:cs typeface="Times New Roman"/>
              </a:rPr>
              <a:t>отырып</a:t>
            </a:r>
            <a:r>
              <a:rPr lang="ru-RU" sz="1600" dirty="0">
                <a:latin typeface="Times New Roman"/>
                <a:cs typeface="Times New Roman"/>
              </a:rPr>
              <a:t>, </a:t>
            </a:r>
            <a:r>
              <a:rPr lang="ru-RU" sz="1600" err="1">
                <a:latin typeface="Times New Roman"/>
                <a:cs typeface="Times New Roman"/>
              </a:rPr>
              <a:t>идеалды</a:t>
            </a:r>
            <a:r>
              <a:rPr lang="ru-RU" sz="1600" dirty="0">
                <a:latin typeface="Times New Roman"/>
                <a:cs typeface="Times New Roman"/>
              </a:rPr>
              <a:t> </a:t>
            </a:r>
            <a:r>
              <a:rPr lang="ru-RU" sz="1600" err="1">
                <a:latin typeface="Times New Roman"/>
                <a:cs typeface="Times New Roman"/>
              </a:rPr>
              <a:t>жыныстық</a:t>
            </a:r>
            <a:r>
              <a:rPr lang="ru-RU" sz="1600" dirty="0">
                <a:latin typeface="Times New Roman"/>
                <a:cs typeface="Times New Roman"/>
              </a:rPr>
              <a:t> </a:t>
            </a:r>
            <a:r>
              <a:rPr lang="ru-RU" sz="1600" err="1">
                <a:latin typeface="Times New Roman"/>
                <a:cs typeface="Times New Roman"/>
              </a:rPr>
              <a:t>стереотипке</a:t>
            </a:r>
            <a:r>
              <a:rPr lang="ru-RU" sz="1600" dirty="0">
                <a:latin typeface="Times New Roman"/>
                <a:cs typeface="Times New Roman"/>
              </a:rPr>
              <a:t> </a:t>
            </a:r>
            <a:r>
              <a:rPr lang="ru-RU" sz="1600" err="1">
                <a:latin typeface="Times New Roman"/>
                <a:cs typeface="Times New Roman"/>
              </a:rPr>
              <a:t>сәйкес</a:t>
            </a:r>
            <a:r>
              <a:rPr lang="ru-RU" sz="1600" dirty="0">
                <a:latin typeface="Times New Roman"/>
                <a:cs typeface="Times New Roman"/>
              </a:rPr>
              <a:t> </a:t>
            </a:r>
            <a:r>
              <a:rPr lang="ru-RU" sz="1600" err="1">
                <a:latin typeface="Times New Roman"/>
                <a:cs typeface="Times New Roman"/>
              </a:rPr>
              <a:t>келу</a:t>
            </a:r>
            <a:r>
              <a:rPr lang="ru-RU" sz="1600" dirty="0">
                <a:latin typeface="Times New Roman"/>
                <a:cs typeface="Times New Roman"/>
              </a:rPr>
              <a:t> </a:t>
            </a:r>
            <a:r>
              <a:rPr lang="ru-RU" sz="1600" err="1">
                <a:latin typeface="Times New Roman"/>
                <a:cs typeface="Times New Roman"/>
              </a:rPr>
              <a:t>үшін</a:t>
            </a:r>
            <a:r>
              <a:rPr lang="ru-RU" sz="1600" dirty="0">
                <a:latin typeface="Times New Roman"/>
                <a:cs typeface="Times New Roman"/>
              </a:rPr>
              <a:t> </a:t>
            </a:r>
            <a:r>
              <a:rPr lang="ru-RU" sz="1600" err="1">
                <a:latin typeface="Times New Roman"/>
                <a:cs typeface="Times New Roman"/>
              </a:rPr>
              <a:t>жиі</a:t>
            </a:r>
            <a:r>
              <a:rPr lang="ru-RU" sz="1600" dirty="0">
                <a:latin typeface="Times New Roman"/>
                <a:cs typeface="Times New Roman"/>
              </a:rPr>
              <a:t> </a:t>
            </a:r>
            <a:r>
              <a:rPr lang="ru-RU" sz="1600" err="1">
                <a:latin typeface="Times New Roman"/>
                <a:cs typeface="Times New Roman"/>
              </a:rPr>
              <a:t>әлеуметтік</a:t>
            </a:r>
            <a:r>
              <a:rPr lang="ru-RU" sz="1600" dirty="0">
                <a:latin typeface="Times New Roman"/>
                <a:cs typeface="Times New Roman"/>
              </a:rPr>
              <a:t> </a:t>
            </a:r>
            <a:r>
              <a:rPr lang="ru-RU" sz="1600" err="1">
                <a:latin typeface="Times New Roman"/>
                <a:cs typeface="Times New Roman"/>
              </a:rPr>
              <a:t>қысымды</a:t>
            </a:r>
            <a:r>
              <a:rPr lang="ru-RU" sz="1600" dirty="0">
                <a:latin typeface="Times New Roman"/>
                <a:cs typeface="Times New Roman"/>
              </a:rPr>
              <a:t> </a:t>
            </a:r>
            <a:r>
              <a:rPr lang="ru-RU" sz="1600" err="1">
                <a:latin typeface="Times New Roman"/>
                <a:cs typeface="Times New Roman"/>
              </a:rPr>
              <a:t>бастан</a:t>
            </a:r>
            <a:r>
              <a:rPr lang="ru-RU" sz="1600" dirty="0">
                <a:latin typeface="Times New Roman"/>
                <a:cs typeface="Times New Roman"/>
              </a:rPr>
              <a:t> </a:t>
            </a:r>
            <a:r>
              <a:rPr lang="ru-RU" sz="1600" err="1">
                <a:latin typeface="Times New Roman"/>
                <a:cs typeface="Times New Roman"/>
              </a:rPr>
              <a:t>кешіреді</a:t>
            </a:r>
            <a:r>
              <a:rPr lang="ru-RU" sz="1600" dirty="0">
                <a:latin typeface="Times New Roman"/>
                <a:cs typeface="Times New Roman"/>
              </a:rPr>
              <a:t>. Ана </a:t>
            </a:r>
            <a:r>
              <a:rPr lang="ru-RU" sz="1600" err="1">
                <a:latin typeface="Times New Roman"/>
                <a:cs typeface="Times New Roman"/>
              </a:rPr>
              <a:t>болғандар</a:t>
            </a:r>
            <a:r>
              <a:rPr lang="ru-RU" sz="1600" dirty="0">
                <a:latin typeface="Times New Roman"/>
                <a:cs typeface="Times New Roman"/>
              </a:rPr>
              <a:t> </a:t>
            </a:r>
            <a:r>
              <a:rPr lang="ru-RU" sz="1600" err="1">
                <a:latin typeface="Times New Roman"/>
                <a:cs typeface="Times New Roman"/>
              </a:rPr>
              <a:t>балалары</a:t>
            </a:r>
            <a:r>
              <a:rPr lang="ru-RU" sz="1600" dirty="0">
                <a:latin typeface="Times New Roman"/>
                <a:cs typeface="Times New Roman"/>
              </a:rPr>
              <a:t> мен </a:t>
            </a:r>
            <a:r>
              <a:rPr lang="ru-RU" sz="1600" err="1">
                <a:latin typeface="Times New Roman"/>
                <a:cs typeface="Times New Roman"/>
              </a:rPr>
              <a:t>отбасының</a:t>
            </a:r>
            <a:r>
              <a:rPr lang="ru-RU" sz="1600" dirty="0">
                <a:latin typeface="Times New Roman"/>
                <a:cs typeface="Times New Roman"/>
              </a:rPr>
              <a:t> </a:t>
            </a:r>
            <a:r>
              <a:rPr lang="ru-RU" sz="1600" err="1">
                <a:latin typeface="Times New Roman"/>
                <a:cs typeface="Times New Roman"/>
              </a:rPr>
              <a:t>басқа</a:t>
            </a:r>
            <a:r>
              <a:rPr lang="ru-RU" sz="1600" dirty="0">
                <a:latin typeface="Times New Roman"/>
                <a:cs typeface="Times New Roman"/>
              </a:rPr>
              <a:t> </a:t>
            </a:r>
            <a:r>
              <a:rPr lang="ru-RU" sz="1600" err="1">
                <a:latin typeface="Times New Roman"/>
                <a:cs typeface="Times New Roman"/>
              </a:rPr>
              <a:t>мүшелері</a:t>
            </a:r>
            <a:r>
              <a:rPr lang="ru-RU" sz="1600" dirty="0">
                <a:latin typeface="Times New Roman"/>
                <a:cs typeface="Times New Roman"/>
              </a:rPr>
              <a:t> </a:t>
            </a:r>
            <a:r>
              <a:rPr lang="ru-RU" sz="1600" err="1">
                <a:latin typeface="Times New Roman"/>
                <a:cs typeface="Times New Roman"/>
              </a:rPr>
              <a:t>үшін</a:t>
            </a:r>
            <a:r>
              <a:rPr lang="ru-RU" sz="1600" dirty="0">
                <a:latin typeface="Times New Roman"/>
                <a:cs typeface="Times New Roman"/>
              </a:rPr>
              <a:t> </a:t>
            </a:r>
            <a:r>
              <a:rPr lang="ru-RU" sz="1600" err="1">
                <a:latin typeface="Times New Roman"/>
                <a:cs typeface="Times New Roman"/>
              </a:rPr>
              <a:t>виртуалды</a:t>
            </a:r>
            <a:r>
              <a:rPr lang="ru-RU" sz="1600" dirty="0">
                <a:latin typeface="Times New Roman"/>
                <a:cs typeface="Times New Roman"/>
              </a:rPr>
              <a:t> «</a:t>
            </a:r>
            <a:r>
              <a:rPr lang="ru-RU" sz="1600" err="1">
                <a:latin typeface="Times New Roman"/>
                <a:cs typeface="Times New Roman"/>
              </a:rPr>
              <a:t>эмоционалдық</a:t>
            </a:r>
            <a:r>
              <a:rPr lang="ru-RU" sz="1600" dirty="0">
                <a:latin typeface="Times New Roman"/>
                <a:cs typeface="Times New Roman"/>
              </a:rPr>
              <a:t> </a:t>
            </a:r>
            <a:r>
              <a:rPr lang="ru-RU" sz="1600" err="1">
                <a:latin typeface="Times New Roman"/>
                <a:cs typeface="Times New Roman"/>
              </a:rPr>
              <a:t>күтім</a:t>
            </a:r>
            <a:r>
              <a:rPr lang="ru-RU" sz="1600" dirty="0">
                <a:latin typeface="Times New Roman"/>
                <a:cs typeface="Times New Roman"/>
              </a:rPr>
              <a:t> </a:t>
            </a:r>
            <a:r>
              <a:rPr lang="ru-RU" sz="1600" err="1">
                <a:latin typeface="Times New Roman"/>
                <a:cs typeface="Times New Roman"/>
              </a:rPr>
              <a:t>жұмысын</a:t>
            </a:r>
            <a:r>
              <a:rPr lang="ru-RU" sz="1600" dirty="0">
                <a:latin typeface="Times New Roman"/>
                <a:cs typeface="Times New Roman"/>
              </a:rPr>
              <a:t>» </a:t>
            </a:r>
            <a:r>
              <a:rPr lang="ru-RU" sz="1600" err="1">
                <a:latin typeface="Times New Roman"/>
                <a:cs typeface="Times New Roman"/>
              </a:rPr>
              <a:t>жүзеге</a:t>
            </a:r>
            <a:r>
              <a:rPr lang="ru-RU" sz="1600" dirty="0">
                <a:latin typeface="Times New Roman"/>
                <a:cs typeface="Times New Roman"/>
              </a:rPr>
              <a:t> </a:t>
            </a:r>
            <a:r>
              <a:rPr lang="ru-RU" sz="1600" err="1">
                <a:latin typeface="Times New Roman"/>
                <a:cs typeface="Times New Roman"/>
              </a:rPr>
              <a:t>асырады</a:t>
            </a:r>
            <a:r>
              <a:rPr lang="ru-RU" sz="1600">
                <a:latin typeface="Times New Roman"/>
                <a:cs typeface="Times New Roman"/>
              </a:rPr>
              <a:t>.</a:t>
            </a:r>
            <a:endParaRPr lang="ru-RU" sz="1600">
              <a:latin typeface="Times New Roman"/>
              <a:ea typeface="Meiryo"/>
              <a:cs typeface="Times New Roman"/>
            </a:endParaRPr>
          </a:p>
        </p:txBody>
      </p:sp>
    </p:spTree>
    <p:extLst>
      <p:ext uri="{BB962C8B-B14F-4D97-AF65-F5344CB8AC3E}">
        <p14:creationId xmlns:p14="http://schemas.microsoft.com/office/powerpoint/2010/main" val="589267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55CD0AC1-2A55-3239-F154-2CDB57507043}"/>
              </a:ext>
            </a:extLst>
          </p:cNvPr>
          <p:cNvSpPr>
            <a:spLocks noGrp="1"/>
          </p:cNvSpPr>
          <p:nvPr>
            <p:ph type="title"/>
          </p:nvPr>
        </p:nvSpPr>
        <p:spPr/>
        <p:txBody>
          <a:bodyPr/>
          <a:lstStyle/>
          <a:p>
            <a:pPr algn="just"/>
            <a:r>
              <a:rPr lang="ru-RU" sz="2400" err="1">
                <a:latin typeface="Times New Roman"/>
                <a:cs typeface="Times New Roman"/>
              </a:rPr>
              <a:t>Бақылау</a:t>
            </a:r>
            <a:r>
              <a:rPr lang="ru-RU" sz="2400" dirty="0">
                <a:latin typeface="Times New Roman"/>
                <a:cs typeface="Times New Roman"/>
              </a:rPr>
              <a:t> </a:t>
            </a:r>
            <a:r>
              <a:rPr lang="ru-RU" sz="2400" err="1">
                <a:latin typeface="Times New Roman"/>
                <a:cs typeface="Times New Roman"/>
              </a:rPr>
              <a:t>сұрақтары</a:t>
            </a:r>
            <a:r>
              <a:rPr lang="ru-RU" sz="2400" dirty="0">
                <a:latin typeface="Times New Roman"/>
                <a:cs typeface="Times New Roman"/>
              </a:rPr>
              <a:t>:</a:t>
            </a:r>
            <a:endParaRPr lang="ru-RU" sz="2400" dirty="0"/>
          </a:p>
          <a:p>
            <a:endParaRPr lang="ru-RU" dirty="0">
              <a:ea typeface="Meiryo"/>
            </a:endParaRPr>
          </a:p>
        </p:txBody>
      </p:sp>
      <p:sp>
        <p:nvSpPr>
          <p:cNvPr id="3" name="Объект 2">
            <a:extLst>
              <a:ext uri="{FF2B5EF4-FFF2-40B4-BE49-F238E27FC236}">
                <a16:creationId xmlns:a16="http://schemas.microsoft.com/office/drawing/2014/main" xmlns="" id="{800BCAFB-3507-2CF0-7006-BB22F1455257}"/>
              </a:ext>
            </a:extLst>
          </p:cNvPr>
          <p:cNvSpPr>
            <a:spLocks noGrp="1"/>
          </p:cNvSpPr>
          <p:nvPr>
            <p:ph idx="1"/>
          </p:nvPr>
        </p:nvSpPr>
        <p:spPr/>
        <p:txBody>
          <a:bodyPr vert="horz" lIns="109728" tIns="109728" rIns="109728" bIns="91440" rtlCol="0" anchor="t">
            <a:noAutofit/>
          </a:bodyPr>
          <a:lstStyle/>
          <a:p>
            <a:pPr marL="285750" indent="-285750">
              <a:buFont typeface="Arial"/>
              <a:buChar char="•"/>
            </a:pPr>
            <a:r>
              <a:rPr lang="ru-RU" sz="2400" dirty="0">
                <a:latin typeface="Times New Roman"/>
                <a:cs typeface="Times New Roman"/>
              </a:rPr>
              <a:t>«Гендер» </a:t>
            </a:r>
            <a:r>
              <a:rPr lang="ru-RU" sz="2400" err="1">
                <a:latin typeface="Times New Roman"/>
                <a:cs typeface="Times New Roman"/>
              </a:rPr>
              <a:t>және</a:t>
            </a:r>
            <a:r>
              <a:rPr lang="ru-RU" sz="2400" dirty="0">
                <a:latin typeface="Times New Roman"/>
                <a:cs typeface="Times New Roman"/>
              </a:rPr>
              <a:t> «</a:t>
            </a:r>
            <a:r>
              <a:rPr lang="ru-RU" sz="2400" err="1">
                <a:latin typeface="Times New Roman"/>
                <a:cs typeface="Times New Roman"/>
              </a:rPr>
              <a:t>жыныс</a:t>
            </a:r>
            <a:r>
              <a:rPr lang="ru-RU" sz="2400" dirty="0">
                <a:latin typeface="Times New Roman"/>
                <a:cs typeface="Times New Roman"/>
              </a:rPr>
              <a:t>» </a:t>
            </a:r>
            <a:r>
              <a:rPr lang="ru-RU" sz="2400" err="1">
                <a:latin typeface="Times New Roman"/>
                <a:cs typeface="Times New Roman"/>
              </a:rPr>
              <a:t>түсініктеріне</a:t>
            </a:r>
            <a:r>
              <a:rPr lang="ru-RU" sz="2400" dirty="0">
                <a:latin typeface="Times New Roman"/>
                <a:cs typeface="Times New Roman"/>
              </a:rPr>
              <a:t> </a:t>
            </a:r>
            <a:r>
              <a:rPr lang="ru-RU" sz="2400" err="1">
                <a:latin typeface="Times New Roman"/>
                <a:cs typeface="Times New Roman"/>
              </a:rPr>
              <a:t>теориялық</a:t>
            </a:r>
            <a:r>
              <a:rPr lang="ru-RU" sz="2400" dirty="0">
                <a:latin typeface="Times New Roman"/>
                <a:cs typeface="Times New Roman"/>
              </a:rPr>
              <a:t> </a:t>
            </a:r>
            <a:r>
              <a:rPr lang="ru-RU" sz="2400" err="1">
                <a:latin typeface="Times New Roman"/>
                <a:cs typeface="Times New Roman"/>
              </a:rPr>
              <a:t>талдау</a:t>
            </a:r>
            <a:r>
              <a:rPr lang="ru-RU" sz="2400" dirty="0">
                <a:latin typeface="Times New Roman"/>
                <a:cs typeface="Times New Roman"/>
              </a:rPr>
              <a:t> </a:t>
            </a:r>
            <a:r>
              <a:rPr lang="ru-RU" sz="2400" err="1">
                <a:latin typeface="Times New Roman"/>
                <a:cs typeface="Times New Roman"/>
              </a:rPr>
              <a:t>жасау</a:t>
            </a:r>
            <a:endParaRPr lang="ru-RU" sz="2400" err="1">
              <a:ea typeface="Meiryo"/>
            </a:endParaRPr>
          </a:p>
          <a:p>
            <a:pPr marL="285750" indent="-285750">
              <a:buFont typeface="Arial"/>
              <a:buChar char="•"/>
            </a:pPr>
            <a:r>
              <a:rPr lang="ru-RU" sz="2400" err="1">
                <a:latin typeface="Times New Roman"/>
                <a:cs typeface="Times New Roman"/>
              </a:rPr>
              <a:t>Біріккен</a:t>
            </a:r>
            <a:r>
              <a:rPr lang="ru-RU" sz="2400" dirty="0">
                <a:latin typeface="Times New Roman"/>
                <a:cs typeface="Times New Roman"/>
              </a:rPr>
              <a:t> </a:t>
            </a:r>
            <a:r>
              <a:rPr lang="ru-RU" sz="2400" err="1">
                <a:latin typeface="Times New Roman"/>
                <a:cs typeface="Times New Roman"/>
              </a:rPr>
              <a:t>ұлттар</a:t>
            </a:r>
            <a:r>
              <a:rPr lang="ru-RU" sz="2400" dirty="0">
                <a:latin typeface="Times New Roman"/>
                <a:cs typeface="Times New Roman"/>
              </a:rPr>
              <a:t> </a:t>
            </a:r>
            <a:r>
              <a:rPr lang="ru-RU" sz="2400" err="1">
                <a:latin typeface="Times New Roman"/>
                <a:cs typeface="Times New Roman"/>
              </a:rPr>
              <a:t>ұйымының</a:t>
            </a:r>
            <a:r>
              <a:rPr lang="ru-RU" sz="2400" dirty="0">
                <a:latin typeface="Times New Roman"/>
                <a:cs typeface="Times New Roman"/>
              </a:rPr>
              <a:t> мигрант </a:t>
            </a:r>
            <a:r>
              <a:rPr lang="ru-RU" sz="2400" err="1">
                <a:latin typeface="Times New Roman"/>
                <a:cs typeface="Times New Roman"/>
              </a:rPr>
              <a:t>әйелдерге</a:t>
            </a:r>
            <a:r>
              <a:rPr lang="ru-RU" sz="2400" dirty="0">
                <a:latin typeface="Times New Roman"/>
                <a:cs typeface="Times New Roman"/>
              </a:rPr>
              <a:t> </a:t>
            </a:r>
            <a:r>
              <a:rPr lang="ru-RU" sz="2400" err="1">
                <a:latin typeface="Times New Roman"/>
                <a:cs typeface="Times New Roman"/>
              </a:rPr>
              <a:t>қатысты</a:t>
            </a:r>
            <a:r>
              <a:rPr lang="ru-RU" sz="2400" dirty="0">
                <a:latin typeface="Times New Roman"/>
                <a:cs typeface="Times New Roman"/>
              </a:rPr>
              <a:t> </a:t>
            </a:r>
            <a:r>
              <a:rPr lang="ru-RU" sz="2400" err="1">
                <a:latin typeface="Times New Roman"/>
                <a:cs typeface="Times New Roman"/>
              </a:rPr>
              <a:t>зерттеулерімен</a:t>
            </a:r>
            <a:r>
              <a:rPr lang="ru-RU" sz="2400" dirty="0">
                <a:latin typeface="Times New Roman"/>
                <a:cs typeface="Times New Roman"/>
              </a:rPr>
              <a:t> </a:t>
            </a:r>
            <a:r>
              <a:rPr lang="ru-RU" sz="2400" err="1">
                <a:latin typeface="Times New Roman"/>
                <a:cs typeface="Times New Roman"/>
              </a:rPr>
              <a:t>танысу</a:t>
            </a:r>
            <a:r>
              <a:rPr lang="ru-RU" sz="2400" dirty="0">
                <a:latin typeface="Times New Roman"/>
                <a:cs typeface="Times New Roman"/>
              </a:rPr>
              <a:t>.</a:t>
            </a:r>
            <a:endParaRPr lang="ru-RU" sz="2400">
              <a:ea typeface="Meiryo"/>
            </a:endParaRPr>
          </a:p>
          <a:p>
            <a:pPr marL="285750" indent="-285750">
              <a:buFont typeface="Arial"/>
              <a:buChar char="•"/>
            </a:pPr>
            <a:r>
              <a:rPr lang="ru-RU" sz="2400" err="1">
                <a:latin typeface="Times New Roman"/>
                <a:cs typeface="Times New Roman"/>
              </a:rPr>
              <a:t>Халықаралық</a:t>
            </a:r>
            <a:r>
              <a:rPr lang="ru-RU" sz="2400" dirty="0">
                <a:latin typeface="Times New Roman"/>
                <a:cs typeface="Times New Roman"/>
              </a:rPr>
              <a:t> </a:t>
            </a:r>
            <a:r>
              <a:rPr lang="ru-RU" sz="2400" err="1">
                <a:latin typeface="Times New Roman"/>
                <a:cs typeface="Times New Roman"/>
              </a:rPr>
              <a:t>еңбек</a:t>
            </a:r>
            <a:r>
              <a:rPr lang="ru-RU" sz="2400" dirty="0">
                <a:latin typeface="Times New Roman"/>
                <a:cs typeface="Times New Roman"/>
              </a:rPr>
              <a:t> </a:t>
            </a:r>
            <a:r>
              <a:rPr lang="ru-RU" sz="2400" err="1">
                <a:latin typeface="Times New Roman"/>
                <a:cs typeface="Times New Roman"/>
              </a:rPr>
              <a:t>ұйымының</a:t>
            </a:r>
            <a:r>
              <a:rPr lang="ru-RU" sz="2400" dirty="0">
                <a:latin typeface="Times New Roman"/>
                <a:cs typeface="Times New Roman"/>
              </a:rPr>
              <a:t> мигрант </a:t>
            </a:r>
            <a:r>
              <a:rPr lang="ru-RU" sz="2400" err="1">
                <a:latin typeface="Times New Roman"/>
                <a:cs typeface="Times New Roman"/>
              </a:rPr>
              <a:t>ерлер</a:t>
            </a:r>
            <a:r>
              <a:rPr lang="ru-RU" sz="2400" dirty="0">
                <a:latin typeface="Times New Roman"/>
                <a:cs typeface="Times New Roman"/>
              </a:rPr>
              <a:t> мен </a:t>
            </a:r>
            <a:r>
              <a:rPr lang="ru-RU" sz="2400" err="1">
                <a:latin typeface="Times New Roman"/>
                <a:cs typeface="Times New Roman"/>
              </a:rPr>
              <a:t>әйелдерге</a:t>
            </a:r>
            <a:r>
              <a:rPr lang="ru-RU" sz="2400" dirty="0">
                <a:latin typeface="Times New Roman"/>
                <a:cs typeface="Times New Roman"/>
              </a:rPr>
              <a:t> </a:t>
            </a:r>
            <a:r>
              <a:rPr lang="ru-RU" sz="2400" err="1">
                <a:latin typeface="Times New Roman"/>
                <a:cs typeface="Times New Roman"/>
              </a:rPr>
              <a:t>қатысты</a:t>
            </a:r>
            <a:r>
              <a:rPr lang="ru-RU" sz="2400" dirty="0">
                <a:latin typeface="Times New Roman"/>
                <a:cs typeface="Times New Roman"/>
              </a:rPr>
              <a:t> </a:t>
            </a:r>
            <a:r>
              <a:rPr lang="ru-RU" sz="2400" err="1">
                <a:latin typeface="Times New Roman"/>
                <a:cs typeface="Times New Roman"/>
              </a:rPr>
              <a:t>зерттеу</a:t>
            </a:r>
            <a:r>
              <a:rPr lang="ru-RU" sz="2400" dirty="0">
                <a:latin typeface="Times New Roman"/>
                <a:cs typeface="Times New Roman"/>
              </a:rPr>
              <a:t> </a:t>
            </a:r>
            <a:r>
              <a:rPr lang="ru-RU" sz="2400" err="1">
                <a:latin typeface="Times New Roman"/>
                <a:cs typeface="Times New Roman"/>
              </a:rPr>
              <a:t>жұмыстарының</a:t>
            </a:r>
            <a:r>
              <a:rPr lang="ru-RU" sz="2400" dirty="0">
                <a:latin typeface="Times New Roman"/>
                <a:cs typeface="Times New Roman"/>
              </a:rPr>
              <a:t> </a:t>
            </a:r>
            <a:r>
              <a:rPr lang="ru-RU" sz="2400" err="1">
                <a:latin typeface="Times New Roman"/>
                <a:cs typeface="Times New Roman"/>
              </a:rPr>
              <a:t>есептерімен</a:t>
            </a:r>
            <a:r>
              <a:rPr lang="ru-RU" sz="2400" dirty="0">
                <a:latin typeface="Times New Roman"/>
                <a:cs typeface="Times New Roman"/>
              </a:rPr>
              <a:t> </a:t>
            </a:r>
            <a:r>
              <a:rPr lang="ru-RU" sz="2400" err="1">
                <a:latin typeface="Times New Roman"/>
                <a:cs typeface="Times New Roman"/>
              </a:rPr>
              <a:t>танысып</a:t>
            </a:r>
            <a:r>
              <a:rPr lang="ru-RU" sz="2400" dirty="0">
                <a:latin typeface="Times New Roman"/>
                <a:cs typeface="Times New Roman"/>
              </a:rPr>
              <a:t>, </a:t>
            </a:r>
            <a:r>
              <a:rPr lang="ru-RU" sz="2400" err="1">
                <a:latin typeface="Times New Roman"/>
                <a:cs typeface="Times New Roman"/>
              </a:rPr>
              <a:t>талдау</a:t>
            </a:r>
            <a:r>
              <a:rPr lang="ru-RU" sz="2400" dirty="0">
                <a:latin typeface="Times New Roman"/>
                <a:cs typeface="Times New Roman"/>
              </a:rPr>
              <a:t> </a:t>
            </a:r>
            <a:r>
              <a:rPr lang="ru-RU" sz="2400" err="1">
                <a:latin typeface="Times New Roman"/>
                <a:cs typeface="Times New Roman"/>
              </a:rPr>
              <a:t>жасау</a:t>
            </a:r>
            <a:r>
              <a:rPr lang="ru-RU" sz="2400" dirty="0">
                <a:latin typeface="Times New Roman"/>
                <a:cs typeface="Times New Roman"/>
              </a:rPr>
              <a:t>.</a:t>
            </a:r>
            <a:endParaRPr lang="ru-RU" sz="2400" dirty="0"/>
          </a:p>
          <a:p>
            <a:endParaRPr lang="ru-RU" dirty="0">
              <a:ea typeface="Meiryo"/>
            </a:endParaRPr>
          </a:p>
        </p:txBody>
      </p:sp>
    </p:spTree>
    <p:extLst>
      <p:ext uri="{BB962C8B-B14F-4D97-AF65-F5344CB8AC3E}">
        <p14:creationId xmlns:p14="http://schemas.microsoft.com/office/powerpoint/2010/main" val="127723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8034803C-9047-89C3-01B1-CD942CEA7176}"/>
              </a:ext>
            </a:extLst>
          </p:cNvPr>
          <p:cNvSpPr>
            <a:spLocks noGrp="1"/>
          </p:cNvSpPr>
          <p:nvPr>
            <p:ph type="title"/>
          </p:nvPr>
        </p:nvSpPr>
        <p:spPr/>
        <p:txBody>
          <a:bodyPr/>
          <a:lstStyle/>
          <a:p>
            <a:r>
              <a:rPr lang="ru-RU" dirty="0" err="1">
                <a:ea typeface="Meiryo"/>
              </a:rPr>
              <a:t>Әдебиеттер</a:t>
            </a:r>
            <a:endParaRPr lang="ru-RU" dirty="0" err="1"/>
          </a:p>
        </p:txBody>
      </p:sp>
      <p:sp>
        <p:nvSpPr>
          <p:cNvPr id="3" name="Объект 2">
            <a:extLst>
              <a:ext uri="{FF2B5EF4-FFF2-40B4-BE49-F238E27FC236}">
                <a16:creationId xmlns:a16="http://schemas.microsoft.com/office/drawing/2014/main" xmlns="" id="{0A28AFD9-5468-EB41-DE20-946B3315BF0D}"/>
              </a:ext>
            </a:extLst>
          </p:cNvPr>
          <p:cNvSpPr>
            <a:spLocks noGrp="1"/>
          </p:cNvSpPr>
          <p:nvPr>
            <p:ph idx="1"/>
          </p:nvPr>
        </p:nvSpPr>
        <p:spPr/>
        <p:txBody>
          <a:bodyPr vert="horz" lIns="109728" tIns="109728" rIns="109728" bIns="91440" rtlCol="0" anchor="t">
            <a:normAutofit/>
          </a:bodyPr>
          <a:lstStyle/>
          <a:p>
            <a:pPr marL="285750" indent="-285750">
              <a:buFont typeface="Arial"/>
              <a:buChar char="•"/>
            </a:pPr>
            <a:r>
              <a:rPr lang="ru-RU" sz="1400">
                <a:latin typeface="Times New Roman"/>
                <a:cs typeface="Times New Roman"/>
              </a:rPr>
              <a:t>Миграция населения : учебное пособие для вузов / Л. Л. Рыбаковский. — Москва : Издательство Юрайт, 2020. — 480 с. — (Высшее образование).</a:t>
            </a:r>
            <a:endParaRPr lang="ru-RU"/>
          </a:p>
          <a:p>
            <a:pPr marL="285750" indent="-285750">
              <a:buFont typeface="Arial"/>
              <a:buChar char="•"/>
            </a:pPr>
            <a:r>
              <a:rPr lang="ru-RU" sz="1400" dirty="0" err="1">
                <a:latin typeface="Times New Roman"/>
                <a:cs typeface="Times New Roman"/>
              </a:rPr>
              <a:t>Хеннебри</a:t>
            </a:r>
            <a:r>
              <a:rPr lang="ru-RU" sz="1400" dirty="0">
                <a:latin typeface="Times New Roman"/>
                <a:cs typeface="Times New Roman"/>
              </a:rPr>
              <a:t>, Дж., Х. Кей Си и К. Уильямс, 2021. Гендер и данные о миграции: Руководство по управлению миграцией на основе фактических </a:t>
            </a:r>
            <a:r>
              <a:rPr lang="ru-RU" sz="1400" dirty="0" err="1">
                <a:latin typeface="Times New Roman"/>
                <a:cs typeface="Times New Roman"/>
              </a:rPr>
              <a:t>даннных</a:t>
            </a:r>
            <a:r>
              <a:rPr lang="ru-RU" sz="1400" dirty="0">
                <a:latin typeface="Times New Roman"/>
                <a:cs typeface="Times New Roman"/>
              </a:rPr>
              <a:t> и с учетом гендерных аспектов. Международная организация по миграции (МОМ). Женева.</a:t>
            </a:r>
            <a:endParaRPr lang="ru-RU" dirty="0"/>
          </a:p>
          <a:p>
            <a:pPr marL="285750" indent="-285750">
              <a:buFont typeface="Arial"/>
              <a:buChar char="•"/>
            </a:pPr>
            <a:r>
              <a:rPr lang="ru-RU" sz="1400" dirty="0">
                <a:latin typeface="Times New Roman"/>
                <a:cs typeface="Times New Roman"/>
              </a:rPr>
              <a:t>Под общей редакцией </a:t>
            </a:r>
            <a:r>
              <a:rPr lang="ru-RU" sz="1400" dirty="0" err="1">
                <a:latin typeface="Times New Roman"/>
                <a:cs typeface="Times New Roman"/>
              </a:rPr>
              <a:t>чл.корр</a:t>
            </a:r>
            <a:r>
              <a:rPr lang="ru-RU" sz="1400" dirty="0">
                <a:latin typeface="Times New Roman"/>
                <a:cs typeface="Times New Roman"/>
              </a:rPr>
              <a:t>. РАН, д.э.н. С.В. Рязанцева (2020), Возвратная миграция: международные подходы и региональные особенности Центральной Азии. Учебное пособие. Международная организация по миграции (МОМ) – Агентство ООН по миграции, Алматы</a:t>
            </a:r>
            <a:endParaRPr lang="ru-RU" dirty="0"/>
          </a:p>
          <a:p>
            <a:endParaRPr lang="ru-RU" dirty="0">
              <a:ea typeface="Meiryo"/>
            </a:endParaRPr>
          </a:p>
        </p:txBody>
      </p:sp>
    </p:spTree>
    <p:extLst>
      <p:ext uri="{BB962C8B-B14F-4D97-AF65-F5344CB8AC3E}">
        <p14:creationId xmlns:p14="http://schemas.microsoft.com/office/powerpoint/2010/main" val="2094068988"/>
      </p:ext>
    </p:extLst>
  </p:cSld>
  <p:clrMapOvr>
    <a:masterClrMapping/>
  </p:clrMapOvr>
</p:sld>
</file>

<file path=ppt/theme/theme1.xml><?xml version="1.0" encoding="utf-8"?>
<a:theme xmlns:a="http://schemas.openxmlformats.org/drawingml/2006/main" name="SketchLinesVTI">
  <a:themeElements>
    <a:clrScheme name="Office">
      <a:dk1>
        <a:srgbClr val="000000"/>
      </a:dk1>
      <a:lt1>
        <a:srgbClr val="FFFFFF"/>
      </a:lt1>
      <a:dk2>
        <a:srgbClr val="1D242E"/>
      </a:dk2>
      <a:lt2>
        <a:srgbClr val="F2F1F1"/>
      </a:lt2>
      <a:accent1>
        <a:srgbClr val="4472C4"/>
      </a:accent1>
      <a:accent2>
        <a:srgbClr val="ED7D31"/>
      </a:accent2>
      <a:accent3>
        <a:srgbClr val="A3A3A3"/>
      </a:accent3>
      <a:accent4>
        <a:srgbClr val="CF9B00"/>
      </a:accent4>
      <a:accent5>
        <a:srgbClr val="5B9BD5"/>
      </a:accent5>
      <a:accent6>
        <a:srgbClr val="70AD47"/>
      </a:accent6>
      <a:hlink>
        <a:srgbClr val="D26012"/>
      </a:hlink>
      <a:folHlink>
        <a:srgbClr val="9A5879"/>
      </a:folHlink>
    </a:clrScheme>
    <a:fontScheme name="Custom 7">
      <a:majorFont>
        <a:latin typeface="Meiryo"/>
        <a:ea typeface=""/>
        <a:cs typeface=""/>
      </a:majorFont>
      <a:minorFont>
        <a:latin typeface="Meiryo"/>
        <a:ea typeface=""/>
        <a:cs typeface=""/>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SketchLinesVTI" id="{8C0B0F05-C8D0-4078-9615-83E590287484}" vid="{43A7BC57-C1E3-4EE6-BDBC-5422DD574AF2}"/>
    </a:ext>
  </a:extLst>
</a:theme>
</file>

<file path=docProps/app.xml><?xml version="1.0" encoding="utf-8"?>
<Properties xmlns="http://schemas.openxmlformats.org/officeDocument/2006/extended-properties" xmlns:vt="http://schemas.openxmlformats.org/officeDocument/2006/docPropsVTypes">
  <TotalTime>0</TotalTime>
  <Words>457</Words>
  <Application>Microsoft Office PowerPoint</Application>
  <PresentationFormat>Произвольный</PresentationFormat>
  <Paragraphs>23</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SketchLinesVTI</vt:lpstr>
      <vt:lpstr>4 Тақырып: . Мигранттардың әлеуметтік және гендерлік портреті </vt:lpstr>
      <vt:lpstr>Жоспар</vt:lpstr>
      <vt:lpstr>Дәріс мазмұны</vt:lpstr>
      <vt:lpstr>Гендер</vt:lpstr>
      <vt:lpstr>Гендерлік ерекшеліктер, әйелдердің әлеуметтік осалдығы.</vt:lpstr>
      <vt:lpstr>Бақылау сұрақтары: </vt:lpstr>
      <vt:lpstr>Әдебиеттер</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Тақырып: . Мигранттардың әлеуметтік және гендерлік портреті </dc:title>
  <dc:creator>Гулазия</dc:creator>
  <cp:lastModifiedBy>Hp</cp:lastModifiedBy>
  <cp:revision>62</cp:revision>
  <dcterms:created xsi:type="dcterms:W3CDTF">2024-09-19T14:51:51Z</dcterms:created>
  <dcterms:modified xsi:type="dcterms:W3CDTF">2024-09-19T15:10:28Z</dcterms:modified>
</cp:coreProperties>
</file>