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80"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85" r:id="rId30"/>
    <p:sldId id="286" r:id="rId31"/>
    <p:sldId id="287" r:id="rId32"/>
    <p:sldId id="288"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3E86A1-723A-4B43-8ECE-C9B04EE6D303}" type="doc">
      <dgm:prSet loTypeId="urn:microsoft.com/office/officeart/2005/8/layout/vList2" loCatId="list" qsTypeId="urn:microsoft.com/office/officeart/2005/8/quickstyle/3d2" qsCatId="3D" csTypeId="urn:microsoft.com/office/officeart/2005/8/colors/colorful5" csCatId="colorful" phldr="1"/>
      <dgm:spPr/>
      <dgm:t>
        <a:bodyPr/>
        <a:lstStyle/>
        <a:p>
          <a:endParaRPr lang="ru-RU"/>
        </a:p>
      </dgm:t>
    </dgm:pt>
    <dgm:pt modelId="{0C9DFDE6-EF2C-4163-B39E-7A4C389DE319}">
      <dgm:prSet phldrT="[Текст]" custT="1"/>
      <dgm:spPr/>
      <dgm:t>
        <a:bodyPr/>
        <a:lstStyle/>
        <a:p>
          <a:r>
            <a:rPr lang="ru-RU" sz="1600" b="1">
              <a:solidFill>
                <a:schemeClr val="tx1"/>
              </a:solidFill>
              <a:latin typeface="Times New Roman" panose="02020603050405020304" pitchFamily="18" charset="0"/>
              <a:cs typeface="Times New Roman" panose="02020603050405020304" pitchFamily="18" charset="0"/>
            </a:rPr>
            <a:t>Применение векселей для осуществления безналичных платежей или переводов денег регулируется</a:t>
          </a:r>
          <a:r>
            <a:rPr lang="en-US" sz="1600" b="1">
              <a:solidFill>
                <a:schemeClr val="tx1"/>
              </a:solidFill>
              <a:latin typeface="Times New Roman" panose="02020603050405020304" pitchFamily="18" charset="0"/>
              <a:cs typeface="Times New Roman" panose="02020603050405020304" pitchFamily="18" charset="0"/>
            </a:rPr>
            <a:t> </a:t>
          </a:r>
          <a:r>
            <a:rPr lang="ru-RU" sz="1600" b="1">
              <a:solidFill>
                <a:schemeClr val="tx1"/>
              </a:solidFill>
              <a:latin typeface="Times New Roman" panose="02020603050405020304" pitchFamily="18" charset="0"/>
              <a:cs typeface="Times New Roman" panose="02020603050405020304" pitchFamily="18" charset="0"/>
            </a:rPr>
            <a:t>вексельным законодательством</a:t>
          </a:r>
          <a:r>
            <a:rPr lang="en-US" sz="1600" b="1">
              <a:solidFill>
                <a:schemeClr val="tx1"/>
              </a:solidFill>
              <a:latin typeface="Times New Roman" panose="02020603050405020304" pitchFamily="18" charset="0"/>
              <a:cs typeface="Times New Roman" panose="02020603050405020304" pitchFamily="18" charset="0"/>
            </a:rPr>
            <a:t> </a:t>
          </a:r>
          <a:r>
            <a:rPr lang="ru-RU" sz="1600" b="1">
              <a:solidFill>
                <a:schemeClr val="tx1"/>
              </a:solidFill>
              <a:latin typeface="Times New Roman" panose="02020603050405020304" pitchFamily="18" charset="0"/>
              <a:cs typeface="Times New Roman" panose="02020603050405020304" pitchFamily="18" charset="0"/>
            </a:rPr>
            <a:t>РК.</a:t>
          </a:r>
        </a:p>
      </dgm:t>
    </dgm:pt>
    <dgm:pt modelId="{9D91BA2F-FA87-4C4A-933E-F8681811D5B1}" type="parTrans" cxnId="{F02AB946-1633-4CBE-9E14-8382C8EF62D9}">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15FA10EC-1CBB-474A-8F29-EC3FEDE9266D}" type="sibTrans" cxnId="{F02AB946-1633-4CBE-9E14-8382C8EF62D9}">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D8FCAD57-EE78-4E60-BBB9-67DB920801D6}">
      <dgm:prSet custT="1"/>
      <dgm:spPr/>
      <dgm:t>
        <a:bodyPr/>
        <a:lstStyle/>
        <a:p>
          <a:r>
            <a:rPr lang="ru-RU" sz="1600" b="1">
              <a:solidFill>
                <a:schemeClr val="tx1"/>
              </a:solidFill>
              <a:latin typeface="Times New Roman" panose="02020603050405020304" pitchFamily="18" charset="0"/>
              <a:cs typeface="Times New Roman" panose="02020603050405020304" pitchFamily="18" charset="0"/>
            </a:rPr>
            <a:t>В векселе же не ука­зываются обстоятельства, по которым тот, кто выписывает вексель (векселедатель), обязуется уплатить указанную сумму держателю векселя. </a:t>
          </a:r>
          <a:endParaRPr lang="en-US" sz="1600" b="1">
            <a:solidFill>
              <a:schemeClr val="tx1"/>
            </a:solidFill>
            <a:latin typeface="Times New Roman" panose="02020603050405020304" pitchFamily="18" charset="0"/>
            <a:cs typeface="Times New Roman" panose="02020603050405020304" pitchFamily="18" charset="0"/>
          </a:endParaRPr>
        </a:p>
      </dgm:t>
    </dgm:pt>
    <dgm:pt modelId="{5B033232-08D6-41EB-9E95-C4CFE6E633E6}" type="parTrans" cxnId="{92C64A2C-8CAD-4E2E-B783-F29378E4FA7A}">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9A6B3C25-832D-41B7-B5F9-3705972D4EC3}" type="sibTrans" cxnId="{92C64A2C-8CAD-4E2E-B783-F29378E4FA7A}">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89120599-C487-4728-9EA2-C3695F3D27C6}">
      <dgm:prSet custT="1"/>
      <dgm:spPr/>
      <dgm:t>
        <a:bodyPr/>
        <a:lstStyle/>
        <a:p>
          <a:r>
            <a:rPr lang="ru-RU" sz="1600" b="1" dirty="0">
              <a:solidFill>
                <a:schemeClr val="tx1"/>
              </a:solidFill>
              <a:latin typeface="Times New Roman" panose="02020603050405020304" pitchFamily="18" charset="0"/>
              <a:cs typeface="Times New Roman" panose="02020603050405020304" pitchFamily="18" charset="0"/>
            </a:rPr>
            <a:t>Унификация норм международного вексельного права произошла лишь в 1930 г. в Женеве, где был принят Единообразный вексельный закон (ЕВЗ)</a:t>
          </a:r>
          <a:endParaRPr lang="en-US" sz="1600" b="1" dirty="0">
            <a:solidFill>
              <a:schemeClr val="tx1"/>
            </a:solidFill>
            <a:latin typeface="Times New Roman" panose="02020603050405020304" pitchFamily="18" charset="0"/>
            <a:cs typeface="Times New Roman" panose="02020603050405020304" pitchFamily="18" charset="0"/>
          </a:endParaRPr>
        </a:p>
      </dgm:t>
    </dgm:pt>
    <dgm:pt modelId="{1B82FC3E-9AA1-43B3-82EB-F8475C3E656E}" type="parTrans" cxnId="{802C0EC0-9C02-4AEC-8F8B-5AEA8BA401F6}">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2A4C164E-6051-4A55-9590-67F4F1EC6214}" type="sibTrans" cxnId="{802C0EC0-9C02-4AEC-8F8B-5AEA8BA401F6}">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0A805C66-312F-4163-B2A9-D8A4BF71A76C}">
      <dgm:prSet custT="1"/>
      <dgm:spPr/>
      <dgm:t>
        <a:bodyPr/>
        <a:lstStyle/>
        <a:p>
          <a:r>
            <a:rPr lang="ru-RU" sz="1600" b="1">
              <a:solidFill>
                <a:schemeClr val="tx1"/>
              </a:solidFill>
              <a:latin typeface="Times New Roman" panose="02020603050405020304" pitchFamily="18" charset="0"/>
              <a:cs typeface="Times New Roman" panose="02020603050405020304" pitchFamily="18" charset="0"/>
            </a:rPr>
            <a:t>В СССР векселя применялись во внутреннем обороте до 1917 г., позже с 1922 по 1930 г. С 1930 по 1990 г. вексель не применялся во внутреннем обороте на всей территории СССР. </a:t>
          </a:r>
          <a:endParaRPr lang="en-US" sz="1600" b="1">
            <a:solidFill>
              <a:schemeClr val="tx1"/>
            </a:solidFill>
            <a:latin typeface="Times New Roman" panose="02020603050405020304" pitchFamily="18" charset="0"/>
            <a:cs typeface="Times New Roman" panose="02020603050405020304" pitchFamily="18" charset="0"/>
          </a:endParaRPr>
        </a:p>
      </dgm:t>
    </dgm:pt>
    <dgm:pt modelId="{74F03868-73D1-4CEC-A0DE-83EAAE7BEA6E}" type="parTrans" cxnId="{976FEF44-2D1B-458B-83C8-234739387D52}">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BD6FCDE7-2073-42D3-9BDC-B294274D2FF8}" type="sibTrans" cxnId="{976FEF44-2D1B-458B-83C8-234739387D52}">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B8AE1BCF-B3F5-4628-BE8D-AE1EB72D7897}">
      <dgm:prSet custT="1"/>
      <dgm:spPr/>
      <dgm:t>
        <a:bodyPr/>
        <a:lstStyle/>
        <a:p>
          <a:r>
            <a:rPr lang="ru-RU" sz="1600" b="1">
              <a:solidFill>
                <a:schemeClr val="tx1"/>
              </a:solidFill>
              <a:latin typeface="Times New Roman" panose="02020603050405020304" pitchFamily="18" charset="0"/>
              <a:cs typeface="Times New Roman" panose="02020603050405020304" pitchFamily="18" charset="0"/>
            </a:rPr>
            <a:t>С 1991 г. стало возможным применение векселей в Казахстане в связи с появле­нием первого республиканского Закона «Об обращении ценных бумаг и фондовой бирже в Казахской ССР» №650-</a:t>
          </a:r>
          <a:r>
            <a:rPr lang="en-US" sz="1600" b="1">
              <a:solidFill>
                <a:schemeClr val="tx1"/>
              </a:solidFill>
              <a:latin typeface="Times New Roman" panose="02020603050405020304" pitchFamily="18" charset="0"/>
              <a:cs typeface="Times New Roman" panose="02020603050405020304" pitchFamily="18" charset="0"/>
            </a:rPr>
            <a:t>XII</a:t>
          </a:r>
          <a:r>
            <a:rPr lang="ru-RU" sz="1600" b="1">
              <a:solidFill>
                <a:schemeClr val="tx1"/>
              </a:solidFill>
              <a:latin typeface="Times New Roman" panose="02020603050405020304" pitchFamily="18" charset="0"/>
              <a:cs typeface="Times New Roman" panose="02020603050405020304" pitchFamily="18" charset="0"/>
            </a:rPr>
            <a:t>, в котором вексель был отнесен к ценным бумагам. </a:t>
          </a:r>
          <a:endParaRPr lang="en-US" sz="1600" b="1">
            <a:solidFill>
              <a:schemeClr val="tx1"/>
            </a:solidFill>
            <a:latin typeface="Times New Roman" panose="02020603050405020304" pitchFamily="18" charset="0"/>
            <a:cs typeface="Times New Roman" panose="02020603050405020304" pitchFamily="18" charset="0"/>
          </a:endParaRPr>
        </a:p>
      </dgm:t>
    </dgm:pt>
    <dgm:pt modelId="{9DB474BC-72A1-40F8-AFBF-4CB50365B79B}" type="parTrans" cxnId="{15839A8A-27C8-4C68-8533-0D172B1AFBBE}">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45FAE759-7366-4EC4-9898-0832B7828CC4}" type="sibTrans" cxnId="{15839A8A-27C8-4C68-8533-0D172B1AFBBE}">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EC5F7CE5-9471-4652-A250-7594F3C167CD}">
      <dgm:prSet custT="1"/>
      <dgm:spPr/>
      <dgm:t>
        <a:bodyPr/>
        <a:lstStyle/>
        <a:p>
          <a:r>
            <a:rPr lang="ru-RU" sz="1600" b="1">
              <a:solidFill>
                <a:schemeClr val="tx1"/>
              </a:solidFill>
              <a:latin typeface="Times New Roman" panose="02020603050405020304" pitchFamily="18" charset="0"/>
              <a:cs typeface="Times New Roman" panose="02020603050405020304" pitchFamily="18" charset="0"/>
            </a:rPr>
            <a:t>27 февраля 1992 г. правление Нацбанка приняло Временное положение о вексельной системе расчетов в РК. </a:t>
          </a:r>
          <a:endParaRPr lang="en-US" sz="1600" b="1">
            <a:solidFill>
              <a:schemeClr val="tx1"/>
            </a:solidFill>
            <a:latin typeface="Times New Roman" panose="02020603050405020304" pitchFamily="18" charset="0"/>
            <a:cs typeface="Times New Roman" panose="02020603050405020304" pitchFamily="18" charset="0"/>
          </a:endParaRPr>
        </a:p>
      </dgm:t>
    </dgm:pt>
    <dgm:pt modelId="{7E02782C-3DF1-49C1-9566-403F7E034F60}" type="parTrans" cxnId="{B9B08D4B-5FCD-48CE-9065-E5A6A2AD18CA}">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F4C40A6B-BE24-4396-81FD-69BD4097903D}" type="sibTrans" cxnId="{B9B08D4B-5FCD-48CE-9065-E5A6A2AD18CA}">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6E08DFD1-2F05-4274-8530-5C7FEAA7241F}">
      <dgm:prSet custT="1"/>
      <dgm:spPr/>
      <dgm:t>
        <a:bodyPr/>
        <a:lstStyle/>
        <a:p>
          <a:r>
            <a:rPr lang="ru-RU" sz="1600" b="1">
              <a:solidFill>
                <a:schemeClr val="tx1"/>
              </a:solidFill>
              <a:latin typeface="Times New Roman" panose="02020603050405020304" pitchFamily="18" charset="0"/>
              <a:cs typeface="Times New Roman" panose="02020603050405020304" pitchFamily="18" charset="0"/>
            </a:rPr>
            <a:t>28.04.97 г. Закона «О вексельном обращении в Республике Казахстан», где отмечено, что вексельное обращение в стране включает в себя выпуск и обращение простых и переводных коммерческих векселей. </a:t>
          </a:r>
          <a:endParaRPr lang="en-US" sz="1600" b="1">
            <a:solidFill>
              <a:schemeClr val="tx1"/>
            </a:solidFill>
            <a:latin typeface="Times New Roman" panose="02020603050405020304" pitchFamily="18" charset="0"/>
            <a:cs typeface="Times New Roman" panose="02020603050405020304" pitchFamily="18" charset="0"/>
          </a:endParaRPr>
        </a:p>
      </dgm:t>
    </dgm:pt>
    <dgm:pt modelId="{6263ED41-395A-4437-8A46-B439417BE071}" type="parTrans" cxnId="{41097D85-910D-4057-A7FD-6A0754999463}">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18EECFD6-8CE8-46AF-ACCD-1072FB8AE6B6}" type="sibTrans" cxnId="{41097D85-910D-4057-A7FD-6A0754999463}">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684BBB0E-12AF-4D4C-8871-3695293B4EC3}">
      <dgm:prSet custT="1"/>
      <dgm:spPr/>
      <dgm:t>
        <a:bodyPr/>
        <a:lstStyle/>
        <a:p>
          <a:r>
            <a:rPr lang="ru-RU" sz="1600" b="1">
              <a:solidFill>
                <a:schemeClr val="tx1"/>
              </a:solidFill>
              <a:latin typeface="Times New Roman" panose="02020603050405020304" pitchFamily="18" charset="0"/>
              <a:cs typeface="Times New Roman" panose="02020603050405020304" pitchFamily="18" charset="0"/>
            </a:rPr>
            <a:t>Банки не вправе выпускать свои векселя, они выступают лишь в роли учетной конторы. </a:t>
          </a:r>
          <a:endParaRPr lang="en-US" sz="1600" b="1">
            <a:solidFill>
              <a:schemeClr val="tx1"/>
            </a:solidFill>
            <a:latin typeface="Times New Roman" panose="02020603050405020304" pitchFamily="18" charset="0"/>
            <a:cs typeface="Times New Roman" panose="02020603050405020304" pitchFamily="18" charset="0"/>
          </a:endParaRPr>
        </a:p>
      </dgm:t>
    </dgm:pt>
    <dgm:pt modelId="{5F867F59-49E2-4A94-8404-E6413EB9A121}" type="parTrans" cxnId="{DD31A201-4A13-4570-8296-1C2D5A1BA490}">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D0D740F7-501C-4673-A195-388AA4CA5F3B}" type="sibTrans" cxnId="{DD31A201-4A13-4570-8296-1C2D5A1BA490}">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9DA1ED0A-F444-44FF-ACA7-F0AA9206CC20}">
      <dgm:prSet custT="1"/>
      <dgm:spPr/>
      <dgm:t>
        <a:bodyPr/>
        <a:lstStyle/>
        <a:p>
          <a:r>
            <a:rPr lang="ru-RU" sz="1600" b="1">
              <a:solidFill>
                <a:schemeClr val="tx1"/>
              </a:solidFill>
              <a:latin typeface="Times New Roman" panose="02020603050405020304" pitchFamily="18" charset="0"/>
              <a:cs typeface="Times New Roman" panose="02020603050405020304" pitchFamily="18" charset="0"/>
            </a:rPr>
            <a:t>Также законодательством запрещен выпуск дружеских, бронзовых и финансовых векселей.</a:t>
          </a:r>
          <a:endParaRPr lang="en-US" sz="1600" b="1">
            <a:solidFill>
              <a:schemeClr val="tx1"/>
            </a:solidFill>
            <a:latin typeface="Times New Roman" panose="02020603050405020304" pitchFamily="18" charset="0"/>
            <a:cs typeface="Times New Roman" panose="02020603050405020304" pitchFamily="18" charset="0"/>
          </a:endParaRPr>
        </a:p>
      </dgm:t>
    </dgm:pt>
    <dgm:pt modelId="{17EF4FAB-5914-49C0-9198-4EB2A9B6D45C}" type="parTrans" cxnId="{80637093-D5C4-4519-80E7-C4687DFD3C5F}">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6F0B9755-8009-4DF3-90D8-D04646D3FED1}" type="sibTrans" cxnId="{80637093-D5C4-4519-80E7-C4687DFD3C5F}">
      <dgm:prSet/>
      <dgm:spPr/>
      <dgm:t>
        <a:bodyPr/>
        <a:lstStyle/>
        <a:p>
          <a:endParaRPr lang="ru-RU" sz="1600" b="1">
            <a:solidFill>
              <a:schemeClr val="tx1"/>
            </a:solidFill>
            <a:latin typeface="Times New Roman" panose="02020603050405020304" pitchFamily="18" charset="0"/>
            <a:cs typeface="Times New Roman" panose="02020603050405020304" pitchFamily="18" charset="0"/>
          </a:endParaRPr>
        </a:p>
      </dgm:t>
    </dgm:pt>
    <dgm:pt modelId="{88330B72-9536-490B-9992-AAF5083DF977}" type="pres">
      <dgm:prSet presAssocID="{0F3E86A1-723A-4B43-8ECE-C9B04EE6D303}" presName="linear" presStyleCnt="0">
        <dgm:presLayoutVars>
          <dgm:animLvl val="lvl"/>
          <dgm:resizeHandles val="exact"/>
        </dgm:presLayoutVars>
      </dgm:prSet>
      <dgm:spPr/>
      <dgm:t>
        <a:bodyPr/>
        <a:lstStyle/>
        <a:p>
          <a:endParaRPr lang="ru-RU"/>
        </a:p>
      </dgm:t>
    </dgm:pt>
    <dgm:pt modelId="{0E7DC415-A249-402A-8CCE-80B1D9408BFF}" type="pres">
      <dgm:prSet presAssocID="{0C9DFDE6-EF2C-4163-B39E-7A4C389DE319}" presName="parentText" presStyleLbl="node1" presStyleIdx="0" presStyleCnt="8">
        <dgm:presLayoutVars>
          <dgm:chMax val="0"/>
          <dgm:bulletEnabled val="1"/>
        </dgm:presLayoutVars>
      </dgm:prSet>
      <dgm:spPr/>
      <dgm:t>
        <a:bodyPr/>
        <a:lstStyle/>
        <a:p>
          <a:endParaRPr lang="ru-RU"/>
        </a:p>
      </dgm:t>
    </dgm:pt>
    <dgm:pt modelId="{BF6C24D5-364A-469A-B9E7-CD1631AA44FE}" type="pres">
      <dgm:prSet presAssocID="{15FA10EC-1CBB-474A-8F29-EC3FEDE9266D}" presName="spacer" presStyleCnt="0"/>
      <dgm:spPr/>
      <dgm:t>
        <a:bodyPr/>
        <a:lstStyle/>
        <a:p>
          <a:endParaRPr lang="ru-RU"/>
        </a:p>
      </dgm:t>
    </dgm:pt>
    <dgm:pt modelId="{A2F87908-F2EF-473C-A1B5-C6AD59D776A9}" type="pres">
      <dgm:prSet presAssocID="{D8FCAD57-EE78-4E60-BBB9-67DB920801D6}" presName="parentText" presStyleLbl="node1" presStyleIdx="1" presStyleCnt="8">
        <dgm:presLayoutVars>
          <dgm:chMax val="0"/>
          <dgm:bulletEnabled val="1"/>
        </dgm:presLayoutVars>
      </dgm:prSet>
      <dgm:spPr/>
      <dgm:t>
        <a:bodyPr/>
        <a:lstStyle/>
        <a:p>
          <a:endParaRPr lang="ru-RU"/>
        </a:p>
      </dgm:t>
    </dgm:pt>
    <dgm:pt modelId="{98FC76D3-DD5C-4CA4-921D-06D2E89BEB20}" type="pres">
      <dgm:prSet presAssocID="{D8FCAD57-EE78-4E60-BBB9-67DB920801D6}" presName="childText" presStyleLbl="revTx" presStyleIdx="0" presStyleCnt="1" custScaleY="156782">
        <dgm:presLayoutVars>
          <dgm:bulletEnabled val="1"/>
        </dgm:presLayoutVars>
      </dgm:prSet>
      <dgm:spPr/>
      <dgm:t>
        <a:bodyPr/>
        <a:lstStyle/>
        <a:p>
          <a:endParaRPr lang="ru-RU"/>
        </a:p>
      </dgm:t>
    </dgm:pt>
    <dgm:pt modelId="{1FC743E4-38CD-46C3-84CF-9C63B9D61E2F}" type="pres">
      <dgm:prSet presAssocID="{0A805C66-312F-4163-B2A9-D8A4BF71A76C}" presName="parentText" presStyleLbl="node1" presStyleIdx="2" presStyleCnt="8">
        <dgm:presLayoutVars>
          <dgm:chMax val="0"/>
          <dgm:bulletEnabled val="1"/>
        </dgm:presLayoutVars>
      </dgm:prSet>
      <dgm:spPr/>
      <dgm:t>
        <a:bodyPr/>
        <a:lstStyle/>
        <a:p>
          <a:endParaRPr lang="ru-RU"/>
        </a:p>
      </dgm:t>
    </dgm:pt>
    <dgm:pt modelId="{C1C0FBA0-39F6-4556-B866-6B0BBF15E833}" type="pres">
      <dgm:prSet presAssocID="{BD6FCDE7-2073-42D3-9BDC-B294274D2FF8}" presName="spacer" presStyleCnt="0"/>
      <dgm:spPr/>
      <dgm:t>
        <a:bodyPr/>
        <a:lstStyle/>
        <a:p>
          <a:endParaRPr lang="ru-RU"/>
        </a:p>
      </dgm:t>
    </dgm:pt>
    <dgm:pt modelId="{C895078A-07FB-48D5-9DCA-01657E9600F7}" type="pres">
      <dgm:prSet presAssocID="{B8AE1BCF-B3F5-4628-BE8D-AE1EB72D7897}" presName="parentText" presStyleLbl="node1" presStyleIdx="3" presStyleCnt="8">
        <dgm:presLayoutVars>
          <dgm:chMax val="0"/>
          <dgm:bulletEnabled val="1"/>
        </dgm:presLayoutVars>
      </dgm:prSet>
      <dgm:spPr/>
      <dgm:t>
        <a:bodyPr/>
        <a:lstStyle/>
        <a:p>
          <a:endParaRPr lang="ru-RU"/>
        </a:p>
      </dgm:t>
    </dgm:pt>
    <dgm:pt modelId="{F07EE48C-3C18-4047-8F07-9B5864B88F7B}" type="pres">
      <dgm:prSet presAssocID="{45FAE759-7366-4EC4-9898-0832B7828CC4}" presName="spacer" presStyleCnt="0"/>
      <dgm:spPr/>
      <dgm:t>
        <a:bodyPr/>
        <a:lstStyle/>
        <a:p>
          <a:endParaRPr lang="ru-RU"/>
        </a:p>
      </dgm:t>
    </dgm:pt>
    <dgm:pt modelId="{A0E8D795-A457-4B77-82C8-281957285CCD}" type="pres">
      <dgm:prSet presAssocID="{EC5F7CE5-9471-4652-A250-7594F3C167CD}" presName="parentText" presStyleLbl="node1" presStyleIdx="4" presStyleCnt="8">
        <dgm:presLayoutVars>
          <dgm:chMax val="0"/>
          <dgm:bulletEnabled val="1"/>
        </dgm:presLayoutVars>
      </dgm:prSet>
      <dgm:spPr/>
      <dgm:t>
        <a:bodyPr/>
        <a:lstStyle/>
        <a:p>
          <a:endParaRPr lang="ru-RU"/>
        </a:p>
      </dgm:t>
    </dgm:pt>
    <dgm:pt modelId="{BEFC022C-9BBC-464C-A9EA-2DC250C62532}" type="pres">
      <dgm:prSet presAssocID="{F4C40A6B-BE24-4396-81FD-69BD4097903D}" presName="spacer" presStyleCnt="0"/>
      <dgm:spPr/>
      <dgm:t>
        <a:bodyPr/>
        <a:lstStyle/>
        <a:p>
          <a:endParaRPr lang="ru-RU"/>
        </a:p>
      </dgm:t>
    </dgm:pt>
    <dgm:pt modelId="{CAF77C9A-3F0E-4856-B6C9-303A8C2162F6}" type="pres">
      <dgm:prSet presAssocID="{6E08DFD1-2F05-4274-8530-5C7FEAA7241F}" presName="parentText" presStyleLbl="node1" presStyleIdx="5" presStyleCnt="8">
        <dgm:presLayoutVars>
          <dgm:chMax val="0"/>
          <dgm:bulletEnabled val="1"/>
        </dgm:presLayoutVars>
      </dgm:prSet>
      <dgm:spPr/>
      <dgm:t>
        <a:bodyPr/>
        <a:lstStyle/>
        <a:p>
          <a:endParaRPr lang="ru-RU"/>
        </a:p>
      </dgm:t>
    </dgm:pt>
    <dgm:pt modelId="{25A606AB-D19A-48A0-81B4-3D807E4D9C44}" type="pres">
      <dgm:prSet presAssocID="{18EECFD6-8CE8-46AF-ACCD-1072FB8AE6B6}" presName="spacer" presStyleCnt="0"/>
      <dgm:spPr/>
      <dgm:t>
        <a:bodyPr/>
        <a:lstStyle/>
        <a:p>
          <a:endParaRPr lang="ru-RU"/>
        </a:p>
      </dgm:t>
    </dgm:pt>
    <dgm:pt modelId="{65988F10-3BF1-4BC0-A185-74FF3BC37689}" type="pres">
      <dgm:prSet presAssocID="{684BBB0E-12AF-4D4C-8871-3695293B4EC3}" presName="parentText" presStyleLbl="node1" presStyleIdx="6" presStyleCnt="8">
        <dgm:presLayoutVars>
          <dgm:chMax val="0"/>
          <dgm:bulletEnabled val="1"/>
        </dgm:presLayoutVars>
      </dgm:prSet>
      <dgm:spPr/>
      <dgm:t>
        <a:bodyPr/>
        <a:lstStyle/>
        <a:p>
          <a:endParaRPr lang="ru-RU"/>
        </a:p>
      </dgm:t>
    </dgm:pt>
    <dgm:pt modelId="{38F18872-0305-43D7-8879-13A5CA3605D4}" type="pres">
      <dgm:prSet presAssocID="{D0D740F7-501C-4673-A195-388AA4CA5F3B}" presName="spacer" presStyleCnt="0"/>
      <dgm:spPr/>
      <dgm:t>
        <a:bodyPr/>
        <a:lstStyle/>
        <a:p>
          <a:endParaRPr lang="ru-RU"/>
        </a:p>
      </dgm:t>
    </dgm:pt>
    <dgm:pt modelId="{BD270F0C-2805-46E7-804D-BB8EE9411FBA}" type="pres">
      <dgm:prSet presAssocID="{9DA1ED0A-F444-44FF-ACA7-F0AA9206CC20}" presName="parentText" presStyleLbl="node1" presStyleIdx="7" presStyleCnt="8">
        <dgm:presLayoutVars>
          <dgm:chMax val="0"/>
          <dgm:bulletEnabled val="1"/>
        </dgm:presLayoutVars>
      </dgm:prSet>
      <dgm:spPr/>
      <dgm:t>
        <a:bodyPr/>
        <a:lstStyle/>
        <a:p>
          <a:endParaRPr lang="ru-RU"/>
        </a:p>
      </dgm:t>
    </dgm:pt>
  </dgm:ptLst>
  <dgm:cxnLst>
    <dgm:cxn modelId="{41097D85-910D-4057-A7FD-6A0754999463}" srcId="{0F3E86A1-723A-4B43-8ECE-C9B04EE6D303}" destId="{6E08DFD1-2F05-4274-8530-5C7FEAA7241F}" srcOrd="5" destOrd="0" parTransId="{6263ED41-395A-4437-8A46-B439417BE071}" sibTransId="{18EECFD6-8CE8-46AF-ACCD-1072FB8AE6B6}"/>
    <dgm:cxn modelId="{AD1796D9-BBA4-4A82-86A4-D46B3FA55886}" type="presOf" srcId="{EC5F7CE5-9471-4652-A250-7594F3C167CD}" destId="{A0E8D795-A457-4B77-82C8-281957285CCD}" srcOrd="0" destOrd="0" presId="urn:microsoft.com/office/officeart/2005/8/layout/vList2"/>
    <dgm:cxn modelId="{62E9F556-A3A2-428A-ACFB-D8642AD0F675}" type="presOf" srcId="{6E08DFD1-2F05-4274-8530-5C7FEAA7241F}" destId="{CAF77C9A-3F0E-4856-B6C9-303A8C2162F6}" srcOrd="0" destOrd="0" presId="urn:microsoft.com/office/officeart/2005/8/layout/vList2"/>
    <dgm:cxn modelId="{FC02F587-0A1F-4871-80D7-53D32441A475}" type="presOf" srcId="{D8FCAD57-EE78-4E60-BBB9-67DB920801D6}" destId="{A2F87908-F2EF-473C-A1B5-C6AD59D776A9}" srcOrd="0" destOrd="0" presId="urn:microsoft.com/office/officeart/2005/8/layout/vList2"/>
    <dgm:cxn modelId="{C08643BE-B0A2-42D5-93BC-DEE3A532CC7B}" type="presOf" srcId="{B8AE1BCF-B3F5-4628-BE8D-AE1EB72D7897}" destId="{C895078A-07FB-48D5-9DCA-01657E9600F7}" srcOrd="0" destOrd="0" presId="urn:microsoft.com/office/officeart/2005/8/layout/vList2"/>
    <dgm:cxn modelId="{802C0EC0-9C02-4AEC-8F8B-5AEA8BA401F6}" srcId="{D8FCAD57-EE78-4E60-BBB9-67DB920801D6}" destId="{89120599-C487-4728-9EA2-C3695F3D27C6}" srcOrd="0" destOrd="0" parTransId="{1B82FC3E-9AA1-43B3-82EB-F8475C3E656E}" sibTransId="{2A4C164E-6051-4A55-9590-67F4F1EC6214}"/>
    <dgm:cxn modelId="{B9B08D4B-5FCD-48CE-9065-E5A6A2AD18CA}" srcId="{0F3E86A1-723A-4B43-8ECE-C9B04EE6D303}" destId="{EC5F7CE5-9471-4652-A250-7594F3C167CD}" srcOrd="4" destOrd="0" parTransId="{7E02782C-3DF1-49C1-9566-403F7E034F60}" sibTransId="{F4C40A6B-BE24-4396-81FD-69BD4097903D}"/>
    <dgm:cxn modelId="{D54676A3-ED3C-432A-A98B-1812F0C4FACE}" type="presOf" srcId="{9DA1ED0A-F444-44FF-ACA7-F0AA9206CC20}" destId="{BD270F0C-2805-46E7-804D-BB8EE9411FBA}" srcOrd="0" destOrd="0" presId="urn:microsoft.com/office/officeart/2005/8/layout/vList2"/>
    <dgm:cxn modelId="{53332FDD-E04F-4561-BB3C-A813B5BC2139}" type="presOf" srcId="{0F3E86A1-723A-4B43-8ECE-C9B04EE6D303}" destId="{88330B72-9536-490B-9992-AAF5083DF977}" srcOrd="0" destOrd="0" presId="urn:microsoft.com/office/officeart/2005/8/layout/vList2"/>
    <dgm:cxn modelId="{F02AB946-1633-4CBE-9E14-8382C8EF62D9}" srcId="{0F3E86A1-723A-4B43-8ECE-C9B04EE6D303}" destId="{0C9DFDE6-EF2C-4163-B39E-7A4C389DE319}" srcOrd="0" destOrd="0" parTransId="{9D91BA2F-FA87-4C4A-933E-F8681811D5B1}" sibTransId="{15FA10EC-1CBB-474A-8F29-EC3FEDE9266D}"/>
    <dgm:cxn modelId="{15839A8A-27C8-4C68-8533-0D172B1AFBBE}" srcId="{0F3E86A1-723A-4B43-8ECE-C9B04EE6D303}" destId="{B8AE1BCF-B3F5-4628-BE8D-AE1EB72D7897}" srcOrd="3" destOrd="0" parTransId="{9DB474BC-72A1-40F8-AFBF-4CB50365B79B}" sibTransId="{45FAE759-7366-4EC4-9898-0832B7828CC4}"/>
    <dgm:cxn modelId="{80637093-D5C4-4519-80E7-C4687DFD3C5F}" srcId="{0F3E86A1-723A-4B43-8ECE-C9B04EE6D303}" destId="{9DA1ED0A-F444-44FF-ACA7-F0AA9206CC20}" srcOrd="7" destOrd="0" parTransId="{17EF4FAB-5914-49C0-9198-4EB2A9B6D45C}" sibTransId="{6F0B9755-8009-4DF3-90D8-D04646D3FED1}"/>
    <dgm:cxn modelId="{65F3DE5E-7B1B-4AB1-960F-712DE0160C3C}" type="presOf" srcId="{89120599-C487-4728-9EA2-C3695F3D27C6}" destId="{98FC76D3-DD5C-4CA4-921D-06D2E89BEB20}" srcOrd="0" destOrd="0" presId="urn:microsoft.com/office/officeart/2005/8/layout/vList2"/>
    <dgm:cxn modelId="{976FEF44-2D1B-458B-83C8-234739387D52}" srcId="{0F3E86A1-723A-4B43-8ECE-C9B04EE6D303}" destId="{0A805C66-312F-4163-B2A9-D8A4BF71A76C}" srcOrd="2" destOrd="0" parTransId="{74F03868-73D1-4CEC-A0DE-83EAAE7BEA6E}" sibTransId="{BD6FCDE7-2073-42D3-9BDC-B294274D2FF8}"/>
    <dgm:cxn modelId="{C2E40E90-27C0-46A8-9E1B-CEB214B36A96}" type="presOf" srcId="{0A805C66-312F-4163-B2A9-D8A4BF71A76C}" destId="{1FC743E4-38CD-46C3-84CF-9C63B9D61E2F}" srcOrd="0" destOrd="0" presId="urn:microsoft.com/office/officeart/2005/8/layout/vList2"/>
    <dgm:cxn modelId="{92C64A2C-8CAD-4E2E-B783-F29378E4FA7A}" srcId="{0F3E86A1-723A-4B43-8ECE-C9B04EE6D303}" destId="{D8FCAD57-EE78-4E60-BBB9-67DB920801D6}" srcOrd="1" destOrd="0" parTransId="{5B033232-08D6-41EB-9E95-C4CFE6E633E6}" sibTransId="{9A6B3C25-832D-41B7-B5F9-3705972D4EC3}"/>
    <dgm:cxn modelId="{44F6AA44-5886-4E1C-B653-F1DFB4994771}" type="presOf" srcId="{684BBB0E-12AF-4D4C-8871-3695293B4EC3}" destId="{65988F10-3BF1-4BC0-A185-74FF3BC37689}" srcOrd="0" destOrd="0" presId="urn:microsoft.com/office/officeart/2005/8/layout/vList2"/>
    <dgm:cxn modelId="{DD31A201-4A13-4570-8296-1C2D5A1BA490}" srcId="{0F3E86A1-723A-4B43-8ECE-C9B04EE6D303}" destId="{684BBB0E-12AF-4D4C-8871-3695293B4EC3}" srcOrd="6" destOrd="0" parTransId="{5F867F59-49E2-4A94-8404-E6413EB9A121}" sibTransId="{D0D740F7-501C-4673-A195-388AA4CA5F3B}"/>
    <dgm:cxn modelId="{BA7A9E19-767F-4E30-8ACE-9FD6827C56F8}" type="presOf" srcId="{0C9DFDE6-EF2C-4163-B39E-7A4C389DE319}" destId="{0E7DC415-A249-402A-8CCE-80B1D9408BFF}" srcOrd="0" destOrd="0" presId="urn:microsoft.com/office/officeart/2005/8/layout/vList2"/>
    <dgm:cxn modelId="{C43EEB0A-843E-45A4-8C89-2248F41564B3}" type="presParOf" srcId="{88330B72-9536-490B-9992-AAF5083DF977}" destId="{0E7DC415-A249-402A-8CCE-80B1D9408BFF}" srcOrd="0" destOrd="0" presId="urn:microsoft.com/office/officeart/2005/8/layout/vList2"/>
    <dgm:cxn modelId="{AC2CF986-8B3C-48F7-958C-B1C3300195F2}" type="presParOf" srcId="{88330B72-9536-490B-9992-AAF5083DF977}" destId="{BF6C24D5-364A-469A-B9E7-CD1631AA44FE}" srcOrd="1" destOrd="0" presId="urn:microsoft.com/office/officeart/2005/8/layout/vList2"/>
    <dgm:cxn modelId="{4DC751D2-DFC6-4350-BEE9-B765AEE11B4D}" type="presParOf" srcId="{88330B72-9536-490B-9992-AAF5083DF977}" destId="{A2F87908-F2EF-473C-A1B5-C6AD59D776A9}" srcOrd="2" destOrd="0" presId="urn:microsoft.com/office/officeart/2005/8/layout/vList2"/>
    <dgm:cxn modelId="{8CFA4D71-A947-4136-96EB-191C0DB3AC08}" type="presParOf" srcId="{88330B72-9536-490B-9992-AAF5083DF977}" destId="{98FC76D3-DD5C-4CA4-921D-06D2E89BEB20}" srcOrd="3" destOrd="0" presId="urn:microsoft.com/office/officeart/2005/8/layout/vList2"/>
    <dgm:cxn modelId="{20880845-8F60-455A-9D2A-5CAD58A16FBE}" type="presParOf" srcId="{88330B72-9536-490B-9992-AAF5083DF977}" destId="{1FC743E4-38CD-46C3-84CF-9C63B9D61E2F}" srcOrd="4" destOrd="0" presId="urn:microsoft.com/office/officeart/2005/8/layout/vList2"/>
    <dgm:cxn modelId="{367CE833-C0BF-4157-914F-DAF1A2024A74}" type="presParOf" srcId="{88330B72-9536-490B-9992-AAF5083DF977}" destId="{C1C0FBA0-39F6-4556-B866-6B0BBF15E833}" srcOrd="5" destOrd="0" presId="urn:microsoft.com/office/officeart/2005/8/layout/vList2"/>
    <dgm:cxn modelId="{7ADF3F74-54CA-4B3A-9FFA-0A57261767B9}" type="presParOf" srcId="{88330B72-9536-490B-9992-AAF5083DF977}" destId="{C895078A-07FB-48D5-9DCA-01657E9600F7}" srcOrd="6" destOrd="0" presId="urn:microsoft.com/office/officeart/2005/8/layout/vList2"/>
    <dgm:cxn modelId="{EDE4ED69-8F89-423E-8733-9CFC6B931A03}" type="presParOf" srcId="{88330B72-9536-490B-9992-AAF5083DF977}" destId="{F07EE48C-3C18-4047-8F07-9B5864B88F7B}" srcOrd="7" destOrd="0" presId="urn:microsoft.com/office/officeart/2005/8/layout/vList2"/>
    <dgm:cxn modelId="{86FB0CE7-0387-41D1-A9BB-5E6FF59C8F1C}" type="presParOf" srcId="{88330B72-9536-490B-9992-AAF5083DF977}" destId="{A0E8D795-A457-4B77-82C8-281957285CCD}" srcOrd="8" destOrd="0" presId="urn:microsoft.com/office/officeart/2005/8/layout/vList2"/>
    <dgm:cxn modelId="{38C04F51-C009-476C-95A4-3A9EB9262F96}" type="presParOf" srcId="{88330B72-9536-490B-9992-AAF5083DF977}" destId="{BEFC022C-9BBC-464C-A9EA-2DC250C62532}" srcOrd="9" destOrd="0" presId="urn:microsoft.com/office/officeart/2005/8/layout/vList2"/>
    <dgm:cxn modelId="{56FD555A-A918-4134-B249-08632DBB5BA0}" type="presParOf" srcId="{88330B72-9536-490B-9992-AAF5083DF977}" destId="{CAF77C9A-3F0E-4856-B6C9-303A8C2162F6}" srcOrd="10" destOrd="0" presId="urn:microsoft.com/office/officeart/2005/8/layout/vList2"/>
    <dgm:cxn modelId="{C3183CDA-EB84-477F-AC62-8C5657C24446}" type="presParOf" srcId="{88330B72-9536-490B-9992-AAF5083DF977}" destId="{25A606AB-D19A-48A0-81B4-3D807E4D9C44}" srcOrd="11" destOrd="0" presId="urn:microsoft.com/office/officeart/2005/8/layout/vList2"/>
    <dgm:cxn modelId="{0230D470-F3D9-450E-B49F-806057844373}" type="presParOf" srcId="{88330B72-9536-490B-9992-AAF5083DF977}" destId="{65988F10-3BF1-4BC0-A185-74FF3BC37689}" srcOrd="12" destOrd="0" presId="urn:microsoft.com/office/officeart/2005/8/layout/vList2"/>
    <dgm:cxn modelId="{A1A9A36B-E656-470F-B706-5D0AFA408486}" type="presParOf" srcId="{88330B72-9536-490B-9992-AAF5083DF977}" destId="{38F18872-0305-43D7-8879-13A5CA3605D4}" srcOrd="13" destOrd="0" presId="urn:microsoft.com/office/officeart/2005/8/layout/vList2"/>
    <dgm:cxn modelId="{43B87635-97C3-46FB-8532-B71EEF820E3E}" type="presParOf" srcId="{88330B72-9536-490B-9992-AAF5083DF977}" destId="{BD270F0C-2805-46E7-804D-BB8EE9411FBA}"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99B5D47-349B-4DD3-8ADC-31B62F7960E6}" type="doc">
      <dgm:prSet loTypeId="urn:microsoft.com/office/officeart/2005/8/layout/hList3" loCatId="list" qsTypeId="urn:microsoft.com/office/officeart/2005/8/quickstyle/3d1" qsCatId="3D" csTypeId="urn:microsoft.com/office/officeart/2005/8/colors/colorful2" csCatId="colorful" phldr="1"/>
      <dgm:spPr/>
      <dgm:t>
        <a:bodyPr/>
        <a:lstStyle/>
        <a:p>
          <a:endParaRPr lang="ru-RU"/>
        </a:p>
      </dgm:t>
    </dgm:pt>
    <dgm:pt modelId="{9685A55A-BE08-4FE2-B968-E50D62732DDF}">
      <dgm:prSet phldrT="[Текст]" custT="1"/>
      <dgm:spPr/>
      <dgm:t>
        <a:bodyPr/>
        <a:lstStyle/>
        <a:p>
          <a:r>
            <a:rPr lang="ru-RU" sz="3200" dirty="0" smtClean="0">
              <a:solidFill>
                <a:schemeClr val="tx1"/>
              </a:solidFill>
              <a:latin typeface="Times New Roman" panose="02020603050405020304" pitchFamily="18" charset="0"/>
              <a:cs typeface="Times New Roman" panose="02020603050405020304" pitchFamily="18" charset="0"/>
            </a:rPr>
            <a:t>Поручение на инкассо по форме согласно</a:t>
          </a:r>
          <a:r>
            <a:rPr lang="en-US" sz="3200" dirty="0" smtClean="0">
              <a:solidFill>
                <a:schemeClr val="tx1"/>
              </a:solidFill>
              <a:latin typeface="Times New Roman" panose="02020603050405020304" pitchFamily="18" charset="0"/>
              <a:cs typeface="Times New Roman" panose="02020603050405020304" pitchFamily="18" charset="0"/>
            </a:rPr>
            <a:t> </a:t>
          </a:r>
          <a:r>
            <a:rPr lang="ru-RU" sz="3200" dirty="0" smtClean="0">
              <a:solidFill>
                <a:schemeClr val="tx1"/>
              </a:solidFill>
              <a:latin typeface="Times New Roman" panose="02020603050405020304" pitchFamily="18" charset="0"/>
              <a:cs typeface="Times New Roman" panose="02020603050405020304" pitchFamily="18" charset="0"/>
            </a:rPr>
            <a:t>приложению</a:t>
          </a:r>
          <a:r>
            <a:rPr lang="en-US" sz="3200" dirty="0" smtClean="0">
              <a:solidFill>
                <a:schemeClr val="tx1"/>
              </a:solidFill>
              <a:latin typeface="Times New Roman" panose="02020603050405020304" pitchFamily="18" charset="0"/>
              <a:cs typeface="Times New Roman" panose="02020603050405020304" pitchFamily="18" charset="0"/>
            </a:rPr>
            <a:t> </a:t>
          </a:r>
          <a:r>
            <a:rPr lang="ru-RU" sz="3200" dirty="0" smtClean="0">
              <a:solidFill>
                <a:schemeClr val="tx1"/>
              </a:solidFill>
              <a:latin typeface="Times New Roman" panose="02020603050405020304" pitchFamily="18" charset="0"/>
              <a:cs typeface="Times New Roman" panose="02020603050405020304" pitchFamily="18" charset="0"/>
            </a:rPr>
            <a:t>к Правилам содержит следующие сведения:</a:t>
          </a:r>
          <a:endParaRPr lang="ru-RU" sz="3200" dirty="0">
            <a:solidFill>
              <a:schemeClr val="tx1"/>
            </a:solidFill>
            <a:latin typeface="Times New Roman" panose="02020603050405020304" pitchFamily="18" charset="0"/>
            <a:cs typeface="Times New Roman" panose="02020603050405020304" pitchFamily="18" charset="0"/>
          </a:endParaRPr>
        </a:p>
      </dgm:t>
    </dgm:pt>
    <dgm:pt modelId="{F40CB3E8-3A09-4C3D-A36D-1BBA28DD5A39}" type="parTrans" cxnId="{D11B7ACC-E30E-42C5-BA53-0C2F292DA86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04C763F1-BD5A-4542-85AA-7186B0829BEC}" type="sibTrans" cxnId="{D11B7ACC-E30E-42C5-BA53-0C2F292DA86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A2D677D-E937-448E-9FC4-79D188E96056}">
      <dgm:prSet phldrT="[Текст]"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1) дата составления</a:t>
          </a:r>
          <a:endParaRPr lang="ru-RU" sz="1600" dirty="0">
            <a:solidFill>
              <a:schemeClr val="tx1"/>
            </a:solidFill>
            <a:latin typeface="Times New Roman" panose="02020603050405020304" pitchFamily="18" charset="0"/>
            <a:cs typeface="Times New Roman" panose="02020603050405020304" pitchFamily="18" charset="0"/>
          </a:endParaRPr>
        </a:p>
      </dgm:t>
    </dgm:pt>
    <dgm:pt modelId="{D3FD8947-4A16-4F18-9536-15F0AF10993A}" type="parTrans" cxnId="{DDE75B5A-C888-4061-87C6-B4E07A16059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B01A8B3-2722-4B2A-B449-C0BDF00FC53F}" type="sibTrans" cxnId="{DDE75B5A-C888-4061-87C6-B4E07A16059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98958C0-8227-47AC-B685-3DEDAF455FE1}">
      <dgm:prSet phldrT="[Текст]"/>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40CE3750-A7AC-4193-8E63-BBE733AE40AC}" type="parTrans" cxnId="{77B4324E-4B31-48F7-BE85-9E53C1E6CEA6}">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C199A35-4E28-4302-A8AA-09D00576CD6F}" type="sibTrans" cxnId="{77B4324E-4B31-48F7-BE85-9E53C1E6CEA6}">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D10C0C7-6FF5-44ED-B15E-DDDB174956E1}">
      <dgm:prSet custT="1"/>
      <dgm:spPr/>
      <dgm:t>
        <a:bodyPr/>
        <a:lstStyle/>
        <a:p>
          <a:r>
            <a:rPr lang="ru-RU" sz="1600" dirty="0" smtClean="0">
              <a:solidFill>
                <a:schemeClr val="tx1"/>
              </a:solidFill>
              <a:latin typeface="Times New Roman" panose="02020603050405020304" pitchFamily="18" charset="0"/>
              <a:cs typeface="Times New Roman" panose="02020603050405020304" pitchFamily="18" charset="0"/>
            </a:rPr>
            <a:t>2) наименование доверителя либо банка-ремитента и инкассирующего банка (при его наличии)</a:t>
          </a:r>
          <a:endParaRPr lang="en-US" sz="1600" dirty="0">
            <a:solidFill>
              <a:schemeClr val="tx1"/>
            </a:solidFill>
            <a:latin typeface="Times New Roman" panose="02020603050405020304" pitchFamily="18" charset="0"/>
            <a:cs typeface="Times New Roman" panose="02020603050405020304" pitchFamily="18" charset="0"/>
          </a:endParaRPr>
        </a:p>
      </dgm:t>
    </dgm:pt>
    <dgm:pt modelId="{F104F98B-3F78-4388-9C7C-510CD721EA6E}" type="parTrans" cxnId="{542C62DA-9924-44C7-B9F1-80356A35182A}">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1DF7B39-2BCB-47FA-A0D9-3E2CD0F4C6D1}" type="sibTrans" cxnId="{542C62DA-9924-44C7-B9F1-80356A35182A}">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F067375-5D51-4DEA-AEFF-FBC454695604}">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3) наименование плательщика по векселю либо иного лица, которому предъявляется вексель для оплаты или акцепта</a:t>
          </a:r>
          <a:endParaRPr lang="en-US" sz="1600" dirty="0">
            <a:solidFill>
              <a:schemeClr val="tx1"/>
            </a:solidFill>
            <a:latin typeface="Times New Roman" panose="02020603050405020304" pitchFamily="18" charset="0"/>
            <a:cs typeface="Times New Roman" panose="02020603050405020304" pitchFamily="18" charset="0"/>
          </a:endParaRPr>
        </a:p>
      </dgm:t>
    </dgm:pt>
    <dgm:pt modelId="{0981D86B-00AE-481A-83B1-57698716E988}" type="parTrans" cxnId="{315F6F2F-808D-4CEC-8870-E923B571E5D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CBEF065B-4BE2-4689-8FF6-BF8766D96CAB}" type="sibTrans" cxnId="{315F6F2F-808D-4CEC-8870-E923B571E5D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AB1BB0D-4B51-4ADD-90D4-EDD074A8176D}">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4) наименование банка плательщика по векселю</a:t>
          </a:r>
          <a:endParaRPr lang="en-US" sz="1600" dirty="0">
            <a:solidFill>
              <a:schemeClr val="tx1"/>
            </a:solidFill>
            <a:latin typeface="Times New Roman" panose="02020603050405020304" pitchFamily="18" charset="0"/>
            <a:cs typeface="Times New Roman" panose="02020603050405020304" pitchFamily="18" charset="0"/>
          </a:endParaRPr>
        </a:p>
      </dgm:t>
    </dgm:pt>
    <dgm:pt modelId="{831E9BB5-0A7F-494B-87F9-E5D5C2B749D6}" type="parTrans" cxnId="{8598155A-1AA8-4E0E-8B1B-AE242068D12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E0859F8-AE04-451E-ACE8-43BF3D9E7370}" type="sibTrans" cxnId="{8598155A-1AA8-4E0E-8B1B-AE242068D12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A2F73693-E9A6-4D3B-B0A3-9A0AF4E41D0A}">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5) место нахождения или место жительства плательщика по векселю</a:t>
          </a:r>
          <a:endParaRPr lang="en-US" sz="1600">
            <a:solidFill>
              <a:schemeClr val="tx1"/>
            </a:solidFill>
            <a:latin typeface="Times New Roman" panose="02020603050405020304" pitchFamily="18" charset="0"/>
            <a:cs typeface="Times New Roman" panose="02020603050405020304" pitchFamily="18" charset="0"/>
          </a:endParaRPr>
        </a:p>
      </dgm:t>
    </dgm:pt>
    <dgm:pt modelId="{11DD9249-245B-4C3E-8A81-6C7DEBAE4B6F}" type="parTrans" cxnId="{BC662F65-3369-4DF6-AA88-BF6785B5921E}">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A44D24DB-0A1C-4FDD-BF49-CA27CB3EAEA3}" type="sibTrans" cxnId="{BC662F65-3369-4DF6-AA88-BF6785B5921E}">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CC19A64-18F8-41A8-9F47-2E8291929FB1}">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6) срок платежа по векселю</a:t>
          </a:r>
          <a:endParaRPr lang="en-US" sz="1600" dirty="0">
            <a:solidFill>
              <a:schemeClr val="tx1"/>
            </a:solidFill>
            <a:latin typeface="Times New Roman" panose="02020603050405020304" pitchFamily="18" charset="0"/>
            <a:cs typeface="Times New Roman" panose="02020603050405020304" pitchFamily="18" charset="0"/>
          </a:endParaRPr>
        </a:p>
      </dgm:t>
    </dgm:pt>
    <dgm:pt modelId="{E38A8279-BF2F-41E4-83D9-CF33D32EE1A9}" type="parTrans" cxnId="{A3B4A866-05F9-4207-887F-8588363379D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47DB7D4A-F370-4DC4-8B99-90821AB68730}" type="sibTrans" cxnId="{A3B4A866-05F9-4207-887F-8588363379D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85CFDC39-8E3C-40B7-8155-47266FF2CBDE}">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7) место платежа по векселю</a:t>
          </a:r>
          <a:endParaRPr lang="en-US" sz="1600" dirty="0">
            <a:solidFill>
              <a:schemeClr val="tx1"/>
            </a:solidFill>
            <a:latin typeface="Times New Roman" panose="02020603050405020304" pitchFamily="18" charset="0"/>
            <a:cs typeface="Times New Roman" panose="02020603050405020304" pitchFamily="18" charset="0"/>
          </a:endParaRPr>
        </a:p>
      </dgm:t>
    </dgm:pt>
    <dgm:pt modelId="{CCB6C28C-7B03-4CD0-A8FA-294298465F0C}" type="parTrans" cxnId="{92B53A3A-18D6-4829-992F-FB29D30849B1}">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DB4391C-3220-4315-BFF2-820317A98B14}" type="sibTrans" cxnId="{92B53A3A-18D6-4829-992F-FB29D30849B1}">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1A6495C-8264-44A0-9652-A20891A0A242}">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8) наличие акцепта или необходимость получения акцепта</a:t>
          </a:r>
          <a:endParaRPr lang="en-US" sz="1600">
            <a:solidFill>
              <a:schemeClr val="tx1"/>
            </a:solidFill>
            <a:latin typeface="Times New Roman" panose="02020603050405020304" pitchFamily="18" charset="0"/>
            <a:cs typeface="Times New Roman" panose="02020603050405020304" pitchFamily="18" charset="0"/>
          </a:endParaRPr>
        </a:p>
      </dgm:t>
    </dgm:pt>
    <dgm:pt modelId="{4E320A97-7439-4CB4-8B81-126DFD3936F3}" type="parTrans" cxnId="{902F7554-3812-4142-8DB3-A7863899685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097024D-6420-42BE-A8C2-3CAE8839C3EC}" type="sibTrans" cxnId="{902F7554-3812-4142-8DB3-A7863899685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852ACAF9-FD45-4171-8173-5FCD802C4050}">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9) наименование или фамилия, имя, отчество и место нахождения или место жительства других лиц, обязанных по векселю</a:t>
          </a:r>
          <a:endParaRPr lang="en-US" sz="1600" dirty="0">
            <a:solidFill>
              <a:schemeClr val="tx1"/>
            </a:solidFill>
            <a:latin typeface="Times New Roman" panose="02020603050405020304" pitchFamily="18" charset="0"/>
            <a:cs typeface="Times New Roman" panose="02020603050405020304" pitchFamily="18" charset="0"/>
          </a:endParaRPr>
        </a:p>
      </dgm:t>
    </dgm:pt>
    <dgm:pt modelId="{969D3D7A-F072-4A7F-8924-9EC2F899877A}" type="parTrans" cxnId="{0C8266B9-4AD9-4E46-ADE9-661F747E8594}">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633410C-866D-4DB0-9E91-A3777081D8B8}" type="sibTrans" cxnId="{0C8266B9-4AD9-4E46-ADE9-661F747E8594}">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8B57AA53-E95A-45B0-AF42-5696E9452865}">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10) указания доверителя о порядке или способе получения платежа или акцепта</a:t>
          </a:r>
          <a:endParaRPr lang="en-US" sz="1600">
            <a:solidFill>
              <a:schemeClr val="tx1"/>
            </a:solidFill>
            <a:latin typeface="Times New Roman" panose="02020603050405020304" pitchFamily="18" charset="0"/>
            <a:cs typeface="Times New Roman" panose="02020603050405020304" pitchFamily="18" charset="0"/>
          </a:endParaRPr>
        </a:p>
      </dgm:t>
    </dgm:pt>
    <dgm:pt modelId="{D55B12C2-1F8C-4030-A42C-30ED766873F9}" type="parTrans" cxnId="{727CE9C1-DEC3-43AB-AA2C-E36068509710}">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C6F3CE94-5797-4215-9743-D18991BBE9D9}" type="sibTrans" cxnId="{727CE9C1-DEC3-43AB-AA2C-E36068509710}">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BCA1198-CC8A-4692-81DD-781ABBB01C90}">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11) указания в отношении протеста или иного действия в случае неакцепта или неплатежа по векселю</a:t>
          </a:r>
          <a:endParaRPr lang="en-US" sz="1600" dirty="0">
            <a:solidFill>
              <a:schemeClr val="tx1"/>
            </a:solidFill>
            <a:latin typeface="Times New Roman" panose="02020603050405020304" pitchFamily="18" charset="0"/>
            <a:cs typeface="Times New Roman" panose="02020603050405020304" pitchFamily="18" charset="0"/>
          </a:endParaRPr>
        </a:p>
      </dgm:t>
    </dgm:pt>
    <dgm:pt modelId="{C696E10F-9598-441B-8301-70073481C576}" type="parTrans" cxnId="{A4A2126A-985F-422E-AB1E-64C71ECB52BB}">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CDE33AE-C6F4-4275-ABEE-50018D8A653B}" type="sibTrans" cxnId="{A4A2126A-985F-422E-AB1E-64C71ECB52BB}">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40A4396-0F97-44B9-87E2-DC7239F39D9C}" type="pres">
      <dgm:prSet presAssocID="{E99B5D47-349B-4DD3-8ADC-31B62F7960E6}" presName="composite" presStyleCnt="0">
        <dgm:presLayoutVars>
          <dgm:chMax val="1"/>
          <dgm:dir/>
          <dgm:resizeHandles val="exact"/>
        </dgm:presLayoutVars>
      </dgm:prSet>
      <dgm:spPr/>
      <dgm:t>
        <a:bodyPr/>
        <a:lstStyle/>
        <a:p>
          <a:endParaRPr lang="ru-RU"/>
        </a:p>
      </dgm:t>
    </dgm:pt>
    <dgm:pt modelId="{4BAFEBEB-0A7F-42BF-8EDD-BD607F1F8767}" type="pres">
      <dgm:prSet presAssocID="{9685A55A-BE08-4FE2-B968-E50D62732DDF}" presName="roof" presStyleLbl="dkBgShp" presStyleIdx="0" presStyleCnt="2"/>
      <dgm:spPr/>
      <dgm:t>
        <a:bodyPr/>
        <a:lstStyle/>
        <a:p>
          <a:endParaRPr lang="ru-RU"/>
        </a:p>
      </dgm:t>
    </dgm:pt>
    <dgm:pt modelId="{52A555E3-A28C-4006-90DC-358CD517DEEE}" type="pres">
      <dgm:prSet presAssocID="{9685A55A-BE08-4FE2-B968-E50D62732DDF}" presName="pillars" presStyleCnt="0"/>
      <dgm:spPr/>
      <dgm:t>
        <a:bodyPr/>
        <a:lstStyle/>
        <a:p>
          <a:endParaRPr lang="ru-RU"/>
        </a:p>
      </dgm:t>
    </dgm:pt>
    <dgm:pt modelId="{A7FE11BE-D670-417A-A039-08582C2A82EF}" type="pres">
      <dgm:prSet presAssocID="{9685A55A-BE08-4FE2-B968-E50D62732DDF}" presName="pillar1" presStyleLbl="node1" presStyleIdx="0" presStyleCnt="11" custScaleX="62758">
        <dgm:presLayoutVars>
          <dgm:bulletEnabled val="1"/>
        </dgm:presLayoutVars>
      </dgm:prSet>
      <dgm:spPr/>
      <dgm:t>
        <a:bodyPr/>
        <a:lstStyle/>
        <a:p>
          <a:endParaRPr lang="ru-RU"/>
        </a:p>
      </dgm:t>
    </dgm:pt>
    <dgm:pt modelId="{258CAC41-F208-4A11-81E7-7D020C324A26}" type="pres">
      <dgm:prSet presAssocID="{DD10C0C7-6FF5-44ED-B15E-DDDB174956E1}" presName="pillarX" presStyleLbl="node1" presStyleIdx="1" presStyleCnt="11" custScaleX="125006">
        <dgm:presLayoutVars>
          <dgm:bulletEnabled val="1"/>
        </dgm:presLayoutVars>
      </dgm:prSet>
      <dgm:spPr/>
      <dgm:t>
        <a:bodyPr/>
        <a:lstStyle/>
        <a:p>
          <a:endParaRPr lang="ru-RU"/>
        </a:p>
      </dgm:t>
    </dgm:pt>
    <dgm:pt modelId="{32ED17A6-9EC3-406A-B707-9EBDA49D03C3}" type="pres">
      <dgm:prSet presAssocID="{7F067375-5D51-4DEA-AEFF-FBC454695604}" presName="pillarX" presStyleLbl="node1" presStyleIdx="2" presStyleCnt="11" custScaleX="142282">
        <dgm:presLayoutVars>
          <dgm:bulletEnabled val="1"/>
        </dgm:presLayoutVars>
      </dgm:prSet>
      <dgm:spPr/>
      <dgm:t>
        <a:bodyPr/>
        <a:lstStyle/>
        <a:p>
          <a:endParaRPr lang="ru-RU"/>
        </a:p>
      </dgm:t>
    </dgm:pt>
    <dgm:pt modelId="{4B8CD63E-2280-4CDD-86D1-5F4D9F0D9A8D}" type="pres">
      <dgm:prSet presAssocID="{BAB1BB0D-4B51-4ADD-90D4-EDD074A8176D}" presName="pillarX" presStyleLbl="node1" presStyleIdx="3" presStyleCnt="11">
        <dgm:presLayoutVars>
          <dgm:bulletEnabled val="1"/>
        </dgm:presLayoutVars>
      </dgm:prSet>
      <dgm:spPr/>
      <dgm:t>
        <a:bodyPr/>
        <a:lstStyle/>
        <a:p>
          <a:endParaRPr lang="ru-RU"/>
        </a:p>
      </dgm:t>
    </dgm:pt>
    <dgm:pt modelId="{BB8E110D-26DC-427E-A91B-7B5A10B67A0F}" type="pres">
      <dgm:prSet presAssocID="{A2F73693-E9A6-4D3B-B0A3-9A0AF4E41D0A}" presName="pillarX" presStyleLbl="node1" presStyleIdx="4" presStyleCnt="11">
        <dgm:presLayoutVars>
          <dgm:bulletEnabled val="1"/>
        </dgm:presLayoutVars>
      </dgm:prSet>
      <dgm:spPr/>
      <dgm:t>
        <a:bodyPr/>
        <a:lstStyle/>
        <a:p>
          <a:endParaRPr lang="ru-RU"/>
        </a:p>
      </dgm:t>
    </dgm:pt>
    <dgm:pt modelId="{3323E43B-1FDC-4139-96E4-1F492D555113}" type="pres">
      <dgm:prSet presAssocID="{DCC19A64-18F8-41A8-9F47-2E8291929FB1}" presName="pillarX" presStyleLbl="node1" presStyleIdx="5" presStyleCnt="11" custScaleX="72773">
        <dgm:presLayoutVars>
          <dgm:bulletEnabled val="1"/>
        </dgm:presLayoutVars>
      </dgm:prSet>
      <dgm:spPr/>
      <dgm:t>
        <a:bodyPr/>
        <a:lstStyle/>
        <a:p>
          <a:endParaRPr lang="ru-RU"/>
        </a:p>
      </dgm:t>
    </dgm:pt>
    <dgm:pt modelId="{5C37B692-49CF-4D66-8696-42EA5544EE48}" type="pres">
      <dgm:prSet presAssocID="{85CFDC39-8E3C-40B7-8155-47266FF2CBDE}" presName="pillarX" presStyleLbl="node1" presStyleIdx="6" presStyleCnt="11" custScaleX="75590">
        <dgm:presLayoutVars>
          <dgm:bulletEnabled val="1"/>
        </dgm:presLayoutVars>
      </dgm:prSet>
      <dgm:spPr/>
      <dgm:t>
        <a:bodyPr/>
        <a:lstStyle/>
        <a:p>
          <a:endParaRPr lang="ru-RU"/>
        </a:p>
      </dgm:t>
    </dgm:pt>
    <dgm:pt modelId="{3565B5D0-8D6B-4D0C-8FCB-40391162FA24}" type="pres">
      <dgm:prSet presAssocID="{71A6495C-8264-44A0-9652-A20891A0A242}" presName="pillarX" presStyleLbl="node1" presStyleIdx="7" presStyleCnt="11">
        <dgm:presLayoutVars>
          <dgm:bulletEnabled val="1"/>
        </dgm:presLayoutVars>
      </dgm:prSet>
      <dgm:spPr/>
      <dgm:t>
        <a:bodyPr/>
        <a:lstStyle/>
        <a:p>
          <a:endParaRPr lang="ru-RU"/>
        </a:p>
      </dgm:t>
    </dgm:pt>
    <dgm:pt modelId="{F7CEFDC1-A1FE-4CF0-AA11-6E0AA52EAD62}" type="pres">
      <dgm:prSet presAssocID="{852ACAF9-FD45-4171-8173-5FCD802C4050}" presName="pillarX" presStyleLbl="node1" presStyleIdx="8" presStyleCnt="11" custScaleX="129890">
        <dgm:presLayoutVars>
          <dgm:bulletEnabled val="1"/>
        </dgm:presLayoutVars>
      </dgm:prSet>
      <dgm:spPr/>
      <dgm:t>
        <a:bodyPr/>
        <a:lstStyle/>
        <a:p>
          <a:endParaRPr lang="ru-RU"/>
        </a:p>
      </dgm:t>
    </dgm:pt>
    <dgm:pt modelId="{20161EAD-D94E-42EB-9773-F0F1614DD53B}" type="pres">
      <dgm:prSet presAssocID="{8B57AA53-E95A-45B0-AF42-5696E9452865}" presName="pillarX" presStyleLbl="node1" presStyleIdx="9" presStyleCnt="11">
        <dgm:presLayoutVars>
          <dgm:bulletEnabled val="1"/>
        </dgm:presLayoutVars>
      </dgm:prSet>
      <dgm:spPr/>
      <dgm:t>
        <a:bodyPr/>
        <a:lstStyle/>
        <a:p>
          <a:endParaRPr lang="ru-RU"/>
        </a:p>
      </dgm:t>
    </dgm:pt>
    <dgm:pt modelId="{D7514103-D9FC-48BF-A1EC-5D8671A41920}" type="pres">
      <dgm:prSet presAssocID="{7BCA1198-CC8A-4692-81DD-781ABBB01C90}" presName="pillarX" presStyleLbl="node1" presStyleIdx="10" presStyleCnt="11" custScaleX="139689">
        <dgm:presLayoutVars>
          <dgm:bulletEnabled val="1"/>
        </dgm:presLayoutVars>
      </dgm:prSet>
      <dgm:spPr/>
      <dgm:t>
        <a:bodyPr/>
        <a:lstStyle/>
        <a:p>
          <a:endParaRPr lang="ru-RU"/>
        </a:p>
      </dgm:t>
    </dgm:pt>
    <dgm:pt modelId="{F60CB439-D09B-4ED6-9A09-2686257081B7}" type="pres">
      <dgm:prSet presAssocID="{9685A55A-BE08-4FE2-B968-E50D62732DDF}" presName="base" presStyleLbl="dkBgShp" presStyleIdx="1" presStyleCnt="2"/>
      <dgm:spPr/>
      <dgm:t>
        <a:bodyPr/>
        <a:lstStyle/>
        <a:p>
          <a:endParaRPr lang="ru-RU"/>
        </a:p>
      </dgm:t>
    </dgm:pt>
  </dgm:ptLst>
  <dgm:cxnLst>
    <dgm:cxn modelId="{8598155A-1AA8-4E0E-8B1B-AE242068D125}" srcId="{9685A55A-BE08-4FE2-B968-E50D62732DDF}" destId="{BAB1BB0D-4B51-4ADD-90D4-EDD074A8176D}" srcOrd="3" destOrd="0" parTransId="{831E9BB5-0A7F-494B-87F9-E5D5C2B749D6}" sibTransId="{5E0859F8-AE04-451E-ACE8-43BF3D9E7370}"/>
    <dgm:cxn modelId="{FA15E47D-E841-412F-8B90-EBEB61D42F75}" type="presOf" srcId="{E99B5D47-349B-4DD3-8ADC-31B62F7960E6}" destId="{740A4396-0F97-44B9-87E2-DC7239F39D9C}" srcOrd="0" destOrd="0" presId="urn:microsoft.com/office/officeart/2005/8/layout/hList3"/>
    <dgm:cxn modelId="{783E2785-FC20-4C5A-9AFD-0B9ABB69B900}" type="presOf" srcId="{71A6495C-8264-44A0-9652-A20891A0A242}" destId="{3565B5D0-8D6B-4D0C-8FCB-40391162FA24}" srcOrd="0" destOrd="0" presId="urn:microsoft.com/office/officeart/2005/8/layout/hList3"/>
    <dgm:cxn modelId="{DB1E6BC6-544F-4892-BF6C-AC77E4793EDF}" type="presOf" srcId="{852ACAF9-FD45-4171-8173-5FCD802C4050}" destId="{F7CEFDC1-A1FE-4CF0-AA11-6E0AA52EAD62}" srcOrd="0" destOrd="0" presId="urn:microsoft.com/office/officeart/2005/8/layout/hList3"/>
    <dgm:cxn modelId="{D1DC3D36-BA2C-4099-9F1E-821C81F07369}" type="presOf" srcId="{8B57AA53-E95A-45B0-AF42-5696E9452865}" destId="{20161EAD-D94E-42EB-9773-F0F1614DD53B}" srcOrd="0" destOrd="0" presId="urn:microsoft.com/office/officeart/2005/8/layout/hList3"/>
    <dgm:cxn modelId="{315F6F2F-808D-4CEC-8870-E923B571E5D5}" srcId="{9685A55A-BE08-4FE2-B968-E50D62732DDF}" destId="{7F067375-5D51-4DEA-AEFF-FBC454695604}" srcOrd="2" destOrd="0" parTransId="{0981D86B-00AE-481A-83B1-57698716E988}" sibTransId="{CBEF065B-4BE2-4689-8FF6-BF8766D96CAB}"/>
    <dgm:cxn modelId="{77B4324E-4B31-48F7-BE85-9E53C1E6CEA6}" srcId="{E99B5D47-349B-4DD3-8ADC-31B62F7960E6}" destId="{798958C0-8227-47AC-B685-3DEDAF455FE1}" srcOrd="1" destOrd="0" parTransId="{40CE3750-A7AC-4193-8E63-BBE733AE40AC}" sibTransId="{FC199A35-4E28-4302-A8AA-09D00576CD6F}"/>
    <dgm:cxn modelId="{DF9C8138-F222-4E52-AAF0-649B42216972}" type="presOf" srcId="{85CFDC39-8E3C-40B7-8155-47266FF2CBDE}" destId="{5C37B692-49CF-4D66-8696-42EA5544EE48}" srcOrd="0" destOrd="0" presId="urn:microsoft.com/office/officeart/2005/8/layout/hList3"/>
    <dgm:cxn modelId="{542C62DA-9924-44C7-B9F1-80356A35182A}" srcId="{9685A55A-BE08-4FE2-B968-E50D62732DDF}" destId="{DD10C0C7-6FF5-44ED-B15E-DDDB174956E1}" srcOrd="1" destOrd="0" parTransId="{F104F98B-3F78-4388-9C7C-510CD721EA6E}" sibTransId="{B1DF7B39-2BCB-47FA-A0D9-3E2CD0F4C6D1}"/>
    <dgm:cxn modelId="{0239F971-C1ED-47FA-BE55-054D4F6B4924}" type="presOf" srcId="{5A2D677D-E937-448E-9FC4-79D188E96056}" destId="{A7FE11BE-D670-417A-A039-08582C2A82EF}" srcOrd="0" destOrd="0" presId="urn:microsoft.com/office/officeart/2005/8/layout/hList3"/>
    <dgm:cxn modelId="{A3B4A866-05F9-4207-887F-8588363379DC}" srcId="{9685A55A-BE08-4FE2-B968-E50D62732DDF}" destId="{DCC19A64-18F8-41A8-9F47-2E8291929FB1}" srcOrd="5" destOrd="0" parTransId="{E38A8279-BF2F-41E4-83D9-CF33D32EE1A9}" sibTransId="{47DB7D4A-F370-4DC4-8B99-90821AB68730}"/>
    <dgm:cxn modelId="{DDE75B5A-C888-4061-87C6-B4E07A160598}" srcId="{9685A55A-BE08-4FE2-B968-E50D62732DDF}" destId="{5A2D677D-E937-448E-9FC4-79D188E96056}" srcOrd="0" destOrd="0" parTransId="{D3FD8947-4A16-4F18-9536-15F0AF10993A}" sibTransId="{FB01A8B3-2722-4B2A-B449-C0BDF00FC53F}"/>
    <dgm:cxn modelId="{F4863F88-60E6-4CFB-B44B-50D6FBA6A136}" type="presOf" srcId="{A2F73693-E9A6-4D3B-B0A3-9A0AF4E41D0A}" destId="{BB8E110D-26DC-427E-A91B-7B5A10B67A0F}" srcOrd="0" destOrd="0" presId="urn:microsoft.com/office/officeart/2005/8/layout/hList3"/>
    <dgm:cxn modelId="{727CE9C1-DEC3-43AB-AA2C-E36068509710}" srcId="{9685A55A-BE08-4FE2-B968-E50D62732DDF}" destId="{8B57AA53-E95A-45B0-AF42-5696E9452865}" srcOrd="9" destOrd="0" parTransId="{D55B12C2-1F8C-4030-A42C-30ED766873F9}" sibTransId="{C6F3CE94-5797-4215-9743-D18991BBE9D9}"/>
    <dgm:cxn modelId="{7EFFE3BA-A0CE-44A1-8DB0-F8A42F6504E0}" type="presOf" srcId="{7F067375-5D51-4DEA-AEFF-FBC454695604}" destId="{32ED17A6-9EC3-406A-B707-9EBDA49D03C3}" srcOrd="0" destOrd="0" presId="urn:microsoft.com/office/officeart/2005/8/layout/hList3"/>
    <dgm:cxn modelId="{87CA0D02-E6EE-495A-8D5D-BEA81552FBF0}" type="presOf" srcId="{9685A55A-BE08-4FE2-B968-E50D62732DDF}" destId="{4BAFEBEB-0A7F-42BF-8EDD-BD607F1F8767}" srcOrd="0" destOrd="0" presId="urn:microsoft.com/office/officeart/2005/8/layout/hList3"/>
    <dgm:cxn modelId="{D11B7ACC-E30E-42C5-BA53-0C2F292DA865}" srcId="{E99B5D47-349B-4DD3-8ADC-31B62F7960E6}" destId="{9685A55A-BE08-4FE2-B968-E50D62732DDF}" srcOrd="0" destOrd="0" parTransId="{F40CB3E8-3A09-4C3D-A36D-1BBA28DD5A39}" sibTransId="{04C763F1-BD5A-4542-85AA-7186B0829BEC}"/>
    <dgm:cxn modelId="{92B53A3A-18D6-4829-992F-FB29D30849B1}" srcId="{9685A55A-BE08-4FE2-B968-E50D62732DDF}" destId="{85CFDC39-8E3C-40B7-8155-47266FF2CBDE}" srcOrd="6" destOrd="0" parTransId="{CCB6C28C-7B03-4CD0-A8FA-294298465F0C}" sibTransId="{FDB4391C-3220-4315-BFF2-820317A98B14}"/>
    <dgm:cxn modelId="{83951621-07C7-4F28-854F-487399EA5119}" type="presOf" srcId="{DCC19A64-18F8-41A8-9F47-2E8291929FB1}" destId="{3323E43B-1FDC-4139-96E4-1F492D555113}" srcOrd="0" destOrd="0" presId="urn:microsoft.com/office/officeart/2005/8/layout/hList3"/>
    <dgm:cxn modelId="{A4A2126A-985F-422E-AB1E-64C71ECB52BB}" srcId="{9685A55A-BE08-4FE2-B968-E50D62732DDF}" destId="{7BCA1198-CC8A-4692-81DD-781ABBB01C90}" srcOrd="10" destOrd="0" parTransId="{C696E10F-9598-441B-8301-70073481C576}" sibTransId="{9CDE33AE-C6F4-4275-ABEE-50018D8A653B}"/>
    <dgm:cxn modelId="{38A91D24-0871-49C5-8EB8-982EBD1458AE}" type="presOf" srcId="{7BCA1198-CC8A-4692-81DD-781ABBB01C90}" destId="{D7514103-D9FC-48BF-A1EC-5D8671A41920}" srcOrd="0" destOrd="0" presId="urn:microsoft.com/office/officeart/2005/8/layout/hList3"/>
    <dgm:cxn modelId="{0C8266B9-4AD9-4E46-ADE9-661F747E8594}" srcId="{9685A55A-BE08-4FE2-B968-E50D62732DDF}" destId="{852ACAF9-FD45-4171-8173-5FCD802C4050}" srcOrd="8" destOrd="0" parTransId="{969D3D7A-F072-4A7F-8924-9EC2F899877A}" sibTransId="{D633410C-866D-4DB0-9E91-A3777081D8B8}"/>
    <dgm:cxn modelId="{902F7554-3812-4142-8DB3-A78638996859}" srcId="{9685A55A-BE08-4FE2-B968-E50D62732DDF}" destId="{71A6495C-8264-44A0-9652-A20891A0A242}" srcOrd="7" destOrd="0" parTransId="{4E320A97-7439-4CB4-8B81-126DFD3936F3}" sibTransId="{B097024D-6420-42BE-A8C2-3CAE8839C3EC}"/>
    <dgm:cxn modelId="{BC662F65-3369-4DF6-AA88-BF6785B5921E}" srcId="{9685A55A-BE08-4FE2-B968-E50D62732DDF}" destId="{A2F73693-E9A6-4D3B-B0A3-9A0AF4E41D0A}" srcOrd="4" destOrd="0" parTransId="{11DD9249-245B-4C3E-8A81-6C7DEBAE4B6F}" sibTransId="{A44D24DB-0A1C-4FDD-BF49-CA27CB3EAEA3}"/>
    <dgm:cxn modelId="{435E6D14-DF2F-4054-A1D4-3EF04D459082}" type="presOf" srcId="{BAB1BB0D-4B51-4ADD-90D4-EDD074A8176D}" destId="{4B8CD63E-2280-4CDD-86D1-5F4D9F0D9A8D}" srcOrd="0" destOrd="0" presId="urn:microsoft.com/office/officeart/2005/8/layout/hList3"/>
    <dgm:cxn modelId="{002080FF-7CF8-45AF-BDA2-A6583DFFB41F}" type="presOf" srcId="{DD10C0C7-6FF5-44ED-B15E-DDDB174956E1}" destId="{258CAC41-F208-4A11-81E7-7D020C324A26}" srcOrd="0" destOrd="0" presId="urn:microsoft.com/office/officeart/2005/8/layout/hList3"/>
    <dgm:cxn modelId="{538DCEF6-D8DB-47FA-851D-D26FABCAC9D2}" type="presParOf" srcId="{740A4396-0F97-44B9-87E2-DC7239F39D9C}" destId="{4BAFEBEB-0A7F-42BF-8EDD-BD607F1F8767}" srcOrd="0" destOrd="0" presId="urn:microsoft.com/office/officeart/2005/8/layout/hList3"/>
    <dgm:cxn modelId="{F1C22A85-649F-4D40-B1B5-64A1B1D35580}" type="presParOf" srcId="{740A4396-0F97-44B9-87E2-DC7239F39D9C}" destId="{52A555E3-A28C-4006-90DC-358CD517DEEE}" srcOrd="1" destOrd="0" presId="urn:microsoft.com/office/officeart/2005/8/layout/hList3"/>
    <dgm:cxn modelId="{1E7BE522-51F2-4B25-8DBE-AB9481EF86E5}" type="presParOf" srcId="{52A555E3-A28C-4006-90DC-358CD517DEEE}" destId="{A7FE11BE-D670-417A-A039-08582C2A82EF}" srcOrd="0" destOrd="0" presId="urn:microsoft.com/office/officeart/2005/8/layout/hList3"/>
    <dgm:cxn modelId="{A23A334B-5798-4D08-9486-A19CCD83341F}" type="presParOf" srcId="{52A555E3-A28C-4006-90DC-358CD517DEEE}" destId="{258CAC41-F208-4A11-81E7-7D020C324A26}" srcOrd="1" destOrd="0" presId="urn:microsoft.com/office/officeart/2005/8/layout/hList3"/>
    <dgm:cxn modelId="{8C1C62EF-206E-4168-B850-42E8BAA7F38C}" type="presParOf" srcId="{52A555E3-A28C-4006-90DC-358CD517DEEE}" destId="{32ED17A6-9EC3-406A-B707-9EBDA49D03C3}" srcOrd="2" destOrd="0" presId="urn:microsoft.com/office/officeart/2005/8/layout/hList3"/>
    <dgm:cxn modelId="{4EDE97D4-F313-4B88-A71B-795D727C9D3C}" type="presParOf" srcId="{52A555E3-A28C-4006-90DC-358CD517DEEE}" destId="{4B8CD63E-2280-4CDD-86D1-5F4D9F0D9A8D}" srcOrd="3" destOrd="0" presId="urn:microsoft.com/office/officeart/2005/8/layout/hList3"/>
    <dgm:cxn modelId="{DFA50EE3-C970-4345-8E43-77CF95589EA0}" type="presParOf" srcId="{52A555E3-A28C-4006-90DC-358CD517DEEE}" destId="{BB8E110D-26DC-427E-A91B-7B5A10B67A0F}" srcOrd="4" destOrd="0" presId="urn:microsoft.com/office/officeart/2005/8/layout/hList3"/>
    <dgm:cxn modelId="{8AD97AF3-2911-4FB2-B57B-ABBD6A0DC403}" type="presParOf" srcId="{52A555E3-A28C-4006-90DC-358CD517DEEE}" destId="{3323E43B-1FDC-4139-96E4-1F492D555113}" srcOrd="5" destOrd="0" presId="urn:microsoft.com/office/officeart/2005/8/layout/hList3"/>
    <dgm:cxn modelId="{73C094D1-CEE8-488E-AB4C-80F3C1958F27}" type="presParOf" srcId="{52A555E3-A28C-4006-90DC-358CD517DEEE}" destId="{5C37B692-49CF-4D66-8696-42EA5544EE48}" srcOrd="6" destOrd="0" presId="urn:microsoft.com/office/officeart/2005/8/layout/hList3"/>
    <dgm:cxn modelId="{00A0CAA3-58F4-4ED4-9646-AEB0534F2650}" type="presParOf" srcId="{52A555E3-A28C-4006-90DC-358CD517DEEE}" destId="{3565B5D0-8D6B-4D0C-8FCB-40391162FA24}" srcOrd="7" destOrd="0" presId="urn:microsoft.com/office/officeart/2005/8/layout/hList3"/>
    <dgm:cxn modelId="{05384351-CCD6-4558-8978-CFD39D782957}" type="presParOf" srcId="{52A555E3-A28C-4006-90DC-358CD517DEEE}" destId="{F7CEFDC1-A1FE-4CF0-AA11-6E0AA52EAD62}" srcOrd="8" destOrd="0" presId="urn:microsoft.com/office/officeart/2005/8/layout/hList3"/>
    <dgm:cxn modelId="{E5F8F83C-DBE8-490E-99C2-A61B70210A54}" type="presParOf" srcId="{52A555E3-A28C-4006-90DC-358CD517DEEE}" destId="{20161EAD-D94E-42EB-9773-F0F1614DD53B}" srcOrd="9" destOrd="0" presId="urn:microsoft.com/office/officeart/2005/8/layout/hList3"/>
    <dgm:cxn modelId="{03F44170-467B-4472-837B-75668CB6FACF}" type="presParOf" srcId="{52A555E3-A28C-4006-90DC-358CD517DEEE}" destId="{D7514103-D9FC-48BF-A1EC-5D8671A41920}" srcOrd="10" destOrd="0" presId="urn:microsoft.com/office/officeart/2005/8/layout/hList3"/>
    <dgm:cxn modelId="{EDF0B035-95BE-4715-B718-4675D4227BEE}" type="presParOf" srcId="{740A4396-0F97-44B9-87E2-DC7239F39D9C}" destId="{F60CB439-D09B-4ED6-9A09-2686257081B7}"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DAEA0AD-DEE3-4B54-A459-8791B5E801FA}" type="doc">
      <dgm:prSet loTypeId="urn:microsoft.com/office/officeart/2005/8/layout/vList2" loCatId="list" qsTypeId="urn:microsoft.com/office/officeart/2005/8/quickstyle/3d1" qsCatId="3D" csTypeId="urn:microsoft.com/office/officeart/2005/8/colors/colorful5" csCatId="colorful" phldr="1"/>
      <dgm:spPr/>
      <dgm:t>
        <a:bodyPr/>
        <a:lstStyle/>
        <a:p>
          <a:endParaRPr lang="ru-RU"/>
        </a:p>
      </dgm:t>
    </dgm:pt>
    <dgm:pt modelId="{8C4B46A9-CE1D-4B19-89C2-978053947507}">
      <dgm:prSet phldrT="[Текст]" custT="1"/>
      <dgm:spPr/>
      <dgm:t>
        <a:bodyPr/>
        <a:lstStyle/>
        <a:p>
          <a:r>
            <a:rPr lang="ru-RU" sz="1400">
              <a:solidFill>
                <a:schemeClr val="tx1"/>
              </a:solidFill>
              <a:latin typeface="Times New Roman" panose="02020603050405020304" pitchFamily="18" charset="0"/>
              <a:cs typeface="Times New Roman" panose="02020603050405020304" pitchFamily="18" charset="0"/>
            </a:rPr>
            <a:t>После принятия векселя на инкассо инкассат в срок, не позднее указанного в векселе или в поручении на инкассо, уведомляет плательщика о поступлении документов на инкассо в соответствии с договором между инкассатом и плательщиком.</a:t>
          </a:r>
        </a:p>
      </dgm:t>
    </dgm:pt>
    <dgm:pt modelId="{A541CF3A-7CE8-4734-AD0C-7422107B4182}" type="parTrans" cxnId="{5BDFB4B5-21BD-454E-A7F8-E41F2352949B}">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0C72E1E9-C007-4B69-BD3B-341DC2E22ECA}" type="sibTrans" cxnId="{5BDFB4B5-21BD-454E-A7F8-E41F2352949B}">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FBCC5CB8-F4CA-458F-9869-45DFB7DDF6C8}">
      <dgm:prSet custT="1"/>
      <dgm:spPr/>
      <dgm:t>
        <a:bodyPr/>
        <a:lstStyle/>
        <a:p>
          <a:r>
            <a:rPr lang="ru-RU" sz="1400" dirty="0">
              <a:solidFill>
                <a:schemeClr val="tx1"/>
              </a:solidFill>
              <a:latin typeface="Times New Roman" panose="02020603050405020304" pitchFamily="18" charset="0"/>
              <a:cs typeface="Times New Roman" panose="02020603050405020304" pitchFamily="18" charset="0"/>
            </a:rPr>
            <a:t>В случае получения полного платежа по векселю </a:t>
          </a:r>
          <a:r>
            <a:rPr lang="ru-RU" sz="1400" dirty="0" err="1">
              <a:solidFill>
                <a:schemeClr val="tx1"/>
              </a:solidFill>
              <a:latin typeface="Times New Roman" panose="02020603050405020304" pitchFamily="18" charset="0"/>
              <a:cs typeface="Times New Roman" panose="02020603050405020304" pitchFamily="18" charset="0"/>
            </a:rPr>
            <a:t>инкассат</a:t>
          </a:r>
          <a:r>
            <a:rPr lang="ru-RU" sz="1400" dirty="0">
              <a:solidFill>
                <a:schemeClr val="tx1"/>
              </a:solidFill>
              <a:latin typeface="Times New Roman" panose="02020603050405020304" pitchFamily="18" charset="0"/>
              <a:cs typeface="Times New Roman" panose="02020603050405020304" pitchFamily="18" charset="0"/>
            </a:rPr>
            <a:t> передает вексель плательщику, за исключением случаев получения частичного платежа по векселю. Если при осуществлении платежа плательщик потребует поставить на векселе отметку о получении платежа или его части, </a:t>
          </a:r>
          <a:r>
            <a:rPr lang="ru-RU" sz="1400" dirty="0" err="1">
              <a:solidFill>
                <a:schemeClr val="tx1"/>
              </a:solidFill>
              <a:latin typeface="Times New Roman" panose="02020603050405020304" pitchFamily="18" charset="0"/>
              <a:cs typeface="Times New Roman" panose="02020603050405020304" pitchFamily="18" charset="0"/>
            </a:rPr>
            <a:t>инкассат</a:t>
          </a:r>
          <a:r>
            <a:rPr lang="ru-RU" sz="1400" dirty="0">
              <a:solidFill>
                <a:schemeClr val="tx1"/>
              </a:solidFill>
              <a:latin typeface="Times New Roman" panose="02020603050405020304" pitchFamily="18" charset="0"/>
              <a:cs typeface="Times New Roman" panose="02020603050405020304" pitchFamily="18" charset="0"/>
            </a:rPr>
            <a:t> проставляет на самом векселе такую отметку.</a:t>
          </a:r>
          <a:endParaRPr lang="en-US" sz="1400" dirty="0">
            <a:solidFill>
              <a:schemeClr val="tx1"/>
            </a:solidFill>
            <a:latin typeface="Times New Roman" panose="02020603050405020304" pitchFamily="18" charset="0"/>
            <a:cs typeface="Times New Roman" panose="02020603050405020304" pitchFamily="18" charset="0"/>
          </a:endParaRPr>
        </a:p>
      </dgm:t>
    </dgm:pt>
    <dgm:pt modelId="{09D21B8D-2598-4C56-BB94-3CA2EDFC4913}" type="parTrans" cxnId="{3ED868BC-8FC1-4283-891C-896C5A9CB61A}">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D25165A0-DFFE-4D35-95BD-0CBD29B1666A}" type="sibTrans" cxnId="{3ED868BC-8FC1-4283-891C-896C5A9CB61A}">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1CE1846B-CA81-43FB-A0CD-5D587C24E831}">
      <dgm:prSet custT="1"/>
      <dgm:spPr/>
      <dgm:t>
        <a:bodyPr/>
        <a:lstStyle/>
        <a:p>
          <a:r>
            <a:rPr lang="ru-RU" sz="1400" dirty="0">
              <a:solidFill>
                <a:schemeClr val="tx1"/>
              </a:solidFill>
              <a:latin typeface="Times New Roman" panose="02020603050405020304" pitchFamily="18" charset="0"/>
              <a:cs typeface="Times New Roman" panose="02020603050405020304" pitchFamily="18" charset="0"/>
            </a:rPr>
            <a:t>Инкассо векселя (инкассирование) в иностранной валюте осуществляется в соответствии с</a:t>
          </a:r>
          <a:r>
            <a:rPr lang="en-US" sz="1400" dirty="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Законом</a:t>
          </a:r>
          <a:r>
            <a:rPr lang="en-US" sz="1400" dirty="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РК "О валютном регулировании и валютном контроле",</a:t>
          </a:r>
          <a:r>
            <a:rPr lang="en-US" sz="1400" dirty="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постановлением</a:t>
          </a:r>
          <a:r>
            <a:rPr lang="en-US" sz="1400" dirty="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Правления НБ РК от 30 марта 2019 года № 40 "Об утверждении Правил осуществления валютных операций в РК", зарегистрированным в Реестре государственной регистрации нормативных правовых актов под № 18512.</a:t>
          </a:r>
          <a:endParaRPr lang="en-US" sz="1400" dirty="0">
            <a:solidFill>
              <a:schemeClr val="tx1"/>
            </a:solidFill>
            <a:latin typeface="Times New Roman" panose="02020603050405020304" pitchFamily="18" charset="0"/>
            <a:cs typeface="Times New Roman" panose="02020603050405020304" pitchFamily="18" charset="0"/>
          </a:endParaRPr>
        </a:p>
      </dgm:t>
    </dgm:pt>
    <dgm:pt modelId="{E49FC3E1-3C58-4AA0-9589-C55A5BBCB43C}" type="parTrans" cxnId="{2BA17DFF-0C14-432D-8A5C-ECA8992D9181}">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6E4FF426-5469-4B2A-A9D9-8F1FEA754652}" type="sibTrans" cxnId="{2BA17DFF-0C14-432D-8A5C-ECA8992D9181}">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6C200B54-EBE8-4854-B160-8636BEC9E3B2}">
      <dgm:prSet custT="1"/>
      <dgm:spPr/>
      <dgm:t>
        <a:bodyPr/>
        <a:lstStyle/>
        <a:p>
          <a:r>
            <a:rPr lang="ru-RU" sz="1400">
              <a:solidFill>
                <a:schemeClr val="tx1"/>
              </a:solidFill>
              <a:latin typeface="Times New Roman" panose="02020603050405020304" pitchFamily="18" charset="0"/>
              <a:cs typeface="Times New Roman" panose="02020603050405020304" pitchFamily="18" charset="0"/>
            </a:rPr>
            <a:t>Инкассо векселя (инкассирование) на территории РК, место платежа по которым находится вне территории РК, осуществляется в соответствии с</a:t>
          </a:r>
          <a:r>
            <a:rPr lang="en-US" sz="1400">
              <a:solidFill>
                <a:schemeClr val="tx1"/>
              </a:solidFill>
              <a:latin typeface="Times New Roman" panose="02020603050405020304" pitchFamily="18" charset="0"/>
              <a:cs typeface="Times New Roman" panose="02020603050405020304" pitchFamily="18" charset="0"/>
            </a:rPr>
            <a:t> </a:t>
          </a:r>
          <a:r>
            <a:rPr lang="ru-RU" sz="1400">
              <a:solidFill>
                <a:schemeClr val="tx1"/>
              </a:solidFill>
              <a:latin typeface="Times New Roman" panose="02020603050405020304" pitchFamily="18" charset="0"/>
              <a:cs typeface="Times New Roman" panose="02020603050405020304" pitchFamily="18" charset="0"/>
            </a:rPr>
            <a:t>Законом</a:t>
          </a:r>
          <a:r>
            <a:rPr lang="en-US" sz="1400">
              <a:solidFill>
                <a:schemeClr val="tx1"/>
              </a:solidFill>
              <a:latin typeface="Times New Roman" panose="02020603050405020304" pitchFamily="18" charset="0"/>
              <a:cs typeface="Times New Roman" panose="02020603050405020304" pitchFamily="18" charset="0"/>
            </a:rPr>
            <a:t> </a:t>
          </a:r>
          <a:r>
            <a:rPr lang="ru-RU" sz="1400">
              <a:solidFill>
                <a:schemeClr val="tx1"/>
              </a:solidFill>
              <a:latin typeface="Times New Roman" panose="02020603050405020304" pitchFamily="18" charset="0"/>
              <a:cs typeface="Times New Roman" panose="02020603050405020304" pitchFamily="18" charset="0"/>
            </a:rPr>
            <a:t>о валютном регулировании,</a:t>
          </a:r>
          <a:r>
            <a:rPr lang="en-US" sz="1400">
              <a:solidFill>
                <a:schemeClr val="tx1"/>
              </a:solidFill>
              <a:latin typeface="Times New Roman" panose="02020603050405020304" pitchFamily="18" charset="0"/>
              <a:cs typeface="Times New Roman" panose="02020603050405020304" pitchFamily="18" charset="0"/>
            </a:rPr>
            <a:t> </a:t>
          </a:r>
          <a:r>
            <a:rPr lang="ru-RU" sz="1400">
              <a:solidFill>
                <a:schemeClr val="tx1"/>
              </a:solidFill>
              <a:latin typeface="Times New Roman" panose="02020603050405020304" pitchFamily="18" charset="0"/>
              <a:cs typeface="Times New Roman" panose="02020603050405020304" pitchFamily="18" charset="0"/>
            </a:rPr>
            <a:t>Правилами</a:t>
          </a:r>
          <a:r>
            <a:rPr lang="en-US" sz="1400">
              <a:solidFill>
                <a:schemeClr val="tx1"/>
              </a:solidFill>
              <a:latin typeface="Times New Roman" panose="02020603050405020304" pitchFamily="18" charset="0"/>
              <a:cs typeface="Times New Roman" panose="02020603050405020304" pitchFamily="18" charset="0"/>
            </a:rPr>
            <a:t> </a:t>
          </a:r>
          <a:r>
            <a:rPr lang="ru-RU" sz="1400">
              <a:solidFill>
                <a:schemeClr val="tx1"/>
              </a:solidFill>
              <a:latin typeface="Times New Roman" panose="02020603050405020304" pitchFamily="18" charset="0"/>
              <a:cs typeface="Times New Roman" panose="02020603050405020304" pitchFamily="18" charset="0"/>
            </a:rPr>
            <a:t>осуществления валютных операций.</a:t>
          </a:r>
          <a:endParaRPr lang="en-US" sz="1400">
            <a:solidFill>
              <a:schemeClr val="tx1"/>
            </a:solidFill>
            <a:latin typeface="Times New Roman" panose="02020603050405020304" pitchFamily="18" charset="0"/>
            <a:cs typeface="Times New Roman" panose="02020603050405020304" pitchFamily="18" charset="0"/>
          </a:endParaRPr>
        </a:p>
      </dgm:t>
    </dgm:pt>
    <dgm:pt modelId="{A6CFAE32-2B3B-4307-A933-E84461EA1AC2}" type="parTrans" cxnId="{AB14372D-92C9-4B01-AF8A-5A0D11FB91B1}">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84EF7B20-1274-4859-BF52-93EC27DFB79C}" type="sibTrans" cxnId="{AB14372D-92C9-4B01-AF8A-5A0D11FB91B1}">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5E19C48D-00D4-473F-BB3D-98BBB0EAC3AF}">
      <dgm:prSet custT="1"/>
      <dgm:spPr/>
      <dgm:t>
        <a:bodyPr/>
        <a:lstStyle/>
        <a:p>
          <a:r>
            <a:rPr lang="ru-RU" sz="1400">
              <a:solidFill>
                <a:schemeClr val="tx1"/>
              </a:solidFill>
              <a:latin typeface="Times New Roman" panose="02020603050405020304" pitchFamily="18" charset="0"/>
              <a:cs typeface="Times New Roman" panose="02020603050405020304" pitchFamily="18" charset="0"/>
            </a:rPr>
            <a:t>Если инкассат, предъявив вексель плательщику к оплате, получит отказ от оплаты по векселю либо не получит платеж по векселю в срок, указанный на векселе, инкассат предъявляет вексель к нотариусу для совершения</a:t>
          </a:r>
          <a:r>
            <a:rPr lang="en-US" sz="1400">
              <a:solidFill>
                <a:schemeClr val="tx1"/>
              </a:solidFill>
              <a:latin typeface="Times New Roman" panose="02020603050405020304" pitchFamily="18" charset="0"/>
              <a:cs typeface="Times New Roman" panose="02020603050405020304" pitchFamily="18" charset="0"/>
            </a:rPr>
            <a:t> </a:t>
          </a:r>
          <a:r>
            <a:rPr lang="ru-RU" sz="1400">
              <a:solidFill>
                <a:schemeClr val="tx1"/>
              </a:solidFill>
              <a:latin typeface="Times New Roman" panose="02020603050405020304" pitchFamily="18" charset="0"/>
              <a:cs typeface="Times New Roman" panose="02020603050405020304" pitchFamily="18" charset="0"/>
            </a:rPr>
            <a:t>протеста</a:t>
          </a:r>
          <a:r>
            <a:rPr lang="en-US" sz="1400">
              <a:solidFill>
                <a:schemeClr val="tx1"/>
              </a:solidFill>
              <a:latin typeface="Times New Roman" panose="02020603050405020304" pitchFamily="18" charset="0"/>
              <a:cs typeface="Times New Roman" panose="02020603050405020304" pitchFamily="18" charset="0"/>
            </a:rPr>
            <a:t> </a:t>
          </a:r>
          <a:r>
            <a:rPr lang="ru-RU" sz="1400">
              <a:solidFill>
                <a:schemeClr val="tx1"/>
              </a:solidFill>
              <a:latin typeface="Times New Roman" panose="02020603050405020304" pitchFamily="18" charset="0"/>
              <a:cs typeface="Times New Roman" panose="02020603050405020304" pitchFamily="18" charset="0"/>
            </a:rPr>
            <a:t>о неакцепте</a:t>
          </a:r>
          <a:r>
            <a:rPr lang="en-US" sz="1400">
              <a:solidFill>
                <a:schemeClr val="tx1"/>
              </a:solidFill>
              <a:latin typeface="Times New Roman" panose="02020603050405020304" pitchFamily="18" charset="0"/>
              <a:cs typeface="Times New Roman" panose="02020603050405020304" pitchFamily="18" charset="0"/>
            </a:rPr>
            <a:t> </a:t>
          </a:r>
          <a:r>
            <a:rPr lang="ru-RU" sz="1400">
              <a:solidFill>
                <a:schemeClr val="tx1"/>
              </a:solidFill>
              <a:latin typeface="Times New Roman" panose="02020603050405020304" pitchFamily="18" charset="0"/>
              <a:cs typeface="Times New Roman" panose="02020603050405020304" pitchFamily="18" charset="0"/>
            </a:rPr>
            <a:t>или неплатеже по векселю от имени своего доверителя.</a:t>
          </a:r>
          <a:endParaRPr lang="en-US" sz="1400">
            <a:solidFill>
              <a:schemeClr val="tx1"/>
            </a:solidFill>
            <a:latin typeface="Times New Roman" panose="02020603050405020304" pitchFamily="18" charset="0"/>
            <a:cs typeface="Times New Roman" panose="02020603050405020304" pitchFamily="18" charset="0"/>
          </a:endParaRPr>
        </a:p>
      </dgm:t>
    </dgm:pt>
    <dgm:pt modelId="{0B55CF28-2DF6-47F9-B66D-A447B5108906}" type="parTrans" cxnId="{B5624852-7847-40C0-842D-887151C35650}">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0E4EF18A-F34B-453F-88BE-F7BD4A81D950}" type="sibTrans" cxnId="{B5624852-7847-40C0-842D-887151C35650}">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7FFC5536-E6C5-4974-AD49-9EDCC956C126}">
      <dgm:prSet custT="1"/>
      <dgm:spPr/>
      <dgm:t>
        <a:bodyPr/>
        <a:lstStyle/>
        <a:p>
          <a:r>
            <a:rPr lang="ru-RU" sz="1400" dirty="0">
              <a:solidFill>
                <a:schemeClr val="tx1"/>
              </a:solidFill>
              <a:latin typeface="Times New Roman" panose="02020603050405020304" pitchFamily="18" charset="0"/>
              <a:cs typeface="Times New Roman" panose="02020603050405020304" pitchFamily="18" charset="0"/>
            </a:rPr>
            <a:t>Инкассирующий банк предъявляет плательщику или </a:t>
          </a:r>
          <a:r>
            <a:rPr lang="ru-RU" sz="1400" dirty="0" err="1">
              <a:solidFill>
                <a:schemeClr val="tx1"/>
              </a:solidFill>
              <a:latin typeface="Times New Roman" panose="02020603050405020304" pitchFamily="18" charset="0"/>
              <a:cs typeface="Times New Roman" panose="02020603050405020304" pitchFamily="18" charset="0"/>
            </a:rPr>
            <a:t>домицилиату</a:t>
          </a:r>
          <a:r>
            <a:rPr lang="ru-RU" sz="1400" dirty="0">
              <a:solidFill>
                <a:schemeClr val="tx1"/>
              </a:solidFill>
              <a:latin typeface="Times New Roman" panose="02020603050405020304" pitchFamily="18" charset="0"/>
              <a:cs typeface="Times New Roman" panose="02020603050405020304" pitchFamily="18" charset="0"/>
            </a:rPr>
            <a:t> вексель к платежу в срок, указанный на самом векселе.</a:t>
          </a:r>
          <a:endParaRPr lang="en-US" sz="1400" dirty="0">
            <a:solidFill>
              <a:schemeClr val="tx1"/>
            </a:solidFill>
            <a:latin typeface="Times New Roman" panose="02020603050405020304" pitchFamily="18" charset="0"/>
            <a:cs typeface="Times New Roman" panose="02020603050405020304" pitchFamily="18" charset="0"/>
          </a:endParaRPr>
        </a:p>
      </dgm:t>
    </dgm:pt>
    <dgm:pt modelId="{C9B31EEF-116D-4DB4-9640-81EE05BB1FB6}" type="parTrans" cxnId="{6A41F952-A122-4967-BCD3-F22DA4983B04}">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7C7D4411-E400-4625-8F73-E91FDC3C7433}" type="sibTrans" cxnId="{6A41F952-A122-4967-BCD3-F22DA4983B04}">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7768076E-4923-4168-8544-74D462B1BB15}">
      <dgm:prSet custT="1"/>
      <dgm:spPr/>
      <dgm:t>
        <a:bodyPr/>
        <a:lstStyle/>
        <a:p>
          <a:r>
            <a:rPr lang="ru-RU" sz="1400">
              <a:solidFill>
                <a:schemeClr val="tx1"/>
              </a:solidFill>
              <a:latin typeface="Times New Roman" panose="02020603050405020304" pitchFamily="18" charset="0"/>
              <a:cs typeface="Times New Roman" panose="02020603050405020304" pitchFamily="18" charset="0"/>
            </a:rPr>
            <a:t>Инкассирующий банк осуществляет перевод в банк-ремитент суммы по векселю после ее получения. Банк-ремитент, получивший сумму по векселю, осуществляет платеж в пользу доверителя.</a:t>
          </a:r>
          <a:endParaRPr lang="en-US" sz="1400">
            <a:solidFill>
              <a:schemeClr val="tx1"/>
            </a:solidFill>
            <a:latin typeface="Times New Roman" panose="02020603050405020304" pitchFamily="18" charset="0"/>
            <a:cs typeface="Times New Roman" panose="02020603050405020304" pitchFamily="18" charset="0"/>
          </a:endParaRPr>
        </a:p>
      </dgm:t>
    </dgm:pt>
    <dgm:pt modelId="{F0E8D55F-ABC4-4A5A-B288-9108ACCB4CF8}" type="parTrans" cxnId="{DDE5A767-901A-4E74-B4FE-324728E40CFE}">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9CFF4551-ACA3-40BE-A98D-00B3552FD08C}" type="sibTrans" cxnId="{DDE5A767-901A-4E74-B4FE-324728E40CFE}">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9E7F5341-5D28-4E17-ACF4-13EFC1E4E42E}">
      <dgm:prSet custT="1"/>
      <dgm:spPr/>
      <dgm:t>
        <a:bodyPr/>
        <a:lstStyle/>
        <a:p>
          <a:r>
            <a:rPr lang="ru-RU" sz="1400">
              <a:solidFill>
                <a:schemeClr val="tx1"/>
              </a:solidFill>
              <a:latin typeface="Times New Roman" panose="02020603050405020304" pitchFamily="18" charset="0"/>
              <a:cs typeface="Times New Roman" panose="02020603050405020304" pitchFamily="18" charset="0"/>
            </a:rPr>
            <a:t>За оказание услуг по инкассо векселя (инкассированию) инкассат получает вознаграждение в размере и порядке, предусмотренных договором между инкассатом и доверителем или банком-ремитентом.</a:t>
          </a:r>
          <a:endParaRPr lang="en-US" sz="1400">
            <a:solidFill>
              <a:schemeClr val="tx1"/>
            </a:solidFill>
            <a:latin typeface="Times New Roman" panose="02020603050405020304" pitchFamily="18" charset="0"/>
            <a:cs typeface="Times New Roman" panose="02020603050405020304" pitchFamily="18" charset="0"/>
          </a:endParaRPr>
        </a:p>
      </dgm:t>
    </dgm:pt>
    <dgm:pt modelId="{E07E9EA4-676C-4B1B-B9D3-DCB42399BADE}" type="parTrans" cxnId="{5ECE82DE-962B-4C2B-9F55-24516F09FDBE}">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50DF4A91-68BC-48C7-BDFB-223A47540FB2}" type="sibTrans" cxnId="{5ECE82DE-962B-4C2B-9F55-24516F09FDBE}">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A1EF5638-A838-446A-93BC-72779E106D7F}">
      <dgm:prSet custT="1"/>
      <dgm:spPr/>
      <dgm:t>
        <a:bodyPr/>
        <a:lstStyle/>
        <a:p>
          <a:r>
            <a:rPr lang="ru-RU" sz="1400">
              <a:solidFill>
                <a:schemeClr val="tx1"/>
              </a:solidFill>
              <a:latin typeface="Times New Roman" panose="02020603050405020304" pitchFamily="18" charset="0"/>
              <a:cs typeface="Times New Roman" panose="02020603050405020304" pitchFamily="18" charset="0"/>
            </a:rPr>
            <a:t>В случае отсутствия по месту нахождения (месту жительства), плательщика по векселю, указанному в поручении на инкассо, инкассирующий банк уведомляет о данном факте банк-ремитент в соответствии с договором между инкассатом и доверителем или банком-ремитентом. </a:t>
          </a:r>
          <a:endParaRPr lang="en-US" sz="1400">
            <a:solidFill>
              <a:schemeClr val="tx1"/>
            </a:solidFill>
            <a:latin typeface="Times New Roman" panose="02020603050405020304" pitchFamily="18" charset="0"/>
            <a:cs typeface="Times New Roman" panose="02020603050405020304" pitchFamily="18" charset="0"/>
          </a:endParaRPr>
        </a:p>
      </dgm:t>
    </dgm:pt>
    <dgm:pt modelId="{25B41647-E085-43A2-8D3C-F90A3C1EA548}" type="parTrans" cxnId="{0B9F920A-8755-4011-B189-5083BF780806}">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1D0F5231-AB67-4B38-8513-C81362B6805A}" type="sibTrans" cxnId="{0B9F920A-8755-4011-B189-5083BF780806}">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418AD74E-E560-48B8-870F-7BD4F94CC6C9}">
      <dgm:prSet custT="1"/>
      <dgm:spPr/>
      <dgm:t>
        <a:bodyPr/>
        <a:lstStyle/>
        <a:p>
          <a:r>
            <a:rPr lang="ru-RU" sz="1400">
              <a:solidFill>
                <a:schemeClr val="tx1"/>
              </a:solidFill>
              <a:latin typeface="Times New Roman" panose="02020603050405020304" pitchFamily="18" charset="0"/>
              <a:cs typeface="Times New Roman" panose="02020603050405020304" pitchFamily="18" charset="0"/>
            </a:rPr>
            <a:t>Банк-ремитент уведомляет доверителя для осуществления дальнейших действий в соответствии с договором между инкассатом и доверителем или банком-ремитентом</a:t>
          </a:r>
          <a:endParaRPr lang="en-US" sz="1400">
            <a:solidFill>
              <a:schemeClr val="tx1"/>
            </a:solidFill>
            <a:latin typeface="Times New Roman" panose="02020603050405020304" pitchFamily="18" charset="0"/>
            <a:cs typeface="Times New Roman" panose="02020603050405020304" pitchFamily="18" charset="0"/>
          </a:endParaRPr>
        </a:p>
      </dgm:t>
    </dgm:pt>
    <dgm:pt modelId="{5C7F79D1-05DE-4BEB-AC17-E98B57F8D89B}" type="parTrans" cxnId="{B819657B-2D1F-4165-8117-423F706B498C}">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3F5ADE22-D173-4CBD-ADD5-02EA4694A38F}" type="sibTrans" cxnId="{B819657B-2D1F-4165-8117-423F706B498C}">
      <dgm:prSet/>
      <dgm:spPr/>
      <dgm:t>
        <a:bodyPr/>
        <a:lstStyle/>
        <a:p>
          <a:endParaRPr lang="ru-RU" sz="1400">
            <a:solidFill>
              <a:schemeClr val="tx1"/>
            </a:solidFill>
            <a:latin typeface="Times New Roman" panose="02020603050405020304" pitchFamily="18" charset="0"/>
            <a:cs typeface="Times New Roman" panose="02020603050405020304" pitchFamily="18" charset="0"/>
          </a:endParaRPr>
        </a:p>
      </dgm:t>
    </dgm:pt>
    <dgm:pt modelId="{9832CA57-D67C-4991-A867-5442EFAE16FE}" type="pres">
      <dgm:prSet presAssocID="{6DAEA0AD-DEE3-4B54-A459-8791B5E801FA}" presName="linear" presStyleCnt="0">
        <dgm:presLayoutVars>
          <dgm:animLvl val="lvl"/>
          <dgm:resizeHandles val="exact"/>
        </dgm:presLayoutVars>
      </dgm:prSet>
      <dgm:spPr/>
      <dgm:t>
        <a:bodyPr/>
        <a:lstStyle/>
        <a:p>
          <a:endParaRPr lang="ru-RU"/>
        </a:p>
      </dgm:t>
    </dgm:pt>
    <dgm:pt modelId="{870ADB4F-8D57-43E7-9A85-D432B9218B1D}" type="pres">
      <dgm:prSet presAssocID="{8C4B46A9-CE1D-4B19-89C2-978053947507}" presName="parentText" presStyleLbl="node1" presStyleIdx="0" presStyleCnt="10">
        <dgm:presLayoutVars>
          <dgm:chMax val="0"/>
          <dgm:bulletEnabled val="1"/>
        </dgm:presLayoutVars>
      </dgm:prSet>
      <dgm:spPr/>
      <dgm:t>
        <a:bodyPr/>
        <a:lstStyle/>
        <a:p>
          <a:endParaRPr lang="ru-RU"/>
        </a:p>
      </dgm:t>
    </dgm:pt>
    <dgm:pt modelId="{E7C4233A-1EED-4A4A-A3F0-08A75040DEB0}" type="pres">
      <dgm:prSet presAssocID="{0C72E1E9-C007-4B69-BD3B-341DC2E22ECA}" presName="spacer" presStyleCnt="0"/>
      <dgm:spPr/>
      <dgm:t>
        <a:bodyPr/>
        <a:lstStyle/>
        <a:p>
          <a:endParaRPr lang="ru-RU"/>
        </a:p>
      </dgm:t>
    </dgm:pt>
    <dgm:pt modelId="{C306C02F-A8AC-4D92-B2BB-00D59897B849}" type="pres">
      <dgm:prSet presAssocID="{FBCC5CB8-F4CA-458F-9869-45DFB7DDF6C8}" presName="parentText" presStyleLbl="node1" presStyleIdx="1" presStyleCnt="10" custScaleY="118205">
        <dgm:presLayoutVars>
          <dgm:chMax val="0"/>
          <dgm:bulletEnabled val="1"/>
        </dgm:presLayoutVars>
      </dgm:prSet>
      <dgm:spPr/>
      <dgm:t>
        <a:bodyPr/>
        <a:lstStyle/>
        <a:p>
          <a:endParaRPr lang="ru-RU"/>
        </a:p>
      </dgm:t>
    </dgm:pt>
    <dgm:pt modelId="{EECBF20B-87B4-4621-9507-E3CE448697E0}" type="pres">
      <dgm:prSet presAssocID="{D25165A0-DFFE-4D35-95BD-0CBD29B1666A}" presName="spacer" presStyleCnt="0"/>
      <dgm:spPr/>
      <dgm:t>
        <a:bodyPr/>
        <a:lstStyle/>
        <a:p>
          <a:endParaRPr lang="ru-RU"/>
        </a:p>
      </dgm:t>
    </dgm:pt>
    <dgm:pt modelId="{4F9FD898-A185-40A1-926B-CE8A8A33A62D}" type="pres">
      <dgm:prSet presAssocID="{1CE1846B-CA81-43FB-A0CD-5D587C24E831}" presName="parentText" presStyleLbl="node1" presStyleIdx="2" presStyleCnt="10" custScaleY="112737">
        <dgm:presLayoutVars>
          <dgm:chMax val="0"/>
          <dgm:bulletEnabled val="1"/>
        </dgm:presLayoutVars>
      </dgm:prSet>
      <dgm:spPr/>
      <dgm:t>
        <a:bodyPr/>
        <a:lstStyle/>
        <a:p>
          <a:endParaRPr lang="ru-RU"/>
        </a:p>
      </dgm:t>
    </dgm:pt>
    <dgm:pt modelId="{3F498437-4735-4864-9CFA-A68B3952798B}" type="pres">
      <dgm:prSet presAssocID="{6E4FF426-5469-4B2A-A9D9-8F1FEA754652}" presName="spacer" presStyleCnt="0"/>
      <dgm:spPr/>
      <dgm:t>
        <a:bodyPr/>
        <a:lstStyle/>
        <a:p>
          <a:endParaRPr lang="ru-RU"/>
        </a:p>
      </dgm:t>
    </dgm:pt>
    <dgm:pt modelId="{97F0EF16-2319-4DD5-A68B-EA5B93CCA07D}" type="pres">
      <dgm:prSet presAssocID="{6C200B54-EBE8-4854-B160-8636BEC9E3B2}" presName="parentText" presStyleLbl="node1" presStyleIdx="3" presStyleCnt="10">
        <dgm:presLayoutVars>
          <dgm:chMax val="0"/>
          <dgm:bulletEnabled val="1"/>
        </dgm:presLayoutVars>
      </dgm:prSet>
      <dgm:spPr/>
      <dgm:t>
        <a:bodyPr/>
        <a:lstStyle/>
        <a:p>
          <a:endParaRPr lang="ru-RU"/>
        </a:p>
      </dgm:t>
    </dgm:pt>
    <dgm:pt modelId="{14E96EF5-F89C-4487-B2AC-C35DA0E385CF}" type="pres">
      <dgm:prSet presAssocID="{84EF7B20-1274-4859-BF52-93EC27DFB79C}" presName="spacer" presStyleCnt="0"/>
      <dgm:spPr/>
      <dgm:t>
        <a:bodyPr/>
        <a:lstStyle/>
        <a:p>
          <a:endParaRPr lang="ru-RU"/>
        </a:p>
      </dgm:t>
    </dgm:pt>
    <dgm:pt modelId="{79904FCC-BFED-4839-AF3A-9BB8491A628D}" type="pres">
      <dgm:prSet presAssocID="{5E19C48D-00D4-473F-BB3D-98BBB0EAC3AF}" presName="parentText" presStyleLbl="node1" presStyleIdx="4" presStyleCnt="10">
        <dgm:presLayoutVars>
          <dgm:chMax val="0"/>
          <dgm:bulletEnabled val="1"/>
        </dgm:presLayoutVars>
      </dgm:prSet>
      <dgm:spPr/>
      <dgm:t>
        <a:bodyPr/>
        <a:lstStyle/>
        <a:p>
          <a:endParaRPr lang="ru-RU"/>
        </a:p>
      </dgm:t>
    </dgm:pt>
    <dgm:pt modelId="{E5C52B03-3324-468D-9511-EE60B8702C51}" type="pres">
      <dgm:prSet presAssocID="{0E4EF18A-F34B-453F-88BE-F7BD4A81D950}" presName="spacer" presStyleCnt="0"/>
      <dgm:spPr/>
      <dgm:t>
        <a:bodyPr/>
        <a:lstStyle/>
        <a:p>
          <a:endParaRPr lang="ru-RU"/>
        </a:p>
      </dgm:t>
    </dgm:pt>
    <dgm:pt modelId="{C170D31F-281B-4B49-AB7C-A679AD11AF43}" type="pres">
      <dgm:prSet presAssocID="{7FFC5536-E6C5-4974-AD49-9EDCC956C126}" presName="parentText" presStyleLbl="node1" presStyleIdx="5" presStyleCnt="10" custScaleY="54007">
        <dgm:presLayoutVars>
          <dgm:chMax val="0"/>
          <dgm:bulletEnabled val="1"/>
        </dgm:presLayoutVars>
      </dgm:prSet>
      <dgm:spPr/>
      <dgm:t>
        <a:bodyPr/>
        <a:lstStyle/>
        <a:p>
          <a:endParaRPr lang="ru-RU"/>
        </a:p>
      </dgm:t>
    </dgm:pt>
    <dgm:pt modelId="{CCCF3CE9-F755-4A09-9161-7BD60A959618}" type="pres">
      <dgm:prSet presAssocID="{7C7D4411-E400-4625-8F73-E91FDC3C7433}" presName="spacer" presStyleCnt="0"/>
      <dgm:spPr/>
      <dgm:t>
        <a:bodyPr/>
        <a:lstStyle/>
        <a:p>
          <a:endParaRPr lang="ru-RU"/>
        </a:p>
      </dgm:t>
    </dgm:pt>
    <dgm:pt modelId="{F655D5B4-1DFC-40FE-B935-CB5DFC9DBD5C}" type="pres">
      <dgm:prSet presAssocID="{7768076E-4923-4168-8544-74D462B1BB15}" presName="parentText" presStyleLbl="node1" presStyleIdx="6" presStyleCnt="10">
        <dgm:presLayoutVars>
          <dgm:chMax val="0"/>
          <dgm:bulletEnabled val="1"/>
        </dgm:presLayoutVars>
      </dgm:prSet>
      <dgm:spPr/>
      <dgm:t>
        <a:bodyPr/>
        <a:lstStyle/>
        <a:p>
          <a:endParaRPr lang="ru-RU"/>
        </a:p>
      </dgm:t>
    </dgm:pt>
    <dgm:pt modelId="{F462D016-9A72-4733-976A-8E3A31FB0BAC}" type="pres">
      <dgm:prSet presAssocID="{9CFF4551-ACA3-40BE-A98D-00B3552FD08C}" presName="spacer" presStyleCnt="0"/>
      <dgm:spPr/>
      <dgm:t>
        <a:bodyPr/>
        <a:lstStyle/>
        <a:p>
          <a:endParaRPr lang="ru-RU"/>
        </a:p>
      </dgm:t>
    </dgm:pt>
    <dgm:pt modelId="{A59859D7-8FBB-4604-BEDA-C859230405E3}" type="pres">
      <dgm:prSet presAssocID="{9E7F5341-5D28-4E17-ACF4-13EFC1E4E42E}" presName="parentText" presStyleLbl="node1" presStyleIdx="7" presStyleCnt="10">
        <dgm:presLayoutVars>
          <dgm:chMax val="0"/>
          <dgm:bulletEnabled val="1"/>
        </dgm:presLayoutVars>
      </dgm:prSet>
      <dgm:spPr/>
      <dgm:t>
        <a:bodyPr/>
        <a:lstStyle/>
        <a:p>
          <a:endParaRPr lang="ru-RU"/>
        </a:p>
      </dgm:t>
    </dgm:pt>
    <dgm:pt modelId="{31A91FB5-6BAB-4E62-858B-CCBB3F08DC45}" type="pres">
      <dgm:prSet presAssocID="{50DF4A91-68BC-48C7-BDFB-223A47540FB2}" presName="spacer" presStyleCnt="0"/>
      <dgm:spPr/>
      <dgm:t>
        <a:bodyPr/>
        <a:lstStyle/>
        <a:p>
          <a:endParaRPr lang="ru-RU"/>
        </a:p>
      </dgm:t>
    </dgm:pt>
    <dgm:pt modelId="{AB18DB2F-70CD-4749-B75E-ECF5519FA198}" type="pres">
      <dgm:prSet presAssocID="{A1EF5638-A838-446A-93BC-72779E106D7F}" presName="parentText" presStyleLbl="node1" presStyleIdx="8" presStyleCnt="10">
        <dgm:presLayoutVars>
          <dgm:chMax val="0"/>
          <dgm:bulletEnabled val="1"/>
        </dgm:presLayoutVars>
      </dgm:prSet>
      <dgm:spPr/>
      <dgm:t>
        <a:bodyPr/>
        <a:lstStyle/>
        <a:p>
          <a:endParaRPr lang="ru-RU"/>
        </a:p>
      </dgm:t>
    </dgm:pt>
    <dgm:pt modelId="{1B59EB2C-35EE-4C12-A633-02590FC7EC23}" type="pres">
      <dgm:prSet presAssocID="{1D0F5231-AB67-4B38-8513-C81362B6805A}" presName="spacer" presStyleCnt="0"/>
      <dgm:spPr/>
      <dgm:t>
        <a:bodyPr/>
        <a:lstStyle/>
        <a:p>
          <a:endParaRPr lang="ru-RU"/>
        </a:p>
      </dgm:t>
    </dgm:pt>
    <dgm:pt modelId="{52AFB9CF-0F97-43D3-BD4F-DB25874762FE}" type="pres">
      <dgm:prSet presAssocID="{418AD74E-E560-48B8-870F-7BD4F94CC6C9}" presName="parentText" presStyleLbl="node1" presStyleIdx="9" presStyleCnt="10">
        <dgm:presLayoutVars>
          <dgm:chMax val="0"/>
          <dgm:bulletEnabled val="1"/>
        </dgm:presLayoutVars>
      </dgm:prSet>
      <dgm:spPr/>
      <dgm:t>
        <a:bodyPr/>
        <a:lstStyle/>
        <a:p>
          <a:endParaRPr lang="ru-RU"/>
        </a:p>
      </dgm:t>
    </dgm:pt>
  </dgm:ptLst>
  <dgm:cxnLst>
    <dgm:cxn modelId="{B5624852-7847-40C0-842D-887151C35650}" srcId="{6DAEA0AD-DEE3-4B54-A459-8791B5E801FA}" destId="{5E19C48D-00D4-473F-BB3D-98BBB0EAC3AF}" srcOrd="4" destOrd="0" parTransId="{0B55CF28-2DF6-47F9-B66D-A447B5108906}" sibTransId="{0E4EF18A-F34B-453F-88BE-F7BD4A81D950}"/>
    <dgm:cxn modelId="{7698383F-3D44-4AAD-8668-C3A31ACE2C81}" type="presOf" srcId="{8C4B46A9-CE1D-4B19-89C2-978053947507}" destId="{870ADB4F-8D57-43E7-9A85-D432B9218B1D}" srcOrd="0" destOrd="0" presId="urn:microsoft.com/office/officeart/2005/8/layout/vList2"/>
    <dgm:cxn modelId="{3ED868BC-8FC1-4283-891C-896C5A9CB61A}" srcId="{6DAEA0AD-DEE3-4B54-A459-8791B5E801FA}" destId="{FBCC5CB8-F4CA-458F-9869-45DFB7DDF6C8}" srcOrd="1" destOrd="0" parTransId="{09D21B8D-2598-4C56-BB94-3CA2EDFC4913}" sibTransId="{D25165A0-DFFE-4D35-95BD-0CBD29B1666A}"/>
    <dgm:cxn modelId="{2BA17DFF-0C14-432D-8A5C-ECA8992D9181}" srcId="{6DAEA0AD-DEE3-4B54-A459-8791B5E801FA}" destId="{1CE1846B-CA81-43FB-A0CD-5D587C24E831}" srcOrd="2" destOrd="0" parTransId="{E49FC3E1-3C58-4AA0-9589-C55A5BBCB43C}" sibTransId="{6E4FF426-5469-4B2A-A9D9-8F1FEA754652}"/>
    <dgm:cxn modelId="{CB44816F-B175-490C-9FE7-277F816D1D70}" type="presOf" srcId="{7768076E-4923-4168-8544-74D462B1BB15}" destId="{F655D5B4-1DFC-40FE-B935-CB5DFC9DBD5C}" srcOrd="0" destOrd="0" presId="urn:microsoft.com/office/officeart/2005/8/layout/vList2"/>
    <dgm:cxn modelId="{0B9F920A-8755-4011-B189-5083BF780806}" srcId="{6DAEA0AD-DEE3-4B54-A459-8791B5E801FA}" destId="{A1EF5638-A838-446A-93BC-72779E106D7F}" srcOrd="8" destOrd="0" parTransId="{25B41647-E085-43A2-8D3C-F90A3C1EA548}" sibTransId="{1D0F5231-AB67-4B38-8513-C81362B6805A}"/>
    <dgm:cxn modelId="{CBCFAEFB-3228-4E1C-84B1-C25E88D8D751}" type="presOf" srcId="{6DAEA0AD-DEE3-4B54-A459-8791B5E801FA}" destId="{9832CA57-D67C-4991-A867-5442EFAE16FE}" srcOrd="0" destOrd="0" presId="urn:microsoft.com/office/officeart/2005/8/layout/vList2"/>
    <dgm:cxn modelId="{19E8A830-6665-4C85-BBFD-39228BD0FFCB}" type="presOf" srcId="{A1EF5638-A838-446A-93BC-72779E106D7F}" destId="{AB18DB2F-70CD-4749-B75E-ECF5519FA198}" srcOrd="0" destOrd="0" presId="urn:microsoft.com/office/officeart/2005/8/layout/vList2"/>
    <dgm:cxn modelId="{2A36DE65-66F1-43C0-9847-0790BB3BFC2A}" type="presOf" srcId="{9E7F5341-5D28-4E17-ACF4-13EFC1E4E42E}" destId="{A59859D7-8FBB-4604-BEDA-C859230405E3}" srcOrd="0" destOrd="0" presId="urn:microsoft.com/office/officeart/2005/8/layout/vList2"/>
    <dgm:cxn modelId="{B819657B-2D1F-4165-8117-423F706B498C}" srcId="{6DAEA0AD-DEE3-4B54-A459-8791B5E801FA}" destId="{418AD74E-E560-48B8-870F-7BD4F94CC6C9}" srcOrd="9" destOrd="0" parTransId="{5C7F79D1-05DE-4BEB-AC17-E98B57F8D89B}" sibTransId="{3F5ADE22-D173-4CBD-ADD5-02EA4694A38F}"/>
    <dgm:cxn modelId="{B8B2E7A0-4F27-4676-997C-BC1C5C68ACD6}" type="presOf" srcId="{6C200B54-EBE8-4854-B160-8636BEC9E3B2}" destId="{97F0EF16-2319-4DD5-A68B-EA5B93CCA07D}" srcOrd="0" destOrd="0" presId="urn:microsoft.com/office/officeart/2005/8/layout/vList2"/>
    <dgm:cxn modelId="{11A9498F-F4C1-4AFD-B4B8-0B74FACDE637}" type="presOf" srcId="{418AD74E-E560-48B8-870F-7BD4F94CC6C9}" destId="{52AFB9CF-0F97-43D3-BD4F-DB25874762FE}" srcOrd="0" destOrd="0" presId="urn:microsoft.com/office/officeart/2005/8/layout/vList2"/>
    <dgm:cxn modelId="{FB10503E-92F1-4BB4-ADEE-724CD1953FE5}" type="presOf" srcId="{1CE1846B-CA81-43FB-A0CD-5D587C24E831}" destId="{4F9FD898-A185-40A1-926B-CE8A8A33A62D}" srcOrd="0" destOrd="0" presId="urn:microsoft.com/office/officeart/2005/8/layout/vList2"/>
    <dgm:cxn modelId="{AB14372D-92C9-4B01-AF8A-5A0D11FB91B1}" srcId="{6DAEA0AD-DEE3-4B54-A459-8791B5E801FA}" destId="{6C200B54-EBE8-4854-B160-8636BEC9E3B2}" srcOrd="3" destOrd="0" parTransId="{A6CFAE32-2B3B-4307-A933-E84461EA1AC2}" sibTransId="{84EF7B20-1274-4859-BF52-93EC27DFB79C}"/>
    <dgm:cxn modelId="{41D1BAA6-0769-4D82-86A7-F33657A6D766}" type="presOf" srcId="{FBCC5CB8-F4CA-458F-9869-45DFB7DDF6C8}" destId="{C306C02F-A8AC-4D92-B2BB-00D59897B849}" srcOrd="0" destOrd="0" presId="urn:microsoft.com/office/officeart/2005/8/layout/vList2"/>
    <dgm:cxn modelId="{086EF206-589E-4D5E-9D03-517610DE8EFD}" type="presOf" srcId="{5E19C48D-00D4-473F-BB3D-98BBB0EAC3AF}" destId="{79904FCC-BFED-4839-AF3A-9BB8491A628D}" srcOrd="0" destOrd="0" presId="urn:microsoft.com/office/officeart/2005/8/layout/vList2"/>
    <dgm:cxn modelId="{6A41F952-A122-4967-BCD3-F22DA4983B04}" srcId="{6DAEA0AD-DEE3-4B54-A459-8791B5E801FA}" destId="{7FFC5536-E6C5-4974-AD49-9EDCC956C126}" srcOrd="5" destOrd="0" parTransId="{C9B31EEF-116D-4DB4-9640-81EE05BB1FB6}" sibTransId="{7C7D4411-E400-4625-8F73-E91FDC3C7433}"/>
    <dgm:cxn modelId="{5BDFB4B5-21BD-454E-A7F8-E41F2352949B}" srcId="{6DAEA0AD-DEE3-4B54-A459-8791B5E801FA}" destId="{8C4B46A9-CE1D-4B19-89C2-978053947507}" srcOrd="0" destOrd="0" parTransId="{A541CF3A-7CE8-4734-AD0C-7422107B4182}" sibTransId="{0C72E1E9-C007-4B69-BD3B-341DC2E22ECA}"/>
    <dgm:cxn modelId="{5ECE82DE-962B-4C2B-9F55-24516F09FDBE}" srcId="{6DAEA0AD-DEE3-4B54-A459-8791B5E801FA}" destId="{9E7F5341-5D28-4E17-ACF4-13EFC1E4E42E}" srcOrd="7" destOrd="0" parTransId="{E07E9EA4-676C-4B1B-B9D3-DCB42399BADE}" sibTransId="{50DF4A91-68BC-48C7-BDFB-223A47540FB2}"/>
    <dgm:cxn modelId="{5D2C0CF0-31B5-41D5-950A-EB7C08EB2C06}" type="presOf" srcId="{7FFC5536-E6C5-4974-AD49-9EDCC956C126}" destId="{C170D31F-281B-4B49-AB7C-A679AD11AF43}" srcOrd="0" destOrd="0" presId="urn:microsoft.com/office/officeart/2005/8/layout/vList2"/>
    <dgm:cxn modelId="{DDE5A767-901A-4E74-B4FE-324728E40CFE}" srcId="{6DAEA0AD-DEE3-4B54-A459-8791B5E801FA}" destId="{7768076E-4923-4168-8544-74D462B1BB15}" srcOrd="6" destOrd="0" parTransId="{F0E8D55F-ABC4-4A5A-B288-9108ACCB4CF8}" sibTransId="{9CFF4551-ACA3-40BE-A98D-00B3552FD08C}"/>
    <dgm:cxn modelId="{B16237A6-DDE2-48C8-8C61-AE5F215D14C3}" type="presParOf" srcId="{9832CA57-D67C-4991-A867-5442EFAE16FE}" destId="{870ADB4F-8D57-43E7-9A85-D432B9218B1D}" srcOrd="0" destOrd="0" presId="urn:microsoft.com/office/officeart/2005/8/layout/vList2"/>
    <dgm:cxn modelId="{021F6012-6197-4C88-99DD-F266DAC8F604}" type="presParOf" srcId="{9832CA57-D67C-4991-A867-5442EFAE16FE}" destId="{E7C4233A-1EED-4A4A-A3F0-08A75040DEB0}" srcOrd="1" destOrd="0" presId="urn:microsoft.com/office/officeart/2005/8/layout/vList2"/>
    <dgm:cxn modelId="{D88A6CCA-8769-4050-92EC-963D48358FA0}" type="presParOf" srcId="{9832CA57-D67C-4991-A867-5442EFAE16FE}" destId="{C306C02F-A8AC-4D92-B2BB-00D59897B849}" srcOrd="2" destOrd="0" presId="urn:microsoft.com/office/officeart/2005/8/layout/vList2"/>
    <dgm:cxn modelId="{C999F8F1-DF3E-46E5-B236-86BFCB5BAF7D}" type="presParOf" srcId="{9832CA57-D67C-4991-A867-5442EFAE16FE}" destId="{EECBF20B-87B4-4621-9507-E3CE448697E0}" srcOrd="3" destOrd="0" presId="urn:microsoft.com/office/officeart/2005/8/layout/vList2"/>
    <dgm:cxn modelId="{AA446885-BB31-448B-AE51-5DF44095971B}" type="presParOf" srcId="{9832CA57-D67C-4991-A867-5442EFAE16FE}" destId="{4F9FD898-A185-40A1-926B-CE8A8A33A62D}" srcOrd="4" destOrd="0" presId="urn:microsoft.com/office/officeart/2005/8/layout/vList2"/>
    <dgm:cxn modelId="{19EE25BC-4A82-4D16-8C37-1EAA303C01D0}" type="presParOf" srcId="{9832CA57-D67C-4991-A867-5442EFAE16FE}" destId="{3F498437-4735-4864-9CFA-A68B3952798B}" srcOrd="5" destOrd="0" presId="urn:microsoft.com/office/officeart/2005/8/layout/vList2"/>
    <dgm:cxn modelId="{7A726238-F3AF-45C4-8D1B-290118DBA565}" type="presParOf" srcId="{9832CA57-D67C-4991-A867-5442EFAE16FE}" destId="{97F0EF16-2319-4DD5-A68B-EA5B93CCA07D}" srcOrd="6" destOrd="0" presId="urn:microsoft.com/office/officeart/2005/8/layout/vList2"/>
    <dgm:cxn modelId="{D9262951-D423-46DC-976D-C4E577531E59}" type="presParOf" srcId="{9832CA57-D67C-4991-A867-5442EFAE16FE}" destId="{14E96EF5-F89C-4487-B2AC-C35DA0E385CF}" srcOrd="7" destOrd="0" presId="urn:microsoft.com/office/officeart/2005/8/layout/vList2"/>
    <dgm:cxn modelId="{9809D7D5-E7AB-4C1E-819D-3F8CBFE6C52A}" type="presParOf" srcId="{9832CA57-D67C-4991-A867-5442EFAE16FE}" destId="{79904FCC-BFED-4839-AF3A-9BB8491A628D}" srcOrd="8" destOrd="0" presId="urn:microsoft.com/office/officeart/2005/8/layout/vList2"/>
    <dgm:cxn modelId="{8057C5A0-747E-49E3-9E47-C164A7CA575C}" type="presParOf" srcId="{9832CA57-D67C-4991-A867-5442EFAE16FE}" destId="{E5C52B03-3324-468D-9511-EE60B8702C51}" srcOrd="9" destOrd="0" presId="urn:microsoft.com/office/officeart/2005/8/layout/vList2"/>
    <dgm:cxn modelId="{7ABE3B59-F99D-4593-9D14-A4DFB3CE2B7D}" type="presParOf" srcId="{9832CA57-D67C-4991-A867-5442EFAE16FE}" destId="{C170D31F-281B-4B49-AB7C-A679AD11AF43}" srcOrd="10" destOrd="0" presId="urn:microsoft.com/office/officeart/2005/8/layout/vList2"/>
    <dgm:cxn modelId="{CE127147-2D66-4E74-9C1B-1027D654A8CD}" type="presParOf" srcId="{9832CA57-D67C-4991-A867-5442EFAE16FE}" destId="{CCCF3CE9-F755-4A09-9161-7BD60A959618}" srcOrd="11" destOrd="0" presId="urn:microsoft.com/office/officeart/2005/8/layout/vList2"/>
    <dgm:cxn modelId="{497D429E-CB24-4C9A-B518-E226FCBCDC23}" type="presParOf" srcId="{9832CA57-D67C-4991-A867-5442EFAE16FE}" destId="{F655D5B4-1DFC-40FE-B935-CB5DFC9DBD5C}" srcOrd="12" destOrd="0" presId="urn:microsoft.com/office/officeart/2005/8/layout/vList2"/>
    <dgm:cxn modelId="{674F11F0-78E2-4D45-8BC8-A8420FE7BD57}" type="presParOf" srcId="{9832CA57-D67C-4991-A867-5442EFAE16FE}" destId="{F462D016-9A72-4733-976A-8E3A31FB0BAC}" srcOrd="13" destOrd="0" presId="urn:microsoft.com/office/officeart/2005/8/layout/vList2"/>
    <dgm:cxn modelId="{13C37731-CB1F-4807-9A40-E1A0ED8602FC}" type="presParOf" srcId="{9832CA57-D67C-4991-A867-5442EFAE16FE}" destId="{A59859D7-8FBB-4604-BEDA-C859230405E3}" srcOrd="14" destOrd="0" presId="urn:microsoft.com/office/officeart/2005/8/layout/vList2"/>
    <dgm:cxn modelId="{07734B40-0914-4A42-A249-D5A3D61C72D2}" type="presParOf" srcId="{9832CA57-D67C-4991-A867-5442EFAE16FE}" destId="{31A91FB5-6BAB-4E62-858B-CCBB3F08DC45}" srcOrd="15" destOrd="0" presId="urn:microsoft.com/office/officeart/2005/8/layout/vList2"/>
    <dgm:cxn modelId="{578DE429-79E5-408E-946C-5E560176201E}" type="presParOf" srcId="{9832CA57-D67C-4991-A867-5442EFAE16FE}" destId="{AB18DB2F-70CD-4749-B75E-ECF5519FA198}" srcOrd="16" destOrd="0" presId="urn:microsoft.com/office/officeart/2005/8/layout/vList2"/>
    <dgm:cxn modelId="{85D622FC-9D9A-479C-AB14-91054E0DB1FD}" type="presParOf" srcId="{9832CA57-D67C-4991-A867-5442EFAE16FE}" destId="{1B59EB2C-35EE-4C12-A633-02590FC7EC23}" srcOrd="17" destOrd="0" presId="urn:microsoft.com/office/officeart/2005/8/layout/vList2"/>
    <dgm:cxn modelId="{54AC9B1A-7995-449F-9353-FCBE2811A5CD}" type="presParOf" srcId="{9832CA57-D67C-4991-A867-5442EFAE16FE}" destId="{52AFB9CF-0F97-43D3-BD4F-DB25874762FE}" srcOrd="1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6D04E19-CBC5-4763-843F-A583DF5FE0D8}" type="doc">
      <dgm:prSet loTypeId="urn:microsoft.com/office/officeart/2005/8/layout/vList2" loCatId="list" qsTypeId="urn:microsoft.com/office/officeart/2005/8/quickstyle/3d1" qsCatId="3D" csTypeId="urn:microsoft.com/office/officeart/2005/8/colors/colorful4" csCatId="colorful" phldr="1"/>
      <dgm:spPr/>
      <dgm:t>
        <a:bodyPr/>
        <a:lstStyle/>
        <a:p>
          <a:endParaRPr lang="ru-RU"/>
        </a:p>
      </dgm:t>
    </dgm:pt>
    <dgm:pt modelId="{297793E9-E5C4-4166-843D-13F045458A7D}">
      <dgm:prSet phldrT="[Текст]" custT="1"/>
      <dgm:spPr/>
      <dgm:t>
        <a:bodyPr/>
        <a:lstStyle/>
        <a:p>
          <a:r>
            <a:rPr lang="ru-RU" sz="1800" b="1">
              <a:solidFill>
                <a:schemeClr val="tx1"/>
              </a:solidFill>
              <a:latin typeface="Times New Roman" panose="02020603050405020304" pitchFamily="18" charset="0"/>
              <a:cs typeface="Times New Roman" panose="02020603050405020304" pitchFamily="18" charset="0"/>
            </a:rPr>
            <a:t>Платеж в порядке посредничества может иметь место во всех случаях, когда-либо при наступлении срока платежа, либо до наступления срока платежа у векселедержателя возникло право на регресс.</a:t>
          </a:r>
        </a:p>
      </dgm:t>
    </dgm:pt>
    <dgm:pt modelId="{48452071-20E2-4560-8FCC-D3AD7FAE2C9F}" type="parTrans" cxnId="{5B289474-703A-4E74-B48B-56DCD9DB16E3}">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8F187A9F-9B5A-4D2B-AE02-359C3CFF0968}" type="sibTrans" cxnId="{5B289474-703A-4E74-B48B-56DCD9DB16E3}">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32856931-3D69-452C-888E-49B59F918760}">
      <dgm:prSet custT="1"/>
      <dgm:spPr/>
      <dgm:t>
        <a:bodyPr/>
        <a:lstStyle/>
        <a:p>
          <a:r>
            <a:rPr lang="ru-RU" sz="1800" b="1">
              <a:solidFill>
                <a:schemeClr val="tx1"/>
              </a:solidFill>
              <a:latin typeface="Times New Roman" panose="02020603050405020304" pitchFamily="18" charset="0"/>
              <a:cs typeface="Times New Roman" panose="02020603050405020304" pitchFamily="18" charset="0"/>
            </a:rPr>
            <a:t>Платеж должен покрыть всю сумму, подлежащую уплате, тем, за кого платеж производится.</a:t>
          </a:r>
          <a:endParaRPr lang="en-US" sz="1800" b="1">
            <a:solidFill>
              <a:schemeClr val="tx1"/>
            </a:solidFill>
            <a:latin typeface="Times New Roman" panose="02020603050405020304" pitchFamily="18" charset="0"/>
            <a:cs typeface="Times New Roman" panose="02020603050405020304" pitchFamily="18" charset="0"/>
          </a:endParaRPr>
        </a:p>
      </dgm:t>
    </dgm:pt>
    <dgm:pt modelId="{94F411B1-F850-406D-83E4-D8EF0CC0AE4E}" type="parTrans" cxnId="{A98FC1FE-84E8-4DD3-92EF-0E9AAC2377D6}">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B8488867-4584-4E86-BA18-485156714D2E}" type="sibTrans" cxnId="{A98FC1FE-84E8-4DD3-92EF-0E9AAC2377D6}">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6753E0FC-E0B3-47BB-A702-DF7839423164}">
      <dgm:prSet custT="1"/>
      <dgm:spPr/>
      <dgm:t>
        <a:bodyPr/>
        <a:lstStyle/>
        <a:p>
          <a:r>
            <a:rPr lang="ru-RU" sz="1800" b="1">
              <a:solidFill>
                <a:schemeClr val="tx1"/>
              </a:solidFill>
              <a:latin typeface="Times New Roman" panose="02020603050405020304" pitchFamily="18" charset="0"/>
              <a:cs typeface="Times New Roman" panose="02020603050405020304" pitchFamily="18" charset="0"/>
            </a:rPr>
            <a:t>Он должен быть произведен самое позднее на следующий день после последнего дня, предоставленного для совершения протеста в неплатеже.</a:t>
          </a:r>
          <a:endParaRPr lang="en-US" sz="1800" b="1">
            <a:solidFill>
              <a:schemeClr val="tx1"/>
            </a:solidFill>
            <a:latin typeface="Times New Roman" panose="02020603050405020304" pitchFamily="18" charset="0"/>
            <a:cs typeface="Times New Roman" panose="02020603050405020304" pitchFamily="18" charset="0"/>
          </a:endParaRPr>
        </a:p>
      </dgm:t>
    </dgm:pt>
    <dgm:pt modelId="{0DDBEC37-6572-43A2-9D52-E1C747EF7E92}" type="parTrans" cxnId="{8C2C1E41-9AD3-4E2A-AE1E-6CECCA38F8E3}">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03D6F956-4CB9-4E25-81D4-FE719B87E1D1}" type="sibTrans" cxnId="{8C2C1E41-9AD3-4E2A-AE1E-6CECCA38F8E3}">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77F10921-AE3B-4582-A2E5-6FFDFBF5BA63}">
      <dgm:prSet custT="1"/>
      <dgm:spPr/>
      <dgm:t>
        <a:bodyPr/>
        <a:lstStyle/>
        <a:p>
          <a:r>
            <a:rPr lang="ru-RU" sz="1800" b="1">
              <a:solidFill>
                <a:schemeClr val="tx1"/>
              </a:solidFill>
              <a:latin typeface="Times New Roman" panose="02020603050405020304" pitchFamily="18" charset="0"/>
              <a:cs typeface="Times New Roman" panose="02020603050405020304" pitchFamily="18" charset="0"/>
            </a:rPr>
            <a:t>Если протест не будет совершен в этот срок, то тот, кто указал лицо для платежа на случай надобности, или тот, за счет которого вексель был акцептован, а также последующие индоссанты перестают быть обязанными.</a:t>
          </a:r>
          <a:endParaRPr lang="en-US" sz="1800" b="1">
            <a:solidFill>
              <a:schemeClr val="tx1"/>
            </a:solidFill>
            <a:latin typeface="Times New Roman" panose="02020603050405020304" pitchFamily="18" charset="0"/>
            <a:cs typeface="Times New Roman" panose="02020603050405020304" pitchFamily="18" charset="0"/>
          </a:endParaRPr>
        </a:p>
      </dgm:t>
    </dgm:pt>
    <dgm:pt modelId="{795CE908-2B57-48A2-A1B9-105BC418BBD2}" type="parTrans" cxnId="{692EDC6C-E69E-4E3E-848E-160B40DE4981}">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36CC3EAE-73F5-4937-B855-0B85A00773FD}" type="sibTrans" cxnId="{692EDC6C-E69E-4E3E-848E-160B40DE4981}">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686EE21F-563B-49CD-90DC-D43E39917E28}">
      <dgm:prSet custT="1"/>
      <dgm:spPr/>
      <dgm:t>
        <a:bodyPr/>
        <a:lstStyle/>
        <a:p>
          <a:r>
            <a:rPr lang="ru-RU" sz="1800" b="1">
              <a:solidFill>
                <a:schemeClr val="tx1"/>
              </a:solidFill>
              <a:latin typeface="Times New Roman" panose="02020603050405020304" pitchFamily="18" charset="0"/>
              <a:cs typeface="Times New Roman" panose="02020603050405020304" pitchFamily="18" charset="0"/>
            </a:rPr>
            <a:t>Векселедержатель, отказавшийся от платежа в порядке посредничества, теряет свое право на регресс против тех, которые были бы освобождены от ответственности.</a:t>
          </a:r>
          <a:endParaRPr lang="en-US" sz="1800" b="1">
            <a:solidFill>
              <a:schemeClr val="tx1"/>
            </a:solidFill>
            <a:latin typeface="Times New Roman" panose="02020603050405020304" pitchFamily="18" charset="0"/>
            <a:cs typeface="Times New Roman" panose="02020603050405020304" pitchFamily="18" charset="0"/>
          </a:endParaRPr>
        </a:p>
      </dgm:t>
    </dgm:pt>
    <dgm:pt modelId="{20FAA88D-1343-46EC-B0BB-E9B06F6B6F03}" type="parTrans" cxnId="{91A04E3B-E03F-4D04-A29E-9D87CE8167FC}">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2D339348-DD21-4FFA-AD40-5CF2AA6F6279}" type="sibTrans" cxnId="{91A04E3B-E03F-4D04-A29E-9D87CE8167FC}">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6926957A-BBA4-4258-8145-4E01F426F350}">
      <dgm:prSet custT="1"/>
      <dgm:spPr/>
      <dgm:t>
        <a:bodyPr/>
        <a:lstStyle/>
        <a:p>
          <a:r>
            <a:rPr lang="ru-RU" sz="1800" b="1">
              <a:solidFill>
                <a:schemeClr val="tx1"/>
              </a:solidFill>
              <a:latin typeface="Times New Roman" panose="02020603050405020304" pitchFamily="18" charset="0"/>
              <a:cs typeface="Times New Roman" panose="02020603050405020304" pitchFamily="18" charset="0"/>
            </a:rPr>
            <a:t>Платеж в порядке посредничества должен быть удостоверен распиской, совершенной на переводном векселе, с указанием того лица, за которое платеж произведен. При отсутствии такого указания считается, что платеж сделан за векселедателя.</a:t>
          </a:r>
          <a:endParaRPr lang="en-US" sz="1800" b="1">
            <a:solidFill>
              <a:schemeClr val="tx1"/>
            </a:solidFill>
            <a:latin typeface="Times New Roman" panose="02020603050405020304" pitchFamily="18" charset="0"/>
            <a:cs typeface="Times New Roman" panose="02020603050405020304" pitchFamily="18" charset="0"/>
          </a:endParaRPr>
        </a:p>
      </dgm:t>
    </dgm:pt>
    <dgm:pt modelId="{C72E8C14-502F-409D-B7A6-6ACE124A6BAF}" type="parTrans" cxnId="{E8C9CAFE-115F-4EF9-97D4-15F83B0003D8}">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5A3F8D2D-BF72-4974-9E46-F5F901C4D46F}" type="sibTrans" cxnId="{E8C9CAFE-115F-4EF9-97D4-15F83B0003D8}">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5909FD6A-2D77-49D2-8AF4-B9B42B6A38CC}">
      <dgm:prSet custT="1"/>
      <dgm:spPr/>
      <dgm:t>
        <a:bodyPr/>
        <a:lstStyle/>
        <a:p>
          <a:r>
            <a:rPr lang="ru-RU" sz="1800" b="1">
              <a:solidFill>
                <a:schemeClr val="tx1"/>
              </a:solidFill>
              <a:latin typeface="Times New Roman" panose="02020603050405020304" pitchFamily="18" charset="0"/>
              <a:cs typeface="Times New Roman" panose="02020603050405020304" pitchFamily="18" charset="0"/>
            </a:rPr>
            <a:t>Переводный вексель и протест, если таковой был совершен, должны быть вручены тому, кто произвел платеж в порядке посредничества.</a:t>
          </a:r>
          <a:endParaRPr lang="en-US" sz="1800" b="1">
            <a:solidFill>
              <a:schemeClr val="tx1"/>
            </a:solidFill>
            <a:latin typeface="Times New Roman" panose="02020603050405020304" pitchFamily="18" charset="0"/>
            <a:cs typeface="Times New Roman" panose="02020603050405020304" pitchFamily="18" charset="0"/>
          </a:endParaRPr>
        </a:p>
      </dgm:t>
    </dgm:pt>
    <dgm:pt modelId="{782E5919-BBF9-45A4-9743-E6D9DDEB7FC3}" type="parTrans" cxnId="{96CAB914-0527-4B0B-A2F6-68BC780ADE84}">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2CEB7E44-6AA7-4B82-9678-88FD109B9D86}" type="sibTrans" cxnId="{96CAB914-0527-4B0B-A2F6-68BC780ADE84}">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A4A623F7-5D6A-4ABB-AC41-E48CA1FFB243}">
      <dgm:prSet custT="1"/>
      <dgm:spPr/>
      <dgm:t>
        <a:bodyPr/>
        <a:lstStyle/>
        <a:p>
          <a:r>
            <a:rPr lang="ru-RU" sz="1800" b="1">
              <a:solidFill>
                <a:schemeClr val="tx1"/>
              </a:solidFill>
              <a:latin typeface="Times New Roman" panose="02020603050405020304" pitchFamily="18" charset="0"/>
              <a:cs typeface="Times New Roman" panose="02020603050405020304" pitchFamily="18" charset="0"/>
            </a:rPr>
            <a:t>Индоссанты, следующие за лицом, которое поставило свою подпись на векселе и за которое был произведен платеж, освобождаются от ответственности.</a:t>
          </a:r>
          <a:endParaRPr lang="en-US" sz="1800" b="1">
            <a:solidFill>
              <a:schemeClr val="tx1"/>
            </a:solidFill>
            <a:latin typeface="Times New Roman" panose="02020603050405020304" pitchFamily="18" charset="0"/>
            <a:cs typeface="Times New Roman" panose="02020603050405020304" pitchFamily="18" charset="0"/>
          </a:endParaRPr>
        </a:p>
      </dgm:t>
    </dgm:pt>
    <dgm:pt modelId="{041A085C-9111-4B7E-BD31-B6FF4F519273}" type="parTrans" cxnId="{441E8DA3-0FF7-4A74-9769-67DFFAA2A818}">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7D5EE44B-B9F0-44DA-B7E0-C09D06F44556}" type="sibTrans" cxnId="{441E8DA3-0FF7-4A74-9769-67DFFAA2A818}">
      <dgm:prSet/>
      <dgm:spPr/>
      <dgm:t>
        <a:bodyPr/>
        <a:lstStyle/>
        <a:p>
          <a:endParaRPr lang="ru-RU" sz="1800" b="1">
            <a:solidFill>
              <a:schemeClr val="tx1"/>
            </a:solidFill>
            <a:latin typeface="Times New Roman" panose="02020603050405020304" pitchFamily="18" charset="0"/>
            <a:cs typeface="Times New Roman" panose="02020603050405020304" pitchFamily="18" charset="0"/>
          </a:endParaRPr>
        </a:p>
      </dgm:t>
    </dgm:pt>
    <dgm:pt modelId="{CE8CD8E9-2648-45DB-99C2-E270666AB90F}" type="pres">
      <dgm:prSet presAssocID="{B6D04E19-CBC5-4763-843F-A583DF5FE0D8}" presName="linear" presStyleCnt="0">
        <dgm:presLayoutVars>
          <dgm:animLvl val="lvl"/>
          <dgm:resizeHandles val="exact"/>
        </dgm:presLayoutVars>
      </dgm:prSet>
      <dgm:spPr/>
      <dgm:t>
        <a:bodyPr/>
        <a:lstStyle/>
        <a:p>
          <a:endParaRPr lang="ru-RU"/>
        </a:p>
      </dgm:t>
    </dgm:pt>
    <dgm:pt modelId="{9EDB6D97-C07E-47FA-AE9D-958024063B16}" type="pres">
      <dgm:prSet presAssocID="{297793E9-E5C4-4166-843D-13F045458A7D}" presName="parentText" presStyleLbl="node1" presStyleIdx="0" presStyleCnt="8">
        <dgm:presLayoutVars>
          <dgm:chMax val="0"/>
          <dgm:bulletEnabled val="1"/>
        </dgm:presLayoutVars>
      </dgm:prSet>
      <dgm:spPr/>
      <dgm:t>
        <a:bodyPr/>
        <a:lstStyle/>
        <a:p>
          <a:endParaRPr lang="ru-RU"/>
        </a:p>
      </dgm:t>
    </dgm:pt>
    <dgm:pt modelId="{9369C70F-A792-4D43-95FC-2EE9F5EB9550}" type="pres">
      <dgm:prSet presAssocID="{8F187A9F-9B5A-4D2B-AE02-359C3CFF0968}" presName="spacer" presStyleCnt="0"/>
      <dgm:spPr/>
      <dgm:t>
        <a:bodyPr/>
        <a:lstStyle/>
        <a:p>
          <a:endParaRPr lang="ru-RU"/>
        </a:p>
      </dgm:t>
    </dgm:pt>
    <dgm:pt modelId="{8579AD77-735C-4189-BCA0-A3F51C850EF5}" type="pres">
      <dgm:prSet presAssocID="{32856931-3D69-452C-888E-49B59F918760}" presName="parentText" presStyleLbl="node1" presStyleIdx="1" presStyleCnt="8">
        <dgm:presLayoutVars>
          <dgm:chMax val="0"/>
          <dgm:bulletEnabled val="1"/>
        </dgm:presLayoutVars>
      </dgm:prSet>
      <dgm:spPr/>
      <dgm:t>
        <a:bodyPr/>
        <a:lstStyle/>
        <a:p>
          <a:endParaRPr lang="ru-RU"/>
        </a:p>
      </dgm:t>
    </dgm:pt>
    <dgm:pt modelId="{E3694DB6-2EF5-4518-942A-52CF22154A54}" type="pres">
      <dgm:prSet presAssocID="{B8488867-4584-4E86-BA18-485156714D2E}" presName="spacer" presStyleCnt="0"/>
      <dgm:spPr/>
      <dgm:t>
        <a:bodyPr/>
        <a:lstStyle/>
        <a:p>
          <a:endParaRPr lang="ru-RU"/>
        </a:p>
      </dgm:t>
    </dgm:pt>
    <dgm:pt modelId="{C2B6AA68-016E-464C-8CD6-14BC2E0A7FCB}" type="pres">
      <dgm:prSet presAssocID="{6753E0FC-E0B3-47BB-A702-DF7839423164}" presName="parentText" presStyleLbl="node1" presStyleIdx="2" presStyleCnt="8">
        <dgm:presLayoutVars>
          <dgm:chMax val="0"/>
          <dgm:bulletEnabled val="1"/>
        </dgm:presLayoutVars>
      </dgm:prSet>
      <dgm:spPr/>
      <dgm:t>
        <a:bodyPr/>
        <a:lstStyle/>
        <a:p>
          <a:endParaRPr lang="ru-RU"/>
        </a:p>
      </dgm:t>
    </dgm:pt>
    <dgm:pt modelId="{5D985486-333E-41A4-862F-A707E86E5348}" type="pres">
      <dgm:prSet presAssocID="{03D6F956-4CB9-4E25-81D4-FE719B87E1D1}" presName="spacer" presStyleCnt="0"/>
      <dgm:spPr/>
      <dgm:t>
        <a:bodyPr/>
        <a:lstStyle/>
        <a:p>
          <a:endParaRPr lang="ru-RU"/>
        </a:p>
      </dgm:t>
    </dgm:pt>
    <dgm:pt modelId="{5A90D97C-96C5-4859-8018-FB01387CF6A6}" type="pres">
      <dgm:prSet presAssocID="{77F10921-AE3B-4582-A2E5-6FFDFBF5BA63}" presName="parentText" presStyleLbl="node1" presStyleIdx="3" presStyleCnt="8">
        <dgm:presLayoutVars>
          <dgm:chMax val="0"/>
          <dgm:bulletEnabled val="1"/>
        </dgm:presLayoutVars>
      </dgm:prSet>
      <dgm:spPr/>
      <dgm:t>
        <a:bodyPr/>
        <a:lstStyle/>
        <a:p>
          <a:endParaRPr lang="ru-RU"/>
        </a:p>
      </dgm:t>
    </dgm:pt>
    <dgm:pt modelId="{F0027ABA-4E1C-4642-B52A-ED22A6A8EBD8}" type="pres">
      <dgm:prSet presAssocID="{36CC3EAE-73F5-4937-B855-0B85A00773FD}" presName="spacer" presStyleCnt="0"/>
      <dgm:spPr/>
      <dgm:t>
        <a:bodyPr/>
        <a:lstStyle/>
        <a:p>
          <a:endParaRPr lang="ru-RU"/>
        </a:p>
      </dgm:t>
    </dgm:pt>
    <dgm:pt modelId="{A78E6704-301A-4768-A089-D14E96042B3E}" type="pres">
      <dgm:prSet presAssocID="{686EE21F-563B-49CD-90DC-D43E39917E28}" presName="parentText" presStyleLbl="node1" presStyleIdx="4" presStyleCnt="8">
        <dgm:presLayoutVars>
          <dgm:chMax val="0"/>
          <dgm:bulletEnabled val="1"/>
        </dgm:presLayoutVars>
      </dgm:prSet>
      <dgm:spPr/>
      <dgm:t>
        <a:bodyPr/>
        <a:lstStyle/>
        <a:p>
          <a:endParaRPr lang="ru-RU"/>
        </a:p>
      </dgm:t>
    </dgm:pt>
    <dgm:pt modelId="{AF772320-2470-425F-8BAA-E3D78C8512D4}" type="pres">
      <dgm:prSet presAssocID="{2D339348-DD21-4FFA-AD40-5CF2AA6F6279}" presName="spacer" presStyleCnt="0"/>
      <dgm:spPr/>
      <dgm:t>
        <a:bodyPr/>
        <a:lstStyle/>
        <a:p>
          <a:endParaRPr lang="ru-RU"/>
        </a:p>
      </dgm:t>
    </dgm:pt>
    <dgm:pt modelId="{C5C58153-15AE-45C2-A728-0983C1EBAAFB}" type="pres">
      <dgm:prSet presAssocID="{6926957A-BBA4-4258-8145-4E01F426F350}" presName="parentText" presStyleLbl="node1" presStyleIdx="5" presStyleCnt="8">
        <dgm:presLayoutVars>
          <dgm:chMax val="0"/>
          <dgm:bulletEnabled val="1"/>
        </dgm:presLayoutVars>
      </dgm:prSet>
      <dgm:spPr/>
      <dgm:t>
        <a:bodyPr/>
        <a:lstStyle/>
        <a:p>
          <a:endParaRPr lang="ru-RU"/>
        </a:p>
      </dgm:t>
    </dgm:pt>
    <dgm:pt modelId="{316BA9D8-2777-4DA5-979F-FF5B3BF33861}" type="pres">
      <dgm:prSet presAssocID="{5A3F8D2D-BF72-4974-9E46-F5F901C4D46F}" presName="spacer" presStyleCnt="0"/>
      <dgm:spPr/>
      <dgm:t>
        <a:bodyPr/>
        <a:lstStyle/>
        <a:p>
          <a:endParaRPr lang="ru-RU"/>
        </a:p>
      </dgm:t>
    </dgm:pt>
    <dgm:pt modelId="{C0E65D76-8659-49B0-8688-1854B67F6430}" type="pres">
      <dgm:prSet presAssocID="{5909FD6A-2D77-49D2-8AF4-B9B42B6A38CC}" presName="parentText" presStyleLbl="node1" presStyleIdx="6" presStyleCnt="8">
        <dgm:presLayoutVars>
          <dgm:chMax val="0"/>
          <dgm:bulletEnabled val="1"/>
        </dgm:presLayoutVars>
      </dgm:prSet>
      <dgm:spPr/>
      <dgm:t>
        <a:bodyPr/>
        <a:lstStyle/>
        <a:p>
          <a:endParaRPr lang="ru-RU"/>
        </a:p>
      </dgm:t>
    </dgm:pt>
    <dgm:pt modelId="{F7146F7D-9277-4278-88FF-7BAF6A7EEA2B}" type="pres">
      <dgm:prSet presAssocID="{2CEB7E44-6AA7-4B82-9678-88FD109B9D86}" presName="spacer" presStyleCnt="0"/>
      <dgm:spPr/>
      <dgm:t>
        <a:bodyPr/>
        <a:lstStyle/>
        <a:p>
          <a:endParaRPr lang="ru-RU"/>
        </a:p>
      </dgm:t>
    </dgm:pt>
    <dgm:pt modelId="{F31CB80C-0039-4D4D-A97E-EFC5D36C74EC}" type="pres">
      <dgm:prSet presAssocID="{A4A623F7-5D6A-4ABB-AC41-E48CA1FFB243}" presName="parentText" presStyleLbl="node1" presStyleIdx="7" presStyleCnt="8">
        <dgm:presLayoutVars>
          <dgm:chMax val="0"/>
          <dgm:bulletEnabled val="1"/>
        </dgm:presLayoutVars>
      </dgm:prSet>
      <dgm:spPr/>
      <dgm:t>
        <a:bodyPr/>
        <a:lstStyle/>
        <a:p>
          <a:endParaRPr lang="ru-RU"/>
        </a:p>
      </dgm:t>
    </dgm:pt>
  </dgm:ptLst>
  <dgm:cxnLst>
    <dgm:cxn modelId="{692EDC6C-E69E-4E3E-848E-160B40DE4981}" srcId="{B6D04E19-CBC5-4763-843F-A583DF5FE0D8}" destId="{77F10921-AE3B-4582-A2E5-6FFDFBF5BA63}" srcOrd="3" destOrd="0" parTransId="{795CE908-2B57-48A2-A1B9-105BC418BBD2}" sibTransId="{36CC3EAE-73F5-4937-B855-0B85A00773FD}"/>
    <dgm:cxn modelId="{E8C9CAFE-115F-4EF9-97D4-15F83B0003D8}" srcId="{B6D04E19-CBC5-4763-843F-A583DF5FE0D8}" destId="{6926957A-BBA4-4258-8145-4E01F426F350}" srcOrd="5" destOrd="0" parTransId="{C72E8C14-502F-409D-B7A6-6ACE124A6BAF}" sibTransId="{5A3F8D2D-BF72-4974-9E46-F5F901C4D46F}"/>
    <dgm:cxn modelId="{7903E704-1709-4152-9496-0E83EEAD68B1}" type="presOf" srcId="{5909FD6A-2D77-49D2-8AF4-B9B42B6A38CC}" destId="{C0E65D76-8659-49B0-8688-1854B67F6430}" srcOrd="0" destOrd="0" presId="urn:microsoft.com/office/officeart/2005/8/layout/vList2"/>
    <dgm:cxn modelId="{8C2C1E41-9AD3-4E2A-AE1E-6CECCA38F8E3}" srcId="{B6D04E19-CBC5-4763-843F-A583DF5FE0D8}" destId="{6753E0FC-E0B3-47BB-A702-DF7839423164}" srcOrd="2" destOrd="0" parTransId="{0DDBEC37-6572-43A2-9D52-E1C747EF7E92}" sibTransId="{03D6F956-4CB9-4E25-81D4-FE719B87E1D1}"/>
    <dgm:cxn modelId="{CE1BA5CB-D607-4895-94FE-E6D59572CBED}" type="presOf" srcId="{6926957A-BBA4-4258-8145-4E01F426F350}" destId="{C5C58153-15AE-45C2-A728-0983C1EBAAFB}" srcOrd="0" destOrd="0" presId="urn:microsoft.com/office/officeart/2005/8/layout/vList2"/>
    <dgm:cxn modelId="{18FA7701-9911-430B-BF48-7173051FFC29}" type="presOf" srcId="{77F10921-AE3B-4582-A2E5-6FFDFBF5BA63}" destId="{5A90D97C-96C5-4859-8018-FB01387CF6A6}" srcOrd="0" destOrd="0" presId="urn:microsoft.com/office/officeart/2005/8/layout/vList2"/>
    <dgm:cxn modelId="{441E8DA3-0FF7-4A74-9769-67DFFAA2A818}" srcId="{B6D04E19-CBC5-4763-843F-A583DF5FE0D8}" destId="{A4A623F7-5D6A-4ABB-AC41-E48CA1FFB243}" srcOrd="7" destOrd="0" parTransId="{041A085C-9111-4B7E-BD31-B6FF4F519273}" sibTransId="{7D5EE44B-B9F0-44DA-B7E0-C09D06F44556}"/>
    <dgm:cxn modelId="{50DDEA45-1C34-4A79-BC58-C420B05E297D}" type="presOf" srcId="{B6D04E19-CBC5-4763-843F-A583DF5FE0D8}" destId="{CE8CD8E9-2648-45DB-99C2-E270666AB90F}" srcOrd="0" destOrd="0" presId="urn:microsoft.com/office/officeart/2005/8/layout/vList2"/>
    <dgm:cxn modelId="{9B7342A2-65EE-416D-8D48-B74975395F30}" type="presOf" srcId="{A4A623F7-5D6A-4ABB-AC41-E48CA1FFB243}" destId="{F31CB80C-0039-4D4D-A97E-EFC5D36C74EC}" srcOrd="0" destOrd="0" presId="urn:microsoft.com/office/officeart/2005/8/layout/vList2"/>
    <dgm:cxn modelId="{5B289474-703A-4E74-B48B-56DCD9DB16E3}" srcId="{B6D04E19-CBC5-4763-843F-A583DF5FE0D8}" destId="{297793E9-E5C4-4166-843D-13F045458A7D}" srcOrd="0" destOrd="0" parTransId="{48452071-20E2-4560-8FCC-D3AD7FAE2C9F}" sibTransId="{8F187A9F-9B5A-4D2B-AE02-359C3CFF0968}"/>
    <dgm:cxn modelId="{91A04E3B-E03F-4D04-A29E-9D87CE8167FC}" srcId="{B6D04E19-CBC5-4763-843F-A583DF5FE0D8}" destId="{686EE21F-563B-49CD-90DC-D43E39917E28}" srcOrd="4" destOrd="0" parTransId="{20FAA88D-1343-46EC-B0BB-E9B06F6B6F03}" sibTransId="{2D339348-DD21-4FFA-AD40-5CF2AA6F6279}"/>
    <dgm:cxn modelId="{8F7DC4A2-A57A-4358-9175-B454299BD74F}" type="presOf" srcId="{32856931-3D69-452C-888E-49B59F918760}" destId="{8579AD77-735C-4189-BCA0-A3F51C850EF5}" srcOrd="0" destOrd="0" presId="urn:microsoft.com/office/officeart/2005/8/layout/vList2"/>
    <dgm:cxn modelId="{230D72E4-FA61-415D-A2F8-1E1AD12003A1}" type="presOf" srcId="{297793E9-E5C4-4166-843D-13F045458A7D}" destId="{9EDB6D97-C07E-47FA-AE9D-958024063B16}" srcOrd="0" destOrd="0" presId="urn:microsoft.com/office/officeart/2005/8/layout/vList2"/>
    <dgm:cxn modelId="{34FEF12A-960C-45B0-B24E-472DCE04290F}" type="presOf" srcId="{686EE21F-563B-49CD-90DC-D43E39917E28}" destId="{A78E6704-301A-4768-A089-D14E96042B3E}" srcOrd="0" destOrd="0" presId="urn:microsoft.com/office/officeart/2005/8/layout/vList2"/>
    <dgm:cxn modelId="{96CAB914-0527-4B0B-A2F6-68BC780ADE84}" srcId="{B6D04E19-CBC5-4763-843F-A583DF5FE0D8}" destId="{5909FD6A-2D77-49D2-8AF4-B9B42B6A38CC}" srcOrd="6" destOrd="0" parTransId="{782E5919-BBF9-45A4-9743-E6D9DDEB7FC3}" sibTransId="{2CEB7E44-6AA7-4B82-9678-88FD109B9D86}"/>
    <dgm:cxn modelId="{A98FC1FE-84E8-4DD3-92EF-0E9AAC2377D6}" srcId="{B6D04E19-CBC5-4763-843F-A583DF5FE0D8}" destId="{32856931-3D69-452C-888E-49B59F918760}" srcOrd="1" destOrd="0" parTransId="{94F411B1-F850-406D-83E4-D8EF0CC0AE4E}" sibTransId="{B8488867-4584-4E86-BA18-485156714D2E}"/>
    <dgm:cxn modelId="{036EE7AE-AFE0-43BE-93FC-60DE22735E48}" type="presOf" srcId="{6753E0FC-E0B3-47BB-A702-DF7839423164}" destId="{C2B6AA68-016E-464C-8CD6-14BC2E0A7FCB}" srcOrd="0" destOrd="0" presId="urn:microsoft.com/office/officeart/2005/8/layout/vList2"/>
    <dgm:cxn modelId="{E2408BD7-7D67-418E-9EAD-75D652EDE65A}" type="presParOf" srcId="{CE8CD8E9-2648-45DB-99C2-E270666AB90F}" destId="{9EDB6D97-C07E-47FA-AE9D-958024063B16}" srcOrd="0" destOrd="0" presId="urn:microsoft.com/office/officeart/2005/8/layout/vList2"/>
    <dgm:cxn modelId="{FE26674B-99AF-4EF4-B7EB-BA6DB905A0A1}" type="presParOf" srcId="{CE8CD8E9-2648-45DB-99C2-E270666AB90F}" destId="{9369C70F-A792-4D43-95FC-2EE9F5EB9550}" srcOrd="1" destOrd="0" presId="urn:microsoft.com/office/officeart/2005/8/layout/vList2"/>
    <dgm:cxn modelId="{EC1E6E8C-7987-4917-BE4E-1BDFFC19F431}" type="presParOf" srcId="{CE8CD8E9-2648-45DB-99C2-E270666AB90F}" destId="{8579AD77-735C-4189-BCA0-A3F51C850EF5}" srcOrd="2" destOrd="0" presId="urn:microsoft.com/office/officeart/2005/8/layout/vList2"/>
    <dgm:cxn modelId="{3A4B7F5D-F773-4601-86E2-3A27B9BDB01E}" type="presParOf" srcId="{CE8CD8E9-2648-45DB-99C2-E270666AB90F}" destId="{E3694DB6-2EF5-4518-942A-52CF22154A54}" srcOrd="3" destOrd="0" presId="urn:microsoft.com/office/officeart/2005/8/layout/vList2"/>
    <dgm:cxn modelId="{FBBC7188-04FF-473F-8EF5-E97F8572776D}" type="presParOf" srcId="{CE8CD8E9-2648-45DB-99C2-E270666AB90F}" destId="{C2B6AA68-016E-464C-8CD6-14BC2E0A7FCB}" srcOrd="4" destOrd="0" presId="urn:microsoft.com/office/officeart/2005/8/layout/vList2"/>
    <dgm:cxn modelId="{CD5973A7-B019-44CD-8D3A-771622DCF6DD}" type="presParOf" srcId="{CE8CD8E9-2648-45DB-99C2-E270666AB90F}" destId="{5D985486-333E-41A4-862F-A707E86E5348}" srcOrd="5" destOrd="0" presId="urn:microsoft.com/office/officeart/2005/8/layout/vList2"/>
    <dgm:cxn modelId="{4BF8DE7B-3DA5-4A71-89A2-94D7FA5246A1}" type="presParOf" srcId="{CE8CD8E9-2648-45DB-99C2-E270666AB90F}" destId="{5A90D97C-96C5-4859-8018-FB01387CF6A6}" srcOrd="6" destOrd="0" presId="urn:microsoft.com/office/officeart/2005/8/layout/vList2"/>
    <dgm:cxn modelId="{2A8C62EF-AA0A-4E7C-A3F8-4FCD08EDB8D6}" type="presParOf" srcId="{CE8CD8E9-2648-45DB-99C2-E270666AB90F}" destId="{F0027ABA-4E1C-4642-B52A-ED22A6A8EBD8}" srcOrd="7" destOrd="0" presId="urn:microsoft.com/office/officeart/2005/8/layout/vList2"/>
    <dgm:cxn modelId="{36372164-CCED-4340-9AF5-A9BBF4337814}" type="presParOf" srcId="{CE8CD8E9-2648-45DB-99C2-E270666AB90F}" destId="{A78E6704-301A-4768-A089-D14E96042B3E}" srcOrd="8" destOrd="0" presId="urn:microsoft.com/office/officeart/2005/8/layout/vList2"/>
    <dgm:cxn modelId="{A8B1D481-4BC9-4397-8827-E0FDB5D96037}" type="presParOf" srcId="{CE8CD8E9-2648-45DB-99C2-E270666AB90F}" destId="{AF772320-2470-425F-8BAA-E3D78C8512D4}" srcOrd="9" destOrd="0" presId="urn:microsoft.com/office/officeart/2005/8/layout/vList2"/>
    <dgm:cxn modelId="{F5C202A3-61D2-464A-815C-2AC7CBA12555}" type="presParOf" srcId="{CE8CD8E9-2648-45DB-99C2-E270666AB90F}" destId="{C5C58153-15AE-45C2-A728-0983C1EBAAFB}" srcOrd="10" destOrd="0" presId="urn:microsoft.com/office/officeart/2005/8/layout/vList2"/>
    <dgm:cxn modelId="{118A3ABF-A22B-462F-BE2F-FFD98D4FA3AE}" type="presParOf" srcId="{CE8CD8E9-2648-45DB-99C2-E270666AB90F}" destId="{316BA9D8-2777-4DA5-979F-FF5B3BF33861}" srcOrd="11" destOrd="0" presId="urn:microsoft.com/office/officeart/2005/8/layout/vList2"/>
    <dgm:cxn modelId="{48C2C5B5-E480-41AF-907E-A87096DEE9B4}" type="presParOf" srcId="{CE8CD8E9-2648-45DB-99C2-E270666AB90F}" destId="{C0E65D76-8659-49B0-8688-1854B67F6430}" srcOrd="12" destOrd="0" presId="urn:microsoft.com/office/officeart/2005/8/layout/vList2"/>
    <dgm:cxn modelId="{60CC2841-573A-452A-AE06-AA04ABE58017}" type="presParOf" srcId="{CE8CD8E9-2648-45DB-99C2-E270666AB90F}" destId="{F7146F7D-9277-4278-88FF-7BAF6A7EEA2B}" srcOrd="13" destOrd="0" presId="urn:microsoft.com/office/officeart/2005/8/layout/vList2"/>
    <dgm:cxn modelId="{92D1A767-B50A-4706-843A-5BFB3552FA9E}" type="presParOf" srcId="{CE8CD8E9-2648-45DB-99C2-E270666AB90F}" destId="{F31CB80C-0039-4D4D-A97E-EFC5D36C74EC}"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8D3BF60-9E51-4806-8C64-1A0C3B31863F}" type="doc">
      <dgm:prSet loTypeId="urn:microsoft.com/office/officeart/2008/layout/VerticalCircleList" loCatId="list" qsTypeId="urn:microsoft.com/office/officeart/2005/8/quickstyle/3d1" qsCatId="3D" csTypeId="urn:microsoft.com/office/officeart/2005/8/colors/colorful3" csCatId="colorful" phldr="1"/>
      <dgm:spPr/>
      <dgm:t>
        <a:bodyPr/>
        <a:lstStyle/>
        <a:p>
          <a:endParaRPr lang="ru-RU"/>
        </a:p>
      </dgm:t>
    </dgm:pt>
    <dgm:pt modelId="{41016632-CB0D-43CB-BCEF-D8A7601CC257}">
      <dgm:prSet phldrT="[Текст]" custT="1"/>
      <dgm:spPr/>
      <dgm:t>
        <a:bodyPr/>
        <a:lstStyle/>
        <a:p>
          <a:pPr algn="just"/>
          <a:r>
            <a:rPr lang="ru-RU" sz="2000" b="1">
              <a:latin typeface="Times New Roman" panose="02020603050405020304" pitchFamily="18" charset="0"/>
              <a:cs typeface="Times New Roman" panose="02020603050405020304" pitchFamily="18" charset="0"/>
            </a:rPr>
            <a:t>Банк выступает в качестве домицилиата на основании договора с клиентом. Клиент (векселедатель по простому векселю или плательщик по векселю) указывает на векселе в качестве места платежа место нахождения домицилиата.</a:t>
          </a:r>
          <a:endParaRPr lang="ru-RU" sz="2000">
            <a:latin typeface="Times New Roman" panose="02020603050405020304" pitchFamily="18" charset="0"/>
            <a:cs typeface="Times New Roman" panose="02020603050405020304" pitchFamily="18" charset="0"/>
          </a:endParaRPr>
        </a:p>
      </dgm:t>
    </dgm:pt>
    <dgm:pt modelId="{83CC551A-64C4-4904-925B-DEA7017513AE}" type="parTrans" cxnId="{5541A2F5-D4EE-4C47-87E6-6B165F04F105}">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94A93D67-E976-4A27-A18E-79E7A4A159AC}" type="sibTrans" cxnId="{5541A2F5-D4EE-4C47-87E6-6B165F04F105}">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5091CAFB-6CD3-44A8-9A6C-3A2F4B0BC1DD}">
      <dgm:prSet custT="1"/>
      <dgm:spPr/>
      <dgm:t>
        <a:bodyPr/>
        <a:lstStyle/>
        <a:p>
          <a:pPr algn="just"/>
          <a:r>
            <a:rPr lang="ru-RU" sz="2000">
              <a:latin typeface="Times New Roman" panose="02020603050405020304" pitchFamily="18" charset="0"/>
              <a:cs typeface="Times New Roman" panose="02020603050405020304" pitchFamily="18" charset="0"/>
            </a:rPr>
            <a:t>Порядок обеспечения домицилиата суммой денег, необходимой для осуществления платежа по векселю, в том числе процентов, суммы регресса и других необходимых для платежа по векселю сумм, определяется договором между клиентом и домицилиато</a:t>
          </a:r>
          <a:endParaRPr lang="en-US" sz="2000">
            <a:latin typeface="Times New Roman" panose="02020603050405020304" pitchFamily="18" charset="0"/>
            <a:cs typeface="Times New Roman" panose="02020603050405020304" pitchFamily="18" charset="0"/>
          </a:endParaRPr>
        </a:p>
      </dgm:t>
    </dgm:pt>
    <dgm:pt modelId="{C99400A7-D058-41C7-89C4-6A027B0C73CE}" type="parTrans" cxnId="{6F90AAB1-0564-4AEE-B6B0-24CBFDCBB2C3}">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8F09C2B6-96AF-4C40-9915-E96694FBF98F}" type="sibTrans" cxnId="{6F90AAB1-0564-4AEE-B6B0-24CBFDCBB2C3}">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6162AFA1-2ADC-4EA8-8B8A-0D1AC97DA677}" type="pres">
      <dgm:prSet presAssocID="{58D3BF60-9E51-4806-8C64-1A0C3B31863F}" presName="Name0" presStyleCnt="0">
        <dgm:presLayoutVars>
          <dgm:dir/>
        </dgm:presLayoutVars>
      </dgm:prSet>
      <dgm:spPr/>
      <dgm:t>
        <a:bodyPr/>
        <a:lstStyle/>
        <a:p>
          <a:endParaRPr lang="ru-RU"/>
        </a:p>
      </dgm:t>
    </dgm:pt>
    <dgm:pt modelId="{28260F2C-3E77-4C16-BCF5-E8B6DE57A426}" type="pres">
      <dgm:prSet presAssocID="{41016632-CB0D-43CB-BCEF-D8A7601CC257}" presName="noChildren" presStyleCnt="0"/>
      <dgm:spPr/>
      <dgm:t>
        <a:bodyPr/>
        <a:lstStyle/>
        <a:p>
          <a:endParaRPr lang="ru-RU"/>
        </a:p>
      </dgm:t>
    </dgm:pt>
    <dgm:pt modelId="{900709D5-BED4-4408-A939-CAA86EDE952F}" type="pres">
      <dgm:prSet presAssocID="{41016632-CB0D-43CB-BCEF-D8A7601CC257}" presName="gap" presStyleCnt="0"/>
      <dgm:spPr/>
      <dgm:t>
        <a:bodyPr/>
        <a:lstStyle/>
        <a:p>
          <a:endParaRPr lang="ru-RU"/>
        </a:p>
      </dgm:t>
    </dgm:pt>
    <dgm:pt modelId="{B2F80030-46C0-42D6-A6DE-9F434D76767F}" type="pres">
      <dgm:prSet presAssocID="{41016632-CB0D-43CB-BCEF-D8A7601CC257}" presName="medCircle2" presStyleLbl="vennNode1" presStyleIdx="0" presStyleCnt="2"/>
      <dgm:spPr/>
      <dgm:t>
        <a:bodyPr/>
        <a:lstStyle/>
        <a:p>
          <a:endParaRPr lang="ru-RU"/>
        </a:p>
      </dgm:t>
    </dgm:pt>
    <dgm:pt modelId="{BECDAFEA-17E4-4552-896E-849BFDE6B99A}" type="pres">
      <dgm:prSet presAssocID="{41016632-CB0D-43CB-BCEF-D8A7601CC257}" presName="txLvlOnly1" presStyleLbl="revTx" presStyleIdx="0" presStyleCnt="2"/>
      <dgm:spPr/>
      <dgm:t>
        <a:bodyPr/>
        <a:lstStyle/>
        <a:p>
          <a:endParaRPr lang="ru-RU"/>
        </a:p>
      </dgm:t>
    </dgm:pt>
    <dgm:pt modelId="{2F4DC8EE-71D8-4BCD-A1FF-0691C6E7BCB4}" type="pres">
      <dgm:prSet presAssocID="{5091CAFB-6CD3-44A8-9A6C-3A2F4B0BC1DD}" presName="noChildren" presStyleCnt="0"/>
      <dgm:spPr/>
      <dgm:t>
        <a:bodyPr/>
        <a:lstStyle/>
        <a:p>
          <a:endParaRPr lang="ru-RU"/>
        </a:p>
      </dgm:t>
    </dgm:pt>
    <dgm:pt modelId="{25168AFF-6804-41E4-8C46-6022A33A6AEB}" type="pres">
      <dgm:prSet presAssocID="{5091CAFB-6CD3-44A8-9A6C-3A2F4B0BC1DD}" presName="gap" presStyleCnt="0"/>
      <dgm:spPr/>
      <dgm:t>
        <a:bodyPr/>
        <a:lstStyle/>
        <a:p>
          <a:endParaRPr lang="ru-RU"/>
        </a:p>
      </dgm:t>
    </dgm:pt>
    <dgm:pt modelId="{F36F8283-B1A5-4752-B287-B5341DABF72F}" type="pres">
      <dgm:prSet presAssocID="{5091CAFB-6CD3-44A8-9A6C-3A2F4B0BC1DD}" presName="medCircle2" presStyleLbl="vennNode1" presStyleIdx="1" presStyleCnt="2"/>
      <dgm:spPr/>
      <dgm:t>
        <a:bodyPr/>
        <a:lstStyle/>
        <a:p>
          <a:endParaRPr lang="ru-RU"/>
        </a:p>
      </dgm:t>
    </dgm:pt>
    <dgm:pt modelId="{F933F240-11A9-4650-A874-12E84257331D}" type="pres">
      <dgm:prSet presAssocID="{5091CAFB-6CD3-44A8-9A6C-3A2F4B0BC1DD}" presName="txLvlOnly1" presStyleLbl="revTx" presStyleIdx="1" presStyleCnt="2"/>
      <dgm:spPr/>
      <dgm:t>
        <a:bodyPr/>
        <a:lstStyle/>
        <a:p>
          <a:endParaRPr lang="ru-RU"/>
        </a:p>
      </dgm:t>
    </dgm:pt>
  </dgm:ptLst>
  <dgm:cxnLst>
    <dgm:cxn modelId="{76EDC4B5-78B4-4DC9-85A2-24FFB47851ED}" type="presOf" srcId="{41016632-CB0D-43CB-BCEF-D8A7601CC257}" destId="{BECDAFEA-17E4-4552-896E-849BFDE6B99A}" srcOrd="0" destOrd="0" presId="urn:microsoft.com/office/officeart/2008/layout/VerticalCircleList"/>
    <dgm:cxn modelId="{5541A2F5-D4EE-4C47-87E6-6B165F04F105}" srcId="{58D3BF60-9E51-4806-8C64-1A0C3B31863F}" destId="{41016632-CB0D-43CB-BCEF-D8A7601CC257}" srcOrd="0" destOrd="0" parTransId="{83CC551A-64C4-4904-925B-DEA7017513AE}" sibTransId="{94A93D67-E976-4A27-A18E-79E7A4A159AC}"/>
    <dgm:cxn modelId="{6636D31A-393F-4F18-BB80-09D963EE45C0}" type="presOf" srcId="{5091CAFB-6CD3-44A8-9A6C-3A2F4B0BC1DD}" destId="{F933F240-11A9-4650-A874-12E84257331D}" srcOrd="0" destOrd="0" presId="urn:microsoft.com/office/officeart/2008/layout/VerticalCircleList"/>
    <dgm:cxn modelId="{6F90AAB1-0564-4AEE-B6B0-24CBFDCBB2C3}" srcId="{58D3BF60-9E51-4806-8C64-1A0C3B31863F}" destId="{5091CAFB-6CD3-44A8-9A6C-3A2F4B0BC1DD}" srcOrd="1" destOrd="0" parTransId="{C99400A7-D058-41C7-89C4-6A027B0C73CE}" sibTransId="{8F09C2B6-96AF-4C40-9915-E96694FBF98F}"/>
    <dgm:cxn modelId="{E7B22477-AFB7-4C77-A0AD-07A0E0BBDACC}" type="presOf" srcId="{58D3BF60-9E51-4806-8C64-1A0C3B31863F}" destId="{6162AFA1-2ADC-4EA8-8B8A-0D1AC97DA677}" srcOrd="0" destOrd="0" presId="urn:microsoft.com/office/officeart/2008/layout/VerticalCircleList"/>
    <dgm:cxn modelId="{99D37428-B00C-47C1-A18E-277B9CF09B28}" type="presParOf" srcId="{6162AFA1-2ADC-4EA8-8B8A-0D1AC97DA677}" destId="{28260F2C-3E77-4C16-BCF5-E8B6DE57A426}" srcOrd="0" destOrd="0" presId="urn:microsoft.com/office/officeart/2008/layout/VerticalCircleList"/>
    <dgm:cxn modelId="{22B16FB1-1334-4097-966D-D89C6EA60C52}" type="presParOf" srcId="{28260F2C-3E77-4C16-BCF5-E8B6DE57A426}" destId="{900709D5-BED4-4408-A939-CAA86EDE952F}" srcOrd="0" destOrd="0" presId="urn:microsoft.com/office/officeart/2008/layout/VerticalCircleList"/>
    <dgm:cxn modelId="{C7652406-2BB7-4FBA-AC52-8632697A465E}" type="presParOf" srcId="{28260F2C-3E77-4C16-BCF5-E8B6DE57A426}" destId="{B2F80030-46C0-42D6-A6DE-9F434D76767F}" srcOrd="1" destOrd="0" presId="urn:microsoft.com/office/officeart/2008/layout/VerticalCircleList"/>
    <dgm:cxn modelId="{6FA29A86-67EB-48C7-8382-789CF4B60E4A}" type="presParOf" srcId="{28260F2C-3E77-4C16-BCF5-E8B6DE57A426}" destId="{BECDAFEA-17E4-4552-896E-849BFDE6B99A}" srcOrd="2" destOrd="0" presId="urn:microsoft.com/office/officeart/2008/layout/VerticalCircleList"/>
    <dgm:cxn modelId="{3114D495-BA75-4C84-905C-76BC5DD14190}" type="presParOf" srcId="{6162AFA1-2ADC-4EA8-8B8A-0D1AC97DA677}" destId="{2F4DC8EE-71D8-4BCD-A1FF-0691C6E7BCB4}" srcOrd="1" destOrd="0" presId="urn:microsoft.com/office/officeart/2008/layout/VerticalCircleList"/>
    <dgm:cxn modelId="{EE0B7278-A006-4089-9D56-02C2CC1D36D6}" type="presParOf" srcId="{2F4DC8EE-71D8-4BCD-A1FF-0691C6E7BCB4}" destId="{25168AFF-6804-41E4-8C46-6022A33A6AEB}" srcOrd="0" destOrd="0" presId="urn:microsoft.com/office/officeart/2008/layout/VerticalCircleList"/>
    <dgm:cxn modelId="{CBAD0775-B4DC-4CE9-AC99-B5A902557ADB}" type="presParOf" srcId="{2F4DC8EE-71D8-4BCD-A1FF-0691C6E7BCB4}" destId="{F36F8283-B1A5-4752-B287-B5341DABF72F}" srcOrd="1" destOrd="0" presId="urn:microsoft.com/office/officeart/2008/layout/VerticalCircleList"/>
    <dgm:cxn modelId="{2BF30252-9CB9-4E6C-AD1C-F47FAF5BA9C9}" type="presParOf" srcId="{2F4DC8EE-71D8-4BCD-A1FF-0691C6E7BCB4}" destId="{F933F240-11A9-4650-A874-12E84257331D}"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81C9DF4-BC56-409F-9918-051CF501A99B}" type="doc">
      <dgm:prSet loTypeId="urn:microsoft.com/office/officeart/2008/layout/RadialCluster" loCatId="relationship" qsTypeId="urn:microsoft.com/office/officeart/2005/8/quickstyle/3d1" qsCatId="3D" csTypeId="urn:microsoft.com/office/officeart/2005/8/colors/colorful4" csCatId="colorful" phldr="1"/>
      <dgm:spPr/>
      <dgm:t>
        <a:bodyPr/>
        <a:lstStyle/>
        <a:p>
          <a:endParaRPr lang="ru-RU"/>
        </a:p>
      </dgm:t>
    </dgm:pt>
    <dgm:pt modelId="{6FE69B0E-F475-46D6-AAAB-6B0A6006B3A6}">
      <dgm:prSet phldrT="[Текст]" custT="1"/>
      <dgm:spPr/>
      <dgm:t>
        <a:bodyPr/>
        <a:lstStyle/>
        <a:p>
          <a:r>
            <a:rPr lang="ru-RU" sz="2000" dirty="0">
              <a:solidFill>
                <a:schemeClr val="tx1"/>
              </a:solidFill>
              <a:latin typeface="Times New Roman" panose="02020603050405020304" pitchFamily="18" charset="0"/>
              <a:cs typeface="Times New Roman" panose="02020603050405020304" pitchFamily="18" charset="0"/>
            </a:rPr>
            <a:t>Если в обеспечение платежа по векселю клиент предоставил </a:t>
          </a:r>
          <a:r>
            <a:rPr lang="ru-RU" sz="2000" dirty="0" err="1">
              <a:solidFill>
                <a:schemeClr val="tx1"/>
              </a:solidFill>
              <a:latin typeface="Times New Roman" panose="02020603050405020304" pitchFamily="18" charset="0"/>
              <a:cs typeface="Times New Roman" panose="02020603050405020304" pitchFamily="18" charset="0"/>
            </a:rPr>
            <a:t>домицилиату</a:t>
          </a:r>
          <a:r>
            <a:rPr lang="ru-RU" sz="2000" dirty="0">
              <a:solidFill>
                <a:schemeClr val="tx1"/>
              </a:solidFill>
              <a:latin typeface="Times New Roman" panose="02020603050405020304" pitchFamily="18" charset="0"/>
              <a:cs typeface="Times New Roman" panose="02020603050405020304" pitchFamily="18" charset="0"/>
            </a:rPr>
            <a:t> право на изъятие денег со своего банковского счета без его согласия, а денег на банковском счете клиента в момент предъявления к платежу домицилированного векселя недостаточно для осуществления платежа, банк:</a:t>
          </a:r>
        </a:p>
      </dgm:t>
    </dgm:pt>
    <dgm:pt modelId="{D8BAF4B4-E2F6-4AE0-AA7E-03ED20E33F8E}" type="parTrans" cxnId="{2EDB531A-2910-486B-A566-8A181B890A67}">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19078F6A-76B8-402A-8CEE-9D3DA1D6F786}" type="sibTrans" cxnId="{2EDB531A-2910-486B-A566-8A181B890A67}">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710F1B4A-D618-4DED-83CF-C6FD853866A2}">
      <dgm:prSet phldrT="[Текст]" custT="1"/>
      <dgm:spPr/>
      <dgm:t>
        <a:bodyPr/>
        <a:lstStyle/>
        <a:p>
          <a:pPr algn="ctr"/>
          <a:r>
            <a:rPr lang="ru-RU" sz="2000" dirty="0">
              <a:solidFill>
                <a:schemeClr val="tx1"/>
              </a:solidFill>
              <a:latin typeface="Times New Roman" panose="02020603050405020304" pitchFamily="18" charset="0"/>
              <a:cs typeface="Times New Roman" panose="02020603050405020304" pitchFamily="18" charset="0"/>
            </a:rPr>
            <a:t>1) отказывает в платеже, и векселедержатель совершает протест в неплатеже векселя путем предъявления требований к плательщику или векселедателю по простому векселю;</a:t>
          </a:r>
        </a:p>
      </dgm:t>
    </dgm:pt>
    <dgm:pt modelId="{66DD02B7-1F94-4264-8149-B6B4656578C5}" type="parTrans" cxnId="{CFBDE4F7-E585-434D-A70F-E8A1EA1922FB}">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2BC743FE-C84F-4E26-ADCE-2E6C93D9B4AD}" type="sibTrans" cxnId="{CFBDE4F7-E585-434D-A70F-E8A1EA1922FB}">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82B2106C-C66E-4317-8E23-FA135C7A1A23}">
      <dgm:prSet phldrT="[Текст]"/>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5D949215-BDFC-49B8-8056-CCC5205BB719}" type="parTrans" cxnId="{A203B619-CBB6-432B-858A-40AB525D4D2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8F57A56E-5FDD-4D3D-A813-169A93DB8F60}" type="sibTrans" cxnId="{A203B619-CBB6-432B-858A-40AB525D4D2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1502EE53-5A70-42F8-9A7E-0D0A777C0FF6}">
      <dgm:prSet custT="1"/>
      <dgm:spPr/>
      <dgm:t>
        <a:bodyPr/>
        <a:lstStyle/>
        <a:p>
          <a:r>
            <a:rPr lang="ru-RU" sz="2000" dirty="0">
              <a:solidFill>
                <a:schemeClr val="tx1"/>
              </a:solidFill>
              <a:latin typeface="Times New Roman" panose="02020603050405020304" pitchFamily="18" charset="0"/>
              <a:cs typeface="Times New Roman" panose="02020603050405020304" pitchFamily="18" charset="0"/>
            </a:rPr>
            <a:t>2) либо осуществляет платеж по векселю в той части вексельной суммы, которая имеется на банковском счете </a:t>
          </a:r>
          <a:r>
            <a:rPr lang="ru-RU" sz="2000" dirty="0" err="1">
              <a:solidFill>
                <a:schemeClr val="tx1"/>
              </a:solidFill>
              <a:latin typeface="Times New Roman" panose="02020603050405020304" pitchFamily="18" charset="0"/>
              <a:cs typeface="Times New Roman" panose="02020603050405020304" pitchFamily="18" charset="0"/>
            </a:rPr>
            <a:t>домицилианта</a:t>
          </a:r>
          <a:r>
            <a:rPr lang="ru-RU" sz="2000" dirty="0">
              <a:solidFill>
                <a:schemeClr val="tx1"/>
              </a:solidFill>
              <a:latin typeface="Times New Roman" panose="02020603050405020304" pitchFamily="18" charset="0"/>
              <a:cs typeface="Times New Roman" panose="02020603050405020304" pitchFamily="18" charset="0"/>
            </a:rPr>
            <a:t> в соответствии со</a:t>
          </a:r>
          <a:r>
            <a:rPr lang="en-US" sz="2000" dirty="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статьей 38</a:t>
          </a:r>
          <a:r>
            <a:rPr lang="en-US" sz="2000" dirty="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Закона о вексельном обращении</a:t>
          </a:r>
          <a:endParaRPr lang="en-US" sz="2000" dirty="0">
            <a:solidFill>
              <a:schemeClr val="tx1"/>
            </a:solidFill>
            <a:latin typeface="Times New Roman" panose="02020603050405020304" pitchFamily="18" charset="0"/>
            <a:cs typeface="Times New Roman" panose="02020603050405020304" pitchFamily="18" charset="0"/>
          </a:endParaRPr>
        </a:p>
      </dgm:t>
    </dgm:pt>
    <dgm:pt modelId="{C7407E0A-24E4-49D8-8925-8634F4DA2489}" type="parTrans" cxnId="{07A92D8D-D446-49D7-8F0A-B90463F3B40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87C61122-93E8-4FAD-9029-CD773D9197DA}" type="sibTrans" cxnId="{07A92D8D-D446-49D7-8F0A-B90463F3B40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1482356B-5C45-4911-BCFC-6239E3A59F6C}" type="pres">
      <dgm:prSet presAssocID="{081C9DF4-BC56-409F-9918-051CF501A99B}" presName="Name0" presStyleCnt="0">
        <dgm:presLayoutVars>
          <dgm:chMax val="1"/>
          <dgm:chPref val="1"/>
          <dgm:dir/>
          <dgm:animOne val="branch"/>
          <dgm:animLvl val="lvl"/>
        </dgm:presLayoutVars>
      </dgm:prSet>
      <dgm:spPr/>
      <dgm:t>
        <a:bodyPr/>
        <a:lstStyle/>
        <a:p>
          <a:endParaRPr lang="ru-RU"/>
        </a:p>
      </dgm:t>
    </dgm:pt>
    <dgm:pt modelId="{248A4AC6-EC2E-4661-9810-522700E11F85}" type="pres">
      <dgm:prSet presAssocID="{6FE69B0E-F475-46D6-AAAB-6B0A6006B3A6}" presName="singleCycle" presStyleCnt="0"/>
      <dgm:spPr/>
      <dgm:t>
        <a:bodyPr/>
        <a:lstStyle/>
        <a:p>
          <a:endParaRPr lang="ru-RU"/>
        </a:p>
      </dgm:t>
    </dgm:pt>
    <dgm:pt modelId="{964DC18D-7084-4433-8D0F-F2FC64C1EBDC}" type="pres">
      <dgm:prSet presAssocID="{6FE69B0E-F475-46D6-AAAB-6B0A6006B3A6}" presName="singleCenter" presStyleLbl="node1" presStyleIdx="0" presStyleCnt="3" custScaleX="217768" custScaleY="252225" custLinFactNeighborX="-5753" custLinFactNeighborY="205">
        <dgm:presLayoutVars>
          <dgm:chMax val="7"/>
          <dgm:chPref val="7"/>
        </dgm:presLayoutVars>
      </dgm:prSet>
      <dgm:spPr/>
      <dgm:t>
        <a:bodyPr/>
        <a:lstStyle/>
        <a:p>
          <a:endParaRPr lang="ru-RU"/>
        </a:p>
      </dgm:t>
    </dgm:pt>
    <dgm:pt modelId="{83B527E5-20C0-4703-8153-158B45633280}" type="pres">
      <dgm:prSet presAssocID="{66DD02B7-1F94-4264-8149-B6B4656578C5}" presName="Name56" presStyleLbl="parChTrans1D2" presStyleIdx="0" presStyleCnt="2"/>
      <dgm:spPr/>
      <dgm:t>
        <a:bodyPr/>
        <a:lstStyle/>
        <a:p>
          <a:endParaRPr lang="ru-RU"/>
        </a:p>
      </dgm:t>
    </dgm:pt>
    <dgm:pt modelId="{E138B8EA-F5B7-4289-BA54-401F3D073936}" type="pres">
      <dgm:prSet presAssocID="{710F1B4A-D618-4DED-83CF-C6FD853866A2}" presName="text0" presStyleLbl="node1" presStyleIdx="1" presStyleCnt="3" custScaleX="261325" custScaleY="261690" custRadScaleRad="181241" custRadScaleInc="-100530">
        <dgm:presLayoutVars>
          <dgm:bulletEnabled val="1"/>
        </dgm:presLayoutVars>
      </dgm:prSet>
      <dgm:spPr/>
      <dgm:t>
        <a:bodyPr/>
        <a:lstStyle/>
        <a:p>
          <a:endParaRPr lang="ru-RU"/>
        </a:p>
      </dgm:t>
    </dgm:pt>
    <dgm:pt modelId="{693D3FE2-F8FB-4117-A210-A860936F147F}" type="pres">
      <dgm:prSet presAssocID="{C7407E0A-24E4-49D8-8925-8634F4DA2489}" presName="Name56" presStyleLbl="parChTrans1D2" presStyleIdx="1" presStyleCnt="2"/>
      <dgm:spPr/>
      <dgm:t>
        <a:bodyPr/>
        <a:lstStyle/>
        <a:p>
          <a:endParaRPr lang="ru-RU"/>
        </a:p>
      </dgm:t>
    </dgm:pt>
    <dgm:pt modelId="{4A1F9715-3E5A-448B-BE19-010CB7E62DC0}" type="pres">
      <dgm:prSet presAssocID="{1502EE53-5A70-42F8-9A7E-0D0A777C0FF6}" presName="text0" presStyleLbl="node1" presStyleIdx="2" presStyleCnt="3" custScaleX="300117" custScaleY="248150" custRadScaleRad="173391" custRadScaleInc="-101762">
        <dgm:presLayoutVars>
          <dgm:bulletEnabled val="1"/>
        </dgm:presLayoutVars>
      </dgm:prSet>
      <dgm:spPr/>
      <dgm:t>
        <a:bodyPr/>
        <a:lstStyle/>
        <a:p>
          <a:endParaRPr lang="ru-RU"/>
        </a:p>
      </dgm:t>
    </dgm:pt>
  </dgm:ptLst>
  <dgm:cxnLst>
    <dgm:cxn modelId="{9C32053F-B39F-425A-B3AF-6EB540A6F292}" type="presOf" srcId="{1502EE53-5A70-42F8-9A7E-0D0A777C0FF6}" destId="{4A1F9715-3E5A-448B-BE19-010CB7E62DC0}" srcOrd="0" destOrd="0" presId="urn:microsoft.com/office/officeart/2008/layout/RadialCluster"/>
    <dgm:cxn modelId="{2EDB531A-2910-486B-A566-8A181B890A67}" srcId="{081C9DF4-BC56-409F-9918-051CF501A99B}" destId="{6FE69B0E-F475-46D6-AAAB-6B0A6006B3A6}" srcOrd="0" destOrd="0" parTransId="{D8BAF4B4-E2F6-4AE0-AA7E-03ED20E33F8E}" sibTransId="{19078F6A-76B8-402A-8CEE-9D3DA1D6F786}"/>
    <dgm:cxn modelId="{234F743F-204F-4646-898B-7702ED29F66B}" type="presOf" srcId="{710F1B4A-D618-4DED-83CF-C6FD853866A2}" destId="{E138B8EA-F5B7-4289-BA54-401F3D073936}" srcOrd="0" destOrd="0" presId="urn:microsoft.com/office/officeart/2008/layout/RadialCluster"/>
    <dgm:cxn modelId="{07A92D8D-D446-49D7-8F0A-B90463F3B406}" srcId="{6FE69B0E-F475-46D6-AAAB-6B0A6006B3A6}" destId="{1502EE53-5A70-42F8-9A7E-0D0A777C0FF6}" srcOrd="1" destOrd="0" parTransId="{C7407E0A-24E4-49D8-8925-8634F4DA2489}" sibTransId="{87C61122-93E8-4FAD-9029-CD773D9197DA}"/>
    <dgm:cxn modelId="{1CC2F2C6-FA71-44C2-8CF6-2827D32C68CF}" type="presOf" srcId="{081C9DF4-BC56-409F-9918-051CF501A99B}" destId="{1482356B-5C45-4911-BCFC-6239E3A59F6C}" srcOrd="0" destOrd="0" presId="urn:microsoft.com/office/officeart/2008/layout/RadialCluster"/>
    <dgm:cxn modelId="{E5CE29B6-0218-402D-BC30-A8CBBB4A16F7}" type="presOf" srcId="{C7407E0A-24E4-49D8-8925-8634F4DA2489}" destId="{693D3FE2-F8FB-4117-A210-A860936F147F}" srcOrd="0" destOrd="0" presId="urn:microsoft.com/office/officeart/2008/layout/RadialCluster"/>
    <dgm:cxn modelId="{47806D24-9FD5-44BB-845F-B33825A4887A}" type="presOf" srcId="{6FE69B0E-F475-46D6-AAAB-6B0A6006B3A6}" destId="{964DC18D-7084-4433-8D0F-F2FC64C1EBDC}" srcOrd="0" destOrd="0" presId="urn:microsoft.com/office/officeart/2008/layout/RadialCluster"/>
    <dgm:cxn modelId="{A203B619-CBB6-432B-858A-40AB525D4D26}" srcId="{081C9DF4-BC56-409F-9918-051CF501A99B}" destId="{82B2106C-C66E-4317-8E23-FA135C7A1A23}" srcOrd="1" destOrd="0" parTransId="{5D949215-BDFC-49B8-8056-CCC5205BB719}" sibTransId="{8F57A56E-5FDD-4D3D-A813-169A93DB8F60}"/>
    <dgm:cxn modelId="{CFBDE4F7-E585-434D-A70F-E8A1EA1922FB}" srcId="{6FE69B0E-F475-46D6-AAAB-6B0A6006B3A6}" destId="{710F1B4A-D618-4DED-83CF-C6FD853866A2}" srcOrd="0" destOrd="0" parTransId="{66DD02B7-1F94-4264-8149-B6B4656578C5}" sibTransId="{2BC743FE-C84F-4E26-ADCE-2E6C93D9B4AD}"/>
    <dgm:cxn modelId="{43955E2C-5929-4FA3-8AE4-5CF42BD9EF87}" type="presOf" srcId="{66DD02B7-1F94-4264-8149-B6B4656578C5}" destId="{83B527E5-20C0-4703-8153-158B45633280}" srcOrd="0" destOrd="0" presId="urn:microsoft.com/office/officeart/2008/layout/RadialCluster"/>
    <dgm:cxn modelId="{C518B99E-4F8B-49A6-805A-1DE8CA37573B}" type="presParOf" srcId="{1482356B-5C45-4911-BCFC-6239E3A59F6C}" destId="{248A4AC6-EC2E-4661-9810-522700E11F85}" srcOrd="0" destOrd="0" presId="urn:microsoft.com/office/officeart/2008/layout/RadialCluster"/>
    <dgm:cxn modelId="{400C8E31-470A-49D9-87DA-270076DABFCA}" type="presParOf" srcId="{248A4AC6-EC2E-4661-9810-522700E11F85}" destId="{964DC18D-7084-4433-8D0F-F2FC64C1EBDC}" srcOrd="0" destOrd="0" presId="urn:microsoft.com/office/officeart/2008/layout/RadialCluster"/>
    <dgm:cxn modelId="{F4A64BC7-76DE-440A-8D6D-BBBC39F42DFE}" type="presParOf" srcId="{248A4AC6-EC2E-4661-9810-522700E11F85}" destId="{83B527E5-20C0-4703-8153-158B45633280}" srcOrd="1" destOrd="0" presId="urn:microsoft.com/office/officeart/2008/layout/RadialCluster"/>
    <dgm:cxn modelId="{02184A15-95BC-480C-B2DE-4BF1B342DE91}" type="presParOf" srcId="{248A4AC6-EC2E-4661-9810-522700E11F85}" destId="{E138B8EA-F5B7-4289-BA54-401F3D073936}" srcOrd="2" destOrd="0" presId="urn:microsoft.com/office/officeart/2008/layout/RadialCluster"/>
    <dgm:cxn modelId="{E891C373-8657-4BB9-95AD-89720A8072FB}" type="presParOf" srcId="{248A4AC6-EC2E-4661-9810-522700E11F85}" destId="{693D3FE2-F8FB-4117-A210-A860936F147F}" srcOrd="3" destOrd="0" presId="urn:microsoft.com/office/officeart/2008/layout/RadialCluster"/>
    <dgm:cxn modelId="{C22AA531-DB7B-46E0-BD7A-A97E45B0FA22}" type="presParOf" srcId="{248A4AC6-EC2E-4661-9810-522700E11F85}" destId="{4A1F9715-3E5A-448B-BE19-010CB7E62DC0}"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B1006E5-384D-4722-87A2-527FD1F86CC0}" type="doc">
      <dgm:prSet loTypeId="urn:microsoft.com/office/officeart/2008/layout/VerticalCurvedList" loCatId="list" qsTypeId="urn:microsoft.com/office/officeart/2005/8/quickstyle/3d1" qsCatId="3D" csTypeId="urn:microsoft.com/office/officeart/2005/8/colors/colorful1" csCatId="colorful" phldr="1"/>
      <dgm:spPr/>
      <dgm:t>
        <a:bodyPr/>
        <a:lstStyle/>
        <a:p>
          <a:endParaRPr lang="ru-RU"/>
        </a:p>
      </dgm:t>
    </dgm:pt>
    <dgm:pt modelId="{74DF3D9C-C463-43E5-9FAD-FF4E07CDB87D}">
      <dgm:prSet phldrT="[Текст]" custT="1"/>
      <dgm:spPr/>
      <dgm:t>
        <a:bodyPr/>
        <a:lstStyle/>
        <a:p>
          <a:pPr algn="just"/>
          <a:r>
            <a:rPr lang="ru-RU" sz="2000" b="1" i="1"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ЗАЛОГ ВЕКСЕЛЕЙ</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Залог векселя оформляется включением в индоссамент, совершенный на имя банка, оговорки "валюта в обеспечение" либо "валюта в залог" или иной оговорки, имеющей ввиду залог.</a:t>
          </a:r>
          <a:endParaRPr lang="ru-RU" sz="2000" dirty="0">
            <a:latin typeface="Times New Roman" panose="02020603050405020304" pitchFamily="18" charset="0"/>
            <a:cs typeface="Times New Roman" panose="02020603050405020304" pitchFamily="18" charset="0"/>
          </a:endParaRPr>
        </a:p>
      </dgm:t>
    </dgm:pt>
    <dgm:pt modelId="{031341F2-3936-486B-B2C6-B14BF75D4B19}" type="parTrans" cxnId="{999C218A-A29E-432D-A9FE-557233865E46}">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7ABAC10E-06FC-4117-AB2E-F533095A7507}" type="sibTrans" cxnId="{999C218A-A29E-432D-A9FE-557233865E46}">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E605CF29-0129-4C80-B2EA-9D9B5E1629EF}">
      <dgm:prSet custT="1"/>
      <dgm:spPr/>
      <dgm:t>
        <a:bodyPr/>
        <a:lstStyle/>
        <a:p>
          <a:pPr algn="just"/>
          <a:r>
            <a:rPr lang="ru-RU" sz="2000" dirty="0">
              <a:solidFill>
                <a:schemeClr val="tx1"/>
              </a:solidFill>
              <a:latin typeface="Times New Roman" panose="02020603050405020304" pitchFamily="18" charset="0"/>
              <a:cs typeface="Times New Roman" panose="02020603050405020304" pitchFamily="18" charset="0"/>
            </a:rPr>
            <a:t>Банк-залогодержатель векселя осуществляет все права, вытекающие из векселя, и поставленный им индоссамент имеет силу </a:t>
          </a:r>
          <a:r>
            <a:rPr lang="ru-RU" sz="2000" dirty="0" err="1">
              <a:solidFill>
                <a:schemeClr val="tx1"/>
              </a:solidFill>
              <a:latin typeface="Times New Roman" panose="02020603050405020304" pitchFamily="18" charset="0"/>
              <a:cs typeface="Times New Roman" panose="02020603050405020304" pitchFamily="18" charset="0"/>
            </a:rPr>
            <a:t>препоручительного</a:t>
          </a:r>
          <a:r>
            <a:rPr lang="ru-RU" sz="2000" dirty="0">
              <a:solidFill>
                <a:schemeClr val="tx1"/>
              </a:solidFill>
              <a:latin typeface="Times New Roman" panose="02020603050405020304" pitchFamily="18" charset="0"/>
              <a:cs typeface="Times New Roman" panose="02020603050405020304" pitchFamily="18" charset="0"/>
            </a:rPr>
            <a:t> индоссамента.</a:t>
          </a:r>
          <a:endParaRPr lang="en-US" sz="2000" dirty="0">
            <a:solidFill>
              <a:schemeClr val="tx1"/>
            </a:solidFill>
            <a:latin typeface="Times New Roman" panose="02020603050405020304" pitchFamily="18" charset="0"/>
            <a:cs typeface="Times New Roman" panose="02020603050405020304" pitchFamily="18" charset="0"/>
          </a:endParaRPr>
        </a:p>
      </dgm:t>
    </dgm:pt>
    <dgm:pt modelId="{E7AA1CF7-1973-418F-8C0B-6D9749F1F241}" type="parTrans" cxnId="{E3148102-DD21-426F-9514-3A0BC249F77F}">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344F4947-3971-4A78-8C56-2EA96BA8C04A}" type="sibTrans" cxnId="{E3148102-DD21-426F-9514-3A0BC249F77F}">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A448430E-C9B4-4575-B656-65571AEA3401}">
      <dgm:prSet custT="1"/>
      <dgm:spPr/>
      <dgm:t>
        <a:bodyPr/>
        <a:lstStyle/>
        <a:p>
          <a:pPr algn="just"/>
          <a:r>
            <a:rPr lang="ru-RU" sz="2000">
              <a:solidFill>
                <a:schemeClr val="tx1"/>
              </a:solidFill>
              <a:latin typeface="Times New Roman" panose="02020603050405020304" pitchFamily="18" charset="0"/>
              <a:cs typeface="Times New Roman" panose="02020603050405020304" pitchFamily="18" charset="0"/>
            </a:rPr>
            <a:t>Срок погашения банковского займа, обеспеченного залогом векселя, не превышает срок платежа по векселю</a:t>
          </a:r>
          <a:endParaRPr lang="en-US" sz="2000">
            <a:solidFill>
              <a:schemeClr val="tx1"/>
            </a:solidFill>
            <a:latin typeface="Times New Roman" panose="02020603050405020304" pitchFamily="18" charset="0"/>
            <a:cs typeface="Times New Roman" panose="02020603050405020304" pitchFamily="18" charset="0"/>
          </a:endParaRPr>
        </a:p>
      </dgm:t>
    </dgm:pt>
    <dgm:pt modelId="{AEC2C6BC-2B90-45B5-A37D-0BCF941E54B7}" type="parTrans" cxnId="{BBE8430B-46CA-4605-BBC0-BE8803C551EB}">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68B5F8CC-42F9-471B-B00A-D9F2E53ED229}" type="sibTrans" cxnId="{BBE8430B-46CA-4605-BBC0-BE8803C551EB}">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E6134726-887D-4639-8A86-DA7ADCC6B169}" type="pres">
      <dgm:prSet presAssocID="{5B1006E5-384D-4722-87A2-527FD1F86CC0}" presName="Name0" presStyleCnt="0">
        <dgm:presLayoutVars>
          <dgm:chMax val="7"/>
          <dgm:chPref val="7"/>
          <dgm:dir/>
        </dgm:presLayoutVars>
      </dgm:prSet>
      <dgm:spPr/>
      <dgm:t>
        <a:bodyPr/>
        <a:lstStyle/>
        <a:p>
          <a:endParaRPr lang="ru-RU"/>
        </a:p>
      </dgm:t>
    </dgm:pt>
    <dgm:pt modelId="{D68377E3-803B-46C8-B07D-25CDA3217CF7}" type="pres">
      <dgm:prSet presAssocID="{5B1006E5-384D-4722-87A2-527FD1F86CC0}" presName="Name1" presStyleCnt="0"/>
      <dgm:spPr/>
      <dgm:t>
        <a:bodyPr/>
        <a:lstStyle/>
        <a:p>
          <a:endParaRPr lang="ru-RU"/>
        </a:p>
      </dgm:t>
    </dgm:pt>
    <dgm:pt modelId="{C09195DF-76DA-45B1-A928-165094BBE552}" type="pres">
      <dgm:prSet presAssocID="{5B1006E5-384D-4722-87A2-527FD1F86CC0}" presName="cycle" presStyleCnt="0"/>
      <dgm:spPr/>
      <dgm:t>
        <a:bodyPr/>
        <a:lstStyle/>
        <a:p>
          <a:endParaRPr lang="ru-RU"/>
        </a:p>
      </dgm:t>
    </dgm:pt>
    <dgm:pt modelId="{4C7B6BB4-3244-489F-B0DF-421F54EF12A5}" type="pres">
      <dgm:prSet presAssocID="{5B1006E5-384D-4722-87A2-527FD1F86CC0}" presName="srcNode" presStyleLbl="node1" presStyleIdx="0" presStyleCnt="3"/>
      <dgm:spPr/>
      <dgm:t>
        <a:bodyPr/>
        <a:lstStyle/>
        <a:p>
          <a:endParaRPr lang="ru-RU"/>
        </a:p>
      </dgm:t>
    </dgm:pt>
    <dgm:pt modelId="{30907911-EACA-471A-94F1-86157641BDB3}" type="pres">
      <dgm:prSet presAssocID="{5B1006E5-384D-4722-87A2-527FD1F86CC0}" presName="conn" presStyleLbl="parChTrans1D2" presStyleIdx="0" presStyleCnt="1"/>
      <dgm:spPr/>
      <dgm:t>
        <a:bodyPr/>
        <a:lstStyle/>
        <a:p>
          <a:endParaRPr lang="ru-RU"/>
        </a:p>
      </dgm:t>
    </dgm:pt>
    <dgm:pt modelId="{C4B4A73B-CC3F-4701-B5CC-8F06680612AC}" type="pres">
      <dgm:prSet presAssocID="{5B1006E5-384D-4722-87A2-527FD1F86CC0}" presName="extraNode" presStyleLbl="node1" presStyleIdx="0" presStyleCnt="3"/>
      <dgm:spPr/>
      <dgm:t>
        <a:bodyPr/>
        <a:lstStyle/>
        <a:p>
          <a:endParaRPr lang="ru-RU"/>
        </a:p>
      </dgm:t>
    </dgm:pt>
    <dgm:pt modelId="{34FC2C30-CE55-4A04-B825-4082DBC63CC8}" type="pres">
      <dgm:prSet presAssocID="{5B1006E5-384D-4722-87A2-527FD1F86CC0}" presName="dstNode" presStyleLbl="node1" presStyleIdx="0" presStyleCnt="3"/>
      <dgm:spPr/>
      <dgm:t>
        <a:bodyPr/>
        <a:lstStyle/>
        <a:p>
          <a:endParaRPr lang="ru-RU"/>
        </a:p>
      </dgm:t>
    </dgm:pt>
    <dgm:pt modelId="{96749F67-6127-4DE6-9AD4-BEC624C238DC}" type="pres">
      <dgm:prSet presAssocID="{74DF3D9C-C463-43E5-9FAD-FF4E07CDB87D}" presName="text_1" presStyleLbl="node1" presStyleIdx="0" presStyleCnt="3">
        <dgm:presLayoutVars>
          <dgm:bulletEnabled val="1"/>
        </dgm:presLayoutVars>
      </dgm:prSet>
      <dgm:spPr/>
      <dgm:t>
        <a:bodyPr/>
        <a:lstStyle/>
        <a:p>
          <a:endParaRPr lang="ru-RU"/>
        </a:p>
      </dgm:t>
    </dgm:pt>
    <dgm:pt modelId="{5EDFFCC1-D434-4286-AECF-41FBE07992C7}" type="pres">
      <dgm:prSet presAssocID="{74DF3D9C-C463-43E5-9FAD-FF4E07CDB87D}" presName="accent_1" presStyleCnt="0"/>
      <dgm:spPr/>
      <dgm:t>
        <a:bodyPr/>
        <a:lstStyle/>
        <a:p>
          <a:endParaRPr lang="ru-RU"/>
        </a:p>
      </dgm:t>
    </dgm:pt>
    <dgm:pt modelId="{BC31283E-CDA2-41FD-96DF-9F62CF15F566}" type="pres">
      <dgm:prSet presAssocID="{74DF3D9C-C463-43E5-9FAD-FF4E07CDB87D}" presName="accentRepeatNode" presStyleLbl="solidFgAcc1" presStyleIdx="0" presStyleCnt="3"/>
      <dgm:spPr/>
      <dgm:t>
        <a:bodyPr/>
        <a:lstStyle/>
        <a:p>
          <a:endParaRPr lang="ru-RU"/>
        </a:p>
      </dgm:t>
    </dgm:pt>
    <dgm:pt modelId="{F760A5E0-92A5-42A4-8CC5-2BCD0DEE1763}" type="pres">
      <dgm:prSet presAssocID="{E605CF29-0129-4C80-B2EA-9D9B5E1629EF}" presName="text_2" presStyleLbl="node1" presStyleIdx="1" presStyleCnt="3">
        <dgm:presLayoutVars>
          <dgm:bulletEnabled val="1"/>
        </dgm:presLayoutVars>
      </dgm:prSet>
      <dgm:spPr/>
      <dgm:t>
        <a:bodyPr/>
        <a:lstStyle/>
        <a:p>
          <a:endParaRPr lang="ru-RU"/>
        </a:p>
      </dgm:t>
    </dgm:pt>
    <dgm:pt modelId="{6372092C-688E-4229-9ED9-B162FAA6BA40}" type="pres">
      <dgm:prSet presAssocID="{E605CF29-0129-4C80-B2EA-9D9B5E1629EF}" presName="accent_2" presStyleCnt="0"/>
      <dgm:spPr/>
      <dgm:t>
        <a:bodyPr/>
        <a:lstStyle/>
        <a:p>
          <a:endParaRPr lang="ru-RU"/>
        </a:p>
      </dgm:t>
    </dgm:pt>
    <dgm:pt modelId="{B0D9A3C5-EE05-41F7-82EE-2DE648DCAA90}" type="pres">
      <dgm:prSet presAssocID="{E605CF29-0129-4C80-B2EA-9D9B5E1629EF}" presName="accentRepeatNode" presStyleLbl="solidFgAcc1" presStyleIdx="1" presStyleCnt="3"/>
      <dgm:spPr/>
      <dgm:t>
        <a:bodyPr/>
        <a:lstStyle/>
        <a:p>
          <a:endParaRPr lang="ru-RU"/>
        </a:p>
      </dgm:t>
    </dgm:pt>
    <dgm:pt modelId="{FE3A6E39-C5C3-4984-A432-B7B9D69AFAFF}" type="pres">
      <dgm:prSet presAssocID="{A448430E-C9B4-4575-B656-65571AEA3401}" presName="text_3" presStyleLbl="node1" presStyleIdx="2" presStyleCnt="3">
        <dgm:presLayoutVars>
          <dgm:bulletEnabled val="1"/>
        </dgm:presLayoutVars>
      </dgm:prSet>
      <dgm:spPr/>
      <dgm:t>
        <a:bodyPr/>
        <a:lstStyle/>
        <a:p>
          <a:endParaRPr lang="ru-RU"/>
        </a:p>
      </dgm:t>
    </dgm:pt>
    <dgm:pt modelId="{9BD46B7C-805C-4D02-A80F-321B199B5453}" type="pres">
      <dgm:prSet presAssocID="{A448430E-C9B4-4575-B656-65571AEA3401}" presName="accent_3" presStyleCnt="0"/>
      <dgm:spPr/>
      <dgm:t>
        <a:bodyPr/>
        <a:lstStyle/>
        <a:p>
          <a:endParaRPr lang="ru-RU"/>
        </a:p>
      </dgm:t>
    </dgm:pt>
    <dgm:pt modelId="{86852FCE-FAE7-4CEF-9909-B0D7008094A3}" type="pres">
      <dgm:prSet presAssocID="{A448430E-C9B4-4575-B656-65571AEA3401}" presName="accentRepeatNode" presStyleLbl="solidFgAcc1" presStyleIdx="2" presStyleCnt="3"/>
      <dgm:spPr/>
      <dgm:t>
        <a:bodyPr/>
        <a:lstStyle/>
        <a:p>
          <a:endParaRPr lang="ru-RU"/>
        </a:p>
      </dgm:t>
    </dgm:pt>
  </dgm:ptLst>
  <dgm:cxnLst>
    <dgm:cxn modelId="{84491ABC-B357-4F91-A308-83982A64FD7F}" type="presOf" srcId="{7ABAC10E-06FC-4117-AB2E-F533095A7507}" destId="{30907911-EACA-471A-94F1-86157641BDB3}" srcOrd="0" destOrd="0" presId="urn:microsoft.com/office/officeart/2008/layout/VerticalCurvedList"/>
    <dgm:cxn modelId="{3A7A63C6-F0A0-4F20-BB39-76D2BBA8C11C}" type="presOf" srcId="{5B1006E5-384D-4722-87A2-527FD1F86CC0}" destId="{E6134726-887D-4639-8A86-DA7ADCC6B169}" srcOrd="0" destOrd="0" presId="urn:microsoft.com/office/officeart/2008/layout/VerticalCurvedList"/>
    <dgm:cxn modelId="{E3148102-DD21-426F-9514-3A0BC249F77F}" srcId="{5B1006E5-384D-4722-87A2-527FD1F86CC0}" destId="{E605CF29-0129-4C80-B2EA-9D9B5E1629EF}" srcOrd="1" destOrd="0" parTransId="{E7AA1CF7-1973-418F-8C0B-6D9749F1F241}" sibTransId="{344F4947-3971-4A78-8C56-2EA96BA8C04A}"/>
    <dgm:cxn modelId="{999C218A-A29E-432D-A9FE-557233865E46}" srcId="{5B1006E5-384D-4722-87A2-527FD1F86CC0}" destId="{74DF3D9C-C463-43E5-9FAD-FF4E07CDB87D}" srcOrd="0" destOrd="0" parTransId="{031341F2-3936-486B-B2C6-B14BF75D4B19}" sibTransId="{7ABAC10E-06FC-4117-AB2E-F533095A7507}"/>
    <dgm:cxn modelId="{6257FDF3-5019-4E28-8A6C-DF93C548F627}" type="presOf" srcId="{E605CF29-0129-4C80-B2EA-9D9B5E1629EF}" destId="{F760A5E0-92A5-42A4-8CC5-2BCD0DEE1763}" srcOrd="0" destOrd="0" presId="urn:microsoft.com/office/officeart/2008/layout/VerticalCurvedList"/>
    <dgm:cxn modelId="{B4C28A47-9E27-4B45-9980-4547EDEF0012}" type="presOf" srcId="{74DF3D9C-C463-43E5-9FAD-FF4E07CDB87D}" destId="{96749F67-6127-4DE6-9AD4-BEC624C238DC}" srcOrd="0" destOrd="0" presId="urn:microsoft.com/office/officeart/2008/layout/VerticalCurvedList"/>
    <dgm:cxn modelId="{AD57F439-0506-41E8-BC8F-BA0616D5C438}" type="presOf" srcId="{A448430E-C9B4-4575-B656-65571AEA3401}" destId="{FE3A6E39-C5C3-4984-A432-B7B9D69AFAFF}" srcOrd="0" destOrd="0" presId="urn:microsoft.com/office/officeart/2008/layout/VerticalCurvedList"/>
    <dgm:cxn modelId="{BBE8430B-46CA-4605-BBC0-BE8803C551EB}" srcId="{5B1006E5-384D-4722-87A2-527FD1F86CC0}" destId="{A448430E-C9B4-4575-B656-65571AEA3401}" srcOrd="2" destOrd="0" parTransId="{AEC2C6BC-2B90-45B5-A37D-0BCF941E54B7}" sibTransId="{68B5F8CC-42F9-471B-B00A-D9F2E53ED229}"/>
    <dgm:cxn modelId="{404A6B1E-D404-4709-BC77-32AC4FFF10DC}" type="presParOf" srcId="{E6134726-887D-4639-8A86-DA7ADCC6B169}" destId="{D68377E3-803B-46C8-B07D-25CDA3217CF7}" srcOrd="0" destOrd="0" presId="urn:microsoft.com/office/officeart/2008/layout/VerticalCurvedList"/>
    <dgm:cxn modelId="{13400293-C484-4F1F-8242-63035B89C45E}" type="presParOf" srcId="{D68377E3-803B-46C8-B07D-25CDA3217CF7}" destId="{C09195DF-76DA-45B1-A928-165094BBE552}" srcOrd="0" destOrd="0" presId="urn:microsoft.com/office/officeart/2008/layout/VerticalCurvedList"/>
    <dgm:cxn modelId="{572AC0FF-42A0-4714-B920-CBD7C76975D8}" type="presParOf" srcId="{C09195DF-76DA-45B1-A928-165094BBE552}" destId="{4C7B6BB4-3244-489F-B0DF-421F54EF12A5}" srcOrd="0" destOrd="0" presId="urn:microsoft.com/office/officeart/2008/layout/VerticalCurvedList"/>
    <dgm:cxn modelId="{78E40E8C-46E2-477D-B4CB-8BC0EC046739}" type="presParOf" srcId="{C09195DF-76DA-45B1-A928-165094BBE552}" destId="{30907911-EACA-471A-94F1-86157641BDB3}" srcOrd="1" destOrd="0" presId="urn:microsoft.com/office/officeart/2008/layout/VerticalCurvedList"/>
    <dgm:cxn modelId="{2788A1E8-BC1E-41BF-A6ED-A25BB3B32735}" type="presParOf" srcId="{C09195DF-76DA-45B1-A928-165094BBE552}" destId="{C4B4A73B-CC3F-4701-B5CC-8F06680612AC}" srcOrd="2" destOrd="0" presId="urn:microsoft.com/office/officeart/2008/layout/VerticalCurvedList"/>
    <dgm:cxn modelId="{C2CCC97F-9CCC-48C1-B0C7-AE25085743AD}" type="presParOf" srcId="{C09195DF-76DA-45B1-A928-165094BBE552}" destId="{34FC2C30-CE55-4A04-B825-4082DBC63CC8}" srcOrd="3" destOrd="0" presId="urn:microsoft.com/office/officeart/2008/layout/VerticalCurvedList"/>
    <dgm:cxn modelId="{A3B19755-85AD-460E-A60B-BD98F1862120}" type="presParOf" srcId="{D68377E3-803B-46C8-B07D-25CDA3217CF7}" destId="{96749F67-6127-4DE6-9AD4-BEC624C238DC}" srcOrd="1" destOrd="0" presId="urn:microsoft.com/office/officeart/2008/layout/VerticalCurvedList"/>
    <dgm:cxn modelId="{B59ADBF3-5381-408C-85CF-623A924D6547}" type="presParOf" srcId="{D68377E3-803B-46C8-B07D-25CDA3217CF7}" destId="{5EDFFCC1-D434-4286-AECF-41FBE07992C7}" srcOrd="2" destOrd="0" presId="urn:microsoft.com/office/officeart/2008/layout/VerticalCurvedList"/>
    <dgm:cxn modelId="{81CB160A-89FF-4AE9-B1A2-6500B9F57D8E}" type="presParOf" srcId="{5EDFFCC1-D434-4286-AECF-41FBE07992C7}" destId="{BC31283E-CDA2-41FD-96DF-9F62CF15F566}" srcOrd="0" destOrd="0" presId="urn:microsoft.com/office/officeart/2008/layout/VerticalCurvedList"/>
    <dgm:cxn modelId="{80BB3D10-181D-47D5-AC00-29759BBBA15B}" type="presParOf" srcId="{D68377E3-803B-46C8-B07D-25CDA3217CF7}" destId="{F760A5E0-92A5-42A4-8CC5-2BCD0DEE1763}" srcOrd="3" destOrd="0" presId="urn:microsoft.com/office/officeart/2008/layout/VerticalCurvedList"/>
    <dgm:cxn modelId="{552C3ECD-1533-4DE9-8616-91DF168B6A68}" type="presParOf" srcId="{D68377E3-803B-46C8-B07D-25CDA3217CF7}" destId="{6372092C-688E-4229-9ED9-B162FAA6BA40}" srcOrd="4" destOrd="0" presId="urn:microsoft.com/office/officeart/2008/layout/VerticalCurvedList"/>
    <dgm:cxn modelId="{5780B241-05D8-4EE4-8CDC-82DB81A92D06}" type="presParOf" srcId="{6372092C-688E-4229-9ED9-B162FAA6BA40}" destId="{B0D9A3C5-EE05-41F7-82EE-2DE648DCAA90}" srcOrd="0" destOrd="0" presId="urn:microsoft.com/office/officeart/2008/layout/VerticalCurvedList"/>
    <dgm:cxn modelId="{6BE441A5-7C53-4EC6-BB4E-5970B25F0C37}" type="presParOf" srcId="{D68377E3-803B-46C8-B07D-25CDA3217CF7}" destId="{FE3A6E39-C5C3-4984-A432-B7B9D69AFAFF}" srcOrd="5" destOrd="0" presId="urn:microsoft.com/office/officeart/2008/layout/VerticalCurvedList"/>
    <dgm:cxn modelId="{2EB55E78-E323-4271-8971-70CA7E9A909F}" type="presParOf" srcId="{D68377E3-803B-46C8-B07D-25CDA3217CF7}" destId="{9BD46B7C-805C-4D02-A80F-321B199B5453}" srcOrd="6" destOrd="0" presId="urn:microsoft.com/office/officeart/2008/layout/VerticalCurvedList"/>
    <dgm:cxn modelId="{8FF439F7-2074-4FC9-9DBB-82EE6DFC0F24}" type="presParOf" srcId="{9BD46B7C-805C-4D02-A80F-321B199B5453}" destId="{86852FCE-FAE7-4CEF-9909-B0D7008094A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0248192-1228-4D59-99FE-7AA210577629}" type="doc">
      <dgm:prSet loTypeId="urn:microsoft.com/office/officeart/2005/8/layout/vList2" loCatId="list" qsTypeId="urn:microsoft.com/office/officeart/2005/8/quickstyle/3d1" qsCatId="3D" csTypeId="urn:microsoft.com/office/officeart/2005/8/colors/colorful2" csCatId="colorful" phldr="1"/>
      <dgm:spPr/>
      <dgm:t>
        <a:bodyPr/>
        <a:lstStyle/>
        <a:p>
          <a:endParaRPr lang="ru-RU"/>
        </a:p>
      </dgm:t>
    </dgm:pt>
    <dgm:pt modelId="{92FCCE19-1064-4EF2-8545-69E3956773B4}">
      <dgm:prSet phldrT="[Текст]"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Платеж по переводному векселю может быть обеспечен полностью или в части вексельной суммы посредством аваля.</a:t>
          </a:r>
        </a:p>
      </dgm:t>
    </dgm:pt>
    <dgm:pt modelId="{05313F45-C238-4964-8387-2E0F01D13167}" type="parTrans" cxnId="{532FC649-74C4-43E0-8AA9-BD818847038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115BE030-2E43-41CB-8D50-558BF248683A}" type="sibTrans" cxnId="{532FC649-74C4-43E0-8AA9-BD818847038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381FC7DB-2B89-4485-AD7C-F4B61ECB1403}">
      <dgm:prSet custT="1"/>
      <dgm:spPr/>
      <dgm:t>
        <a:bodyPr/>
        <a:lstStyle/>
        <a:p>
          <a:pPr algn="just"/>
          <a:r>
            <a:rPr lang="ru-RU" sz="1600" b="1" i="0" dirty="0" smtClean="0">
              <a:solidFill>
                <a:srgbClr val="FFFF00"/>
              </a:solidFill>
              <a:latin typeface="Times New Roman" panose="02020603050405020304" pitchFamily="18" charset="0"/>
              <a:cs typeface="Times New Roman" panose="02020603050405020304" pitchFamily="18" charset="0"/>
            </a:rPr>
            <a:t>Аваль </a:t>
          </a:r>
          <a:r>
            <a:rPr lang="ru-RU" sz="1600" b="0" i="0" dirty="0" smtClean="0">
              <a:latin typeface="Times New Roman" panose="02020603050405020304" pitchFamily="18" charset="0"/>
              <a:cs typeface="Times New Roman" panose="02020603050405020304" pitchFamily="18" charset="0"/>
            </a:rPr>
            <a:t>- вексельная гарантия, при которой лицо, ее совершившее, принимает на себя обязательство по осуществлению платежа по векселю (полностью или в части) за другое лицо, обязанное по векселю</a:t>
          </a:r>
          <a:r>
            <a:rPr lang="ru-RU" sz="1600" dirty="0" smtClean="0">
              <a:solidFill>
                <a:schemeClr val="tx1"/>
              </a:solidFill>
              <a:latin typeface="Times New Roman" panose="02020603050405020304" pitchFamily="18" charset="0"/>
              <a:cs typeface="Times New Roman" panose="02020603050405020304" pitchFamily="18" charset="0"/>
            </a:rPr>
            <a:t>.</a:t>
          </a:r>
          <a:endParaRPr lang="en-US" sz="1600" dirty="0">
            <a:solidFill>
              <a:schemeClr val="tx1"/>
            </a:solidFill>
            <a:latin typeface="Times New Roman" panose="02020603050405020304" pitchFamily="18" charset="0"/>
            <a:cs typeface="Times New Roman" panose="02020603050405020304" pitchFamily="18" charset="0"/>
          </a:endParaRPr>
        </a:p>
      </dgm:t>
    </dgm:pt>
    <dgm:pt modelId="{FC522A5C-D64C-4120-8E22-ED6C8953D832}" type="parTrans" cxnId="{81CC7AE6-3B7E-4053-995D-4594C85705DF}">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C273DF96-A58F-42D2-827D-390DF97F247D}" type="sibTrans" cxnId="{81CC7AE6-3B7E-4053-995D-4594C85705DF}">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B4D5DAC-F1A2-405A-96E2-C2ACBAC40AF5}">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Аваль дается на переводном векселе или на добавочном листе. Аваль может быть дан отдельным актом с указанием места, где он был дан.</a:t>
          </a:r>
          <a:endParaRPr lang="en-US" sz="1600">
            <a:solidFill>
              <a:schemeClr val="tx1"/>
            </a:solidFill>
            <a:latin typeface="Times New Roman" panose="02020603050405020304" pitchFamily="18" charset="0"/>
            <a:cs typeface="Times New Roman" panose="02020603050405020304" pitchFamily="18" charset="0"/>
          </a:endParaRPr>
        </a:p>
      </dgm:t>
    </dgm:pt>
    <dgm:pt modelId="{D76176AA-91E4-4FFD-95E3-C1D8994601F7}" type="parTrans" cxnId="{67655D34-4D88-43A7-B3F4-7763766B4A9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F8E0556-E4BB-4263-BBBD-8DB3B0715AD1}" type="sibTrans" cxnId="{67655D34-4D88-43A7-B3F4-7763766B4A9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AB1A9C70-C59A-499B-B7A3-FFD3934D4AE8}">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Он выражается словами «считать за аваль» или всякой иной равнозначной формулой; он подписывается тем, кто дает аваль.</a:t>
          </a:r>
          <a:endParaRPr lang="en-US" sz="1600">
            <a:solidFill>
              <a:schemeClr val="tx1"/>
            </a:solidFill>
            <a:latin typeface="Times New Roman" panose="02020603050405020304" pitchFamily="18" charset="0"/>
            <a:cs typeface="Times New Roman" panose="02020603050405020304" pitchFamily="18" charset="0"/>
          </a:endParaRPr>
        </a:p>
      </dgm:t>
    </dgm:pt>
    <dgm:pt modelId="{823D3602-E6F9-433F-BF2A-3BDC7F0E981E}" type="parTrans" cxnId="{AAA9A69F-2511-467E-BA55-C1BF50AE4A47}">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926B668-45D0-4067-B0C2-D9520591D56E}" type="sibTrans" cxnId="{AAA9A69F-2511-467E-BA55-C1BF50AE4A47}">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3E98CA17-E19A-43BA-8F34-2AE1CE64120F}">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Для аваля достаточно одной лишь подписи, поставленной авалистом на лицевой стороне переводного векселя, если только эта подпись не поставлена плательщиком или векселедателем.</a:t>
          </a:r>
          <a:endParaRPr lang="en-US" sz="1600">
            <a:solidFill>
              <a:schemeClr val="tx1"/>
            </a:solidFill>
            <a:latin typeface="Times New Roman" panose="02020603050405020304" pitchFamily="18" charset="0"/>
            <a:cs typeface="Times New Roman" panose="02020603050405020304" pitchFamily="18" charset="0"/>
          </a:endParaRPr>
        </a:p>
      </dgm:t>
    </dgm:pt>
    <dgm:pt modelId="{912D1BFC-E44C-4C87-9773-17183C3D2755}" type="parTrans" cxnId="{7A71CC4A-9F41-4A71-A479-A197F767919A}">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AAA5DF6-5146-4EFB-90F7-1D754911E367}" type="sibTrans" cxnId="{7A71CC4A-9F41-4A71-A479-A197F767919A}">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7381C63-51DA-4A0F-8436-3435AA22DF2A}">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В авале должно быть указано, за чей счет он дан. При отсутствии такого указания он считается данным за векселедателя.</a:t>
          </a:r>
          <a:endParaRPr lang="en-US" sz="1600">
            <a:solidFill>
              <a:schemeClr val="tx1"/>
            </a:solidFill>
            <a:latin typeface="Times New Roman" panose="02020603050405020304" pitchFamily="18" charset="0"/>
            <a:cs typeface="Times New Roman" panose="02020603050405020304" pitchFamily="18" charset="0"/>
          </a:endParaRPr>
        </a:p>
      </dgm:t>
    </dgm:pt>
    <dgm:pt modelId="{3A43A680-BA1C-438F-9B02-C5CFA9D1CFD7}" type="parTrans" cxnId="{771755F4-2888-4FEE-B32E-04AC76C3364F}">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1DFD8F7A-99F0-48A1-8742-763769F4274C}" type="sibTrans" cxnId="{771755F4-2888-4FEE-B32E-04AC76C3364F}">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400DE192-03C4-4F0D-A1F4-0942649D0981}">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Авалист отвечает так же, как и тот, за кого он дал аваль.</a:t>
          </a:r>
          <a:endParaRPr lang="en-US" sz="1600">
            <a:solidFill>
              <a:schemeClr val="tx1"/>
            </a:solidFill>
            <a:latin typeface="Times New Roman" panose="02020603050405020304" pitchFamily="18" charset="0"/>
            <a:cs typeface="Times New Roman" panose="02020603050405020304" pitchFamily="18" charset="0"/>
          </a:endParaRPr>
        </a:p>
      </dgm:t>
    </dgm:pt>
    <dgm:pt modelId="{20A804C5-0F06-40F7-861B-928013774E99}" type="parTrans" cxnId="{A4247764-86A3-457C-82B1-CDE4471FCD7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C4C43D78-2146-40EC-82C3-73593353B091}" type="sibTrans" cxnId="{A4247764-86A3-457C-82B1-CDE4471FCD7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68AD2C2B-0B76-4A47-A789-164414D84C72}">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Его обязательство действительно даже в том случае, если то обязательство, которое он гарантировал, окажется недействительным по какому бы то ни было основанию, иному, чем дефект формы.</a:t>
          </a:r>
          <a:endParaRPr lang="en-US" sz="1600" dirty="0">
            <a:solidFill>
              <a:schemeClr val="tx1"/>
            </a:solidFill>
            <a:latin typeface="Times New Roman" panose="02020603050405020304" pitchFamily="18" charset="0"/>
            <a:cs typeface="Times New Roman" panose="02020603050405020304" pitchFamily="18" charset="0"/>
          </a:endParaRPr>
        </a:p>
      </dgm:t>
    </dgm:pt>
    <dgm:pt modelId="{23431AD9-30D6-4436-9E79-7B9E213E4577}" type="parTrans" cxnId="{880B3DFA-292E-45E1-B608-8715D57AA00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7864EE3-598B-42B4-A79C-05A59506822E}" type="sibTrans" cxnId="{880B3DFA-292E-45E1-B608-8715D57AA00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6AB5DC4-B941-4BCB-9663-F81C08E8E06F}">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Оплачивая переводный вексель, авалист приобретает права, вытекающие из переводного векселя, против того, за кого он дал гарантию, и против тех, которые в силу переводного векселя обязаны перед этим последним</a:t>
          </a:r>
          <a:endParaRPr lang="en-US" sz="1600" dirty="0">
            <a:solidFill>
              <a:schemeClr val="tx1"/>
            </a:solidFill>
            <a:latin typeface="Times New Roman" panose="02020603050405020304" pitchFamily="18" charset="0"/>
            <a:cs typeface="Times New Roman" panose="02020603050405020304" pitchFamily="18" charset="0"/>
          </a:endParaRPr>
        </a:p>
      </dgm:t>
    </dgm:pt>
    <dgm:pt modelId="{3035ADCC-0637-4AEC-9CB3-26243A3354C1}" type="parTrans" cxnId="{3BBA3F1E-2CE3-4E1C-910B-62FADA7EE4F1}">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A2C2355-5F71-4518-A0D2-B14115E0F277}" type="sibTrans" cxnId="{3BBA3F1E-2CE3-4E1C-910B-62FADA7EE4F1}">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71378B8-23BC-49A9-958B-4C588070E529}" type="pres">
      <dgm:prSet presAssocID="{70248192-1228-4D59-99FE-7AA210577629}" presName="linear" presStyleCnt="0">
        <dgm:presLayoutVars>
          <dgm:animLvl val="lvl"/>
          <dgm:resizeHandles val="exact"/>
        </dgm:presLayoutVars>
      </dgm:prSet>
      <dgm:spPr/>
      <dgm:t>
        <a:bodyPr/>
        <a:lstStyle/>
        <a:p>
          <a:endParaRPr lang="ru-RU"/>
        </a:p>
      </dgm:t>
    </dgm:pt>
    <dgm:pt modelId="{C9E510EF-E231-4940-A6C3-0439BB188720}" type="pres">
      <dgm:prSet presAssocID="{92FCCE19-1064-4EF2-8545-69E3956773B4}" presName="parentText" presStyleLbl="node1" presStyleIdx="0" presStyleCnt="9">
        <dgm:presLayoutVars>
          <dgm:chMax val="0"/>
          <dgm:bulletEnabled val="1"/>
        </dgm:presLayoutVars>
      </dgm:prSet>
      <dgm:spPr/>
      <dgm:t>
        <a:bodyPr/>
        <a:lstStyle/>
        <a:p>
          <a:endParaRPr lang="ru-RU"/>
        </a:p>
      </dgm:t>
    </dgm:pt>
    <dgm:pt modelId="{24D50D40-9A9D-4C93-ACBD-6BD36322AED4}" type="pres">
      <dgm:prSet presAssocID="{115BE030-2E43-41CB-8D50-558BF248683A}" presName="spacer" presStyleCnt="0"/>
      <dgm:spPr/>
      <dgm:t>
        <a:bodyPr/>
        <a:lstStyle/>
        <a:p>
          <a:endParaRPr lang="ru-RU"/>
        </a:p>
      </dgm:t>
    </dgm:pt>
    <dgm:pt modelId="{3B235310-FFC5-4894-B0AB-21041615282D}" type="pres">
      <dgm:prSet presAssocID="{381FC7DB-2B89-4485-AD7C-F4B61ECB1403}" presName="parentText" presStyleLbl="node1" presStyleIdx="1" presStyleCnt="9">
        <dgm:presLayoutVars>
          <dgm:chMax val="0"/>
          <dgm:bulletEnabled val="1"/>
        </dgm:presLayoutVars>
      </dgm:prSet>
      <dgm:spPr/>
      <dgm:t>
        <a:bodyPr/>
        <a:lstStyle/>
        <a:p>
          <a:endParaRPr lang="ru-RU"/>
        </a:p>
      </dgm:t>
    </dgm:pt>
    <dgm:pt modelId="{7E85A478-FB99-4544-8BEA-B72730A45245}" type="pres">
      <dgm:prSet presAssocID="{C273DF96-A58F-42D2-827D-390DF97F247D}" presName="spacer" presStyleCnt="0"/>
      <dgm:spPr/>
      <dgm:t>
        <a:bodyPr/>
        <a:lstStyle/>
        <a:p>
          <a:endParaRPr lang="ru-RU"/>
        </a:p>
      </dgm:t>
    </dgm:pt>
    <dgm:pt modelId="{DB686D7F-6D2A-4A8D-B362-F55135DCDB9E}" type="pres">
      <dgm:prSet presAssocID="{EB4D5DAC-F1A2-405A-96E2-C2ACBAC40AF5}" presName="parentText" presStyleLbl="node1" presStyleIdx="2" presStyleCnt="9">
        <dgm:presLayoutVars>
          <dgm:chMax val="0"/>
          <dgm:bulletEnabled val="1"/>
        </dgm:presLayoutVars>
      </dgm:prSet>
      <dgm:spPr/>
      <dgm:t>
        <a:bodyPr/>
        <a:lstStyle/>
        <a:p>
          <a:endParaRPr lang="ru-RU"/>
        </a:p>
      </dgm:t>
    </dgm:pt>
    <dgm:pt modelId="{B8F47129-71AB-4643-B8D5-18B438091B76}" type="pres">
      <dgm:prSet presAssocID="{EF8E0556-E4BB-4263-BBBD-8DB3B0715AD1}" presName="spacer" presStyleCnt="0"/>
      <dgm:spPr/>
      <dgm:t>
        <a:bodyPr/>
        <a:lstStyle/>
        <a:p>
          <a:endParaRPr lang="ru-RU"/>
        </a:p>
      </dgm:t>
    </dgm:pt>
    <dgm:pt modelId="{7BB11260-31C5-4FA1-B6F4-3E4B055FA385}" type="pres">
      <dgm:prSet presAssocID="{AB1A9C70-C59A-499B-B7A3-FFD3934D4AE8}" presName="parentText" presStyleLbl="node1" presStyleIdx="3" presStyleCnt="9">
        <dgm:presLayoutVars>
          <dgm:chMax val="0"/>
          <dgm:bulletEnabled val="1"/>
        </dgm:presLayoutVars>
      </dgm:prSet>
      <dgm:spPr/>
      <dgm:t>
        <a:bodyPr/>
        <a:lstStyle/>
        <a:p>
          <a:endParaRPr lang="ru-RU"/>
        </a:p>
      </dgm:t>
    </dgm:pt>
    <dgm:pt modelId="{063E6760-969C-4A56-80E9-32048C55A42A}" type="pres">
      <dgm:prSet presAssocID="{B926B668-45D0-4067-B0C2-D9520591D56E}" presName="spacer" presStyleCnt="0"/>
      <dgm:spPr/>
      <dgm:t>
        <a:bodyPr/>
        <a:lstStyle/>
        <a:p>
          <a:endParaRPr lang="ru-RU"/>
        </a:p>
      </dgm:t>
    </dgm:pt>
    <dgm:pt modelId="{4964543F-2190-444D-BBE7-2C0B55ED0349}" type="pres">
      <dgm:prSet presAssocID="{3E98CA17-E19A-43BA-8F34-2AE1CE64120F}" presName="parentText" presStyleLbl="node1" presStyleIdx="4" presStyleCnt="9">
        <dgm:presLayoutVars>
          <dgm:chMax val="0"/>
          <dgm:bulletEnabled val="1"/>
        </dgm:presLayoutVars>
      </dgm:prSet>
      <dgm:spPr/>
      <dgm:t>
        <a:bodyPr/>
        <a:lstStyle/>
        <a:p>
          <a:endParaRPr lang="ru-RU"/>
        </a:p>
      </dgm:t>
    </dgm:pt>
    <dgm:pt modelId="{AC62ACAD-6F04-4700-9157-5153DD8E2FF4}" type="pres">
      <dgm:prSet presAssocID="{9AAA5DF6-5146-4EFB-90F7-1D754911E367}" presName="spacer" presStyleCnt="0"/>
      <dgm:spPr/>
      <dgm:t>
        <a:bodyPr/>
        <a:lstStyle/>
        <a:p>
          <a:endParaRPr lang="ru-RU"/>
        </a:p>
      </dgm:t>
    </dgm:pt>
    <dgm:pt modelId="{4CB5535C-298D-4CF8-9C0E-2EC797744EC6}" type="pres">
      <dgm:prSet presAssocID="{77381C63-51DA-4A0F-8436-3435AA22DF2A}" presName="parentText" presStyleLbl="node1" presStyleIdx="5" presStyleCnt="9">
        <dgm:presLayoutVars>
          <dgm:chMax val="0"/>
          <dgm:bulletEnabled val="1"/>
        </dgm:presLayoutVars>
      </dgm:prSet>
      <dgm:spPr/>
      <dgm:t>
        <a:bodyPr/>
        <a:lstStyle/>
        <a:p>
          <a:endParaRPr lang="ru-RU"/>
        </a:p>
      </dgm:t>
    </dgm:pt>
    <dgm:pt modelId="{9A20630E-43DE-4512-94DB-EA8C9E366C62}" type="pres">
      <dgm:prSet presAssocID="{1DFD8F7A-99F0-48A1-8742-763769F4274C}" presName="spacer" presStyleCnt="0"/>
      <dgm:spPr/>
      <dgm:t>
        <a:bodyPr/>
        <a:lstStyle/>
        <a:p>
          <a:endParaRPr lang="ru-RU"/>
        </a:p>
      </dgm:t>
    </dgm:pt>
    <dgm:pt modelId="{31D139E1-57BF-47D0-8EBC-18E4004538C4}" type="pres">
      <dgm:prSet presAssocID="{400DE192-03C4-4F0D-A1F4-0942649D0981}" presName="parentText" presStyleLbl="node1" presStyleIdx="6" presStyleCnt="9">
        <dgm:presLayoutVars>
          <dgm:chMax val="0"/>
          <dgm:bulletEnabled val="1"/>
        </dgm:presLayoutVars>
      </dgm:prSet>
      <dgm:spPr/>
      <dgm:t>
        <a:bodyPr/>
        <a:lstStyle/>
        <a:p>
          <a:endParaRPr lang="ru-RU"/>
        </a:p>
      </dgm:t>
    </dgm:pt>
    <dgm:pt modelId="{24DDD839-1440-40AC-A223-754B230C2703}" type="pres">
      <dgm:prSet presAssocID="{C4C43D78-2146-40EC-82C3-73593353B091}" presName="spacer" presStyleCnt="0"/>
      <dgm:spPr/>
      <dgm:t>
        <a:bodyPr/>
        <a:lstStyle/>
        <a:p>
          <a:endParaRPr lang="ru-RU"/>
        </a:p>
      </dgm:t>
    </dgm:pt>
    <dgm:pt modelId="{B70BFDA0-CD64-4E73-B15F-909D8C9A51EB}" type="pres">
      <dgm:prSet presAssocID="{68AD2C2B-0B76-4A47-A789-164414D84C72}" presName="parentText" presStyleLbl="node1" presStyleIdx="7" presStyleCnt="9" custScaleY="121903">
        <dgm:presLayoutVars>
          <dgm:chMax val="0"/>
          <dgm:bulletEnabled val="1"/>
        </dgm:presLayoutVars>
      </dgm:prSet>
      <dgm:spPr/>
      <dgm:t>
        <a:bodyPr/>
        <a:lstStyle/>
        <a:p>
          <a:endParaRPr lang="ru-RU"/>
        </a:p>
      </dgm:t>
    </dgm:pt>
    <dgm:pt modelId="{C484A80E-0221-4540-B41D-461370487DB0}" type="pres">
      <dgm:prSet presAssocID="{F7864EE3-598B-42B4-A79C-05A59506822E}" presName="spacer" presStyleCnt="0"/>
      <dgm:spPr/>
      <dgm:t>
        <a:bodyPr/>
        <a:lstStyle/>
        <a:p>
          <a:endParaRPr lang="ru-RU"/>
        </a:p>
      </dgm:t>
    </dgm:pt>
    <dgm:pt modelId="{0DD69CE7-CBD9-41E5-A742-7479AF0A36A1}" type="pres">
      <dgm:prSet presAssocID="{D6AB5DC4-B941-4BCB-9663-F81C08E8E06F}" presName="parentText" presStyleLbl="node1" presStyleIdx="8" presStyleCnt="9" custScaleY="143299">
        <dgm:presLayoutVars>
          <dgm:chMax val="0"/>
          <dgm:bulletEnabled val="1"/>
        </dgm:presLayoutVars>
      </dgm:prSet>
      <dgm:spPr/>
      <dgm:t>
        <a:bodyPr/>
        <a:lstStyle/>
        <a:p>
          <a:endParaRPr lang="ru-RU"/>
        </a:p>
      </dgm:t>
    </dgm:pt>
  </dgm:ptLst>
  <dgm:cxnLst>
    <dgm:cxn modelId="{3745554D-54AA-442A-800F-B8E9A6F2C4D6}" type="presOf" srcId="{68AD2C2B-0B76-4A47-A789-164414D84C72}" destId="{B70BFDA0-CD64-4E73-B15F-909D8C9A51EB}" srcOrd="0" destOrd="0" presId="urn:microsoft.com/office/officeart/2005/8/layout/vList2"/>
    <dgm:cxn modelId="{7A71CC4A-9F41-4A71-A479-A197F767919A}" srcId="{70248192-1228-4D59-99FE-7AA210577629}" destId="{3E98CA17-E19A-43BA-8F34-2AE1CE64120F}" srcOrd="4" destOrd="0" parTransId="{912D1BFC-E44C-4C87-9773-17183C3D2755}" sibTransId="{9AAA5DF6-5146-4EFB-90F7-1D754911E367}"/>
    <dgm:cxn modelId="{AAA9A69F-2511-467E-BA55-C1BF50AE4A47}" srcId="{70248192-1228-4D59-99FE-7AA210577629}" destId="{AB1A9C70-C59A-499B-B7A3-FFD3934D4AE8}" srcOrd="3" destOrd="0" parTransId="{823D3602-E6F9-433F-BF2A-3BDC7F0E981E}" sibTransId="{B926B668-45D0-4067-B0C2-D9520591D56E}"/>
    <dgm:cxn modelId="{3BBA3F1E-2CE3-4E1C-910B-62FADA7EE4F1}" srcId="{70248192-1228-4D59-99FE-7AA210577629}" destId="{D6AB5DC4-B941-4BCB-9663-F81C08E8E06F}" srcOrd="8" destOrd="0" parTransId="{3035ADCC-0637-4AEC-9CB3-26243A3354C1}" sibTransId="{DA2C2355-5F71-4518-A0D2-B14115E0F277}"/>
    <dgm:cxn modelId="{3E5BEF0C-E3E2-475B-963D-F0263AD7AEC3}" type="presOf" srcId="{381FC7DB-2B89-4485-AD7C-F4B61ECB1403}" destId="{3B235310-FFC5-4894-B0AB-21041615282D}" srcOrd="0" destOrd="0" presId="urn:microsoft.com/office/officeart/2005/8/layout/vList2"/>
    <dgm:cxn modelId="{6D2FAF32-F667-492D-BF06-630FE78FC819}" type="presOf" srcId="{D6AB5DC4-B941-4BCB-9663-F81C08E8E06F}" destId="{0DD69CE7-CBD9-41E5-A742-7479AF0A36A1}" srcOrd="0" destOrd="0" presId="urn:microsoft.com/office/officeart/2005/8/layout/vList2"/>
    <dgm:cxn modelId="{B73EB7A8-3F2C-4451-93A5-EFC70C7C0477}" type="presOf" srcId="{EB4D5DAC-F1A2-405A-96E2-C2ACBAC40AF5}" destId="{DB686D7F-6D2A-4A8D-B362-F55135DCDB9E}" srcOrd="0" destOrd="0" presId="urn:microsoft.com/office/officeart/2005/8/layout/vList2"/>
    <dgm:cxn modelId="{67655D34-4D88-43A7-B3F4-7763766B4A95}" srcId="{70248192-1228-4D59-99FE-7AA210577629}" destId="{EB4D5DAC-F1A2-405A-96E2-C2ACBAC40AF5}" srcOrd="2" destOrd="0" parTransId="{D76176AA-91E4-4FFD-95E3-C1D8994601F7}" sibTransId="{EF8E0556-E4BB-4263-BBBD-8DB3B0715AD1}"/>
    <dgm:cxn modelId="{3093849B-3C42-4712-B1D1-5D43E5718227}" type="presOf" srcId="{400DE192-03C4-4F0D-A1F4-0942649D0981}" destId="{31D139E1-57BF-47D0-8EBC-18E4004538C4}" srcOrd="0" destOrd="0" presId="urn:microsoft.com/office/officeart/2005/8/layout/vList2"/>
    <dgm:cxn modelId="{D2D85185-C34F-45A0-A29A-2EB458D5CDBF}" type="presOf" srcId="{AB1A9C70-C59A-499B-B7A3-FFD3934D4AE8}" destId="{7BB11260-31C5-4FA1-B6F4-3E4B055FA385}" srcOrd="0" destOrd="0" presId="urn:microsoft.com/office/officeart/2005/8/layout/vList2"/>
    <dgm:cxn modelId="{532FC649-74C4-43E0-8AA9-BD818847038C}" srcId="{70248192-1228-4D59-99FE-7AA210577629}" destId="{92FCCE19-1064-4EF2-8545-69E3956773B4}" srcOrd="0" destOrd="0" parTransId="{05313F45-C238-4964-8387-2E0F01D13167}" sibTransId="{115BE030-2E43-41CB-8D50-558BF248683A}"/>
    <dgm:cxn modelId="{31EE53BA-FEE3-4006-BAC0-B9903230E3BA}" type="presOf" srcId="{92FCCE19-1064-4EF2-8545-69E3956773B4}" destId="{C9E510EF-E231-4940-A6C3-0439BB188720}" srcOrd="0" destOrd="0" presId="urn:microsoft.com/office/officeart/2005/8/layout/vList2"/>
    <dgm:cxn modelId="{A4247764-86A3-457C-82B1-CDE4471FCD79}" srcId="{70248192-1228-4D59-99FE-7AA210577629}" destId="{400DE192-03C4-4F0D-A1F4-0942649D0981}" srcOrd="6" destOrd="0" parTransId="{20A804C5-0F06-40F7-861B-928013774E99}" sibTransId="{C4C43D78-2146-40EC-82C3-73593353B091}"/>
    <dgm:cxn modelId="{81CC7AE6-3B7E-4053-995D-4594C85705DF}" srcId="{70248192-1228-4D59-99FE-7AA210577629}" destId="{381FC7DB-2B89-4485-AD7C-F4B61ECB1403}" srcOrd="1" destOrd="0" parTransId="{FC522A5C-D64C-4120-8E22-ED6C8953D832}" sibTransId="{C273DF96-A58F-42D2-827D-390DF97F247D}"/>
    <dgm:cxn modelId="{F08A1DA5-EC63-46B0-866D-7E8C4DC7F91E}" type="presOf" srcId="{77381C63-51DA-4A0F-8436-3435AA22DF2A}" destId="{4CB5535C-298D-4CF8-9C0E-2EC797744EC6}" srcOrd="0" destOrd="0" presId="urn:microsoft.com/office/officeart/2005/8/layout/vList2"/>
    <dgm:cxn modelId="{880B3DFA-292E-45E1-B608-8715D57AA00D}" srcId="{70248192-1228-4D59-99FE-7AA210577629}" destId="{68AD2C2B-0B76-4A47-A789-164414D84C72}" srcOrd="7" destOrd="0" parTransId="{23431AD9-30D6-4436-9E79-7B9E213E4577}" sibTransId="{F7864EE3-598B-42B4-A79C-05A59506822E}"/>
    <dgm:cxn modelId="{771755F4-2888-4FEE-B32E-04AC76C3364F}" srcId="{70248192-1228-4D59-99FE-7AA210577629}" destId="{77381C63-51DA-4A0F-8436-3435AA22DF2A}" srcOrd="5" destOrd="0" parTransId="{3A43A680-BA1C-438F-9B02-C5CFA9D1CFD7}" sibTransId="{1DFD8F7A-99F0-48A1-8742-763769F4274C}"/>
    <dgm:cxn modelId="{34EC4E33-C138-44AB-B84C-9817F19786BC}" type="presOf" srcId="{3E98CA17-E19A-43BA-8F34-2AE1CE64120F}" destId="{4964543F-2190-444D-BBE7-2C0B55ED0349}" srcOrd="0" destOrd="0" presId="urn:microsoft.com/office/officeart/2005/8/layout/vList2"/>
    <dgm:cxn modelId="{6FEF418F-7D49-433B-8AF6-C3067CB8DF1A}" type="presOf" srcId="{70248192-1228-4D59-99FE-7AA210577629}" destId="{F71378B8-23BC-49A9-958B-4C588070E529}" srcOrd="0" destOrd="0" presId="urn:microsoft.com/office/officeart/2005/8/layout/vList2"/>
    <dgm:cxn modelId="{A438F0B3-F312-4719-BF93-7998FEDCBC63}" type="presParOf" srcId="{F71378B8-23BC-49A9-958B-4C588070E529}" destId="{C9E510EF-E231-4940-A6C3-0439BB188720}" srcOrd="0" destOrd="0" presId="urn:microsoft.com/office/officeart/2005/8/layout/vList2"/>
    <dgm:cxn modelId="{4DBD6624-E0A5-4F4F-BA32-B725BC464553}" type="presParOf" srcId="{F71378B8-23BC-49A9-958B-4C588070E529}" destId="{24D50D40-9A9D-4C93-ACBD-6BD36322AED4}" srcOrd="1" destOrd="0" presId="urn:microsoft.com/office/officeart/2005/8/layout/vList2"/>
    <dgm:cxn modelId="{B07C23CA-8C0B-46B8-BD3B-409DFB565C66}" type="presParOf" srcId="{F71378B8-23BC-49A9-958B-4C588070E529}" destId="{3B235310-FFC5-4894-B0AB-21041615282D}" srcOrd="2" destOrd="0" presId="urn:microsoft.com/office/officeart/2005/8/layout/vList2"/>
    <dgm:cxn modelId="{7B3D29D5-BA88-451F-9367-2E7F01458BFC}" type="presParOf" srcId="{F71378B8-23BC-49A9-958B-4C588070E529}" destId="{7E85A478-FB99-4544-8BEA-B72730A45245}" srcOrd="3" destOrd="0" presId="urn:microsoft.com/office/officeart/2005/8/layout/vList2"/>
    <dgm:cxn modelId="{302CBEE8-F16E-41B9-BA87-4FFDFF38F031}" type="presParOf" srcId="{F71378B8-23BC-49A9-958B-4C588070E529}" destId="{DB686D7F-6D2A-4A8D-B362-F55135DCDB9E}" srcOrd="4" destOrd="0" presId="urn:microsoft.com/office/officeart/2005/8/layout/vList2"/>
    <dgm:cxn modelId="{5FC8F699-EDB5-4104-84ED-F0431E2F26AE}" type="presParOf" srcId="{F71378B8-23BC-49A9-958B-4C588070E529}" destId="{B8F47129-71AB-4643-B8D5-18B438091B76}" srcOrd="5" destOrd="0" presId="urn:microsoft.com/office/officeart/2005/8/layout/vList2"/>
    <dgm:cxn modelId="{2389978B-E48A-42E0-BC62-142AC0FA2003}" type="presParOf" srcId="{F71378B8-23BC-49A9-958B-4C588070E529}" destId="{7BB11260-31C5-4FA1-B6F4-3E4B055FA385}" srcOrd="6" destOrd="0" presId="urn:microsoft.com/office/officeart/2005/8/layout/vList2"/>
    <dgm:cxn modelId="{64FC5CF2-633B-48D1-A422-632B5157669D}" type="presParOf" srcId="{F71378B8-23BC-49A9-958B-4C588070E529}" destId="{063E6760-969C-4A56-80E9-32048C55A42A}" srcOrd="7" destOrd="0" presId="urn:microsoft.com/office/officeart/2005/8/layout/vList2"/>
    <dgm:cxn modelId="{5F4CDF8A-0175-4528-B13C-AF0B0DBB2BC3}" type="presParOf" srcId="{F71378B8-23BC-49A9-958B-4C588070E529}" destId="{4964543F-2190-444D-BBE7-2C0B55ED0349}" srcOrd="8" destOrd="0" presId="urn:microsoft.com/office/officeart/2005/8/layout/vList2"/>
    <dgm:cxn modelId="{BB5B35CF-E4AD-47A2-8275-D1981DF76549}" type="presParOf" srcId="{F71378B8-23BC-49A9-958B-4C588070E529}" destId="{AC62ACAD-6F04-4700-9157-5153DD8E2FF4}" srcOrd="9" destOrd="0" presId="urn:microsoft.com/office/officeart/2005/8/layout/vList2"/>
    <dgm:cxn modelId="{05F9AD2A-318D-4567-9EDC-0BBD24AFBB8B}" type="presParOf" srcId="{F71378B8-23BC-49A9-958B-4C588070E529}" destId="{4CB5535C-298D-4CF8-9C0E-2EC797744EC6}" srcOrd="10" destOrd="0" presId="urn:microsoft.com/office/officeart/2005/8/layout/vList2"/>
    <dgm:cxn modelId="{507EFF2B-C2FD-49DC-8CF0-B2CE1910D45D}" type="presParOf" srcId="{F71378B8-23BC-49A9-958B-4C588070E529}" destId="{9A20630E-43DE-4512-94DB-EA8C9E366C62}" srcOrd="11" destOrd="0" presId="urn:microsoft.com/office/officeart/2005/8/layout/vList2"/>
    <dgm:cxn modelId="{335805C7-DA66-4D84-880C-8BC1893B882A}" type="presParOf" srcId="{F71378B8-23BC-49A9-958B-4C588070E529}" destId="{31D139E1-57BF-47D0-8EBC-18E4004538C4}" srcOrd="12" destOrd="0" presId="urn:microsoft.com/office/officeart/2005/8/layout/vList2"/>
    <dgm:cxn modelId="{183EC7F6-5622-49C7-8D1D-5CDA583B8E40}" type="presParOf" srcId="{F71378B8-23BC-49A9-958B-4C588070E529}" destId="{24DDD839-1440-40AC-A223-754B230C2703}" srcOrd="13" destOrd="0" presId="urn:microsoft.com/office/officeart/2005/8/layout/vList2"/>
    <dgm:cxn modelId="{A63E994C-1D2F-4161-85AA-37E29BB08262}" type="presParOf" srcId="{F71378B8-23BC-49A9-958B-4C588070E529}" destId="{B70BFDA0-CD64-4E73-B15F-909D8C9A51EB}" srcOrd="14" destOrd="0" presId="urn:microsoft.com/office/officeart/2005/8/layout/vList2"/>
    <dgm:cxn modelId="{C543C6D0-D945-46BA-9A2B-A9B51F57F13D}" type="presParOf" srcId="{F71378B8-23BC-49A9-958B-4C588070E529}" destId="{C484A80E-0221-4540-B41D-461370487DB0}" srcOrd="15" destOrd="0" presId="urn:microsoft.com/office/officeart/2005/8/layout/vList2"/>
    <dgm:cxn modelId="{3E5050E7-129A-443B-960C-D27078DA2F49}" type="presParOf" srcId="{F71378B8-23BC-49A9-958B-4C588070E529}" destId="{0DD69CE7-CBD9-41E5-A742-7479AF0A36A1}"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76377C6-1118-4855-8C0D-8BCCD2FADF2B}" type="doc">
      <dgm:prSet loTypeId="urn:microsoft.com/office/officeart/2005/8/layout/vProcess5" loCatId="process" qsTypeId="urn:microsoft.com/office/officeart/2005/8/quickstyle/3d1" qsCatId="3D" csTypeId="urn:microsoft.com/office/officeart/2005/8/colors/colorful2" csCatId="colorful" phldr="1"/>
      <dgm:spPr/>
      <dgm:t>
        <a:bodyPr/>
        <a:lstStyle/>
        <a:p>
          <a:endParaRPr lang="ru-RU"/>
        </a:p>
      </dgm:t>
    </dgm:pt>
    <dgm:pt modelId="{7602759D-54A1-4934-8C86-99827E782C91}">
      <dgm:prSet phldrT="[Текст]" custT="1"/>
      <dgm:spPr/>
      <dgm:t>
        <a:bodyPr/>
        <a:lstStyle/>
        <a:p>
          <a:r>
            <a:rPr lang="ru-RU" sz="1800">
              <a:solidFill>
                <a:schemeClr val="tx1"/>
              </a:solidFill>
              <a:latin typeface="Times New Roman" panose="02020603050405020304" pitchFamily="18" charset="0"/>
              <a:cs typeface="Times New Roman" panose="02020603050405020304" pitchFamily="18" charset="0"/>
            </a:rPr>
            <a:t>Акцепт в порядке посредничества может иметь место во всех случаях, когда у векселедержателя переводного векселя, подлежащего акцепту, возникает право на регресс до наступления срока платежа.</a:t>
          </a:r>
        </a:p>
      </dgm:t>
    </dgm:pt>
    <dgm:pt modelId="{2878DCFE-7F39-46C9-BB86-9A200789C191}" type="parTrans" cxnId="{583177BD-C84A-4F33-B83B-A60C1D19561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75CDE5A2-A557-4277-91B4-DF01B59AB03F}" type="sibTrans" cxnId="{583177BD-C84A-4F33-B83B-A60C1D195615}">
      <dgm:prSet custT="1"/>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770A23A-EC3F-43D3-8775-4FF9C5A92545}">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Акцепт в порядке посредничества отмечается на переводном векселе; акцепт подписывается посредником. В нем указывается, за чей счет он совершается; при отсутствии такого указания акцепт считается сделанным за векселедателя.</a:t>
          </a:r>
          <a:endParaRPr lang="en-US" sz="1800">
            <a:solidFill>
              <a:schemeClr val="tx1"/>
            </a:solidFill>
            <a:latin typeface="Times New Roman" panose="02020603050405020304" pitchFamily="18" charset="0"/>
            <a:cs typeface="Times New Roman" panose="02020603050405020304" pitchFamily="18" charset="0"/>
          </a:endParaRPr>
        </a:p>
      </dgm:t>
    </dgm:pt>
    <dgm:pt modelId="{EC614314-66BC-4CE9-85DC-08F96109A1B7}" type="parTrans" cxnId="{856F775F-0D85-4423-B16F-FB6D819814C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273994D-7D97-429A-B923-2E4CD1F30E8F}" type="sibTrans" cxnId="{856F775F-0D85-4423-B16F-FB6D819814CA}">
      <dgm:prSet custT="1"/>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8DE272C-3584-4CCB-AC50-0DD7DB4E7CFF}">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Акцептант в порядке посредничества обязывается в отношении векселедержателя и в отношении индоссантов, сделавших надписи после того лица, за счет которого он выступил в качестве посредника, на одинаковых основаниях с этим лицом.</a:t>
          </a:r>
          <a:endParaRPr lang="en-US" sz="1800">
            <a:solidFill>
              <a:schemeClr val="tx1"/>
            </a:solidFill>
            <a:latin typeface="Times New Roman" panose="02020603050405020304" pitchFamily="18" charset="0"/>
            <a:cs typeface="Times New Roman" panose="02020603050405020304" pitchFamily="18" charset="0"/>
          </a:endParaRPr>
        </a:p>
      </dgm:t>
    </dgm:pt>
    <dgm:pt modelId="{72146426-D9A4-43A8-B145-6E05B92194D5}" type="parTrans" cxnId="{5F2E12EE-DD4B-4AFB-B37F-A9B365D79609}">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6652BA9-DB5D-4BD5-B847-E0186F3D6C10}" type="sibTrans" cxnId="{5F2E12EE-DD4B-4AFB-B37F-A9B365D79609}">
      <dgm:prSet custT="1"/>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047C31A6-76BA-4D31-A82A-DA8627EAE95A}">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Несмотря на акцепт в порядке посредничества, лицо, за счет которого он был сделан, а также лица, за него ответственные, могут требовать от векселедержателя против уплаты суммы, указанной в</a:t>
          </a:r>
          <a:r>
            <a:rPr lang="en-US" sz="1800" dirty="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статье 47,</a:t>
          </a:r>
          <a:r>
            <a:rPr lang="en-US" sz="1800" dirty="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вручения векселя, протеста и в соответствующем случае - счета с распиской об уплате.</a:t>
          </a:r>
          <a:endParaRPr lang="en-US" sz="1800" dirty="0">
            <a:solidFill>
              <a:schemeClr val="tx1"/>
            </a:solidFill>
            <a:latin typeface="Times New Roman" panose="02020603050405020304" pitchFamily="18" charset="0"/>
            <a:cs typeface="Times New Roman" panose="02020603050405020304" pitchFamily="18" charset="0"/>
          </a:endParaRPr>
        </a:p>
      </dgm:t>
    </dgm:pt>
    <dgm:pt modelId="{7E6B60FE-4F44-41A7-9E1F-9AE4156AAD51}" type="parTrans" cxnId="{81DB43D1-BC19-41C0-90CC-F548ED6B700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A46E8DF-7B68-4A13-A6EF-6DEDD365F048}" type="sibTrans" cxnId="{81DB43D1-BC19-41C0-90CC-F548ED6B700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649C240-AB48-402C-A043-05BDECE50E48}" type="pres">
      <dgm:prSet presAssocID="{776377C6-1118-4855-8C0D-8BCCD2FADF2B}" presName="outerComposite" presStyleCnt="0">
        <dgm:presLayoutVars>
          <dgm:chMax val="5"/>
          <dgm:dir/>
          <dgm:resizeHandles val="exact"/>
        </dgm:presLayoutVars>
      </dgm:prSet>
      <dgm:spPr/>
      <dgm:t>
        <a:bodyPr/>
        <a:lstStyle/>
        <a:p>
          <a:endParaRPr lang="ru-RU"/>
        </a:p>
      </dgm:t>
    </dgm:pt>
    <dgm:pt modelId="{5C9F15AF-7F76-4767-AAF1-73DDA2745FDF}" type="pres">
      <dgm:prSet presAssocID="{776377C6-1118-4855-8C0D-8BCCD2FADF2B}" presName="dummyMaxCanvas" presStyleCnt="0">
        <dgm:presLayoutVars/>
      </dgm:prSet>
      <dgm:spPr/>
      <dgm:t>
        <a:bodyPr/>
        <a:lstStyle/>
        <a:p>
          <a:endParaRPr lang="ru-RU"/>
        </a:p>
      </dgm:t>
    </dgm:pt>
    <dgm:pt modelId="{77BB422C-0CA7-407A-9C82-A83D6C581754}" type="pres">
      <dgm:prSet presAssocID="{776377C6-1118-4855-8C0D-8BCCD2FADF2B}" presName="FourNodes_1" presStyleLbl="node1" presStyleIdx="0" presStyleCnt="4">
        <dgm:presLayoutVars>
          <dgm:bulletEnabled val="1"/>
        </dgm:presLayoutVars>
      </dgm:prSet>
      <dgm:spPr/>
      <dgm:t>
        <a:bodyPr/>
        <a:lstStyle/>
        <a:p>
          <a:endParaRPr lang="ru-RU"/>
        </a:p>
      </dgm:t>
    </dgm:pt>
    <dgm:pt modelId="{4F08E301-F7E0-4EE9-A533-CF04B6D6066F}" type="pres">
      <dgm:prSet presAssocID="{776377C6-1118-4855-8C0D-8BCCD2FADF2B}" presName="FourNodes_2" presStyleLbl="node1" presStyleIdx="1" presStyleCnt="4">
        <dgm:presLayoutVars>
          <dgm:bulletEnabled val="1"/>
        </dgm:presLayoutVars>
      </dgm:prSet>
      <dgm:spPr/>
      <dgm:t>
        <a:bodyPr/>
        <a:lstStyle/>
        <a:p>
          <a:endParaRPr lang="ru-RU"/>
        </a:p>
      </dgm:t>
    </dgm:pt>
    <dgm:pt modelId="{F10B6D9F-527C-4E08-BD03-ACC14B9E2F35}" type="pres">
      <dgm:prSet presAssocID="{776377C6-1118-4855-8C0D-8BCCD2FADF2B}" presName="FourNodes_3" presStyleLbl="node1" presStyleIdx="2" presStyleCnt="4">
        <dgm:presLayoutVars>
          <dgm:bulletEnabled val="1"/>
        </dgm:presLayoutVars>
      </dgm:prSet>
      <dgm:spPr/>
      <dgm:t>
        <a:bodyPr/>
        <a:lstStyle/>
        <a:p>
          <a:endParaRPr lang="ru-RU"/>
        </a:p>
      </dgm:t>
    </dgm:pt>
    <dgm:pt modelId="{8180BC51-41F0-437C-9B33-3D1A6555B9C6}" type="pres">
      <dgm:prSet presAssocID="{776377C6-1118-4855-8C0D-8BCCD2FADF2B}" presName="FourNodes_4" presStyleLbl="node1" presStyleIdx="3" presStyleCnt="4" custScaleX="105124" custScaleY="108236">
        <dgm:presLayoutVars>
          <dgm:bulletEnabled val="1"/>
        </dgm:presLayoutVars>
      </dgm:prSet>
      <dgm:spPr/>
      <dgm:t>
        <a:bodyPr/>
        <a:lstStyle/>
        <a:p>
          <a:endParaRPr lang="ru-RU"/>
        </a:p>
      </dgm:t>
    </dgm:pt>
    <dgm:pt modelId="{D80F1F51-F72A-47FA-9275-72BF7786165E}" type="pres">
      <dgm:prSet presAssocID="{776377C6-1118-4855-8C0D-8BCCD2FADF2B}" presName="FourConn_1-2" presStyleLbl="fgAccFollowNode1" presStyleIdx="0" presStyleCnt="3">
        <dgm:presLayoutVars>
          <dgm:bulletEnabled val="1"/>
        </dgm:presLayoutVars>
      </dgm:prSet>
      <dgm:spPr/>
      <dgm:t>
        <a:bodyPr/>
        <a:lstStyle/>
        <a:p>
          <a:endParaRPr lang="ru-RU"/>
        </a:p>
      </dgm:t>
    </dgm:pt>
    <dgm:pt modelId="{370B2891-96C1-4DA1-9CA7-ADE02C0DCD2A}" type="pres">
      <dgm:prSet presAssocID="{776377C6-1118-4855-8C0D-8BCCD2FADF2B}" presName="FourConn_2-3" presStyleLbl="fgAccFollowNode1" presStyleIdx="1" presStyleCnt="3">
        <dgm:presLayoutVars>
          <dgm:bulletEnabled val="1"/>
        </dgm:presLayoutVars>
      </dgm:prSet>
      <dgm:spPr/>
      <dgm:t>
        <a:bodyPr/>
        <a:lstStyle/>
        <a:p>
          <a:endParaRPr lang="ru-RU"/>
        </a:p>
      </dgm:t>
    </dgm:pt>
    <dgm:pt modelId="{3EC24175-AAB5-426F-BD27-2F2D55DA11A0}" type="pres">
      <dgm:prSet presAssocID="{776377C6-1118-4855-8C0D-8BCCD2FADF2B}" presName="FourConn_3-4" presStyleLbl="fgAccFollowNode1" presStyleIdx="2" presStyleCnt="3">
        <dgm:presLayoutVars>
          <dgm:bulletEnabled val="1"/>
        </dgm:presLayoutVars>
      </dgm:prSet>
      <dgm:spPr/>
      <dgm:t>
        <a:bodyPr/>
        <a:lstStyle/>
        <a:p>
          <a:endParaRPr lang="ru-RU"/>
        </a:p>
      </dgm:t>
    </dgm:pt>
    <dgm:pt modelId="{76B4F79F-9D5F-4804-AAEB-4CF45B0B1AFF}" type="pres">
      <dgm:prSet presAssocID="{776377C6-1118-4855-8C0D-8BCCD2FADF2B}" presName="FourNodes_1_text" presStyleLbl="node1" presStyleIdx="3" presStyleCnt="4">
        <dgm:presLayoutVars>
          <dgm:bulletEnabled val="1"/>
        </dgm:presLayoutVars>
      </dgm:prSet>
      <dgm:spPr/>
      <dgm:t>
        <a:bodyPr/>
        <a:lstStyle/>
        <a:p>
          <a:endParaRPr lang="ru-RU"/>
        </a:p>
      </dgm:t>
    </dgm:pt>
    <dgm:pt modelId="{FCBA9FBE-6125-4514-BAA6-25CA8A77B7DD}" type="pres">
      <dgm:prSet presAssocID="{776377C6-1118-4855-8C0D-8BCCD2FADF2B}" presName="FourNodes_2_text" presStyleLbl="node1" presStyleIdx="3" presStyleCnt="4">
        <dgm:presLayoutVars>
          <dgm:bulletEnabled val="1"/>
        </dgm:presLayoutVars>
      </dgm:prSet>
      <dgm:spPr/>
      <dgm:t>
        <a:bodyPr/>
        <a:lstStyle/>
        <a:p>
          <a:endParaRPr lang="ru-RU"/>
        </a:p>
      </dgm:t>
    </dgm:pt>
    <dgm:pt modelId="{0D17F127-BF28-4B35-98FE-801AE7819858}" type="pres">
      <dgm:prSet presAssocID="{776377C6-1118-4855-8C0D-8BCCD2FADF2B}" presName="FourNodes_3_text" presStyleLbl="node1" presStyleIdx="3" presStyleCnt="4">
        <dgm:presLayoutVars>
          <dgm:bulletEnabled val="1"/>
        </dgm:presLayoutVars>
      </dgm:prSet>
      <dgm:spPr/>
      <dgm:t>
        <a:bodyPr/>
        <a:lstStyle/>
        <a:p>
          <a:endParaRPr lang="ru-RU"/>
        </a:p>
      </dgm:t>
    </dgm:pt>
    <dgm:pt modelId="{AC6BE911-7FDA-4624-B3D1-C12FB3E9653C}" type="pres">
      <dgm:prSet presAssocID="{776377C6-1118-4855-8C0D-8BCCD2FADF2B}" presName="FourNodes_4_text" presStyleLbl="node1" presStyleIdx="3" presStyleCnt="4">
        <dgm:presLayoutVars>
          <dgm:bulletEnabled val="1"/>
        </dgm:presLayoutVars>
      </dgm:prSet>
      <dgm:spPr/>
      <dgm:t>
        <a:bodyPr/>
        <a:lstStyle/>
        <a:p>
          <a:endParaRPr lang="ru-RU"/>
        </a:p>
      </dgm:t>
    </dgm:pt>
  </dgm:ptLst>
  <dgm:cxnLst>
    <dgm:cxn modelId="{583177BD-C84A-4F33-B83B-A60C1D195615}" srcId="{776377C6-1118-4855-8C0D-8BCCD2FADF2B}" destId="{7602759D-54A1-4934-8C86-99827E782C91}" srcOrd="0" destOrd="0" parTransId="{2878DCFE-7F39-46C9-BB86-9A200789C191}" sibTransId="{75CDE5A2-A557-4277-91B4-DF01B59AB03F}"/>
    <dgm:cxn modelId="{81DB43D1-BC19-41C0-90CC-F548ED6B7001}" srcId="{776377C6-1118-4855-8C0D-8BCCD2FADF2B}" destId="{047C31A6-76BA-4D31-A82A-DA8627EAE95A}" srcOrd="3" destOrd="0" parTransId="{7E6B60FE-4F44-41A7-9E1F-9AE4156AAD51}" sibTransId="{3A46E8DF-7B68-4A13-A6EF-6DEDD365F048}"/>
    <dgm:cxn modelId="{641AAD68-ED24-4CC8-9203-4070BD4B7E14}" type="presOf" srcId="{A8DE272C-3584-4CCB-AC50-0DD7DB4E7CFF}" destId="{0D17F127-BF28-4B35-98FE-801AE7819858}" srcOrd="1" destOrd="0" presId="urn:microsoft.com/office/officeart/2005/8/layout/vProcess5"/>
    <dgm:cxn modelId="{856F775F-0D85-4423-B16F-FB6D819814CA}" srcId="{776377C6-1118-4855-8C0D-8BCCD2FADF2B}" destId="{6770A23A-EC3F-43D3-8775-4FF9C5A92545}" srcOrd="1" destOrd="0" parTransId="{EC614314-66BC-4CE9-85DC-08F96109A1B7}" sibTransId="{A273994D-7D97-429A-B923-2E4CD1F30E8F}"/>
    <dgm:cxn modelId="{5F2E12EE-DD4B-4AFB-B37F-A9B365D79609}" srcId="{776377C6-1118-4855-8C0D-8BCCD2FADF2B}" destId="{A8DE272C-3584-4CCB-AC50-0DD7DB4E7CFF}" srcOrd="2" destOrd="0" parTransId="{72146426-D9A4-43A8-B145-6E05B92194D5}" sibTransId="{46652BA9-DB5D-4BD5-B847-E0186F3D6C10}"/>
    <dgm:cxn modelId="{333DF81C-1B2A-4655-8B83-E2B7926E8544}" type="presOf" srcId="{A273994D-7D97-429A-B923-2E4CD1F30E8F}" destId="{370B2891-96C1-4DA1-9CA7-ADE02C0DCD2A}" srcOrd="0" destOrd="0" presId="urn:microsoft.com/office/officeart/2005/8/layout/vProcess5"/>
    <dgm:cxn modelId="{607C2AF1-99E4-4F24-9A06-82FC9D3C6B1D}" type="presOf" srcId="{047C31A6-76BA-4D31-A82A-DA8627EAE95A}" destId="{8180BC51-41F0-437C-9B33-3D1A6555B9C6}" srcOrd="0" destOrd="0" presId="urn:microsoft.com/office/officeart/2005/8/layout/vProcess5"/>
    <dgm:cxn modelId="{4F3B6867-B35F-4C1A-B57A-1DADD6A30BB4}" type="presOf" srcId="{A8DE272C-3584-4CCB-AC50-0DD7DB4E7CFF}" destId="{F10B6D9F-527C-4E08-BD03-ACC14B9E2F35}" srcOrd="0" destOrd="0" presId="urn:microsoft.com/office/officeart/2005/8/layout/vProcess5"/>
    <dgm:cxn modelId="{0EDD826E-B244-4702-876D-17B2F6B9B044}" type="presOf" srcId="{7602759D-54A1-4934-8C86-99827E782C91}" destId="{77BB422C-0CA7-407A-9C82-A83D6C581754}" srcOrd="0" destOrd="0" presId="urn:microsoft.com/office/officeart/2005/8/layout/vProcess5"/>
    <dgm:cxn modelId="{2AE7B6B8-EAF7-4195-A8B3-4DC963C4FA9C}" type="presOf" srcId="{776377C6-1118-4855-8C0D-8BCCD2FADF2B}" destId="{A649C240-AB48-402C-A043-05BDECE50E48}" srcOrd="0" destOrd="0" presId="urn:microsoft.com/office/officeart/2005/8/layout/vProcess5"/>
    <dgm:cxn modelId="{9562942C-FBED-46BD-8710-8A302BA9F5C8}" type="presOf" srcId="{6770A23A-EC3F-43D3-8775-4FF9C5A92545}" destId="{FCBA9FBE-6125-4514-BAA6-25CA8A77B7DD}" srcOrd="1" destOrd="0" presId="urn:microsoft.com/office/officeart/2005/8/layout/vProcess5"/>
    <dgm:cxn modelId="{B8FAE914-D660-4EEE-AC69-02D490911F14}" type="presOf" srcId="{047C31A6-76BA-4D31-A82A-DA8627EAE95A}" destId="{AC6BE911-7FDA-4624-B3D1-C12FB3E9653C}" srcOrd="1" destOrd="0" presId="urn:microsoft.com/office/officeart/2005/8/layout/vProcess5"/>
    <dgm:cxn modelId="{DBE0CDDF-0C00-4BD8-9512-015E4365C864}" type="presOf" srcId="{75CDE5A2-A557-4277-91B4-DF01B59AB03F}" destId="{D80F1F51-F72A-47FA-9275-72BF7786165E}" srcOrd="0" destOrd="0" presId="urn:microsoft.com/office/officeart/2005/8/layout/vProcess5"/>
    <dgm:cxn modelId="{941CDDDC-D9D8-4C62-8349-FF38A756756F}" type="presOf" srcId="{6770A23A-EC3F-43D3-8775-4FF9C5A92545}" destId="{4F08E301-F7E0-4EE9-A533-CF04B6D6066F}" srcOrd="0" destOrd="0" presId="urn:microsoft.com/office/officeart/2005/8/layout/vProcess5"/>
    <dgm:cxn modelId="{CCA2AF80-0966-4269-89D2-14B17D12B6FA}" type="presOf" srcId="{46652BA9-DB5D-4BD5-B847-E0186F3D6C10}" destId="{3EC24175-AAB5-426F-BD27-2F2D55DA11A0}" srcOrd="0" destOrd="0" presId="urn:microsoft.com/office/officeart/2005/8/layout/vProcess5"/>
    <dgm:cxn modelId="{5AD2D402-125B-462D-8CE2-873E28183A94}" type="presOf" srcId="{7602759D-54A1-4934-8C86-99827E782C91}" destId="{76B4F79F-9D5F-4804-AAEB-4CF45B0B1AFF}" srcOrd="1" destOrd="0" presId="urn:microsoft.com/office/officeart/2005/8/layout/vProcess5"/>
    <dgm:cxn modelId="{2F5A1EAC-0547-4501-ADC9-AF5B5279752A}" type="presParOf" srcId="{A649C240-AB48-402C-A043-05BDECE50E48}" destId="{5C9F15AF-7F76-4767-AAF1-73DDA2745FDF}" srcOrd="0" destOrd="0" presId="urn:microsoft.com/office/officeart/2005/8/layout/vProcess5"/>
    <dgm:cxn modelId="{3704B359-B597-41C3-897C-D3E5CFD5EFA4}" type="presParOf" srcId="{A649C240-AB48-402C-A043-05BDECE50E48}" destId="{77BB422C-0CA7-407A-9C82-A83D6C581754}" srcOrd="1" destOrd="0" presId="urn:microsoft.com/office/officeart/2005/8/layout/vProcess5"/>
    <dgm:cxn modelId="{4875667A-A9CB-4303-80E3-60CAC05411FC}" type="presParOf" srcId="{A649C240-AB48-402C-A043-05BDECE50E48}" destId="{4F08E301-F7E0-4EE9-A533-CF04B6D6066F}" srcOrd="2" destOrd="0" presId="urn:microsoft.com/office/officeart/2005/8/layout/vProcess5"/>
    <dgm:cxn modelId="{211183E3-04D5-44D3-B290-27C1B06DB165}" type="presParOf" srcId="{A649C240-AB48-402C-A043-05BDECE50E48}" destId="{F10B6D9F-527C-4E08-BD03-ACC14B9E2F35}" srcOrd="3" destOrd="0" presId="urn:microsoft.com/office/officeart/2005/8/layout/vProcess5"/>
    <dgm:cxn modelId="{44FAE592-FAD6-4D1C-8934-8CE26E233E6A}" type="presParOf" srcId="{A649C240-AB48-402C-A043-05BDECE50E48}" destId="{8180BC51-41F0-437C-9B33-3D1A6555B9C6}" srcOrd="4" destOrd="0" presId="urn:microsoft.com/office/officeart/2005/8/layout/vProcess5"/>
    <dgm:cxn modelId="{F5D8F837-6300-4B28-81A4-C0211F05C2F8}" type="presParOf" srcId="{A649C240-AB48-402C-A043-05BDECE50E48}" destId="{D80F1F51-F72A-47FA-9275-72BF7786165E}" srcOrd="5" destOrd="0" presId="urn:microsoft.com/office/officeart/2005/8/layout/vProcess5"/>
    <dgm:cxn modelId="{17771632-CB16-43EF-B6A7-291A00529237}" type="presParOf" srcId="{A649C240-AB48-402C-A043-05BDECE50E48}" destId="{370B2891-96C1-4DA1-9CA7-ADE02C0DCD2A}" srcOrd="6" destOrd="0" presId="urn:microsoft.com/office/officeart/2005/8/layout/vProcess5"/>
    <dgm:cxn modelId="{AC3C2DCF-00E1-4BEB-95DA-400774C56B0F}" type="presParOf" srcId="{A649C240-AB48-402C-A043-05BDECE50E48}" destId="{3EC24175-AAB5-426F-BD27-2F2D55DA11A0}" srcOrd="7" destOrd="0" presId="urn:microsoft.com/office/officeart/2005/8/layout/vProcess5"/>
    <dgm:cxn modelId="{BC794118-D8A3-40AB-9028-2604BD8656A1}" type="presParOf" srcId="{A649C240-AB48-402C-A043-05BDECE50E48}" destId="{76B4F79F-9D5F-4804-AAEB-4CF45B0B1AFF}" srcOrd="8" destOrd="0" presId="urn:microsoft.com/office/officeart/2005/8/layout/vProcess5"/>
    <dgm:cxn modelId="{14DB7EAD-8ACB-442E-AD04-A838C09B81BD}" type="presParOf" srcId="{A649C240-AB48-402C-A043-05BDECE50E48}" destId="{FCBA9FBE-6125-4514-BAA6-25CA8A77B7DD}" srcOrd="9" destOrd="0" presId="urn:microsoft.com/office/officeart/2005/8/layout/vProcess5"/>
    <dgm:cxn modelId="{299BAFEF-DD72-43AB-BD80-A3CBE89E06D3}" type="presParOf" srcId="{A649C240-AB48-402C-A043-05BDECE50E48}" destId="{0D17F127-BF28-4B35-98FE-801AE7819858}" srcOrd="10" destOrd="0" presId="urn:microsoft.com/office/officeart/2005/8/layout/vProcess5"/>
    <dgm:cxn modelId="{7BCC678D-F146-4E79-9108-8348DDB6E5A3}" type="presParOf" srcId="{A649C240-AB48-402C-A043-05BDECE50E48}" destId="{AC6BE911-7FDA-4624-B3D1-C12FB3E9653C}"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2A06785-C638-45F5-9389-F1FB48750D14}" type="doc">
      <dgm:prSet loTypeId="urn:microsoft.com/office/officeart/2008/layout/RadialCluster" loCatId="cycle" qsTypeId="urn:microsoft.com/office/officeart/2005/8/quickstyle/3d1" qsCatId="3D" csTypeId="urn:microsoft.com/office/officeart/2005/8/colors/colorful2" csCatId="colorful" phldr="1"/>
      <dgm:spPr/>
      <dgm:t>
        <a:bodyPr/>
        <a:lstStyle/>
        <a:p>
          <a:endParaRPr lang="ru-RU"/>
        </a:p>
      </dgm:t>
    </dgm:pt>
    <dgm:pt modelId="{6C8EC337-7820-4BBB-9AEC-978EF6A190A7}">
      <dgm:prSet phldrT="[Текст]" custT="1"/>
      <dgm:spPr/>
      <dgm:t>
        <a:bodyPr/>
        <a:lstStyle/>
        <a:p>
          <a:r>
            <a:rPr lang="ru-RU" sz="1800" smtClean="0">
              <a:latin typeface="Times New Roman" panose="02020603050405020304" pitchFamily="18" charset="0"/>
              <a:cs typeface="Times New Roman" panose="02020603050405020304" pitchFamily="18" charset="0"/>
            </a:rPr>
            <a:t>Банк вправе включить следующие условия приема векселей к учету:</a:t>
          </a:r>
          <a:endParaRPr lang="ru-RU" sz="1800" dirty="0">
            <a:latin typeface="Times New Roman" panose="02020603050405020304" pitchFamily="18" charset="0"/>
            <a:cs typeface="Times New Roman" panose="02020603050405020304" pitchFamily="18" charset="0"/>
          </a:endParaRPr>
        </a:p>
      </dgm:t>
    </dgm:pt>
    <dgm:pt modelId="{A0563B08-F1C0-43AA-850A-C410A4C9DEAE}" type="parTrans" cxnId="{39532646-5BD7-433D-ACF7-CCDA62D6A31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C37CC01-141A-4D98-B682-54F70A14049D}" type="sibTrans" cxnId="{39532646-5BD7-433D-ACF7-CCDA62D6A31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7A2DDBFF-5D2D-4B8F-9F3F-EE0CB7C67C15}">
      <dgm:prSet phldrT="[Текст]" custT="1"/>
      <dgm:spPr/>
      <dgm:t>
        <a:bodyPr/>
        <a:lstStyle/>
        <a:p>
          <a:pPr algn="just"/>
          <a:r>
            <a:rPr lang="ru-RU" sz="1800" smtClean="0">
              <a:latin typeface="Times New Roman" panose="02020603050405020304" pitchFamily="18" charset="0"/>
              <a:cs typeface="Times New Roman" panose="02020603050405020304" pitchFamily="18" charset="0"/>
            </a:rPr>
            <a:t>1) требования к количеству лиц, обязанных по векселю, т.е. наличие на векселе определенного максимального количества передаточных надписей (индоссаментов);</a:t>
          </a:r>
          <a:endParaRPr lang="ru-RU" sz="1800" dirty="0">
            <a:latin typeface="Times New Roman" panose="02020603050405020304" pitchFamily="18" charset="0"/>
            <a:cs typeface="Times New Roman" panose="02020603050405020304" pitchFamily="18" charset="0"/>
          </a:endParaRPr>
        </a:p>
      </dgm:t>
    </dgm:pt>
    <dgm:pt modelId="{3C96E228-660E-4746-8F32-37C172FF77DB}" type="parTrans" cxnId="{08343762-B871-4008-B94A-76408882EFC8}">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17B6BEF-8A03-4791-BACD-A20CC76B9957}" type="sibTrans" cxnId="{08343762-B871-4008-B94A-76408882EFC8}">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58A742C-9188-4946-9F80-0846C7AF919C}">
      <dgm:prSet phldrT="[Текст]"/>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BC1842D-58CE-4B82-9FC3-6AA548F94D6A}" type="parTrans" cxnId="{9E0648A9-3654-472F-841B-122D3076D9E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E0B4ED6-AAF3-4DD1-83F5-33187B29FB23}" type="sibTrans" cxnId="{9E0648A9-3654-472F-841B-122D3076D9E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07DD41BC-B70E-4EB0-8CF2-CBD76B9EE01D}">
      <dgm:prSet custT="1"/>
      <dgm:spPr/>
      <dgm:t>
        <a:bodyPr/>
        <a:lstStyle/>
        <a:p>
          <a:r>
            <a:rPr lang="ru-RU" sz="1800" smtClean="0">
              <a:latin typeface="Times New Roman" panose="02020603050405020304" pitchFamily="18" charset="0"/>
              <a:cs typeface="Times New Roman" panose="02020603050405020304" pitchFamily="18" charset="0"/>
            </a:rPr>
            <a:t>2) наличие аваля за плательщика или другого обязанного по векселю лица (платежеспособность авалиста);</a:t>
          </a:r>
          <a:endParaRPr lang="en-US" sz="1800" dirty="0">
            <a:latin typeface="Times New Roman" panose="02020603050405020304" pitchFamily="18" charset="0"/>
            <a:cs typeface="Times New Roman" panose="02020603050405020304" pitchFamily="18" charset="0"/>
          </a:endParaRPr>
        </a:p>
      </dgm:t>
    </dgm:pt>
    <dgm:pt modelId="{C86B9029-3C8D-4012-845E-55DF7538C7AA}" type="parTrans" cxnId="{30D33E66-1C7C-4463-875F-FFEEE20F60E3}">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A95B3A8-CA9A-44DC-A54C-AA41DB484E56}" type="sibTrans" cxnId="{30D33E66-1C7C-4463-875F-FFEEE20F60E3}">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96A5BD7-2E29-43FE-8E1A-12CC0B072679}">
      <dgm:prSet custT="1"/>
      <dgm:spPr/>
      <dgm:t>
        <a:bodyPr/>
        <a:lstStyle/>
        <a:p>
          <a:r>
            <a:rPr lang="ru-RU" sz="1800" dirty="0" smtClean="0">
              <a:latin typeface="Times New Roman" panose="02020603050405020304" pitchFamily="18" charset="0"/>
              <a:cs typeface="Times New Roman" panose="02020603050405020304" pitchFamily="18" charset="0"/>
            </a:rPr>
            <a:t>3) наличие покрытия для переводных векселей.</a:t>
          </a:r>
          <a:endParaRPr lang="en-US" sz="1800" dirty="0">
            <a:latin typeface="Times New Roman" panose="02020603050405020304" pitchFamily="18" charset="0"/>
            <a:cs typeface="Times New Roman" panose="02020603050405020304" pitchFamily="18" charset="0"/>
          </a:endParaRPr>
        </a:p>
      </dgm:t>
    </dgm:pt>
    <dgm:pt modelId="{BBD8DECA-88CA-4ED2-9F37-1BB9470BF083}" type="parTrans" cxnId="{3B248A47-FBD7-4AE7-A087-762B9B5168BF}">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9C216176-66B4-489D-9457-26A25B70EBF7}" type="sibTrans" cxnId="{3B248A47-FBD7-4AE7-A087-762B9B5168BF}">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D8D56FF7-CB3E-4D54-A4BC-33428878F0B9}" type="pres">
      <dgm:prSet presAssocID="{E2A06785-C638-45F5-9389-F1FB48750D14}" presName="Name0" presStyleCnt="0">
        <dgm:presLayoutVars>
          <dgm:chMax val="1"/>
          <dgm:chPref val="1"/>
          <dgm:dir/>
          <dgm:animOne val="branch"/>
          <dgm:animLvl val="lvl"/>
        </dgm:presLayoutVars>
      </dgm:prSet>
      <dgm:spPr/>
      <dgm:t>
        <a:bodyPr/>
        <a:lstStyle/>
        <a:p>
          <a:endParaRPr lang="ru-RU"/>
        </a:p>
      </dgm:t>
    </dgm:pt>
    <dgm:pt modelId="{36EFC407-4271-4CD7-A234-985A0B897954}" type="pres">
      <dgm:prSet presAssocID="{6C8EC337-7820-4BBB-9AEC-978EF6A190A7}" presName="singleCycle" presStyleCnt="0"/>
      <dgm:spPr/>
      <dgm:t>
        <a:bodyPr/>
        <a:lstStyle/>
        <a:p>
          <a:endParaRPr lang="ru-RU"/>
        </a:p>
      </dgm:t>
    </dgm:pt>
    <dgm:pt modelId="{A4C4BBED-859D-4C69-ACD1-3A8A66622982}" type="pres">
      <dgm:prSet presAssocID="{6C8EC337-7820-4BBB-9AEC-978EF6A190A7}" presName="singleCenter" presStyleLbl="node1" presStyleIdx="0" presStyleCnt="4" custScaleX="168522" custScaleY="152227">
        <dgm:presLayoutVars>
          <dgm:chMax val="7"/>
          <dgm:chPref val="7"/>
        </dgm:presLayoutVars>
      </dgm:prSet>
      <dgm:spPr/>
      <dgm:t>
        <a:bodyPr/>
        <a:lstStyle/>
        <a:p>
          <a:endParaRPr lang="ru-RU"/>
        </a:p>
      </dgm:t>
    </dgm:pt>
    <dgm:pt modelId="{A7C52C5D-9225-4C7F-998A-82F084346674}" type="pres">
      <dgm:prSet presAssocID="{3C96E228-660E-4746-8F32-37C172FF77DB}" presName="Name56" presStyleLbl="parChTrans1D2" presStyleIdx="0" presStyleCnt="3"/>
      <dgm:spPr/>
      <dgm:t>
        <a:bodyPr/>
        <a:lstStyle/>
        <a:p>
          <a:endParaRPr lang="ru-RU"/>
        </a:p>
      </dgm:t>
    </dgm:pt>
    <dgm:pt modelId="{615B28CD-3E4F-498A-996E-DD73C3447D2B}" type="pres">
      <dgm:prSet presAssocID="{7A2DDBFF-5D2D-4B8F-9F3F-EE0CB7C67C15}" presName="text0" presStyleLbl="node1" presStyleIdx="1" presStyleCnt="4" custScaleX="305136" custScaleY="147003">
        <dgm:presLayoutVars>
          <dgm:bulletEnabled val="1"/>
        </dgm:presLayoutVars>
      </dgm:prSet>
      <dgm:spPr/>
      <dgm:t>
        <a:bodyPr/>
        <a:lstStyle/>
        <a:p>
          <a:endParaRPr lang="ru-RU"/>
        </a:p>
      </dgm:t>
    </dgm:pt>
    <dgm:pt modelId="{C94EDDF7-4F13-499D-B7EB-3F0C9BABB470}" type="pres">
      <dgm:prSet presAssocID="{C86B9029-3C8D-4012-845E-55DF7538C7AA}" presName="Name56" presStyleLbl="parChTrans1D2" presStyleIdx="1" presStyleCnt="3"/>
      <dgm:spPr/>
      <dgm:t>
        <a:bodyPr/>
        <a:lstStyle/>
        <a:p>
          <a:endParaRPr lang="ru-RU"/>
        </a:p>
      </dgm:t>
    </dgm:pt>
    <dgm:pt modelId="{6FD51D6D-01D2-4914-9755-D8620D8399E1}" type="pres">
      <dgm:prSet presAssocID="{07DD41BC-B70E-4EB0-8CF2-CBD76B9EE01D}" presName="text0" presStyleLbl="node1" presStyleIdx="2" presStyleCnt="4" custScaleX="293823" custScaleY="118718" custRadScaleRad="165425" custRadScaleInc="-19598">
        <dgm:presLayoutVars>
          <dgm:bulletEnabled val="1"/>
        </dgm:presLayoutVars>
      </dgm:prSet>
      <dgm:spPr/>
      <dgm:t>
        <a:bodyPr/>
        <a:lstStyle/>
        <a:p>
          <a:endParaRPr lang="ru-RU"/>
        </a:p>
      </dgm:t>
    </dgm:pt>
    <dgm:pt modelId="{1185ECBB-BBD8-4B2B-92A2-31E9CD6F90D9}" type="pres">
      <dgm:prSet presAssocID="{BBD8DECA-88CA-4ED2-9F37-1BB9470BF083}" presName="Name56" presStyleLbl="parChTrans1D2" presStyleIdx="2" presStyleCnt="3"/>
      <dgm:spPr/>
      <dgm:t>
        <a:bodyPr/>
        <a:lstStyle/>
        <a:p>
          <a:endParaRPr lang="ru-RU"/>
        </a:p>
      </dgm:t>
    </dgm:pt>
    <dgm:pt modelId="{2A5589F7-8A04-45B0-8365-54623316D75B}" type="pres">
      <dgm:prSet presAssocID="{496A5BD7-2E29-43FE-8E1A-12CC0B072679}" presName="text0" presStyleLbl="node1" presStyleIdx="3" presStyleCnt="4" custScaleX="223380" custRadScaleRad="135549" custRadScaleInc="14193">
        <dgm:presLayoutVars>
          <dgm:bulletEnabled val="1"/>
        </dgm:presLayoutVars>
      </dgm:prSet>
      <dgm:spPr/>
      <dgm:t>
        <a:bodyPr/>
        <a:lstStyle/>
        <a:p>
          <a:endParaRPr lang="ru-RU"/>
        </a:p>
      </dgm:t>
    </dgm:pt>
  </dgm:ptLst>
  <dgm:cxnLst>
    <dgm:cxn modelId="{08343762-B871-4008-B94A-76408882EFC8}" srcId="{6C8EC337-7820-4BBB-9AEC-978EF6A190A7}" destId="{7A2DDBFF-5D2D-4B8F-9F3F-EE0CB7C67C15}" srcOrd="0" destOrd="0" parTransId="{3C96E228-660E-4746-8F32-37C172FF77DB}" sibTransId="{F17B6BEF-8A03-4791-BACD-A20CC76B9957}"/>
    <dgm:cxn modelId="{7C70A5ED-9E7E-4D55-8E0F-DB761D187BA8}" type="presOf" srcId="{E2A06785-C638-45F5-9389-F1FB48750D14}" destId="{D8D56FF7-CB3E-4D54-A4BC-33428878F0B9}" srcOrd="0" destOrd="0" presId="urn:microsoft.com/office/officeart/2008/layout/RadialCluster"/>
    <dgm:cxn modelId="{30D33E66-1C7C-4463-875F-FFEEE20F60E3}" srcId="{6C8EC337-7820-4BBB-9AEC-978EF6A190A7}" destId="{07DD41BC-B70E-4EB0-8CF2-CBD76B9EE01D}" srcOrd="1" destOrd="0" parTransId="{C86B9029-3C8D-4012-845E-55DF7538C7AA}" sibTransId="{2A95B3A8-CA9A-44DC-A54C-AA41DB484E56}"/>
    <dgm:cxn modelId="{D872534A-3FD0-42E8-ABD6-CCAF89606B6E}" type="presOf" srcId="{496A5BD7-2E29-43FE-8E1A-12CC0B072679}" destId="{2A5589F7-8A04-45B0-8365-54623316D75B}" srcOrd="0" destOrd="0" presId="urn:microsoft.com/office/officeart/2008/layout/RadialCluster"/>
    <dgm:cxn modelId="{CDA29C45-6C76-42A2-9C9A-5E3569F47DE7}" type="presOf" srcId="{7A2DDBFF-5D2D-4B8F-9F3F-EE0CB7C67C15}" destId="{615B28CD-3E4F-498A-996E-DD73C3447D2B}" srcOrd="0" destOrd="0" presId="urn:microsoft.com/office/officeart/2008/layout/RadialCluster"/>
    <dgm:cxn modelId="{132BA69D-C184-432A-969F-61AE2CBEB507}" type="presOf" srcId="{3C96E228-660E-4746-8F32-37C172FF77DB}" destId="{A7C52C5D-9225-4C7F-998A-82F084346674}" srcOrd="0" destOrd="0" presId="urn:microsoft.com/office/officeart/2008/layout/RadialCluster"/>
    <dgm:cxn modelId="{3B248A47-FBD7-4AE7-A087-762B9B5168BF}" srcId="{6C8EC337-7820-4BBB-9AEC-978EF6A190A7}" destId="{496A5BD7-2E29-43FE-8E1A-12CC0B072679}" srcOrd="2" destOrd="0" parTransId="{BBD8DECA-88CA-4ED2-9F37-1BB9470BF083}" sibTransId="{9C216176-66B4-489D-9457-26A25B70EBF7}"/>
    <dgm:cxn modelId="{40AD90B4-DAA6-4F9B-AF3F-92F87CB67849}" type="presOf" srcId="{C86B9029-3C8D-4012-845E-55DF7538C7AA}" destId="{C94EDDF7-4F13-499D-B7EB-3F0C9BABB470}" srcOrd="0" destOrd="0" presId="urn:microsoft.com/office/officeart/2008/layout/RadialCluster"/>
    <dgm:cxn modelId="{1E434C9A-7879-415C-A918-EB4DA2998BDE}" type="presOf" srcId="{07DD41BC-B70E-4EB0-8CF2-CBD76B9EE01D}" destId="{6FD51D6D-01D2-4914-9755-D8620D8399E1}" srcOrd="0" destOrd="0" presId="urn:microsoft.com/office/officeart/2008/layout/RadialCluster"/>
    <dgm:cxn modelId="{9E0648A9-3654-472F-841B-122D3076D9E0}" srcId="{E2A06785-C638-45F5-9389-F1FB48750D14}" destId="{A58A742C-9188-4946-9F80-0846C7AF919C}" srcOrd="1" destOrd="0" parTransId="{6BC1842D-58CE-4B82-9FC3-6AA548F94D6A}" sibTransId="{AE0B4ED6-AAF3-4DD1-83F5-33187B29FB23}"/>
    <dgm:cxn modelId="{6CE27059-298E-4835-84B3-E6DF53BA0AF2}" type="presOf" srcId="{BBD8DECA-88CA-4ED2-9F37-1BB9470BF083}" destId="{1185ECBB-BBD8-4B2B-92A2-31E9CD6F90D9}" srcOrd="0" destOrd="0" presId="urn:microsoft.com/office/officeart/2008/layout/RadialCluster"/>
    <dgm:cxn modelId="{F2FC97C3-D363-41BA-907F-121468C9A659}" type="presOf" srcId="{6C8EC337-7820-4BBB-9AEC-978EF6A190A7}" destId="{A4C4BBED-859D-4C69-ACD1-3A8A66622982}" srcOrd="0" destOrd="0" presId="urn:microsoft.com/office/officeart/2008/layout/RadialCluster"/>
    <dgm:cxn modelId="{39532646-5BD7-433D-ACF7-CCDA62D6A31E}" srcId="{E2A06785-C638-45F5-9389-F1FB48750D14}" destId="{6C8EC337-7820-4BBB-9AEC-978EF6A190A7}" srcOrd="0" destOrd="0" parTransId="{A0563B08-F1C0-43AA-850A-C410A4C9DEAE}" sibTransId="{6C37CC01-141A-4D98-B682-54F70A14049D}"/>
    <dgm:cxn modelId="{8CB97E80-25B3-4B62-9ABE-4208FEB6F692}" type="presParOf" srcId="{D8D56FF7-CB3E-4D54-A4BC-33428878F0B9}" destId="{36EFC407-4271-4CD7-A234-985A0B897954}" srcOrd="0" destOrd="0" presId="urn:microsoft.com/office/officeart/2008/layout/RadialCluster"/>
    <dgm:cxn modelId="{20008944-1253-43B3-8B6C-053D694DE528}" type="presParOf" srcId="{36EFC407-4271-4CD7-A234-985A0B897954}" destId="{A4C4BBED-859D-4C69-ACD1-3A8A66622982}" srcOrd="0" destOrd="0" presId="urn:microsoft.com/office/officeart/2008/layout/RadialCluster"/>
    <dgm:cxn modelId="{1F9DE3D7-00EE-459C-BB6F-C8D68E1C51BF}" type="presParOf" srcId="{36EFC407-4271-4CD7-A234-985A0B897954}" destId="{A7C52C5D-9225-4C7F-998A-82F084346674}" srcOrd="1" destOrd="0" presId="urn:microsoft.com/office/officeart/2008/layout/RadialCluster"/>
    <dgm:cxn modelId="{E5535A1D-B478-432D-9C35-E418840C1709}" type="presParOf" srcId="{36EFC407-4271-4CD7-A234-985A0B897954}" destId="{615B28CD-3E4F-498A-996E-DD73C3447D2B}" srcOrd="2" destOrd="0" presId="urn:microsoft.com/office/officeart/2008/layout/RadialCluster"/>
    <dgm:cxn modelId="{6FC16B14-BAEA-4B87-92CB-46E477D72C54}" type="presParOf" srcId="{36EFC407-4271-4CD7-A234-985A0B897954}" destId="{C94EDDF7-4F13-499D-B7EB-3F0C9BABB470}" srcOrd="3" destOrd="0" presId="urn:microsoft.com/office/officeart/2008/layout/RadialCluster"/>
    <dgm:cxn modelId="{5ECB5CBC-4A9F-46E5-A962-47E6558EBA94}" type="presParOf" srcId="{36EFC407-4271-4CD7-A234-985A0B897954}" destId="{6FD51D6D-01D2-4914-9755-D8620D8399E1}" srcOrd="4" destOrd="0" presId="urn:microsoft.com/office/officeart/2008/layout/RadialCluster"/>
    <dgm:cxn modelId="{DE550553-1CB1-42AF-8930-85CC7FFE5FF0}" type="presParOf" srcId="{36EFC407-4271-4CD7-A234-985A0B897954}" destId="{1185ECBB-BBD8-4B2B-92A2-31E9CD6F90D9}" srcOrd="5" destOrd="0" presId="urn:microsoft.com/office/officeart/2008/layout/RadialCluster"/>
    <dgm:cxn modelId="{D51A151D-7258-4B9F-9ED3-A3ACB7A032A2}" type="presParOf" srcId="{36EFC407-4271-4CD7-A234-985A0B897954}" destId="{2A5589F7-8A04-45B0-8365-54623316D75B}"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31EA56A7-E5CB-4B6A-8C2C-4A677E141B29}" type="doc">
      <dgm:prSet loTypeId="urn:microsoft.com/office/officeart/2008/layout/VerticalAccentList" loCatId="list" qsTypeId="urn:microsoft.com/office/officeart/2005/8/quickstyle/3d1" qsCatId="3D" csTypeId="urn:microsoft.com/office/officeart/2005/8/colors/colorful4" csCatId="colorful" phldr="1"/>
      <dgm:spPr/>
      <dgm:t>
        <a:bodyPr/>
        <a:lstStyle/>
        <a:p>
          <a:endParaRPr lang="ru-RU"/>
        </a:p>
      </dgm:t>
    </dgm:pt>
    <dgm:pt modelId="{42EA0CDC-6771-4EE5-A8D3-9B944D35D202}">
      <dgm:prSet phldrT="[Текст]"/>
      <dgm:spPr/>
      <dgm:t>
        <a:bodyPr/>
        <a:lstStyle/>
        <a:p>
          <a:pPr algn="just"/>
          <a:r>
            <a:rPr lang="ru-RU">
              <a:latin typeface="Times New Roman" panose="02020603050405020304" pitchFamily="18" charset="0"/>
              <a:cs typeface="Times New Roman" panose="02020603050405020304" pitchFamily="18" charset="0"/>
            </a:rPr>
            <a:t>Банк вправе отказать в приеме к учету векселя, если из его содержания банк не может сделать однозначный вывод о месте платежа, лицах, обязанных по векселю, или текст векселя содержит иные дефекты, которые не позволяют осуществить права по векселю.</a:t>
          </a:r>
        </a:p>
      </dgm:t>
    </dgm:pt>
    <dgm:pt modelId="{13CA6395-C352-42E9-B7B7-89C9FF7E9142}" type="parTrans" cxnId="{8D52CB6E-DAC7-4D4A-9D09-EAD41E1CBB4B}">
      <dgm:prSet/>
      <dgm:spPr/>
      <dgm:t>
        <a:bodyPr/>
        <a:lstStyle/>
        <a:p>
          <a:pPr algn="just"/>
          <a:endParaRPr lang="ru-RU">
            <a:latin typeface="Times New Roman" panose="02020603050405020304" pitchFamily="18" charset="0"/>
            <a:cs typeface="Times New Roman" panose="02020603050405020304" pitchFamily="18" charset="0"/>
          </a:endParaRPr>
        </a:p>
      </dgm:t>
    </dgm:pt>
    <dgm:pt modelId="{6CE7D3ED-1001-4A1A-ADB5-33F21997DC9D}" type="sibTrans" cxnId="{8D52CB6E-DAC7-4D4A-9D09-EAD41E1CBB4B}">
      <dgm:prSet/>
      <dgm:spPr/>
      <dgm:t>
        <a:bodyPr/>
        <a:lstStyle/>
        <a:p>
          <a:pPr algn="just"/>
          <a:endParaRPr lang="ru-RU">
            <a:latin typeface="Times New Roman" panose="02020603050405020304" pitchFamily="18" charset="0"/>
            <a:cs typeface="Times New Roman" panose="02020603050405020304" pitchFamily="18" charset="0"/>
          </a:endParaRPr>
        </a:p>
      </dgm:t>
    </dgm:pt>
    <dgm:pt modelId="{18D724BE-1935-4766-9249-B05A7C9B3BCC}">
      <dgm:prSet/>
      <dgm:spPr/>
      <dgm:t>
        <a:bodyPr/>
        <a:lstStyle/>
        <a:p>
          <a:pPr algn="just"/>
          <a:r>
            <a:rPr lang="ru-RU">
              <a:latin typeface="Times New Roman" panose="02020603050405020304" pitchFamily="18" charset="0"/>
              <a:cs typeface="Times New Roman" panose="02020603050405020304" pitchFamily="18" charset="0"/>
            </a:rPr>
            <a:t>Банк вправе отказать клиенту в приеме к учету векселя, если срок, оставшийся до даты платежа по векселю, менее разумного срока, необходимого для пересылки (инкассации) векселя к месту платежа.</a:t>
          </a:r>
          <a:endParaRPr lang="en-US">
            <a:latin typeface="Times New Roman" panose="02020603050405020304" pitchFamily="18" charset="0"/>
            <a:cs typeface="Times New Roman" panose="02020603050405020304" pitchFamily="18" charset="0"/>
          </a:endParaRPr>
        </a:p>
      </dgm:t>
    </dgm:pt>
    <dgm:pt modelId="{72C56311-D482-4368-AF20-2EA7285ABD42}" type="parTrans" cxnId="{C1336A3C-164E-460E-9B05-E4B773613E3F}">
      <dgm:prSet/>
      <dgm:spPr/>
      <dgm:t>
        <a:bodyPr/>
        <a:lstStyle/>
        <a:p>
          <a:pPr algn="just"/>
          <a:endParaRPr lang="ru-RU">
            <a:latin typeface="Times New Roman" panose="02020603050405020304" pitchFamily="18" charset="0"/>
            <a:cs typeface="Times New Roman" panose="02020603050405020304" pitchFamily="18" charset="0"/>
          </a:endParaRPr>
        </a:p>
      </dgm:t>
    </dgm:pt>
    <dgm:pt modelId="{BAC7931F-441C-471D-9702-6436FC311C93}" type="sibTrans" cxnId="{C1336A3C-164E-460E-9B05-E4B773613E3F}">
      <dgm:prSet/>
      <dgm:spPr/>
      <dgm:t>
        <a:bodyPr/>
        <a:lstStyle/>
        <a:p>
          <a:pPr algn="just"/>
          <a:endParaRPr lang="ru-RU">
            <a:latin typeface="Times New Roman" panose="02020603050405020304" pitchFamily="18" charset="0"/>
            <a:cs typeface="Times New Roman" panose="02020603050405020304" pitchFamily="18" charset="0"/>
          </a:endParaRPr>
        </a:p>
      </dgm:t>
    </dgm:pt>
    <dgm:pt modelId="{3509F063-8C8F-492A-80FF-48EC1B15A1E9}">
      <dgm:prSet/>
      <dgm:spPr/>
      <dgm:t>
        <a:bodyPr/>
        <a:lstStyle/>
        <a:p>
          <a:pPr algn="just"/>
          <a:r>
            <a:rPr lang="ru-RU">
              <a:latin typeface="Times New Roman" panose="02020603050405020304" pitchFamily="18" charset="0"/>
              <a:cs typeface="Times New Roman" panose="02020603050405020304" pitchFamily="18" charset="0"/>
            </a:rPr>
            <a:t>Условием принятия банком векселя к учету является также непрерывность ряда индоссаментов на векселе</a:t>
          </a:r>
          <a:endParaRPr lang="en-US">
            <a:latin typeface="Times New Roman" panose="02020603050405020304" pitchFamily="18" charset="0"/>
            <a:cs typeface="Times New Roman" panose="02020603050405020304" pitchFamily="18" charset="0"/>
          </a:endParaRPr>
        </a:p>
      </dgm:t>
    </dgm:pt>
    <dgm:pt modelId="{6F8A8E75-33D2-4B80-8A1B-98997AC32F65}" type="parTrans" cxnId="{D546F7C8-EAA9-462F-8923-7D633F42C3D4}">
      <dgm:prSet/>
      <dgm:spPr/>
      <dgm:t>
        <a:bodyPr/>
        <a:lstStyle/>
        <a:p>
          <a:pPr algn="just"/>
          <a:endParaRPr lang="ru-RU">
            <a:latin typeface="Times New Roman" panose="02020603050405020304" pitchFamily="18" charset="0"/>
            <a:cs typeface="Times New Roman" panose="02020603050405020304" pitchFamily="18" charset="0"/>
          </a:endParaRPr>
        </a:p>
      </dgm:t>
    </dgm:pt>
    <dgm:pt modelId="{DFC43E21-414C-436A-BA8C-3B19F636ADA9}" type="sibTrans" cxnId="{D546F7C8-EAA9-462F-8923-7D633F42C3D4}">
      <dgm:prSet/>
      <dgm:spPr/>
      <dgm:t>
        <a:bodyPr/>
        <a:lstStyle/>
        <a:p>
          <a:pPr algn="just"/>
          <a:endParaRPr lang="ru-RU">
            <a:latin typeface="Times New Roman" panose="02020603050405020304" pitchFamily="18" charset="0"/>
            <a:cs typeface="Times New Roman" panose="02020603050405020304" pitchFamily="18" charset="0"/>
          </a:endParaRPr>
        </a:p>
      </dgm:t>
    </dgm:pt>
    <dgm:pt modelId="{1FA708F7-3F52-462B-807F-DC097CDF0191}" type="pres">
      <dgm:prSet presAssocID="{31EA56A7-E5CB-4B6A-8C2C-4A677E141B29}" presName="Name0" presStyleCnt="0">
        <dgm:presLayoutVars>
          <dgm:chMax/>
          <dgm:chPref/>
          <dgm:dir/>
        </dgm:presLayoutVars>
      </dgm:prSet>
      <dgm:spPr/>
      <dgm:t>
        <a:bodyPr/>
        <a:lstStyle/>
        <a:p>
          <a:endParaRPr lang="ru-RU"/>
        </a:p>
      </dgm:t>
    </dgm:pt>
    <dgm:pt modelId="{19A07E29-AAC6-4AC6-AD24-4866461BFF77}" type="pres">
      <dgm:prSet presAssocID="{42EA0CDC-6771-4EE5-A8D3-9B944D35D202}" presName="parenttextcomposite" presStyleCnt="0"/>
      <dgm:spPr/>
      <dgm:t>
        <a:bodyPr/>
        <a:lstStyle/>
        <a:p>
          <a:endParaRPr lang="ru-RU"/>
        </a:p>
      </dgm:t>
    </dgm:pt>
    <dgm:pt modelId="{84EE7407-D4C1-4EED-B647-4BED71AE8F26}" type="pres">
      <dgm:prSet presAssocID="{42EA0CDC-6771-4EE5-A8D3-9B944D35D202}" presName="parenttext" presStyleLbl="revTx" presStyleIdx="0" presStyleCnt="3">
        <dgm:presLayoutVars>
          <dgm:chMax/>
          <dgm:chPref val="2"/>
          <dgm:bulletEnabled val="1"/>
        </dgm:presLayoutVars>
      </dgm:prSet>
      <dgm:spPr/>
      <dgm:t>
        <a:bodyPr/>
        <a:lstStyle/>
        <a:p>
          <a:endParaRPr lang="ru-RU"/>
        </a:p>
      </dgm:t>
    </dgm:pt>
    <dgm:pt modelId="{9965D48A-F05B-4EBF-B167-BDA9231CB241}" type="pres">
      <dgm:prSet presAssocID="{42EA0CDC-6771-4EE5-A8D3-9B944D35D202}" presName="parallelogramComposite" presStyleCnt="0"/>
      <dgm:spPr/>
      <dgm:t>
        <a:bodyPr/>
        <a:lstStyle/>
        <a:p>
          <a:endParaRPr lang="ru-RU"/>
        </a:p>
      </dgm:t>
    </dgm:pt>
    <dgm:pt modelId="{912A128C-4574-4142-8CFA-0D6B1B04C91C}" type="pres">
      <dgm:prSet presAssocID="{42EA0CDC-6771-4EE5-A8D3-9B944D35D202}" presName="parallelogram1" presStyleLbl="alignNode1" presStyleIdx="0" presStyleCnt="21"/>
      <dgm:spPr/>
      <dgm:t>
        <a:bodyPr/>
        <a:lstStyle/>
        <a:p>
          <a:endParaRPr lang="ru-RU"/>
        </a:p>
      </dgm:t>
    </dgm:pt>
    <dgm:pt modelId="{307A6FB4-EB2A-426D-864F-D075EE65862F}" type="pres">
      <dgm:prSet presAssocID="{42EA0CDC-6771-4EE5-A8D3-9B944D35D202}" presName="parallelogram2" presStyleLbl="alignNode1" presStyleIdx="1" presStyleCnt="21"/>
      <dgm:spPr/>
      <dgm:t>
        <a:bodyPr/>
        <a:lstStyle/>
        <a:p>
          <a:endParaRPr lang="ru-RU"/>
        </a:p>
      </dgm:t>
    </dgm:pt>
    <dgm:pt modelId="{4F3CB892-7E10-4855-B7F2-BC2AF0A533AE}" type="pres">
      <dgm:prSet presAssocID="{42EA0CDC-6771-4EE5-A8D3-9B944D35D202}" presName="parallelogram3" presStyleLbl="alignNode1" presStyleIdx="2" presStyleCnt="21"/>
      <dgm:spPr/>
      <dgm:t>
        <a:bodyPr/>
        <a:lstStyle/>
        <a:p>
          <a:endParaRPr lang="ru-RU"/>
        </a:p>
      </dgm:t>
    </dgm:pt>
    <dgm:pt modelId="{BBAD5F72-E700-4777-8B4F-26525940F4F9}" type="pres">
      <dgm:prSet presAssocID="{42EA0CDC-6771-4EE5-A8D3-9B944D35D202}" presName="parallelogram4" presStyleLbl="alignNode1" presStyleIdx="3" presStyleCnt="21"/>
      <dgm:spPr/>
      <dgm:t>
        <a:bodyPr/>
        <a:lstStyle/>
        <a:p>
          <a:endParaRPr lang="ru-RU"/>
        </a:p>
      </dgm:t>
    </dgm:pt>
    <dgm:pt modelId="{1AE02928-B252-48A2-AE56-673C54C016EE}" type="pres">
      <dgm:prSet presAssocID="{42EA0CDC-6771-4EE5-A8D3-9B944D35D202}" presName="parallelogram5" presStyleLbl="alignNode1" presStyleIdx="4" presStyleCnt="21"/>
      <dgm:spPr/>
      <dgm:t>
        <a:bodyPr/>
        <a:lstStyle/>
        <a:p>
          <a:endParaRPr lang="ru-RU"/>
        </a:p>
      </dgm:t>
    </dgm:pt>
    <dgm:pt modelId="{55D336A2-C76D-4775-9811-A8336C4918ED}" type="pres">
      <dgm:prSet presAssocID="{42EA0CDC-6771-4EE5-A8D3-9B944D35D202}" presName="parallelogram6" presStyleLbl="alignNode1" presStyleIdx="5" presStyleCnt="21"/>
      <dgm:spPr/>
      <dgm:t>
        <a:bodyPr/>
        <a:lstStyle/>
        <a:p>
          <a:endParaRPr lang="ru-RU"/>
        </a:p>
      </dgm:t>
    </dgm:pt>
    <dgm:pt modelId="{271256EA-619B-4EC0-BC7E-2CC108C6179A}" type="pres">
      <dgm:prSet presAssocID="{42EA0CDC-6771-4EE5-A8D3-9B944D35D202}" presName="parallelogram7" presStyleLbl="alignNode1" presStyleIdx="6" presStyleCnt="21"/>
      <dgm:spPr/>
      <dgm:t>
        <a:bodyPr/>
        <a:lstStyle/>
        <a:p>
          <a:endParaRPr lang="ru-RU"/>
        </a:p>
      </dgm:t>
    </dgm:pt>
    <dgm:pt modelId="{7848097C-15DF-46EB-BEDB-F513D93FAEB3}" type="pres">
      <dgm:prSet presAssocID="{6CE7D3ED-1001-4A1A-ADB5-33F21997DC9D}" presName="sibTrans" presStyleCnt="0"/>
      <dgm:spPr/>
      <dgm:t>
        <a:bodyPr/>
        <a:lstStyle/>
        <a:p>
          <a:endParaRPr lang="ru-RU"/>
        </a:p>
      </dgm:t>
    </dgm:pt>
    <dgm:pt modelId="{6F5A05B3-FFD7-409F-B0A4-DDE9A9D0CA6B}" type="pres">
      <dgm:prSet presAssocID="{18D724BE-1935-4766-9249-B05A7C9B3BCC}" presName="parenttextcomposite" presStyleCnt="0"/>
      <dgm:spPr/>
      <dgm:t>
        <a:bodyPr/>
        <a:lstStyle/>
        <a:p>
          <a:endParaRPr lang="ru-RU"/>
        </a:p>
      </dgm:t>
    </dgm:pt>
    <dgm:pt modelId="{793C8F44-3C7B-4857-A792-F18BD863A907}" type="pres">
      <dgm:prSet presAssocID="{18D724BE-1935-4766-9249-B05A7C9B3BCC}" presName="parenttext" presStyleLbl="revTx" presStyleIdx="1" presStyleCnt="3">
        <dgm:presLayoutVars>
          <dgm:chMax/>
          <dgm:chPref val="2"/>
          <dgm:bulletEnabled val="1"/>
        </dgm:presLayoutVars>
      </dgm:prSet>
      <dgm:spPr/>
      <dgm:t>
        <a:bodyPr/>
        <a:lstStyle/>
        <a:p>
          <a:endParaRPr lang="ru-RU"/>
        </a:p>
      </dgm:t>
    </dgm:pt>
    <dgm:pt modelId="{69920FEA-C047-45B8-B47E-A8A88BDD020C}" type="pres">
      <dgm:prSet presAssocID="{18D724BE-1935-4766-9249-B05A7C9B3BCC}" presName="parallelogramComposite" presStyleCnt="0"/>
      <dgm:spPr/>
      <dgm:t>
        <a:bodyPr/>
        <a:lstStyle/>
        <a:p>
          <a:endParaRPr lang="ru-RU"/>
        </a:p>
      </dgm:t>
    </dgm:pt>
    <dgm:pt modelId="{8B7B94D2-96E8-47F6-B25C-390BF9DD7AE8}" type="pres">
      <dgm:prSet presAssocID="{18D724BE-1935-4766-9249-B05A7C9B3BCC}" presName="parallelogram1" presStyleLbl="alignNode1" presStyleIdx="7" presStyleCnt="21"/>
      <dgm:spPr/>
      <dgm:t>
        <a:bodyPr/>
        <a:lstStyle/>
        <a:p>
          <a:endParaRPr lang="ru-RU"/>
        </a:p>
      </dgm:t>
    </dgm:pt>
    <dgm:pt modelId="{78E91FCE-E29B-4FDC-9AEC-38419909208F}" type="pres">
      <dgm:prSet presAssocID="{18D724BE-1935-4766-9249-B05A7C9B3BCC}" presName="parallelogram2" presStyleLbl="alignNode1" presStyleIdx="8" presStyleCnt="21"/>
      <dgm:spPr/>
      <dgm:t>
        <a:bodyPr/>
        <a:lstStyle/>
        <a:p>
          <a:endParaRPr lang="ru-RU"/>
        </a:p>
      </dgm:t>
    </dgm:pt>
    <dgm:pt modelId="{D54B4EEC-7CC8-43C3-9FDA-45E153105012}" type="pres">
      <dgm:prSet presAssocID="{18D724BE-1935-4766-9249-B05A7C9B3BCC}" presName="parallelogram3" presStyleLbl="alignNode1" presStyleIdx="9" presStyleCnt="21"/>
      <dgm:spPr/>
      <dgm:t>
        <a:bodyPr/>
        <a:lstStyle/>
        <a:p>
          <a:endParaRPr lang="ru-RU"/>
        </a:p>
      </dgm:t>
    </dgm:pt>
    <dgm:pt modelId="{669B6EC5-41A2-46F2-9105-D2B01AC9743C}" type="pres">
      <dgm:prSet presAssocID="{18D724BE-1935-4766-9249-B05A7C9B3BCC}" presName="parallelogram4" presStyleLbl="alignNode1" presStyleIdx="10" presStyleCnt="21"/>
      <dgm:spPr/>
      <dgm:t>
        <a:bodyPr/>
        <a:lstStyle/>
        <a:p>
          <a:endParaRPr lang="ru-RU"/>
        </a:p>
      </dgm:t>
    </dgm:pt>
    <dgm:pt modelId="{411CEBAB-C6D0-4F05-896B-22886A814DF6}" type="pres">
      <dgm:prSet presAssocID="{18D724BE-1935-4766-9249-B05A7C9B3BCC}" presName="parallelogram5" presStyleLbl="alignNode1" presStyleIdx="11" presStyleCnt="21"/>
      <dgm:spPr/>
      <dgm:t>
        <a:bodyPr/>
        <a:lstStyle/>
        <a:p>
          <a:endParaRPr lang="ru-RU"/>
        </a:p>
      </dgm:t>
    </dgm:pt>
    <dgm:pt modelId="{3A4492DD-7EA0-4B0C-A090-9B43230F9C3D}" type="pres">
      <dgm:prSet presAssocID="{18D724BE-1935-4766-9249-B05A7C9B3BCC}" presName="parallelogram6" presStyleLbl="alignNode1" presStyleIdx="12" presStyleCnt="21"/>
      <dgm:spPr/>
      <dgm:t>
        <a:bodyPr/>
        <a:lstStyle/>
        <a:p>
          <a:endParaRPr lang="ru-RU"/>
        </a:p>
      </dgm:t>
    </dgm:pt>
    <dgm:pt modelId="{CD049B3A-4D21-42E9-A6F1-A9758D0F34C5}" type="pres">
      <dgm:prSet presAssocID="{18D724BE-1935-4766-9249-B05A7C9B3BCC}" presName="parallelogram7" presStyleLbl="alignNode1" presStyleIdx="13" presStyleCnt="21"/>
      <dgm:spPr/>
      <dgm:t>
        <a:bodyPr/>
        <a:lstStyle/>
        <a:p>
          <a:endParaRPr lang="ru-RU"/>
        </a:p>
      </dgm:t>
    </dgm:pt>
    <dgm:pt modelId="{EF148404-49AF-4D5B-B87C-1F361C97D5BA}" type="pres">
      <dgm:prSet presAssocID="{BAC7931F-441C-471D-9702-6436FC311C93}" presName="sibTrans" presStyleCnt="0"/>
      <dgm:spPr/>
      <dgm:t>
        <a:bodyPr/>
        <a:lstStyle/>
        <a:p>
          <a:endParaRPr lang="ru-RU"/>
        </a:p>
      </dgm:t>
    </dgm:pt>
    <dgm:pt modelId="{DBD3D75F-CA76-43B1-93F5-003B73359ABC}" type="pres">
      <dgm:prSet presAssocID="{3509F063-8C8F-492A-80FF-48EC1B15A1E9}" presName="parenttextcomposite" presStyleCnt="0"/>
      <dgm:spPr/>
      <dgm:t>
        <a:bodyPr/>
        <a:lstStyle/>
        <a:p>
          <a:endParaRPr lang="ru-RU"/>
        </a:p>
      </dgm:t>
    </dgm:pt>
    <dgm:pt modelId="{03715A5C-FFAE-4F09-B745-8795041CE045}" type="pres">
      <dgm:prSet presAssocID="{3509F063-8C8F-492A-80FF-48EC1B15A1E9}" presName="parenttext" presStyleLbl="revTx" presStyleIdx="2" presStyleCnt="3">
        <dgm:presLayoutVars>
          <dgm:chMax/>
          <dgm:chPref val="2"/>
          <dgm:bulletEnabled val="1"/>
        </dgm:presLayoutVars>
      </dgm:prSet>
      <dgm:spPr/>
      <dgm:t>
        <a:bodyPr/>
        <a:lstStyle/>
        <a:p>
          <a:endParaRPr lang="ru-RU"/>
        </a:p>
      </dgm:t>
    </dgm:pt>
    <dgm:pt modelId="{714B14C6-C097-4D12-A533-75E70C5D4AFF}" type="pres">
      <dgm:prSet presAssocID="{3509F063-8C8F-492A-80FF-48EC1B15A1E9}" presName="parallelogramComposite" presStyleCnt="0"/>
      <dgm:spPr/>
      <dgm:t>
        <a:bodyPr/>
        <a:lstStyle/>
        <a:p>
          <a:endParaRPr lang="ru-RU"/>
        </a:p>
      </dgm:t>
    </dgm:pt>
    <dgm:pt modelId="{09457F4F-FE7F-40C1-AE0E-5AB42C1A37A3}" type="pres">
      <dgm:prSet presAssocID="{3509F063-8C8F-492A-80FF-48EC1B15A1E9}" presName="parallelogram1" presStyleLbl="alignNode1" presStyleIdx="14" presStyleCnt="21"/>
      <dgm:spPr/>
      <dgm:t>
        <a:bodyPr/>
        <a:lstStyle/>
        <a:p>
          <a:endParaRPr lang="ru-RU"/>
        </a:p>
      </dgm:t>
    </dgm:pt>
    <dgm:pt modelId="{A72E7218-DE39-4260-866B-69EFE2B78143}" type="pres">
      <dgm:prSet presAssocID="{3509F063-8C8F-492A-80FF-48EC1B15A1E9}" presName="parallelogram2" presStyleLbl="alignNode1" presStyleIdx="15" presStyleCnt="21"/>
      <dgm:spPr/>
      <dgm:t>
        <a:bodyPr/>
        <a:lstStyle/>
        <a:p>
          <a:endParaRPr lang="ru-RU"/>
        </a:p>
      </dgm:t>
    </dgm:pt>
    <dgm:pt modelId="{ECC33A3E-C20E-470F-9238-A94F5DA08156}" type="pres">
      <dgm:prSet presAssocID="{3509F063-8C8F-492A-80FF-48EC1B15A1E9}" presName="parallelogram3" presStyleLbl="alignNode1" presStyleIdx="16" presStyleCnt="21"/>
      <dgm:spPr/>
      <dgm:t>
        <a:bodyPr/>
        <a:lstStyle/>
        <a:p>
          <a:endParaRPr lang="ru-RU"/>
        </a:p>
      </dgm:t>
    </dgm:pt>
    <dgm:pt modelId="{D21C34EF-78C2-4362-A1E6-9E7880403CBC}" type="pres">
      <dgm:prSet presAssocID="{3509F063-8C8F-492A-80FF-48EC1B15A1E9}" presName="parallelogram4" presStyleLbl="alignNode1" presStyleIdx="17" presStyleCnt="21"/>
      <dgm:spPr/>
      <dgm:t>
        <a:bodyPr/>
        <a:lstStyle/>
        <a:p>
          <a:endParaRPr lang="ru-RU"/>
        </a:p>
      </dgm:t>
    </dgm:pt>
    <dgm:pt modelId="{18A1CDED-9F80-454F-97B2-B8C4F10DE554}" type="pres">
      <dgm:prSet presAssocID="{3509F063-8C8F-492A-80FF-48EC1B15A1E9}" presName="parallelogram5" presStyleLbl="alignNode1" presStyleIdx="18" presStyleCnt="21"/>
      <dgm:spPr/>
      <dgm:t>
        <a:bodyPr/>
        <a:lstStyle/>
        <a:p>
          <a:endParaRPr lang="ru-RU"/>
        </a:p>
      </dgm:t>
    </dgm:pt>
    <dgm:pt modelId="{2EC19916-7CBA-44EE-97DA-FAF1CB9B3123}" type="pres">
      <dgm:prSet presAssocID="{3509F063-8C8F-492A-80FF-48EC1B15A1E9}" presName="parallelogram6" presStyleLbl="alignNode1" presStyleIdx="19" presStyleCnt="21"/>
      <dgm:spPr/>
      <dgm:t>
        <a:bodyPr/>
        <a:lstStyle/>
        <a:p>
          <a:endParaRPr lang="ru-RU"/>
        </a:p>
      </dgm:t>
    </dgm:pt>
    <dgm:pt modelId="{28289CDF-58F7-4DBA-900F-9D17F9E2656F}" type="pres">
      <dgm:prSet presAssocID="{3509F063-8C8F-492A-80FF-48EC1B15A1E9}" presName="parallelogram7" presStyleLbl="alignNode1" presStyleIdx="20" presStyleCnt="21"/>
      <dgm:spPr/>
      <dgm:t>
        <a:bodyPr/>
        <a:lstStyle/>
        <a:p>
          <a:endParaRPr lang="ru-RU"/>
        </a:p>
      </dgm:t>
    </dgm:pt>
  </dgm:ptLst>
  <dgm:cxnLst>
    <dgm:cxn modelId="{D546F7C8-EAA9-462F-8923-7D633F42C3D4}" srcId="{31EA56A7-E5CB-4B6A-8C2C-4A677E141B29}" destId="{3509F063-8C8F-492A-80FF-48EC1B15A1E9}" srcOrd="2" destOrd="0" parTransId="{6F8A8E75-33D2-4B80-8A1B-98997AC32F65}" sibTransId="{DFC43E21-414C-436A-BA8C-3B19F636ADA9}"/>
    <dgm:cxn modelId="{FC1D8B1E-3DC2-4FCF-A179-40E4888227EE}" type="presOf" srcId="{18D724BE-1935-4766-9249-B05A7C9B3BCC}" destId="{793C8F44-3C7B-4857-A792-F18BD863A907}" srcOrd="0" destOrd="0" presId="urn:microsoft.com/office/officeart/2008/layout/VerticalAccentList"/>
    <dgm:cxn modelId="{E9A97431-B10C-4797-9A90-A104E1752B29}" type="presOf" srcId="{42EA0CDC-6771-4EE5-A8D3-9B944D35D202}" destId="{84EE7407-D4C1-4EED-B647-4BED71AE8F26}" srcOrd="0" destOrd="0" presId="urn:microsoft.com/office/officeart/2008/layout/VerticalAccentList"/>
    <dgm:cxn modelId="{A0F97535-7E80-4A5D-8506-0EE866719BAB}" type="presOf" srcId="{31EA56A7-E5CB-4B6A-8C2C-4A677E141B29}" destId="{1FA708F7-3F52-462B-807F-DC097CDF0191}" srcOrd="0" destOrd="0" presId="urn:microsoft.com/office/officeart/2008/layout/VerticalAccentList"/>
    <dgm:cxn modelId="{C1336A3C-164E-460E-9B05-E4B773613E3F}" srcId="{31EA56A7-E5CB-4B6A-8C2C-4A677E141B29}" destId="{18D724BE-1935-4766-9249-B05A7C9B3BCC}" srcOrd="1" destOrd="0" parTransId="{72C56311-D482-4368-AF20-2EA7285ABD42}" sibTransId="{BAC7931F-441C-471D-9702-6436FC311C93}"/>
    <dgm:cxn modelId="{8D52CB6E-DAC7-4D4A-9D09-EAD41E1CBB4B}" srcId="{31EA56A7-E5CB-4B6A-8C2C-4A677E141B29}" destId="{42EA0CDC-6771-4EE5-A8D3-9B944D35D202}" srcOrd="0" destOrd="0" parTransId="{13CA6395-C352-42E9-B7B7-89C9FF7E9142}" sibTransId="{6CE7D3ED-1001-4A1A-ADB5-33F21997DC9D}"/>
    <dgm:cxn modelId="{9BAFD2D5-133E-468C-88BA-D380F1F7E8EB}" type="presOf" srcId="{3509F063-8C8F-492A-80FF-48EC1B15A1E9}" destId="{03715A5C-FFAE-4F09-B745-8795041CE045}" srcOrd="0" destOrd="0" presId="urn:microsoft.com/office/officeart/2008/layout/VerticalAccentList"/>
    <dgm:cxn modelId="{A4FD1286-A97E-4742-9FFC-E7E714E87A07}" type="presParOf" srcId="{1FA708F7-3F52-462B-807F-DC097CDF0191}" destId="{19A07E29-AAC6-4AC6-AD24-4866461BFF77}" srcOrd="0" destOrd="0" presId="urn:microsoft.com/office/officeart/2008/layout/VerticalAccentList"/>
    <dgm:cxn modelId="{9C2D3C16-7553-4BEE-8FA9-3C4D48B922FB}" type="presParOf" srcId="{19A07E29-AAC6-4AC6-AD24-4866461BFF77}" destId="{84EE7407-D4C1-4EED-B647-4BED71AE8F26}" srcOrd="0" destOrd="0" presId="urn:microsoft.com/office/officeart/2008/layout/VerticalAccentList"/>
    <dgm:cxn modelId="{94EEA7E5-68B1-400E-98A7-542707DD1255}" type="presParOf" srcId="{1FA708F7-3F52-462B-807F-DC097CDF0191}" destId="{9965D48A-F05B-4EBF-B167-BDA9231CB241}" srcOrd="1" destOrd="0" presId="urn:microsoft.com/office/officeart/2008/layout/VerticalAccentList"/>
    <dgm:cxn modelId="{BB028771-A8BB-49C9-BE64-393CEF96A0E5}" type="presParOf" srcId="{9965D48A-F05B-4EBF-B167-BDA9231CB241}" destId="{912A128C-4574-4142-8CFA-0D6B1B04C91C}" srcOrd="0" destOrd="0" presId="urn:microsoft.com/office/officeart/2008/layout/VerticalAccentList"/>
    <dgm:cxn modelId="{912BDD9F-6F66-4405-962F-7AB204ABAA9D}" type="presParOf" srcId="{9965D48A-F05B-4EBF-B167-BDA9231CB241}" destId="{307A6FB4-EB2A-426D-864F-D075EE65862F}" srcOrd="1" destOrd="0" presId="urn:microsoft.com/office/officeart/2008/layout/VerticalAccentList"/>
    <dgm:cxn modelId="{9F402EF2-7CAE-4BED-846E-43006EE9D436}" type="presParOf" srcId="{9965D48A-F05B-4EBF-B167-BDA9231CB241}" destId="{4F3CB892-7E10-4855-B7F2-BC2AF0A533AE}" srcOrd="2" destOrd="0" presId="urn:microsoft.com/office/officeart/2008/layout/VerticalAccentList"/>
    <dgm:cxn modelId="{4FCC2AF2-1625-4902-A307-1E2B7B489110}" type="presParOf" srcId="{9965D48A-F05B-4EBF-B167-BDA9231CB241}" destId="{BBAD5F72-E700-4777-8B4F-26525940F4F9}" srcOrd="3" destOrd="0" presId="urn:microsoft.com/office/officeart/2008/layout/VerticalAccentList"/>
    <dgm:cxn modelId="{9F540F11-1F98-420A-8A10-53F163CCC7C0}" type="presParOf" srcId="{9965D48A-F05B-4EBF-B167-BDA9231CB241}" destId="{1AE02928-B252-48A2-AE56-673C54C016EE}" srcOrd="4" destOrd="0" presId="urn:microsoft.com/office/officeart/2008/layout/VerticalAccentList"/>
    <dgm:cxn modelId="{FEE9B01A-0A66-4C7D-84F3-AB35406F023F}" type="presParOf" srcId="{9965D48A-F05B-4EBF-B167-BDA9231CB241}" destId="{55D336A2-C76D-4775-9811-A8336C4918ED}" srcOrd="5" destOrd="0" presId="urn:microsoft.com/office/officeart/2008/layout/VerticalAccentList"/>
    <dgm:cxn modelId="{9A989122-E8BF-46C1-82BF-77858AD2F0BD}" type="presParOf" srcId="{9965D48A-F05B-4EBF-B167-BDA9231CB241}" destId="{271256EA-619B-4EC0-BC7E-2CC108C6179A}" srcOrd="6" destOrd="0" presId="urn:microsoft.com/office/officeart/2008/layout/VerticalAccentList"/>
    <dgm:cxn modelId="{F8D529DF-1CEE-484E-A322-C7C2DDC40271}" type="presParOf" srcId="{1FA708F7-3F52-462B-807F-DC097CDF0191}" destId="{7848097C-15DF-46EB-BEDB-F513D93FAEB3}" srcOrd="2" destOrd="0" presId="urn:microsoft.com/office/officeart/2008/layout/VerticalAccentList"/>
    <dgm:cxn modelId="{F9764590-01D7-4B95-8E2F-CB13760B738B}" type="presParOf" srcId="{1FA708F7-3F52-462B-807F-DC097CDF0191}" destId="{6F5A05B3-FFD7-409F-B0A4-DDE9A9D0CA6B}" srcOrd="3" destOrd="0" presId="urn:microsoft.com/office/officeart/2008/layout/VerticalAccentList"/>
    <dgm:cxn modelId="{FD9EF9B4-7500-4C9A-9657-FABB8B4374CA}" type="presParOf" srcId="{6F5A05B3-FFD7-409F-B0A4-DDE9A9D0CA6B}" destId="{793C8F44-3C7B-4857-A792-F18BD863A907}" srcOrd="0" destOrd="0" presId="urn:microsoft.com/office/officeart/2008/layout/VerticalAccentList"/>
    <dgm:cxn modelId="{82407601-E052-4C33-A0A2-5DEB74711B04}" type="presParOf" srcId="{1FA708F7-3F52-462B-807F-DC097CDF0191}" destId="{69920FEA-C047-45B8-B47E-A8A88BDD020C}" srcOrd="4" destOrd="0" presId="urn:microsoft.com/office/officeart/2008/layout/VerticalAccentList"/>
    <dgm:cxn modelId="{970B7A60-CD73-450D-925D-17B528AAEBC0}" type="presParOf" srcId="{69920FEA-C047-45B8-B47E-A8A88BDD020C}" destId="{8B7B94D2-96E8-47F6-B25C-390BF9DD7AE8}" srcOrd="0" destOrd="0" presId="urn:microsoft.com/office/officeart/2008/layout/VerticalAccentList"/>
    <dgm:cxn modelId="{A5481ED2-19EA-4133-9A18-37CFCB9ACE49}" type="presParOf" srcId="{69920FEA-C047-45B8-B47E-A8A88BDD020C}" destId="{78E91FCE-E29B-4FDC-9AEC-38419909208F}" srcOrd="1" destOrd="0" presId="urn:microsoft.com/office/officeart/2008/layout/VerticalAccentList"/>
    <dgm:cxn modelId="{AA519B54-DFCF-402E-8B4C-0375A707B2D5}" type="presParOf" srcId="{69920FEA-C047-45B8-B47E-A8A88BDD020C}" destId="{D54B4EEC-7CC8-43C3-9FDA-45E153105012}" srcOrd="2" destOrd="0" presId="urn:microsoft.com/office/officeart/2008/layout/VerticalAccentList"/>
    <dgm:cxn modelId="{22CB7795-B439-4F8B-9B1A-4CAC1CA4B999}" type="presParOf" srcId="{69920FEA-C047-45B8-B47E-A8A88BDD020C}" destId="{669B6EC5-41A2-46F2-9105-D2B01AC9743C}" srcOrd="3" destOrd="0" presId="urn:microsoft.com/office/officeart/2008/layout/VerticalAccentList"/>
    <dgm:cxn modelId="{B6DA3815-1F8C-4AE7-AB53-13BFE1B2E384}" type="presParOf" srcId="{69920FEA-C047-45B8-B47E-A8A88BDD020C}" destId="{411CEBAB-C6D0-4F05-896B-22886A814DF6}" srcOrd="4" destOrd="0" presId="urn:microsoft.com/office/officeart/2008/layout/VerticalAccentList"/>
    <dgm:cxn modelId="{C797DB0F-C178-4F08-A8B1-5EEC8EAC26CB}" type="presParOf" srcId="{69920FEA-C047-45B8-B47E-A8A88BDD020C}" destId="{3A4492DD-7EA0-4B0C-A090-9B43230F9C3D}" srcOrd="5" destOrd="0" presId="urn:microsoft.com/office/officeart/2008/layout/VerticalAccentList"/>
    <dgm:cxn modelId="{D6C3BE3D-DA47-4DEC-B7BC-EDA93CCCA49C}" type="presParOf" srcId="{69920FEA-C047-45B8-B47E-A8A88BDD020C}" destId="{CD049B3A-4D21-42E9-A6F1-A9758D0F34C5}" srcOrd="6" destOrd="0" presId="urn:microsoft.com/office/officeart/2008/layout/VerticalAccentList"/>
    <dgm:cxn modelId="{C1C65BD8-80A6-45A9-B3C2-7F01DAF7CABD}" type="presParOf" srcId="{1FA708F7-3F52-462B-807F-DC097CDF0191}" destId="{EF148404-49AF-4D5B-B87C-1F361C97D5BA}" srcOrd="5" destOrd="0" presId="urn:microsoft.com/office/officeart/2008/layout/VerticalAccentList"/>
    <dgm:cxn modelId="{76CD0DB9-81A0-4ABC-8807-597317BB5455}" type="presParOf" srcId="{1FA708F7-3F52-462B-807F-DC097CDF0191}" destId="{DBD3D75F-CA76-43B1-93F5-003B73359ABC}" srcOrd="6" destOrd="0" presId="urn:microsoft.com/office/officeart/2008/layout/VerticalAccentList"/>
    <dgm:cxn modelId="{807C3AAB-E869-41E4-9F65-95E55FBDB70B}" type="presParOf" srcId="{DBD3D75F-CA76-43B1-93F5-003B73359ABC}" destId="{03715A5C-FFAE-4F09-B745-8795041CE045}" srcOrd="0" destOrd="0" presId="urn:microsoft.com/office/officeart/2008/layout/VerticalAccentList"/>
    <dgm:cxn modelId="{24BB9801-0854-4E55-B23F-EEC5183C5165}" type="presParOf" srcId="{1FA708F7-3F52-462B-807F-DC097CDF0191}" destId="{714B14C6-C097-4D12-A533-75E70C5D4AFF}" srcOrd="7" destOrd="0" presId="urn:microsoft.com/office/officeart/2008/layout/VerticalAccentList"/>
    <dgm:cxn modelId="{83EED4FC-E2EB-45BF-9F9B-57324DD2F7DE}" type="presParOf" srcId="{714B14C6-C097-4D12-A533-75E70C5D4AFF}" destId="{09457F4F-FE7F-40C1-AE0E-5AB42C1A37A3}" srcOrd="0" destOrd="0" presId="urn:microsoft.com/office/officeart/2008/layout/VerticalAccentList"/>
    <dgm:cxn modelId="{91C66FA7-81D4-49A2-9825-B18B65F11498}" type="presParOf" srcId="{714B14C6-C097-4D12-A533-75E70C5D4AFF}" destId="{A72E7218-DE39-4260-866B-69EFE2B78143}" srcOrd="1" destOrd="0" presId="urn:microsoft.com/office/officeart/2008/layout/VerticalAccentList"/>
    <dgm:cxn modelId="{ABD00F08-9111-4A41-AE75-C875DA281950}" type="presParOf" srcId="{714B14C6-C097-4D12-A533-75E70C5D4AFF}" destId="{ECC33A3E-C20E-470F-9238-A94F5DA08156}" srcOrd="2" destOrd="0" presId="urn:microsoft.com/office/officeart/2008/layout/VerticalAccentList"/>
    <dgm:cxn modelId="{416515CA-DD86-4CA9-9F88-523868F4ADD0}" type="presParOf" srcId="{714B14C6-C097-4D12-A533-75E70C5D4AFF}" destId="{D21C34EF-78C2-4362-A1E6-9E7880403CBC}" srcOrd="3" destOrd="0" presId="urn:microsoft.com/office/officeart/2008/layout/VerticalAccentList"/>
    <dgm:cxn modelId="{AB774D6D-F272-4451-B15E-94B191AB6AD8}" type="presParOf" srcId="{714B14C6-C097-4D12-A533-75E70C5D4AFF}" destId="{18A1CDED-9F80-454F-97B2-B8C4F10DE554}" srcOrd="4" destOrd="0" presId="urn:microsoft.com/office/officeart/2008/layout/VerticalAccentList"/>
    <dgm:cxn modelId="{C845C0E1-1A19-4CF3-8957-4E36D72AAAB4}" type="presParOf" srcId="{714B14C6-C097-4D12-A533-75E70C5D4AFF}" destId="{2EC19916-7CBA-44EE-97DA-FAF1CB9B3123}" srcOrd="5" destOrd="0" presId="urn:microsoft.com/office/officeart/2008/layout/VerticalAccentList"/>
    <dgm:cxn modelId="{24DCB31D-7F1B-44A0-873D-ADA21366BAD1}" type="presParOf" srcId="{714B14C6-C097-4D12-A533-75E70C5D4AFF}" destId="{28289CDF-58F7-4DBA-900F-9D17F9E2656F}"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28BC83-94C9-4D8B-8BB4-A8E9E050E4FD}" type="doc">
      <dgm:prSet loTypeId="urn:microsoft.com/office/officeart/2005/8/layout/hList3" loCatId="list" qsTypeId="urn:microsoft.com/office/officeart/2005/8/quickstyle/3d2" qsCatId="3D" csTypeId="urn:microsoft.com/office/officeart/2005/8/colors/colorful1" csCatId="colorful" phldr="1"/>
      <dgm:spPr/>
      <dgm:t>
        <a:bodyPr/>
        <a:lstStyle/>
        <a:p>
          <a:endParaRPr lang="ru-RU"/>
        </a:p>
      </dgm:t>
    </dgm:pt>
    <dgm:pt modelId="{DBD39222-768D-4D40-B18A-AE6901F313A4}">
      <dgm:prSet phldrT="[Текст]"/>
      <dgm:spPr/>
      <dgm:t>
        <a:bodyPr/>
        <a:lstStyle/>
        <a:p>
          <a:r>
            <a:rPr lang="ru-RU">
              <a:solidFill>
                <a:schemeClr val="tx1"/>
              </a:solidFill>
              <a:latin typeface="Times New Roman" panose="02020603050405020304" pitchFamily="18" charset="0"/>
              <a:cs typeface="Times New Roman" panose="02020603050405020304" pitchFamily="18" charset="0"/>
            </a:rPr>
            <a:t>Согласно Закону «О вексельном обращении» в РК существуют 2 вида векселей:</a:t>
          </a:r>
        </a:p>
      </dgm:t>
    </dgm:pt>
    <dgm:pt modelId="{32D64528-8158-4086-84E8-CB6EE5AEE671}" type="parTrans" cxnId="{7B335425-62A5-4C59-834A-AC457BAEC394}">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A3C2374C-C42D-4ABB-BF7A-8A00E1D7CBE6}" type="sibTrans" cxnId="{7B335425-62A5-4C59-834A-AC457BAEC394}">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B52FC738-88A5-4AE5-8089-D92E3C5B9848}">
      <dgm:prSet phldrT="[Текст]"/>
      <dgm:spPr/>
      <dgm:t>
        <a:bodyPr/>
        <a:lstStyle/>
        <a:p>
          <a:r>
            <a:rPr lang="ru-RU" b="1" i="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простой вексель</a:t>
          </a:r>
          <a:r>
            <a:rPr lang="ru-RU" b="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(соло) </a:t>
          </a:r>
          <a:r>
            <a:rPr lang="ru-RU" dirty="0">
              <a:solidFill>
                <a:schemeClr val="tx1"/>
              </a:solidFill>
              <a:latin typeface="Times New Roman" panose="02020603050405020304" pitchFamily="18" charset="0"/>
              <a:cs typeface="Times New Roman" panose="02020603050405020304" pitchFamily="18" charset="0"/>
            </a:rPr>
            <a:t>– это вексель, содержащий ничем не обусловленное обязательство векселедателя уплатить по требованию или в определенное время в будущем обозначенную в векселе сумму денег векселедержателю. </a:t>
          </a:r>
        </a:p>
      </dgm:t>
    </dgm:pt>
    <dgm:pt modelId="{C2BB2F30-1F31-4641-A2E0-82484831DC8A}" type="parTrans" cxnId="{3074DFE7-D1EA-4D16-9CC2-74883CBF55B4}">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F1084582-59CA-46CD-8AC8-35C2B4433420}" type="sibTrans" cxnId="{3074DFE7-D1EA-4D16-9CC2-74883CBF55B4}">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81C0648B-9F9A-466A-AFF7-9DEC7EA96FF5}">
      <dgm:prSet phldrT="[Текст]"/>
      <dgm:spPr/>
      <dgm:t>
        <a:bodyPr/>
        <a:lstStyle/>
        <a:p>
          <a:r>
            <a:rPr lang="ru-RU" b="1" i="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переводной вексель</a:t>
          </a:r>
          <a:r>
            <a:rPr lang="ru-RU" b="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(тратта) </a:t>
          </a:r>
          <a:r>
            <a:rPr lang="ru-RU" dirty="0">
              <a:solidFill>
                <a:schemeClr val="tx1"/>
              </a:solidFill>
              <a:latin typeface="Times New Roman" panose="02020603050405020304" pitchFamily="18" charset="0"/>
              <a:cs typeface="Times New Roman" panose="02020603050405020304" pitchFamily="18" charset="0"/>
            </a:rPr>
            <a:t>– это вексель, содержащий ничем не обусловленное предложение (приказ) векселедателя (трассанта) своему должнику (трассату) уплатить третьему лицу (ремитенту) или его приказу в определенное время в будущем либо по предъявлении обозначенную в векселе сумму денег.</a:t>
          </a:r>
          <a:endParaRPr lang="en-US" dirty="0">
            <a:solidFill>
              <a:schemeClr val="tx1"/>
            </a:solidFill>
            <a:latin typeface="Times New Roman" panose="02020603050405020304" pitchFamily="18" charset="0"/>
            <a:cs typeface="Times New Roman" panose="02020603050405020304" pitchFamily="18" charset="0"/>
          </a:endParaRPr>
        </a:p>
      </dgm:t>
    </dgm:pt>
    <dgm:pt modelId="{0A340084-3A02-4148-A58D-2F72AC06E9C4}" type="parTrans" cxnId="{F448F887-6918-48B9-89EE-5976E21C4237}">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562BCDC1-1ABD-4B88-887F-9285E87B2E4B}" type="sibTrans" cxnId="{F448F887-6918-48B9-89EE-5976E21C4237}">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5E5396A9-A059-4E3B-B85A-877F4543723E}">
      <dgm:prSet phldrT="[Текст]"/>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4C55F848-4F19-4DD5-852E-9C5383D027E2}" type="parTrans" cxnId="{5D9198B5-6F22-4233-9B13-AD705874E057}">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9A9BE285-6CE1-4D7F-8E6A-58D1D194399A}" type="sibTrans" cxnId="{5D9198B5-6F22-4233-9B13-AD705874E057}">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A8620722-39B1-45B1-B913-B23EB59AD2D8}" type="pres">
      <dgm:prSet presAssocID="{6228BC83-94C9-4D8B-8BB4-A8E9E050E4FD}" presName="composite" presStyleCnt="0">
        <dgm:presLayoutVars>
          <dgm:chMax val="1"/>
          <dgm:dir/>
          <dgm:resizeHandles val="exact"/>
        </dgm:presLayoutVars>
      </dgm:prSet>
      <dgm:spPr/>
      <dgm:t>
        <a:bodyPr/>
        <a:lstStyle/>
        <a:p>
          <a:endParaRPr lang="ru-RU"/>
        </a:p>
      </dgm:t>
    </dgm:pt>
    <dgm:pt modelId="{C02E8521-4979-440D-951F-E491CBDFCBCF}" type="pres">
      <dgm:prSet presAssocID="{DBD39222-768D-4D40-B18A-AE6901F313A4}" presName="roof" presStyleLbl="dkBgShp" presStyleIdx="0" presStyleCnt="2"/>
      <dgm:spPr/>
      <dgm:t>
        <a:bodyPr/>
        <a:lstStyle/>
        <a:p>
          <a:endParaRPr lang="ru-RU"/>
        </a:p>
      </dgm:t>
    </dgm:pt>
    <dgm:pt modelId="{4E4F84F6-5C21-44BB-8611-FE26692B165A}" type="pres">
      <dgm:prSet presAssocID="{DBD39222-768D-4D40-B18A-AE6901F313A4}" presName="pillars" presStyleCnt="0"/>
      <dgm:spPr/>
      <dgm:t>
        <a:bodyPr/>
        <a:lstStyle/>
        <a:p>
          <a:endParaRPr lang="ru-RU"/>
        </a:p>
      </dgm:t>
    </dgm:pt>
    <dgm:pt modelId="{394FC08A-4BFE-4A52-A550-FB397A95F0D8}" type="pres">
      <dgm:prSet presAssocID="{DBD39222-768D-4D40-B18A-AE6901F313A4}" presName="pillar1" presStyleLbl="node1" presStyleIdx="0" presStyleCnt="2">
        <dgm:presLayoutVars>
          <dgm:bulletEnabled val="1"/>
        </dgm:presLayoutVars>
      </dgm:prSet>
      <dgm:spPr/>
      <dgm:t>
        <a:bodyPr/>
        <a:lstStyle/>
        <a:p>
          <a:endParaRPr lang="ru-RU"/>
        </a:p>
      </dgm:t>
    </dgm:pt>
    <dgm:pt modelId="{15AE998F-84C5-49DB-93DA-C00FF213864F}" type="pres">
      <dgm:prSet presAssocID="{81C0648B-9F9A-466A-AFF7-9DEC7EA96FF5}" presName="pillarX" presStyleLbl="node1" presStyleIdx="1" presStyleCnt="2">
        <dgm:presLayoutVars>
          <dgm:bulletEnabled val="1"/>
        </dgm:presLayoutVars>
      </dgm:prSet>
      <dgm:spPr/>
      <dgm:t>
        <a:bodyPr/>
        <a:lstStyle/>
        <a:p>
          <a:endParaRPr lang="ru-RU"/>
        </a:p>
      </dgm:t>
    </dgm:pt>
    <dgm:pt modelId="{CFF4ED5E-BE30-4BCC-8339-09F9BF6D8EA1}" type="pres">
      <dgm:prSet presAssocID="{DBD39222-768D-4D40-B18A-AE6901F313A4}" presName="base" presStyleLbl="dkBgShp" presStyleIdx="1" presStyleCnt="2"/>
      <dgm:spPr/>
      <dgm:t>
        <a:bodyPr/>
        <a:lstStyle/>
        <a:p>
          <a:endParaRPr lang="ru-RU"/>
        </a:p>
      </dgm:t>
    </dgm:pt>
  </dgm:ptLst>
  <dgm:cxnLst>
    <dgm:cxn modelId="{D2978F50-F744-4E84-A6AF-72875FBC8E51}" type="presOf" srcId="{81C0648B-9F9A-466A-AFF7-9DEC7EA96FF5}" destId="{15AE998F-84C5-49DB-93DA-C00FF213864F}" srcOrd="0" destOrd="0" presId="urn:microsoft.com/office/officeart/2005/8/layout/hList3"/>
    <dgm:cxn modelId="{5D9198B5-6F22-4233-9B13-AD705874E057}" srcId="{6228BC83-94C9-4D8B-8BB4-A8E9E050E4FD}" destId="{5E5396A9-A059-4E3B-B85A-877F4543723E}" srcOrd="1" destOrd="0" parTransId="{4C55F848-4F19-4DD5-852E-9C5383D027E2}" sibTransId="{9A9BE285-6CE1-4D7F-8E6A-58D1D194399A}"/>
    <dgm:cxn modelId="{F448F887-6918-48B9-89EE-5976E21C4237}" srcId="{DBD39222-768D-4D40-B18A-AE6901F313A4}" destId="{81C0648B-9F9A-466A-AFF7-9DEC7EA96FF5}" srcOrd="1" destOrd="0" parTransId="{0A340084-3A02-4148-A58D-2F72AC06E9C4}" sibTransId="{562BCDC1-1ABD-4B88-887F-9285E87B2E4B}"/>
    <dgm:cxn modelId="{AB661BEA-A48E-4843-A8C7-FB3EFCF260AD}" type="presOf" srcId="{B52FC738-88A5-4AE5-8089-D92E3C5B9848}" destId="{394FC08A-4BFE-4A52-A550-FB397A95F0D8}" srcOrd="0" destOrd="0" presId="urn:microsoft.com/office/officeart/2005/8/layout/hList3"/>
    <dgm:cxn modelId="{46C44D0B-171D-42F4-B17D-039DD3F1B8EB}" type="presOf" srcId="{6228BC83-94C9-4D8B-8BB4-A8E9E050E4FD}" destId="{A8620722-39B1-45B1-B913-B23EB59AD2D8}" srcOrd="0" destOrd="0" presId="urn:microsoft.com/office/officeart/2005/8/layout/hList3"/>
    <dgm:cxn modelId="{7B335425-62A5-4C59-834A-AC457BAEC394}" srcId="{6228BC83-94C9-4D8B-8BB4-A8E9E050E4FD}" destId="{DBD39222-768D-4D40-B18A-AE6901F313A4}" srcOrd="0" destOrd="0" parTransId="{32D64528-8158-4086-84E8-CB6EE5AEE671}" sibTransId="{A3C2374C-C42D-4ABB-BF7A-8A00E1D7CBE6}"/>
    <dgm:cxn modelId="{3074DFE7-D1EA-4D16-9CC2-74883CBF55B4}" srcId="{DBD39222-768D-4D40-B18A-AE6901F313A4}" destId="{B52FC738-88A5-4AE5-8089-D92E3C5B9848}" srcOrd="0" destOrd="0" parTransId="{C2BB2F30-1F31-4641-A2E0-82484831DC8A}" sibTransId="{F1084582-59CA-46CD-8AC8-35C2B4433420}"/>
    <dgm:cxn modelId="{06ADD1C3-2ACD-4C44-9F2E-43F900BA3F5B}" type="presOf" srcId="{DBD39222-768D-4D40-B18A-AE6901F313A4}" destId="{C02E8521-4979-440D-951F-E491CBDFCBCF}" srcOrd="0" destOrd="0" presId="urn:microsoft.com/office/officeart/2005/8/layout/hList3"/>
    <dgm:cxn modelId="{FC9E0489-E5D1-4CFD-94AF-60035F66081D}" type="presParOf" srcId="{A8620722-39B1-45B1-B913-B23EB59AD2D8}" destId="{C02E8521-4979-440D-951F-E491CBDFCBCF}" srcOrd="0" destOrd="0" presId="urn:microsoft.com/office/officeart/2005/8/layout/hList3"/>
    <dgm:cxn modelId="{A221F4E8-1537-4A16-9A7D-4081D8727C45}" type="presParOf" srcId="{A8620722-39B1-45B1-B913-B23EB59AD2D8}" destId="{4E4F84F6-5C21-44BB-8611-FE26692B165A}" srcOrd="1" destOrd="0" presId="urn:microsoft.com/office/officeart/2005/8/layout/hList3"/>
    <dgm:cxn modelId="{F52F9C2A-0183-4078-A6DC-224681DA34B3}" type="presParOf" srcId="{4E4F84F6-5C21-44BB-8611-FE26692B165A}" destId="{394FC08A-4BFE-4A52-A550-FB397A95F0D8}" srcOrd="0" destOrd="0" presId="urn:microsoft.com/office/officeart/2005/8/layout/hList3"/>
    <dgm:cxn modelId="{36ACF86F-A755-48D5-B903-645C3FADDD76}" type="presParOf" srcId="{4E4F84F6-5C21-44BB-8611-FE26692B165A}" destId="{15AE998F-84C5-49DB-93DA-C00FF213864F}" srcOrd="1" destOrd="0" presId="urn:microsoft.com/office/officeart/2005/8/layout/hList3"/>
    <dgm:cxn modelId="{2BE3989D-37BC-424E-BB1C-3784BB4752C9}" type="presParOf" srcId="{A8620722-39B1-45B1-B913-B23EB59AD2D8}" destId="{CFF4ED5E-BE30-4BCC-8339-09F9BF6D8EA1}"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83946F43-9EDB-43E1-AEC7-CA5D32A7089F}" type="doc">
      <dgm:prSet loTypeId="urn:microsoft.com/office/officeart/2008/layout/RadialCluster" loCatId="relationship" qsTypeId="urn:microsoft.com/office/officeart/2005/8/quickstyle/3d1" qsCatId="3D" csTypeId="urn:microsoft.com/office/officeart/2005/8/colors/colorful4" csCatId="colorful" phldr="1"/>
      <dgm:spPr/>
      <dgm:t>
        <a:bodyPr/>
        <a:lstStyle/>
        <a:p>
          <a:endParaRPr lang="ru-RU"/>
        </a:p>
      </dgm:t>
    </dgm:pt>
    <dgm:pt modelId="{0AA4F048-497E-4381-9438-128098EC3E00}">
      <dgm:prSet phldrT="[Текст]" custT="1"/>
      <dgm:spPr/>
      <dgm:t>
        <a:bodyPr/>
        <a:lstStyle/>
        <a:p>
          <a:r>
            <a:rPr lang="ru-RU" sz="1800" b="1">
              <a:solidFill>
                <a:schemeClr val="tx1"/>
              </a:solidFill>
              <a:latin typeface="Times New Roman" panose="02020603050405020304" pitchFamily="18" charset="0"/>
              <a:cs typeface="Times New Roman" panose="02020603050405020304" pitchFamily="18" charset="0"/>
            </a:rPr>
            <a:t>Для принятия решения банком о приеме векселя к учету клиент предоставляет в банк следующие документы:</a:t>
          </a:r>
          <a:endParaRPr lang="ru-RU" sz="1800">
            <a:solidFill>
              <a:schemeClr val="tx1"/>
            </a:solidFill>
            <a:latin typeface="Times New Roman" panose="02020603050405020304" pitchFamily="18" charset="0"/>
            <a:cs typeface="Times New Roman" panose="02020603050405020304" pitchFamily="18" charset="0"/>
          </a:endParaRPr>
        </a:p>
      </dgm:t>
    </dgm:pt>
    <dgm:pt modelId="{92A36F0F-593B-49FA-AA99-656A521F25CE}" type="parTrans" cxnId="{76BB1C14-CB69-4200-84E6-A74C9A0CBF4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E66B3D6-9A77-4227-AE13-6A50E4568A60}" type="sibTrans" cxnId="{76BB1C14-CB69-4200-84E6-A74C9A0CBF4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C202061-00BA-4244-BFF5-501E1A5917E7}">
      <dgm:prSet phldrT="[Текст]" custT="1"/>
      <dgm:spPr/>
      <dgm:t>
        <a:bodyPr/>
        <a:lstStyle/>
        <a:p>
          <a:r>
            <a:rPr lang="ru-RU" sz="1800" dirty="0">
              <a:solidFill>
                <a:schemeClr val="tx1"/>
              </a:solidFill>
              <a:latin typeface="Times New Roman" panose="02020603050405020304" pitchFamily="18" charset="0"/>
              <a:cs typeface="Times New Roman" panose="02020603050405020304" pitchFamily="18" charset="0"/>
            </a:rPr>
            <a:t>1) заявку на учет векселей</a:t>
          </a:r>
        </a:p>
      </dgm:t>
    </dgm:pt>
    <dgm:pt modelId="{63883470-ED8E-4DA3-9B01-75C886376AD7}" type="parTrans" cxnId="{52CC399A-D60B-41AB-A3BD-B12988F7E0F6}">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808909A-6B6C-48B5-B36F-35405C9D0B66}" type="sibTrans" cxnId="{52CC399A-D60B-41AB-A3BD-B12988F7E0F6}">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9256D65C-6186-4F92-A754-DAD2929B46E4}">
      <dgm:prSet phldrT="[Текст]"/>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5D0315BF-A3B0-4ADA-ACC5-A0A2AF6BBE11}" type="parTrans" cxnId="{042A6742-DC9E-4DCC-81E5-D008054BFE2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4712FE4-8515-4B36-889D-740F6BDA4E60}" type="sibTrans" cxnId="{042A6742-DC9E-4DCC-81E5-D008054BFE2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791E72A2-974A-4FCC-9F62-B275EFCEAE57}">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2) оригинал векселя (вместе с аллонжем, если таковой имеется)</a:t>
          </a:r>
          <a:endParaRPr lang="en-US" sz="1800" dirty="0">
            <a:solidFill>
              <a:schemeClr val="tx1"/>
            </a:solidFill>
            <a:latin typeface="Times New Roman" panose="02020603050405020304" pitchFamily="18" charset="0"/>
            <a:cs typeface="Times New Roman" panose="02020603050405020304" pitchFamily="18" charset="0"/>
          </a:endParaRPr>
        </a:p>
      </dgm:t>
    </dgm:pt>
    <dgm:pt modelId="{687F8A06-682F-47B2-A23B-2B9971A1E5BB}" type="parTrans" cxnId="{587B1CCC-0DC9-4A8D-84BB-2E34D53546F4}">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F0D4E79-9977-4957-B318-5EAC33834323}" type="sibTrans" cxnId="{587B1CCC-0DC9-4A8D-84BB-2E34D53546F4}">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9A7AFE3-6A31-43F0-A13F-42E71532784F}">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3) нотариально заверенную копию векселя</a:t>
          </a:r>
          <a:endParaRPr lang="en-US" sz="1800" dirty="0">
            <a:solidFill>
              <a:schemeClr val="tx1"/>
            </a:solidFill>
            <a:latin typeface="Times New Roman" panose="02020603050405020304" pitchFamily="18" charset="0"/>
            <a:cs typeface="Times New Roman" panose="02020603050405020304" pitchFamily="18" charset="0"/>
          </a:endParaRPr>
        </a:p>
      </dgm:t>
    </dgm:pt>
    <dgm:pt modelId="{AAA71BBA-A61A-449F-B5F1-CABCC9413864}" type="parTrans" cxnId="{D23F1CA8-4DDD-452D-AF79-58E84286D97F}">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F26D8DF-5E22-41FE-BB2F-63EA2033A81D}" type="sibTrans" cxnId="{D23F1CA8-4DDD-452D-AF79-58E84286D97F}">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FC4156F-5A8A-445A-AE97-A17A043001D4}">
      <dgm:prSet custT="1"/>
      <dgm:spPr/>
      <dgm:t>
        <a:bodyPr/>
        <a:lstStyle/>
        <a:p>
          <a:pPr algn="just"/>
          <a:r>
            <a:rPr lang="ru-RU" sz="1800" dirty="0">
              <a:solidFill>
                <a:schemeClr val="tx1"/>
              </a:solidFill>
              <a:latin typeface="Times New Roman" panose="02020603050405020304" pitchFamily="18" charset="0"/>
              <a:cs typeface="Times New Roman" panose="02020603050405020304" pitchFamily="18" charset="0"/>
            </a:rPr>
            <a:t>4) доверенность на должностное лицо юр. лица в случае, если векселедержателем является юр. лицо</a:t>
          </a:r>
          <a:endParaRPr lang="en-US" sz="1800" dirty="0">
            <a:solidFill>
              <a:schemeClr val="tx1"/>
            </a:solidFill>
            <a:latin typeface="Times New Roman" panose="02020603050405020304" pitchFamily="18" charset="0"/>
            <a:cs typeface="Times New Roman" panose="02020603050405020304" pitchFamily="18" charset="0"/>
          </a:endParaRPr>
        </a:p>
      </dgm:t>
    </dgm:pt>
    <dgm:pt modelId="{28430C8E-2E3E-48E9-BA99-1C2780B5E147}" type="parTrans" cxnId="{7FF3926A-F171-43CE-85A3-022964F9F55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D869082-1C11-4853-944D-CA656886EDDE}" type="sibTrans" cxnId="{7FF3926A-F171-43CE-85A3-022964F9F55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D6DC5B19-2CB1-4C28-ABD9-FDE42561198D}">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5) аваль в случае, если он дан отдельным актом</a:t>
          </a:r>
          <a:endParaRPr lang="en-US" sz="1800" dirty="0">
            <a:solidFill>
              <a:schemeClr val="tx1"/>
            </a:solidFill>
            <a:latin typeface="Times New Roman" panose="02020603050405020304" pitchFamily="18" charset="0"/>
            <a:cs typeface="Times New Roman" panose="02020603050405020304" pitchFamily="18" charset="0"/>
          </a:endParaRPr>
        </a:p>
      </dgm:t>
    </dgm:pt>
    <dgm:pt modelId="{CFDA8F72-11D4-4E07-96FC-ED9C70346645}" type="parTrans" cxnId="{6F470E57-B99B-402B-806A-FBE90B177E69}">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CCB823B-7F26-4DD7-B1AF-3923EA613D60}" type="sibTrans" cxnId="{6F470E57-B99B-402B-806A-FBE90B177E69}">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58D07079-C48D-4332-884C-49E8135A4B09}">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6) другие документы, установленные банком</a:t>
          </a:r>
          <a:endParaRPr lang="en-US" sz="1800" dirty="0">
            <a:solidFill>
              <a:schemeClr val="tx1"/>
            </a:solidFill>
            <a:latin typeface="Times New Roman" panose="02020603050405020304" pitchFamily="18" charset="0"/>
            <a:cs typeface="Times New Roman" panose="02020603050405020304" pitchFamily="18" charset="0"/>
          </a:endParaRPr>
        </a:p>
      </dgm:t>
    </dgm:pt>
    <dgm:pt modelId="{5AC6B2ED-D4AC-4792-AC91-17AC3C0A2DEF}" type="parTrans" cxnId="{1105FE7C-07B1-41BA-9D4A-07179BA01027}">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5CD41A2-E31F-4C58-81C2-2184EB3B85E6}" type="sibTrans" cxnId="{1105FE7C-07B1-41BA-9D4A-07179BA01027}">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F9AC037-EBE5-4550-9EE0-9D94D3228A5B}" type="pres">
      <dgm:prSet presAssocID="{83946F43-9EDB-43E1-AEC7-CA5D32A7089F}" presName="Name0" presStyleCnt="0">
        <dgm:presLayoutVars>
          <dgm:chMax val="1"/>
          <dgm:chPref val="1"/>
          <dgm:dir/>
          <dgm:animOne val="branch"/>
          <dgm:animLvl val="lvl"/>
        </dgm:presLayoutVars>
      </dgm:prSet>
      <dgm:spPr/>
      <dgm:t>
        <a:bodyPr/>
        <a:lstStyle/>
        <a:p>
          <a:endParaRPr lang="ru-RU"/>
        </a:p>
      </dgm:t>
    </dgm:pt>
    <dgm:pt modelId="{0C6E1694-900D-4870-8C1A-A92426F943A9}" type="pres">
      <dgm:prSet presAssocID="{0AA4F048-497E-4381-9438-128098EC3E00}" presName="singleCycle" presStyleCnt="0"/>
      <dgm:spPr/>
      <dgm:t>
        <a:bodyPr/>
        <a:lstStyle/>
        <a:p>
          <a:endParaRPr lang="ru-RU"/>
        </a:p>
      </dgm:t>
    </dgm:pt>
    <dgm:pt modelId="{5DC3BE92-B8F7-41FF-B600-AD16E0C2D68B}" type="pres">
      <dgm:prSet presAssocID="{0AA4F048-497E-4381-9438-128098EC3E00}" presName="singleCenter" presStyleLbl="node1" presStyleIdx="0" presStyleCnt="7" custScaleX="156105" custScaleY="119213">
        <dgm:presLayoutVars>
          <dgm:chMax val="7"/>
          <dgm:chPref val="7"/>
        </dgm:presLayoutVars>
      </dgm:prSet>
      <dgm:spPr/>
      <dgm:t>
        <a:bodyPr/>
        <a:lstStyle/>
        <a:p>
          <a:endParaRPr lang="ru-RU"/>
        </a:p>
      </dgm:t>
    </dgm:pt>
    <dgm:pt modelId="{C4CEE4D4-70B2-433C-A5C5-952B3250E54A}" type="pres">
      <dgm:prSet presAssocID="{63883470-ED8E-4DA3-9B01-75C886376AD7}" presName="Name56" presStyleLbl="parChTrans1D2" presStyleIdx="0" presStyleCnt="6"/>
      <dgm:spPr/>
      <dgm:t>
        <a:bodyPr/>
        <a:lstStyle/>
        <a:p>
          <a:endParaRPr lang="ru-RU"/>
        </a:p>
      </dgm:t>
    </dgm:pt>
    <dgm:pt modelId="{1CE48127-4460-4FA4-9742-E4F221E544EC}" type="pres">
      <dgm:prSet presAssocID="{CC202061-00BA-4244-BFF5-501E1A5917E7}" presName="text0" presStyleLbl="node1" presStyleIdx="1" presStyleCnt="7" custScaleX="174586">
        <dgm:presLayoutVars>
          <dgm:bulletEnabled val="1"/>
        </dgm:presLayoutVars>
      </dgm:prSet>
      <dgm:spPr/>
      <dgm:t>
        <a:bodyPr/>
        <a:lstStyle/>
        <a:p>
          <a:endParaRPr lang="ru-RU"/>
        </a:p>
      </dgm:t>
    </dgm:pt>
    <dgm:pt modelId="{F0000AC6-7343-413A-BB89-F3A52F5355D5}" type="pres">
      <dgm:prSet presAssocID="{687F8A06-682F-47B2-A23B-2B9971A1E5BB}" presName="Name56" presStyleLbl="parChTrans1D2" presStyleIdx="1" presStyleCnt="6"/>
      <dgm:spPr/>
      <dgm:t>
        <a:bodyPr/>
        <a:lstStyle/>
        <a:p>
          <a:endParaRPr lang="ru-RU"/>
        </a:p>
      </dgm:t>
    </dgm:pt>
    <dgm:pt modelId="{9A896769-1A0B-4926-8454-829CF326BBC9}" type="pres">
      <dgm:prSet presAssocID="{791E72A2-974A-4FCC-9F62-B275EFCEAE57}" presName="text0" presStyleLbl="node1" presStyleIdx="2" presStyleCnt="7" custScaleX="197816" custRadScaleRad="146690" custRadScaleInc="28347">
        <dgm:presLayoutVars>
          <dgm:bulletEnabled val="1"/>
        </dgm:presLayoutVars>
      </dgm:prSet>
      <dgm:spPr/>
      <dgm:t>
        <a:bodyPr/>
        <a:lstStyle/>
        <a:p>
          <a:endParaRPr lang="ru-RU"/>
        </a:p>
      </dgm:t>
    </dgm:pt>
    <dgm:pt modelId="{DB1165F8-AB2C-4AEF-9A4B-7435A9156EBD}" type="pres">
      <dgm:prSet presAssocID="{AAA71BBA-A61A-449F-B5F1-CABCC9413864}" presName="Name56" presStyleLbl="parChTrans1D2" presStyleIdx="2" presStyleCnt="6"/>
      <dgm:spPr/>
      <dgm:t>
        <a:bodyPr/>
        <a:lstStyle/>
        <a:p>
          <a:endParaRPr lang="ru-RU"/>
        </a:p>
      </dgm:t>
    </dgm:pt>
    <dgm:pt modelId="{BE8A9388-2813-4496-AD9B-4E8CC7737B2F}" type="pres">
      <dgm:prSet presAssocID="{F9A7AFE3-6A31-43F0-A13F-42E71532784F}" presName="text0" presStyleLbl="node1" presStyleIdx="3" presStyleCnt="7" custScaleX="177625" custRadScaleRad="149831" custRadScaleInc="-37950">
        <dgm:presLayoutVars>
          <dgm:bulletEnabled val="1"/>
        </dgm:presLayoutVars>
      </dgm:prSet>
      <dgm:spPr/>
      <dgm:t>
        <a:bodyPr/>
        <a:lstStyle/>
        <a:p>
          <a:endParaRPr lang="ru-RU"/>
        </a:p>
      </dgm:t>
    </dgm:pt>
    <dgm:pt modelId="{7296B87D-20EB-4FB8-9D3C-EF0F216D9F53}" type="pres">
      <dgm:prSet presAssocID="{28430C8E-2E3E-48E9-BA99-1C2780B5E147}" presName="Name56" presStyleLbl="parChTrans1D2" presStyleIdx="3" presStyleCnt="6"/>
      <dgm:spPr/>
      <dgm:t>
        <a:bodyPr/>
        <a:lstStyle/>
        <a:p>
          <a:endParaRPr lang="ru-RU"/>
        </a:p>
      </dgm:t>
    </dgm:pt>
    <dgm:pt modelId="{718FA2BF-3548-4E36-8768-EC484F47BB19}" type="pres">
      <dgm:prSet presAssocID="{3FC4156F-5A8A-445A-AE97-A17A043001D4}" presName="text0" presStyleLbl="node1" presStyleIdx="4" presStyleCnt="7" custScaleX="245191" custScaleY="132973">
        <dgm:presLayoutVars>
          <dgm:bulletEnabled val="1"/>
        </dgm:presLayoutVars>
      </dgm:prSet>
      <dgm:spPr/>
      <dgm:t>
        <a:bodyPr/>
        <a:lstStyle/>
        <a:p>
          <a:endParaRPr lang="ru-RU"/>
        </a:p>
      </dgm:t>
    </dgm:pt>
    <dgm:pt modelId="{F1D1D4FA-C9FD-426D-87A8-B3460A694018}" type="pres">
      <dgm:prSet presAssocID="{CFDA8F72-11D4-4E07-96FC-ED9C70346645}" presName="Name56" presStyleLbl="parChTrans1D2" presStyleIdx="4" presStyleCnt="6"/>
      <dgm:spPr/>
      <dgm:t>
        <a:bodyPr/>
        <a:lstStyle/>
        <a:p>
          <a:endParaRPr lang="ru-RU"/>
        </a:p>
      </dgm:t>
    </dgm:pt>
    <dgm:pt modelId="{D8B86302-B3FF-4108-A1DA-6D340EABFE4C}" type="pres">
      <dgm:prSet presAssocID="{D6DC5B19-2CB1-4C28-ABD9-FDE42561198D}" presName="text0" presStyleLbl="node1" presStyleIdx="5" presStyleCnt="7" custScaleX="191209" custRadScaleRad="142367" custRadScaleInc="31463">
        <dgm:presLayoutVars>
          <dgm:bulletEnabled val="1"/>
        </dgm:presLayoutVars>
      </dgm:prSet>
      <dgm:spPr/>
      <dgm:t>
        <a:bodyPr/>
        <a:lstStyle/>
        <a:p>
          <a:endParaRPr lang="ru-RU"/>
        </a:p>
      </dgm:t>
    </dgm:pt>
    <dgm:pt modelId="{A5B7E52A-33ED-41D8-952E-49C9A2CB0715}" type="pres">
      <dgm:prSet presAssocID="{5AC6B2ED-D4AC-4792-AC91-17AC3C0A2DEF}" presName="Name56" presStyleLbl="parChTrans1D2" presStyleIdx="5" presStyleCnt="6"/>
      <dgm:spPr/>
      <dgm:t>
        <a:bodyPr/>
        <a:lstStyle/>
        <a:p>
          <a:endParaRPr lang="ru-RU"/>
        </a:p>
      </dgm:t>
    </dgm:pt>
    <dgm:pt modelId="{B833A988-508C-4F89-B6CC-BE9090A7E4D2}" type="pres">
      <dgm:prSet presAssocID="{58D07079-C48D-4332-884C-49E8135A4B09}" presName="text0" presStyleLbl="node1" presStyleIdx="6" presStyleCnt="7" custScaleX="201482" custRadScaleRad="143132" custRadScaleInc="-28846">
        <dgm:presLayoutVars>
          <dgm:bulletEnabled val="1"/>
        </dgm:presLayoutVars>
      </dgm:prSet>
      <dgm:spPr/>
      <dgm:t>
        <a:bodyPr/>
        <a:lstStyle/>
        <a:p>
          <a:endParaRPr lang="ru-RU"/>
        </a:p>
      </dgm:t>
    </dgm:pt>
  </dgm:ptLst>
  <dgm:cxnLst>
    <dgm:cxn modelId="{F8EF269E-6512-4468-948F-D218E566CD58}" type="presOf" srcId="{F9A7AFE3-6A31-43F0-A13F-42E71532784F}" destId="{BE8A9388-2813-4496-AD9B-4E8CC7737B2F}" srcOrd="0" destOrd="0" presId="urn:microsoft.com/office/officeart/2008/layout/RadialCluster"/>
    <dgm:cxn modelId="{561B05F7-E2F5-48EF-A097-5FC97BD5F212}" type="presOf" srcId="{AAA71BBA-A61A-449F-B5F1-CABCC9413864}" destId="{DB1165F8-AB2C-4AEF-9A4B-7435A9156EBD}" srcOrd="0" destOrd="0" presId="urn:microsoft.com/office/officeart/2008/layout/RadialCluster"/>
    <dgm:cxn modelId="{C1619529-65A1-4EC3-BFD3-001CF9E86EC9}" type="presOf" srcId="{D6DC5B19-2CB1-4C28-ABD9-FDE42561198D}" destId="{D8B86302-B3FF-4108-A1DA-6D340EABFE4C}" srcOrd="0" destOrd="0" presId="urn:microsoft.com/office/officeart/2008/layout/RadialCluster"/>
    <dgm:cxn modelId="{D9303645-4C42-4751-A6DC-1EF674D77B33}" type="presOf" srcId="{CC202061-00BA-4244-BFF5-501E1A5917E7}" destId="{1CE48127-4460-4FA4-9742-E4F221E544EC}" srcOrd="0" destOrd="0" presId="urn:microsoft.com/office/officeart/2008/layout/RadialCluster"/>
    <dgm:cxn modelId="{FC839F39-4CDD-49AF-9E4F-10F89D8B4817}" type="presOf" srcId="{63883470-ED8E-4DA3-9B01-75C886376AD7}" destId="{C4CEE4D4-70B2-433C-A5C5-952B3250E54A}" srcOrd="0" destOrd="0" presId="urn:microsoft.com/office/officeart/2008/layout/RadialCluster"/>
    <dgm:cxn modelId="{071990A9-359F-429F-A448-4E0B9A3F8E6A}" type="presOf" srcId="{CFDA8F72-11D4-4E07-96FC-ED9C70346645}" destId="{F1D1D4FA-C9FD-426D-87A8-B3460A694018}" srcOrd="0" destOrd="0" presId="urn:microsoft.com/office/officeart/2008/layout/RadialCluster"/>
    <dgm:cxn modelId="{6F470E57-B99B-402B-806A-FBE90B177E69}" srcId="{0AA4F048-497E-4381-9438-128098EC3E00}" destId="{D6DC5B19-2CB1-4C28-ABD9-FDE42561198D}" srcOrd="4" destOrd="0" parTransId="{CFDA8F72-11D4-4E07-96FC-ED9C70346645}" sibTransId="{3CCB823B-7F26-4DD7-B1AF-3923EA613D60}"/>
    <dgm:cxn modelId="{1105FE7C-07B1-41BA-9D4A-07179BA01027}" srcId="{0AA4F048-497E-4381-9438-128098EC3E00}" destId="{58D07079-C48D-4332-884C-49E8135A4B09}" srcOrd="5" destOrd="0" parTransId="{5AC6B2ED-D4AC-4792-AC91-17AC3C0A2DEF}" sibTransId="{25CD41A2-E31F-4C58-81C2-2184EB3B85E6}"/>
    <dgm:cxn modelId="{D23F1CA8-4DDD-452D-AF79-58E84286D97F}" srcId="{0AA4F048-497E-4381-9438-128098EC3E00}" destId="{F9A7AFE3-6A31-43F0-A13F-42E71532784F}" srcOrd="2" destOrd="0" parTransId="{AAA71BBA-A61A-449F-B5F1-CABCC9413864}" sibTransId="{AF26D8DF-5E22-41FE-BB2F-63EA2033A81D}"/>
    <dgm:cxn modelId="{ED2271F0-EC00-43DB-A92A-5912327D0FA1}" type="presOf" srcId="{58D07079-C48D-4332-884C-49E8135A4B09}" destId="{B833A988-508C-4F89-B6CC-BE9090A7E4D2}" srcOrd="0" destOrd="0" presId="urn:microsoft.com/office/officeart/2008/layout/RadialCluster"/>
    <dgm:cxn modelId="{8CA06914-75B6-40AE-97D0-E1E5E836373D}" type="presOf" srcId="{3FC4156F-5A8A-445A-AE97-A17A043001D4}" destId="{718FA2BF-3548-4E36-8768-EC484F47BB19}" srcOrd="0" destOrd="0" presId="urn:microsoft.com/office/officeart/2008/layout/RadialCluster"/>
    <dgm:cxn modelId="{77A0E6BC-1EFB-4733-A05A-77EC42EE0392}" type="presOf" srcId="{83946F43-9EDB-43E1-AEC7-CA5D32A7089F}" destId="{AF9AC037-EBE5-4550-9EE0-9D94D3228A5B}" srcOrd="0" destOrd="0" presId="urn:microsoft.com/office/officeart/2008/layout/RadialCluster"/>
    <dgm:cxn modelId="{587B1CCC-0DC9-4A8D-84BB-2E34D53546F4}" srcId="{0AA4F048-497E-4381-9438-128098EC3E00}" destId="{791E72A2-974A-4FCC-9F62-B275EFCEAE57}" srcOrd="1" destOrd="0" parTransId="{687F8A06-682F-47B2-A23B-2B9971A1E5BB}" sibTransId="{AF0D4E79-9977-4957-B318-5EAC33834323}"/>
    <dgm:cxn modelId="{36A44F83-971B-4036-9F87-3EC85EFCBDC5}" type="presOf" srcId="{791E72A2-974A-4FCC-9F62-B275EFCEAE57}" destId="{9A896769-1A0B-4926-8454-829CF326BBC9}" srcOrd="0" destOrd="0" presId="urn:microsoft.com/office/officeart/2008/layout/RadialCluster"/>
    <dgm:cxn modelId="{76BB1C14-CB69-4200-84E6-A74C9A0CBF4C}" srcId="{83946F43-9EDB-43E1-AEC7-CA5D32A7089F}" destId="{0AA4F048-497E-4381-9438-128098EC3E00}" srcOrd="0" destOrd="0" parTransId="{92A36F0F-593B-49FA-AA99-656A521F25CE}" sibTransId="{AE66B3D6-9A77-4227-AE13-6A50E4568A60}"/>
    <dgm:cxn modelId="{B3A9F9A2-AE5F-4769-BAB1-C42F9FA88CBF}" type="presOf" srcId="{5AC6B2ED-D4AC-4792-AC91-17AC3C0A2DEF}" destId="{A5B7E52A-33ED-41D8-952E-49C9A2CB0715}" srcOrd="0" destOrd="0" presId="urn:microsoft.com/office/officeart/2008/layout/RadialCluster"/>
    <dgm:cxn modelId="{7FF3926A-F171-43CE-85A3-022964F9F550}" srcId="{0AA4F048-497E-4381-9438-128098EC3E00}" destId="{3FC4156F-5A8A-445A-AE97-A17A043001D4}" srcOrd="3" destOrd="0" parTransId="{28430C8E-2E3E-48E9-BA99-1C2780B5E147}" sibTransId="{CD869082-1C11-4853-944D-CA656886EDDE}"/>
    <dgm:cxn modelId="{52CC399A-D60B-41AB-A3BD-B12988F7E0F6}" srcId="{0AA4F048-497E-4381-9438-128098EC3E00}" destId="{CC202061-00BA-4244-BFF5-501E1A5917E7}" srcOrd="0" destOrd="0" parTransId="{63883470-ED8E-4DA3-9B01-75C886376AD7}" sibTransId="{A808909A-6B6C-48B5-B36F-35405C9D0B66}"/>
    <dgm:cxn modelId="{A89DCD7C-0B6C-47AC-A4AE-DBB776128920}" type="presOf" srcId="{687F8A06-682F-47B2-A23B-2B9971A1E5BB}" destId="{F0000AC6-7343-413A-BB89-F3A52F5355D5}" srcOrd="0" destOrd="0" presId="urn:microsoft.com/office/officeart/2008/layout/RadialCluster"/>
    <dgm:cxn modelId="{DD425CAC-22D5-4F6E-B5C8-9EB6094947B9}" type="presOf" srcId="{28430C8E-2E3E-48E9-BA99-1C2780B5E147}" destId="{7296B87D-20EB-4FB8-9D3C-EF0F216D9F53}" srcOrd="0" destOrd="0" presId="urn:microsoft.com/office/officeart/2008/layout/RadialCluster"/>
    <dgm:cxn modelId="{042A6742-DC9E-4DCC-81E5-D008054BFE21}" srcId="{83946F43-9EDB-43E1-AEC7-CA5D32A7089F}" destId="{9256D65C-6186-4F92-A754-DAD2929B46E4}" srcOrd="1" destOrd="0" parTransId="{5D0315BF-A3B0-4ADA-ACC5-A0A2AF6BBE11}" sibTransId="{F4712FE4-8515-4B36-889D-740F6BDA4E60}"/>
    <dgm:cxn modelId="{5A1DEF59-4DAC-4E8B-9CA7-C38687200607}" type="presOf" srcId="{0AA4F048-497E-4381-9438-128098EC3E00}" destId="{5DC3BE92-B8F7-41FF-B600-AD16E0C2D68B}" srcOrd="0" destOrd="0" presId="urn:microsoft.com/office/officeart/2008/layout/RadialCluster"/>
    <dgm:cxn modelId="{3B984155-045F-4A14-902A-60967A053D42}" type="presParOf" srcId="{AF9AC037-EBE5-4550-9EE0-9D94D3228A5B}" destId="{0C6E1694-900D-4870-8C1A-A92426F943A9}" srcOrd="0" destOrd="0" presId="urn:microsoft.com/office/officeart/2008/layout/RadialCluster"/>
    <dgm:cxn modelId="{C4C5F9C1-4704-4A27-9CFB-5CA20700FCC6}" type="presParOf" srcId="{0C6E1694-900D-4870-8C1A-A92426F943A9}" destId="{5DC3BE92-B8F7-41FF-B600-AD16E0C2D68B}" srcOrd="0" destOrd="0" presId="urn:microsoft.com/office/officeart/2008/layout/RadialCluster"/>
    <dgm:cxn modelId="{79783D9A-ECB6-4447-9A44-78A92A3FAB56}" type="presParOf" srcId="{0C6E1694-900D-4870-8C1A-A92426F943A9}" destId="{C4CEE4D4-70B2-433C-A5C5-952B3250E54A}" srcOrd="1" destOrd="0" presId="urn:microsoft.com/office/officeart/2008/layout/RadialCluster"/>
    <dgm:cxn modelId="{447A3FA7-3120-4403-946A-50AED4E00388}" type="presParOf" srcId="{0C6E1694-900D-4870-8C1A-A92426F943A9}" destId="{1CE48127-4460-4FA4-9742-E4F221E544EC}" srcOrd="2" destOrd="0" presId="urn:microsoft.com/office/officeart/2008/layout/RadialCluster"/>
    <dgm:cxn modelId="{A04FC72D-8746-4AD2-B0F4-FF57C6AC3A35}" type="presParOf" srcId="{0C6E1694-900D-4870-8C1A-A92426F943A9}" destId="{F0000AC6-7343-413A-BB89-F3A52F5355D5}" srcOrd="3" destOrd="0" presId="urn:microsoft.com/office/officeart/2008/layout/RadialCluster"/>
    <dgm:cxn modelId="{D7BC11CF-7E93-4958-826E-EF0095FE5402}" type="presParOf" srcId="{0C6E1694-900D-4870-8C1A-A92426F943A9}" destId="{9A896769-1A0B-4926-8454-829CF326BBC9}" srcOrd="4" destOrd="0" presId="urn:microsoft.com/office/officeart/2008/layout/RadialCluster"/>
    <dgm:cxn modelId="{624AAD1C-5CBE-4024-9E55-24B7C4DF275D}" type="presParOf" srcId="{0C6E1694-900D-4870-8C1A-A92426F943A9}" destId="{DB1165F8-AB2C-4AEF-9A4B-7435A9156EBD}" srcOrd="5" destOrd="0" presId="urn:microsoft.com/office/officeart/2008/layout/RadialCluster"/>
    <dgm:cxn modelId="{8FE59145-C228-4608-A121-EF36862492F0}" type="presParOf" srcId="{0C6E1694-900D-4870-8C1A-A92426F943A9}" destId="{BE8A9388-2813-4496-AD9B-4E8CC7737B2F}" srcOrd="6" destOrd="0" presId="urn:microsoft.com/office/officeart/2008/layout/RadialCluster"/>
    <dgm:cxn modelId="{2DF4DA92-4383-4A29-809B-EF226C796CDE}" type="presParOf" srcId="{0C6E1694-900D-4870-8C1A-A92426F943A9}" destId="{7296B87D-20EB-4FB8-9D3C-EF0F216D9F53}" srcOrd="7" destOrd="0" presId="urn:microsoft.com/office/officeart/2008/layout/RadialCluster"/>
    <dgm:cxn modelId="{A7408B20-0C99-4442-A46E-F9EA389585C4}" type="presParOf" srcId="{0C6E1694-900D-4870-8C1A-A92426F943A9}" destId="{718FA2BF-3548-4E36-8768-EC484F47BB19}" srcOrd="8" destOrd="0" presId="urn:microsoft.com/office/officeart/2008/layout/RadialCluster"/>
    <dgm:cxn modelId="{B34AE38F-DF1D-4254-9B9B-E22FF0D04C93}" type="presParOf" srcId="{0C6E1694-900D-4870-8C1A-A92426F943A9}" destId="{F1D1D4FA-C9FD-426D-87A8-B3460A694018}" srcOrd="9" destOrd="0" presId="urn:microsoft.com/office/officeart/2008/layout/RadialCluster"/>
    <dgm:cxn modelId="{360512E7-CB13-40B1-A655-BAF841801974}" type="presParOf" srcId="{0C6E1694-900D-4870-8C1A-A92426F943A9}" destId="{D8B86302-B3FF-4108-A1DA-6D340EABFE4C}" srcOrd="10" destOrd="0" presId="urn:microsoft.com/office/officeart/2008/layout/RadialCluster"/>
    <dgm:cxn modelId="{4A618E88-0BBA-43C4-A46F-2B4C2084D733}" type="presParOf" srcId="{0C6E1694-900D-4870-8C1A-A92426F943A9}" destId="{A5B7E52A-33ED-41D8-952E-49C9A2CB0715}" srcOrd="11" destOrd="0" presId="urn:microsoft.com/office/officeart/2008/layout/RadialCluster"/>
    <dgm:cxn modelId="{72F1A3CF-9B20-42D0-A119-74C072852B31}" type="presParOf" srcId="{0C6E1694-900D-4870-8C1A-A92426F943A9}" destId="{B833A988-508C-4F89-B6CC-BE9090A7E4D2}" srcOrd="12"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D8765324-05B8-43B4-9976-2A20BC9C2F9E}" type="doc">
      <dgm:prSet loTypeId="urn:microsoft.com/office/officeart/2005/8/layout/vList2" loCatId="list" qsTypeId="urn:microsoft.com/office/officeart/2005/8/quickstyle/3d1" qsCatId="3D" csTypeId="urn:microsoft.com/office/officeart/2005/8/colors/colorful4" csCatId="colorful" phldr="1"/>
      <dgm:spPr/>
      <dgm:t>
        <a:bodyPr/>
        <a:lstStyle/>
        <a:p>
          <a:endParaRPr lang="ru-RU"/>
        </a:p>
      </dgm:t>
    </dgm:pt>
    <dgm:pt modelId="{37FBD005-DD01-4CE2-A160-7FA882742627}">
      <dgm:prSet phldrT="[Текст]" custT="1"/>
      <dgm:spPr/>
      <dgm:t>
        <a:bodyPr/>
        <a:lstStyle/>
        <a:p>
          <a:r>
            <a:rPr lang="ru-RU" sz="1600">
              <a:solidFill>
                <a:schemeClr val="tx1"/>
              </a:solidFill>
              <a:latin typeface="Times New Roman" panose="02020603050405020304" pitchFamily="18" charset="0"/>
              <a:cs typeface="Times New Roman" panose="02020603050405020304" pitchFamily="18" charset="0"/>
            </a:rPr>
            <a:t>Если в банк для учета представляется копия векселя, то банк вправе потребовать от клиента или от лица, у которого вексель находится, передачи ему подлинника документа.</a:t>
          </a:r>
        </a:p>
      </dgm:t>
    </dgm:pt>
    <dgm:pt modelId="{08A5899D-2AFE-44A1-A069-9D27476B9F8C}" type="parTrans" cxnId="{2AC9D8BF-3644-4629-953A-E128FE62BB2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6145009D-BEB3-437C-B3C5-EF1D120A3CE1}" type="sibTrans" cxnId="{2AC9D8BF-3644-4629-953A-E128FE62BB2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AFF1717-5787-4497-AFC8-56475F131785}">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Если в банк для учета представляется неакцептованный экземпляр переводного векселя, то банк вправе потребовать от клиента или от лица, у которого находится акцептованный экземпляр переводного векселя, передачи ему акцептованного экземпляра переводного векселя. </a:t>
          </a:r>
          <a:endParaRPr lang="en-US" sz="1600" dirty="0">
            <a:solidFill>
              <a:schemeClr val="tx1"/>
            </a:solidFill>
            <a:latin typeface="Times New Roman" panose="02020603050405020304" pitchFamily="18" charset="0"/>
            <a:cs typeface="Times New Roman" panose="02020603050405020304" pitchFamily="18" charset="0"/>
          </a:endParaRPr>
        </a:p>
      </dgm:t>
    </dgm:pt>
    <dgm:pt modelId="{3DA8ECC3-1BE2-4E18-BA6A-86E66A05061D}" type="parTrans" cxnId="{F4993807-5EEA-49D7-809A-B48F72077930}">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FE96020-FD62-4AD7-B1A6-F69689700E80}" type="sibTrans" cxnId="{F4993807-5EEA-49D7-809A-B48F72077930}">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33F9F14-664E-4086-818B-8F047AD646AD}">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Банк до принятия документов обязан проверить правильность составления каждого передаваемого ему векселя, а также непрерывность последовательного ряда индоссаментов на векселях.</a:t>
          </a:r>
          <a:endParaRPr lang="en-US" sz="1600">
            <a:solidFill>
              <a:schemeClr val="tx1"/>
            </a:solidFill>
            <a:latin typeface="Times New Roman" panose="02020603050405020304" pitchFamily="18" charset="0"/>
            <a:cs typeface="Times New Roman" panose="02020603050405020304" pitchFamily="18" charset="0"/>
          </a:endParaRPr>
        </a:p>
      </dgm:t>
    </dgm:pt>
    <dgm:pt modelId="{552301A1-D5B7-4941-8980-C3C7DEADDA1A}" type="parTrans" cxnId="{3AD19A96-E6D0-46AC-B403-88D72235755F}">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C1329E1-C2AA-41D0-9ACE-638C58CC683E}" type="sibTrans" cxnId="{3AD19A96-E6D0-46AC-B403-88D72235755F}">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BDEE4C2-FDE3-4AAB-AD5D-2FCA69C5301B}">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При приеме документов для принятия банком решения о приеме векселя к учету, ответственный работник банка сверяет идентичность оригинала векселя, аллонжа (если имеется) и представленной ксерокопии векселя, после чего возвращает оригинал векселя лицу, предъявившему вексель к учету.</a:t>
          </a:r>
          <a:endParaRPr lang="en-US" sz="1600" dirty="0">
            <a:solidFill>
              <a:schemeClr val="tx1"/>
            </a:solidFill>
            <a:latin typeface="Times New Roman" panose="02020603050405020304" pitchFamily="18" charset="0"/>
            <a:cs typeface="Times New Roman" panose="02020603050405020304" pitchFamily="18" charset="0"/>
          </a:endParaRPr>
        </a:p>
      </dgm:t>
    </dgm:pt>
    <dgm:pt modelId="{9E884E9C-8C3B-4F18-895F-C59375068E11}" type="parTrans" cxnId="{C5A57014-A018-4928-AB79-0D81277A698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189CF85-AADB-491B-8C02-FCC28911F3D2}" type="sibTrans" cxnId="{C5A57014-A018-4928-AB79-0D81277A698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635377CD-02DF-4EAA-BFD0-042769F0E96F}">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Вексель, в отношении которого банком решается вопрос об учете, может быть сдан в данный банк на хранение.</a:t>
          </a:r>
          <a:endParaRPr lang="en-US" sz="1600">
            <a:solidFill>
              <a:schemeClr val="tx1"/>
            </a:solidFill>
            <a:latin typeface="Times New Roman" panose="02020603050405020304" pitchFamily="18" charset="0"/>
            <a:cs typeface="Times New Roman" panose="02020603050405020304" pitchFamily="18" charset="0"/>
          </a:endParaRPr>
        </a:p>
      </dgm:t>
    </dgm:pt>
    <dgm:pt modelId="{64FE8EAB-A2E0-4915-9219-28A4E793D244}" type="parTrans" cxnId="{C30156FE-7C8D-41AA-86A8-473CE3CBA9D0}">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25A2F72-A924-406B-B3A2-31274A0E7132}" type="sibTrans" cxnId="{C30156FE-7C8D-41AA-86A8-473CE3CBA9D0}">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32D5FDA0-21D5-4D04-8BB2-C3997B757309}">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Банк вправе запросить у векселедержателя любую информацию, подтверждающую, что вексель выдан на основе договоров купли-продажи товаров, выполнения работ, оказания услуг (за исключением финансовых услуг).</a:t>
          </a:r>
          <a:endParaRPr lang="en-US" sz="1600">
            <a:solidFill>
              <a:schemeClr val="tx1"/>
            </a:solidFill>
            <a:latin typeface="Times New Roman" panose="02020603050405020304" pitchFamily="18" charset="0"/>
            <a:cs typeface="Times New Roman" panose="02020603050405020304" pitchFamily="18" charset="0"/>
          </a:endParaRPr>
        </a:p>
      </dgm:t>
    </dgm:pt>
    <dgm:pt modelId="{86C196DA-2A2C-4DB4-8337-60CDA33BF11B}" type="parTrans" cxnId="{331759A2-0097-4777-8E5E-9BD59E44EB84}">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620484FC-3E70-4039-AAAE-FB7361B44AA3}" type="sibTrans" cxnId="{331759A2-0097-4777-8E5E-9BD59E44EB84}">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838E63D2-B79E-4E8F-9B27-857F9599B1FA}">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После проверки вексельного текста и соблюдения иных процедур, банк принимает решение о принятии векселей к учету. Указанное решение принимается соответствующим органом банка, полномочным выдавать кредиты на сумму, указанную в векселе.</a:t>
          </a:r>
          <a:endParaRPr lang="en-US" sz="1600">
            <a:solidFill>
              <a:schemeClr val="tx1"/>
            </a:solidFill>
            <a:latin typeface="Times New Roman" panose="02020603050405020304" pitchFamily="18" charset="0"/>
            <a:cs typeface="Times New Roman" panose="02020603050405020304" pitchFamily="18" charset="0"/>
          </a:endParaRPr>
        </a:p>
      </dgm:t>
    </dgm:pt>
    <dgm:pt modelId="{E808D04B-6B3F-4FFF-B2FC-E8DA3C94C9DA}" type="parTrans" cxnId="{DE1EEB16-4E11-4546-8CD3-B13D898A99F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FC6BEF6-5431-4C89-84DF-C212096F4DFC}" type="sibTrans" cxnId="{DE1EEB16-4E11-4546-8CD3-B13D898A99F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16F3C9A-CEF6-4981-80FC-297F694A07BC}">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Срок, в течение которого банк обязан принять решение о приеме или отказе в приеме векселя к учету, не может превышать 10 банковских дней со дня представления полного пакета документов.</a:t>
          </a:r>
          <a:endParaRPr lang="en-US" sz="1600">
            <a:solidFill>
              <a:schemeClr val="tx1"/>
            </a:solidFill>
            <a:latin typeface="Times New Roman" panose="02020603050405020304" pitchFamily="18" charset="0"/>
            <a:cs typeface="Times New Roman" panose="02020603050405020304" pitchFamily="18" charset="0"/>
          </a:endParaRPr>
        </a:p>
      </dgm:t>
    </dgm:pt>
    <dgm:pt modelId="{A27BE132-8DDF-41EA-AF29-4657804A6325}" type="parTrans" cxnId="{BC46ADBD-BE05-4135-9199-5698BC4E52A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1B9EFD46-73DD-4745-9EBB-1ACE262CF902}" type="sibTrans" cxnId="{BC46ADBD-BE05-4135-9199-5698BC4E52A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77E00B8-FF76-4BFD-B0BA-9342A747080C}">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Передача векселя в собственность банка оформляется индоссаментом в его пользу.</a:t>
          </a:r>
          <a:endParaRPr lang="en-US" sz="1600">
            <a:solidFill>
              <a:schemeClr val="tx1"/>
            </a:solidFill>
            <a:latin typeface="Times New Roman" panose="02020603050405020304" pitchFamily="18" charset="0"/>
            <a:cs typeface="Times New Roman" panose="02020603050405020304" pitchFamily="18" charset="0"/>
          </a:endParaRPr>
        </a:p>
      </dgm:t>
    </dgm:pt>
    <dgm:pt modelId="{77F63F06-1E10-4A1C-AFA1-42A87B2F0EF7}" type="parTrans" cxnId="{24B54379-04AC-49FE-A9CE-03C71A582F53}">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AE36431-9E19-4F5E-97F5-67B2D059B1E5}" type="sibTrans" cxnId="{24B54379-04AC-49FE-A9CE-03C71A582F53}">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8E3B180-FCC5-43A7-8C87-E9C934E50FB5}" type="pres">
      <dgm:prSet presAssocID="{D8765324-05B8-43B4-9976-2A20BC9C2F9E}" presName="linear" presStyleCnt="0">
        <dgm:presLayoutVars>
          <dgm:animLvl val="lvl"/>
          <dgm:resizeHandles val="exact"/>
        </dgm:presLayoutVars>
      </dgm:prSet>
      <dgm:spPr/>
      <dgm:t>
        <a:bodyPr/>
        <a:lstStyle/>
        <a:p>
          <a:endParaRPr lang="ru-RU"/>
        </a:p>
      </dgm:t>
    </dgm:pt>
    <dgm:pt modelId="{7D3C8B72-2D2F-41EF-8C19-E94EE7B01508}" type="pres">
      <dgm:prSet presAssocID="{37FBD005-DD01-4CE2-A160-7FA882742627}" presName="parentText" presStyleLbl="node1" presStyleIdx="0" presStyleCnt="9">
        <dgm:presLayoutVars>
          <dgm:chMax val="0"/>
          <dgm:bulletEnabled val="1"/>
        </dgm:presLayoutVars>
      </dgm:prSet>
      <dgm:spPr/>
      <dgm:t>
        <a:bodyPr/>
        <a:lstStyle/>
        <a:p>
          <a:endParaRPr lang="ru-RU"/>
        </a:p>
      </dgm:t>
    </dgm:pt>
    <dgm:pt modelId="{772E114C-2E6F-480C-9DE3-AA23ECCCF4AF}" type="pres">
      <dgm:prSet presAssocID="{6145009D-BEB3-437C-B3C5-EF1D120A3CE1}" presName="spacer" presStyleCnt="0"/>
      <dgm:spPr/>
      <dgm:t>
        <a:bodyPr/>
        <a:lstStyle/>
        <a:p>
          <a:endParaRPr lang="ru-RU"/>
        </a:p>
      </dgm:t>
    </dgm:pt>
    <dgm:pt modelId="{D1453418-1D88-429B-824B-29E7B6B4FFF1}" type="pres">
      <dgm:prSet presAssocID="{9AFF1717-5787-4497-AFC8-56475F131785}" presName="parentText" presStyleLbl="node1" presStyleIdx="1" presStyleCnt="9">
        <dgm:presLayoutVars>
          <dgm:chMax val="0"/>
          <dgm:bulletEnabled val="1"/>
        </dgm:presLayoutVars>
      </dgm:prSet>
      <dgm:spPr/>
      <dgm:t>
        <a:bodyPr/>
        <a:lstStyle/>
        <a:p>
          <a:endParaRPr lang="ru-RU"/>
        </a:p>
      </dgm:t>
    </dgm:pt>
    <dgm:pt modelId="{0559ABB8-4363-4A4E-909C-3F94BC6FBFEC}" type="pres">
      <dgm:prSet presAssocID="{5FE96020-FD62-4AD7-B1A6-F69689700E80}" presName="spacer" presStyleCnt="0"/>
      <dgm:spPr/>
      <dgm:t>
        <a:bodyPr/>
        <a:lstStyle/>
        <a:p>
          <a:endParaRPr lang="ru-RU"/>
        </a:p>
      </dgm:t>
    </dgm:pt>
    <dgm:pt modelId="{39438DC6-E843-4BB8-8DB5-2992E45684D6}" type="pres">
      <dgm:prSet presAssocID="{B33F9F14-664E-4086-818B-8F047AD646AD}" presName="parentText" presStyleLbl="node1" presStyleIdx="2" presStyleCnt="9">
        <dgm:presLayoutVars>
          <dgm:chMax val="0"/>
          <dgm:bulletEnabled val="1"/>
        </dgm:presLayoutVars>
      </dgm:prSet>
      <dgm:spPr/>
      <dgm:t>
        <a:bodyPr/>
        <a:lstStyle/>
        <a:p>
          <a:endParaRPr lang="ru-RU"/>
        </a:p>
      </dgm:t>
    </dgm:pt>
    <dgm:pt modelId="{876CD28B-7862-4EDE-BDA2-92C776ACE84D}" type="pres">
      <dgm:prSet presAssocID="{5C1329E1-C2AA-41D0-9ACE-638C58CC683E}" presName="spacer" presStyleCnt="0"/>
      <dgm:spPr/>
      <dgm:t>
        <a:bodyPr/>
        <a:lstStyle/>
        <a:p>
          <a:endParaRPr lang="ru-RU"/>
        </a:p>
      </dgm:t>
    </dgm:pt>
    <dgm:pt modelId="{64C3C54B-2F1A-4249-BA3D-5CE6413B3B7C}" type="pres">
      <dgm:prSet presAssocID="{9BDEE4C2-FDE3-4AAB-AD5D-2FCA69C5301B}" presName="parentText" presStyleLbl="node1" presStyleIdx="3" presStyleCnt="9">
        <dgm:presLayoutVars>
          <dgm:chMax val="0"/>
          <dgm:bulletEnabled val="1"/>
        </dgm:presLayoutVars>
      </dgm:prSet>
      <dgm:spPr/>
      <dgm:t>
        <a:bodyPr/>
        <a:lstStyle/>
        <a:p>
          <a:endParaRPr lang="ru-RU"/>
        </a:p>
      </dgm:t>
    </dgm:pt>
    <dgm:pt modelId="{4183C8EB-B251-4541-8E6A-724FADE61C7A}" type="pres">
      <dgm:prSet presAssocID="{9189CF85-AADB-491B-8C02-FCC28911F3D2}" presName="spacer" presStyleCnt="0"/>
      <dgm:spPr/>
      <dgm:t>
        <a:bodyPr/>
        <a:lstStyle/>
        <a:p>
          <a:endParaRPr lang="ru-RU"/>
        </a:p>
      </dgm:t>
    </dgm:pt>
    <dgm:pt modelId="{A87DCA74-6A75-483F-A604-C07777C00073}" type="pres">
      <dgm:prSet presAssocID="{635377CD-02DF-4EAA-BFD0-042769F0E96F}" presName="parentText" presStyleLbl="node1" presStyleIdx="4" presStyleCnt="9">
        <dgm:presLayoutVars>
          <dgm:chMax val="0"/>
          <dgm:bulletEnabled val="1"/>
        </dgm:presLayoutVars>
      </dgm:prSet>
      <dgm:spPr/>
      <dgm:t>
        <a:bodyPr/>
        <a:lstStyle/>
        <a:p>
          <a:endParaRPr lang="ru-RU"/>
        </a:p>
      </dgm:t>
    </dgm:pt>
    <dgm:pt modelId="{DF227C07-C5A1-4FE5-B062-C25D2792CACA}" type="pres">
      <dgm:prSet presAssocID="{925A2F72-A924-406B-B3A2-31274A0E7132}" presName="spacer" presStyleCnt="0"/>
      <dgm:spPr/>
      <dgm:t>
        <a:bodyPr/>
        <a:lstStyle/>
        <a:p>
          <a:endParaRPr lang="ru-RU"/>
        </a:p>
      </dgm:t>
    </dgm:pt>
    <dgm:pt modelId="{08DDD416-C1DB-4534-8CE7-B97DEBB65260}" type="pres">
      <dgm:prSet presAssocID="{32D5FDA0-21D5-4D04-8BB2-C3997B757309}" presName="parentText" presStyleLbl="node1" presStyleIdx="5" presStyleCnt="9">
        <dgm:presLayoutVars>
          <dgm:chMax val="0"/>
          <dgm:bulletEnabled val="1"/>
        </dgm:presLayoutVars>
      </dgm:prSet>
      <dgm:spPr/>
      <dgm:t>
        <a:bodyPr/>
        <a:lstStyle/>
        <a:p>
          <a:endParaRPr lang="ru-RU"/>
        </a:p>
      </dgm:t>
    </dgm:pt>
    <dgm:pt modelId="{159C3952-0B0A-40C0-9CE9-11AD7300CB7A}" type="pres">
      <dgm:prSet presAssocID="{620484FC-3E70-4039-AAAE-FB7361B44AA3}" presName="spacer" presStyleCnt="0"/>
      <dgm:spPr/>
      <dgm:t>
        <a:bodyPr/>
        <a:lstStyle/>
        <a:p>
          <a:endParaRPr lang="ru-RU"/>
        </a:p>
      </dgm:t>
    </dgm:pt>
    <dgm:pt modelId="{3B3222AD-C598-4F42-8220-81633B1386B9}" type="pres">
      <dgm:prSet presAssocID="{838E63D2-B79E-4E8F-9B27-857F9599B1FA}" presName="parentText" presStyleLbl="node1" presStyleIdx="6" presStyleCnt="9">
        <dgm:presLayoutVars>
          <dgm:chMax val="0"/>
          <dgm:bulletEnabled val="1"/>
        </dgm:presLayoutVars>
      </dgm:prSet>
      <dgm:spPr/>
      <dgm:t>
        <a:bodyPr/>
        <a:lstStyle/>
        <a:p>
          <a:endParaRPr lang="ru-RU"/>
        </a:p>
      </dgm:t>
    </dgm:pt>
    <dgm:pt modelId="{4D6468BC-8CE6-43C3-B2A7-C26C3DFBA517}" type="pres">
      <dgm:prSet presAssocID="{5FC6BEF6-5431-4C89-84DF-C212096F4DFC}" presName="spacer" presStyleCnt="0"/>
      <dgm:spPr/>
      <dgm:t>
        <a:bodyPr/>
        <a:lstStyle/>
        <a:p>
          <a:endParaRPr lang="ru-RU"/>
        </a:p>
      </dgm:t>
    </dgm:pt>
    <dgm:pt modelId="{00380FF0-E25A-4588-934A-E2AF8135785C}" type="pres">
      <dgm:prSet presAssocID="{716F3C9A-CEF6-4981-80FC-297F694A07BC}" presName="parentText" presStyleLbl="node1" presStyleIdx="7" presStyleCnt="9">
        <dgm:presLayoutVars>
          <dgm:chMax val="0"/>
          <dgm:bulletEnabled val="1"/>
        </dgm:presLayoutVars>
      </dgm:prSet>
      <dgm:spPr/>
      <dgm:t>
        <a:bodyPr/>
        <a:lstStyle/>
        <a:p>
          <a:endParaRPr lang="ru-RU"/>
        </a:p>
      </dgm:t>
    </dgm:pt>
    <dgm:pt modelId="{246CEED2-6EDF-439D-AEB8-6CCE94BC8CE4}" type="pres">
      <dgm:prSet presAssocID="{1B9EFD46-73DD-4745-9EBB-1ACE262CF902}" presName="spacer" presStyleCnt="0"/>
      <dgm:spPr/>
      <dgm:t>
        <a:bodyPr/>
        <a:lstStyle/>
        <a:p>
          <a:endParaRPr lang="ru-RU"/>
        </a:p>
      </dgm:t>
    </dgm:pt>
    <dgm:pt modelId="{FCE58DAB-526B-4745-9B84-774EA7A62C61}" type="pres">
      <dgm:prSet presAssocID="{F77E00B8-FF76-4BFD-B0BA-9342A747080C}" presName="parentText" presStyleLbl="node1" presStyleIdx="8" presStyleCnt="9">
        <dgm:presLayoutVars>
          <dgm:chMax val="0"/>
          <dgm:bulletEnabled val="1"/>
        </dgm:presLayoutVars>
      </dgm:prSet>
      <dgm:spPr/>
      <dgm:t>
        <a:bodyPr/>
        <a:lstStyle/>
        <a:p>
          <a:endParaRPr lang="ru-RU"/>
        </a:p>
      </dgm:t>
    </dgm:pt>
  </dgm:ptLst>
  <dgm:cxnLst>
    <dgm:cxn modelId="{DE1EEB16-4E11-4546-8CD3-B13D898A99F8}" srcId="{D8765324-05B8-43B4-9976-2A20BC9C2F9E}" destId="{838E63D2-B79E-4E8F-9B27-857F9599B1FA}" srcOrd="6" destOrd="0" parTransId="{E808D04B-6B3F-4FFF-B2FC-E8DA3C94C9DA}" sibTransId="{5FC6BEF6-5431-4C89-84DF-C212096F4DFC}"/>
    <dgm:cxn modelId="{56E4E4EF-5091-4A07-938D-FF38806982BB}" type="presOf" srcId="{37FBD005-DD01-4CE2-A160-7FA882742627}" destId="{7D3C8B72-2D2F-41EF-8C19-E94EE7B01508}" srcOrd="0" destOrd="0" presId="urn:microsoft.com/office/officeart/2005/8/layout/vList2"/>
    <dgm:cxn modelId="{6FD48B1B-C3F1-436D-891E-E290F6743D4B}" type="presOf" srcId="{F77E00B8-FF76-4BFD-B0BA-9342A747080C}" destId="{FCE58DAB-526B-4745-9B84-774EA7A62C61}" srcOrd="0" destOrd="0" presId="urn:microsoft.com/office/officeart/2005/8/layout/vList2"/>
    <dgm:cxn modelId="{499CDD1A-E731-4AC8-9DA8-CAD885DB61A6}" type="presOf" srcId="{716F3C9A-CEF6-4981-80FC-297F694A07BC}" destId="{00380FF0-E25A-4588-934A-E2AF8135785C}" srcOrd="0" destOrd="0" presId="urn:microsoft.com/office/officeart/2005/8/layout/vList2"/>
    <dgm:cxn modelId="{331759A2-0097-4777-8E5E-9BD59E44EB84}" srcId="{D8765324-05B8-43B4-9976-2A20BC9C2F9E}" destId="{32D5FDA0-21D5-4D04-8BB2-C3997B757309}" srcOrd="5" destOrd="0" parTransId="{86C196DA-2A2C-4DB4-8337-60CDA33BF11B}" sibTransId="{620484FC-3E70-4039-AAAE-FB7361B44AA3}"/>
    <dgm:cxn modelId="{2AC9D8BF-3644-4629-953A-E128FE62BB28}" srcId="{D8765324-05B8-43B4-9976-2A20BC9C2F9E}" destId="{37FBD005-DD01-4CE2-A160-7FA882742627}" srcOrd="0" destOrd="0" parTransId="{08A5899D-2AFE-44A1-A069-9D27476B9F8C}" sibTransId="{6145009D-BEB3-437C-B3C5-EF1D120A3CE1}"/>
    <dgm:cxn modelId="{28BB8BFE-E9A7-4C34-B2EA-6A507C0888EF}" type="presOf" srcId="{9BDEE4C2-FDE3-4AAB-AD5D-2FCA69C5301B}" destId="{64C3C54B-2F1A-4249-BA3D-5CE6413B3B7C}" srcOrd="0" destOrd="0" presId="urn:microsoft.com/office/officeart/2005/8/layout/vList2"/>
    <dgm:cxn modelId="{F4993807-5EEA-49D7-809A-B48F72077930}" srcId="{D8765324-05B8-43B4-9976-2A20BC9C2F9E}" destId="{9AFF1717-5787-4497-AFC8-56475F131785}" srcOrd="1" destOrd="0" parTransId="{3DA8ECC3-1BE2-4E18-BA6A-86E66A05061D}" sibTransId="{5FE96020-FD62-4AD7-B1A6-F69689700E80}"/>
    <dgm:cxn modelId="{EB1FDC96-6AFA-41D0-B853-E9A6F86D9AB1}" type="presOf" srcId="{32D5FDA0-21D5-4D04-8BB2-C3997B757309}" destId="{08DDD416-C1DB-4534-8CE7-B97DEBB65260}" srcOrd="0" destOrd="0" presId="urn:microsoft.com/office/officeart/2005/8/layout/vList2"/>
    <dgm:cxn modelId="{7E71CB7E-B79C-410C-A41C-D3519E95A2A5}" type="presOf" srcId="{838E63D2-B79E-4E8F-9B27-857F9599B1FA}" destId="{3B3222AD-C598-4F42-8220-81633B1386B9}" srcOrd="0" destOrd="0" presId="urn:microsoft.com/office/officeart/2005/8/layout/vList2"/>
    <dgm:cxn modelId="{C30156FE-7C8D-41AA-86A8-473CE3CBA9D0}" srcId="{D8765324-05B8-43B4-9976-2A20BC9C2F9E}" destId="{635377CD-02DF-4EAA-BFD0-042769F0E96F}" srcOrd="4" destOrd="0" parTransId="{64FE8EAB-A2E0-4915-9219-28A4E793D244}" sibTransId="{925A2F72-A924-406B-B3A2-31274A0E7132}"/>
    <dgm:cxn modelId="{0547B76E-3E19-4D92-A37F-38632C365784}" type="presOf" srcId="{D8765324-05B8-43B4-9976-2A20BC9C2F9E}" destId="{B8E3B180-FCC5-43A7-8C87-E9C934E50FB5}" srcOrd="0" destOrd="0" presId="urn:microsoft.com/office/officeart/2005/8/layout/vList2"/>
    <dgm:cxn modelId="{4F929C06-4E78-43AB-9E9A-582E77403D80}" type="presOf" srcId="{635377CD-02DF-4EAA-BFD0-042769F0E96F}" destId="{A87DCA74-6A75-483F-A604-C07777C00073}" srcOrd="0" destOrd="0" presId="urn:microsoft.com/office/officeart/2005/8/layout/vList2"/>
    <dgm:cxn modelId="{FF86256A-8CDD-4E1A-ABDA-A5C813E4D784}" type="presOf" srcId="{9AFF1717-5787-4497-AFC8-56475F131785}" destId="{D1453418-1D88-429B-824B-29E7B6B4FFF1}" srcOrd="0" destOrd="0" presId="urn:microsoft.com/office/officeart/2005/8/layout/vList2"/>
    <dgm:cxn modelId="{24B54379-04AC-49FE-A9CE-03C71A582F53}" srcId="{D8765324-05B8-43B4-9976-2A20BC9C2F9E}" destId="{F77E00B8-FF76-4BFD-B0BA-9342A747080C}" srcOrd="8" destOrd="0" parTransId="{77F63F06-1E10-4A1C-AFA1-42A87B2F0EF7}" sibTransId="{5AE36431-9E19-4F5E-97F5-67B2D059B1E5}"/>
    <dgm:cxn modelId="{57D810F4-A568-4DFE-A3A9-43C97A79C3EB}" type="presOf" srcId="{B33F9F14-664E-4086-818B-8F047AD646AD}" destId="{39438DC6-E843-4BB8-8DB5-2992E45684D6}" srcOrd="0" destOrd="0" presId="urn:microsoft.com/office/officeart/2005/8/layout/vList2"/>
    <dgm:cxn modelId="{BC46ADBD-BE05-4135-9199-5698BC4E52AC}" srcId="{D8765324-05B8-43B4-9976-2A20BC9C2F9E}" destId="{716F3C9A-CEF6-4981-80FC-297F694A07BC}" srcOrd="7" destOrd="0" parTransId="{A27BE132-8DDF-41EA-AF29-4657804A6325}" sibTransId="{1B9EFD46-73DD-4745-9EBB-1ACE262CF902}"/>
    <dgm:cxn modelId="{C5A57014-A018-4928-AB79-0D81277A698D}" srcId="{D8765324-05B8-43B4-9976-2A20BC9C2F9E}" destId="{9BDEE4C2-FDE3-4AAB-AD5D-2FCA69C5301B}" srcOrd="3" destOrd="0" parTransId="{9E884E9C-8C3B-4F18-895F-C59375068E11}" sibTransId="{9189CF85-AADB-491B-8C02-FCC28911F3D2}"/>
    <dgm:cxn modelId="{3AD19A96-E6D0-46AC-B403-88D72235755F}" srcId="{D8765324-05B8-43B4-9976-2A20BC9C2F9E}" destId="{B33F9F14-664E-4086-818B-8F047AD646AD}" srcOrd="2" destOrd="0" parTransId="{552301A1-D5B7-4941-8980-C3C7DEADDA1A}" sibTransId="{5C1329E1-C2AA-41D0-9ACE-638C58CC683E}"/>
    <dgm:cxn modelId="{6CF5E9BE-970D-4927-8345-EBA2121A11A7}" type="presParOf" srcId="{B8E3B180-FCC5-43A7-8C87-E9C934E50FB5}" destId="{7D3C8B72-2D2F-41EF-8C19-E94EE7B01508}" srcOrd="0" destOrd="0" presId="urn:microsoft.com/office/officeart/2005/8/layout/vList2"/>
    <dgm:cxn modelId="{38396972-B62B-4761-88D2-95AEE3707237}" type="presParOf" srcId="{B8E3B180-FCC5-43A7-8C87-E9C934E50FB5}" destId="{772E114C-2E6F-480C-9DE3-AA23ECCCF4AF}" srcOrd="1" destOrd="0" presId="urn:microsoft.com/office/officeart/2005/8/layout/vList2"/>
    <dgm:cxn modelId="{E64982B5-9487-4480-AEC2-800BA55C385E}" type="presParOf" srcId="{B8E3B180-FCC5-43A7-8C87-E9C934E50FB5}" destId="{D1453418-1D88-429B-824B-29E7B6B4FFF1}" srcOrd="2" destOrd="0" presId="urn:microsoft.com/office/officeart/2005/8/layout/vList2"/>
    <dgm:cxn modelId="{68AB76B6-7992-4F24-BD54-A8BAE95F6E19}" type="presParOf" srcId="{B8E3B180-FCC5-43A7-8C87-E9C934E50FB5}" destId="{0559ABB8-4363-4A4E-909C-3F94BC6FBFEC}" srcOrd="3" destOrd="0" presId="urn:microsoft.com/office/officeart/2005/8/layout/vList2"/>
    <dgm:cxn modelId="{2049BB85-55F9-43D7-8361-2C8B7E345096}" type="presParOf" srcId="{B8E3B180-FCC5-43A7-8C87-E9C934E50FB5}" destId="{39438DC6-E843-4BB8-8DB5-2992E45684D6}" srcOrd="4" destOrd="0" presId="urn:microsoft.com/office/officeart/2005/8/layout/vList2"/>
    <dgm:cxn modelId="{84D7D106-5BF8-4AF3-A3A7-430FC2E47600}" type="presParOf" srcId="{B8E3B180-FCC5-43A7-8C87-E9C934E50FB5}" destId="{876CD28B-7862-4EDE-BDA2-92C776ACE84D}" srcOrd="5" destOrd="0" presId="urn:microsoft.com/office/officeart/2005/8/layout/vList2"/>
    <dgm:cxn modelId="{7354416B-C075-4512-B370-372AA7EF354F}" type="presParOf" srcId="{B8E3B180-FCC5-43A7-8C87-E9C934E50FB5}" destId="{64C3C54B-2F1A-4249-BA3D-5CE6413B3B7C}" srcOrd="6" destOrd="0" presId="urn:microsoft.com/office/officeart/2005/8/layout/vList2"/>
    <dgm:cxn modelId="{472B5F21-AFC2-4B55-8040-5C97EAD28DE1}" type="presParOf" srcId="{B8E3B180-FCC5-43A7-8C87-E9C934E50FB5}" destId="{4183C8EB-B251-4541-8E6A-724FADE61C7A}" srcOrd="7" destOrd="0" presId="urn:microsoft.com/office/officeart/2005/8/layout/vList2"/>
    <dgm:cxn modelId="{7F564500-A634-4A5B-8C08-0F4C1EEDF7A0}" type="presParOf" srcId="{B8E3B180-FCC5-43A7-8C87-E9C934E50FB5}" destId="{A87DCA74-6A75-483F-A604-C07777C00073}" srcOrd="8" destOrd="0" presId="urn:microsoft.com/office/officeart/2005/8/layout/vList2"/>
    <dgm:cxn modelId="{59E02E06-46B0-4283-B4F1-991898372D04}" type="presParOf" srcId="{B8E3B180-FCC5-43A7-8C87-E9C934E50FB5}" destId="{DF227C07-C5A1-4FE5-B062-C25D2792CACA}" srcOrd="9" destOrd="0" presId="urn:microsoft.com/office/officeart/2005/8/layout/vList2"/>
    <dgm:cxn modelId="{9F5F4E66-AB3C-47F5-A694-B6511C439D67}" type="presParOf" srcId="{B8E3B180-FCC5-43A7-8C87-E9C934E50FB5}" destId="{08DDD416-C1DB-4534-8CE7-B97DEBB65260}" srcOrd="10" destOrd="0" presId="urn:microsoft.com/office/officeart/2005/8/layout/vList2"/>
    <dgm:cxn modelId="{75DD881C-BD30-4882-980B-F3A8EA7128D5}" type="presParOf" srcId="{B8E3B180-FCC5-43A7-8C87-E9C934E50FB5}" destId="{159C3952-0B0A-40C0-9CE9-11AD7300CB7A}" srcOrd="11" destOrd="0" presId="urn:microsoft.com/office/officeart/2005/8/layout/vList2"/>
    <dgm:cxn modelId="{E8101B63-29AC-43C8-BA53-82A22F410913}" type="presParOf" srcId="{B8E3B180-FCC5-43A7-8C87-E9C934E50FB5}" destId="{3B3222AD-C598-4F42-8220-81633B1386B9}" srcOrd="12" destOrd="0" presId="urn:microsoft.com/office/officeart/2005/8/layout/vList2"/>
    <dgm:cxn modelId="{C5101F3B-706D-4197-8DC6-DE0679B628AC}" type="presParOf" srcId="{B8E3B180-FCC5-43A7-8C87-E9C934E50FB5}" destId="{4D6468BC-8CE6-43C3-B2A7-C26C3DFBA517}" srcOrd="13" destOrd="0" presId="urn:microsoft.com/office/officeart/2005/8/layout/vList2"/>
    <dgm:cxn modelId="{29389478-DD54-427A-AC3F-5F9EF73BB9E5}" type="presParOf" srcId="{B8E3B180-FCC5-43A7-8C87-E9C934E50FB5}" destId="{00380FF0-E25A-4588-934A-E2AF8135785C}" srcOrd="14" destOrd="0" presId="urn:microsoft.com/office/officeart/2005/8/layout/vList2"/>
    <dgm:cxn modelId="{94327D8C-1218-44AA-8943-5C7152A7D70B}" type="presParOf" srcId="{B8E3B180-FCC5-43A7-8C87-E9C934E50FB5}" destId="{246CEED2-6EDF-439D-AEB8-6CCE94BC8CE4}" srcOrd="15" destOrd="0" presId="urn:microsoft.com/office/officeart/2005/8/layout/vList2"/>
    <dgm:cxn modelId="{49475CD0-490C-4422-92C0-C87F272D68B6}" type="presParOf" srcId="{B8E3B180-FCC5-43A7-8C87-E9C934E50FB5}" destId="{FCE58DAB-526B-4745-9B84-774EA7A62C61}"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8CE9912-F443-4BA6-BEB7-E9891819D7D6}" type="doc">
      <dgm:prSet loTypeId="urn:microsoft.com/office/officeart/2005/8/layout/hList3" loCatId="list" qsTypeId="urn:microsoft.com/office/officeart/2005/8/quickstyle/3d1" qsCatId="3D" csTypeId="urn:microsoft.com/office/officeart/2005/8/colors/accent1_2" csCatId="accent1" phldr="1"/>
      <dgm:spPr/>
      <dgm:t>
        <a:bodyPr/>
        <a:lstStyle/>
        <a:p>
          <a:endParaRPr lang="ru-RU"/>
        </a:p>
      </dgm:t>
    </dgm:pt>
    <dgm:pt modelId="{D1137203-8C8F-4DA4-8293-217DAD763C4A}">
      <dgm:prSet phldrT="[Текст]" custT="1"/>
      <dgm:spPr/>
      <dgm:t>
        <a:bodyPr/>
        <a:lstStyle/>
        <a:p>
          <a:r>
            <a:rPr lang="ru-RU" sz="3200" dirty="0">
              <a:solidFill>
                <a:schemeClr val="tx1"/>
              </a:solidFill>
              <a:latin typeface="Times New Roman" panose="02020603050405020304" pitchFamily="18" charset="0"/>
              <a:cs typeface="Times New Roman" panose="02020603050405020304" pitchFamily="18" charset="0"/>
            </a:rPr>
            <a:t>В тексте </a:t>
          </a:r>
          <a:r>
            <a:rPr lang="ru-RU" sz="3200" b="1" dirty="0">
              <a:solidFill>
                <a:srgbClr val="C00000"/>
              </a:solidFill>
              <a:latin typeface="Times New Roman" panose="02020603050405020304" pitchFamily="18" charset="0"/>
              <a:cs typeface="Times New Roman" panose="02020603050405020304" pitchFamily="18" charset="0"/>
            </a:rPr>
            <a:t>переводного</a:t>
          </a:r>
          <a:r>
            <a:rPr lang="ru-RU" sz="3200" dirty="0">
              <a:solidFill>
                <a:schemeClr val="tx1"/>
              </a:solidFill>
              <a:latin typeface="Times New Roman" panose="02020603050405020304" pitchFamily="18" charset="0"/>
              <a:cs typeface="Times New Roman" panose="02020603050405020304" pitchFamily="18" charset="0"/>
            </a:rPr>
            <a:t> векселя, предъявленного к учету, должны содержаться следующие реквизиты:</a:t>
          </a:r>
        </a:p>
      </dgm:t>
    </dgm:pt>
    <dgm:pt modelId="{24D511BB-749C-4489-A49A-56CB6C63FC3A}" type="parTrans" cxnId="{073A9E64-DE43-480B-B1D7-B6FBEEA5EEA7}">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CF31AF7A-43D2-485A-8C7F-FF95DB62B96A}" type="sibTrans" cxnId="{073A9E64-DE43-480B-B1D7-B6FBEEA5EEA7}">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6BB590E9-B55F-4EFD-AD1C-179FD8415353}">
      <dgm:prSet phldrT="[Текст]" custT="1"/>
      <dgm:spPr/>
      <dgm:t>
        <a:bodyPr/>
        <a:lstStyle/>
        <a:p>
          <a:r>
            <a:rPr lang="ru-RU" sz="2000" dirty="0" smtClean="0">
              <a:solidFill>
                <a:schemeClr val="tx1"/>
              </a:solidFill>
              <a:latin typeface="Times New Roman" panose="02020603050405020304" pitchFamily="18" charset="0"/>
              <a:cs typeface="Times New Roman" panose="02020603050405020304" pitchFamily="18" charset="0"/>
            </a:rPr>
            <a:t>1)наименование </a:t>
          </a:r>
          <a:r>
            <a:rPr lang="ru-RU" sz="2000" dirty="0">
              <a:solidFill>
                <a:schemeClr val="tx1"/>
              </a:solidFill>
              <a:latin typeface="Times New Roman" panose="02020603050405020304" pitchFamily="18" charset="0"/>
              <a:cs typeface="Times New Roman" panose="02020603050405020304" pitchFamily="18" charset="0"/>
            </a:rPr>
            <a:t>«вексель», включенное в самый текст документа</a:t>
          </a:r>
        </a:p>
      </dgm:t>
    </dgm:pt>
    <dgm:pt modelId="{B9947785-3052-4EC2-9F77-0BA0037CB245}" type="parTrans" cxnId="{877404F3-5AF7-4018-BCA8-34EC0D5A77A1}">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E8F4730F-9AC4-4861-B225-CFA6211ED8CE}" type="sibTrans" cxnId="{877404F3-5AF7-4018-BCA8-34EC0D5A77A1}">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B784F6EA-7958-420E-9DB4-31802F765BC2}">
      <dgm:prSet phldrT="[Текст]"/>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3A9F3533-A92B-464D-9C80-C6A30B375C2C}" type="parTrans" cxnId="{9CD80BD9-DC57-4B8D-BA0E-0D2CDF7B705D}">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9543680E-7B3E-4232-9E94-B93F5BC04A83}" type="sibTrans" cxnId="{9CD80BD9-DC57-4B8D-BA0E-0D2CDF7B705D}">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36C140D8-D153-49F7-A6D4-CC609E28B508}">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3) наименование того, кто должен платить (плательщика)</a:t>
          </a:r>
          <a:endParaRPr lang="en-US" sz="2000">
            <a:solidFill>
              <a:schemeClr val="tx1"/>
            </a:solidFill>
            <a:latin typeface="Times New Roman" panose="02020603050405020304" pitchFamily="18" charset="0"/>
            <a:cs typeface="Times New Roman" panose="02020603050405020304" pitchFamily="18" charset="0"/>
          </a:endParaRPr>
        </a:p>
      </dgm:t>
    </dgm:pt>
    <dgm:pt modelId="{6766DE3C-1771-4482-B251-017819894D2E}" type="parTrans" cxnId="{F25DC302-2234-4DA7-97D2-A17ABCE0D743}">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A9CD6F34-5276-440F-9BF1-5A3C8F046458}" type="sibTrans" cxnId="{F25DC302-2234-4DA7-97D2-A17ABCE0D743}">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A1B63297-6692-4069-BB51-933F363366F5}">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4) указание срока платежа</a:t>
          </a:r>
          <a:endParaRPr lang="en-US" sz="2000">
            <a:solidFill>
              <a:schemeClr val="tx1"/>
            </a:solidFill>
            <a:latin typeface="Times New Roman" panose="02020603050405020304" pitchFamily="18" charset="0"/>
            <a:cs typeface="Times New Roman" panose="02020603050405020304" pitchFamily="18" charset="0"/>
          </a:endParaRPr>
        </a:p>
      </dgm:t>
    </dgm:pt>
    <dgm:pt modelId="{AF7A041A-F1C7-4502-8C1D-DAA558AB1CA1}" type="parTrans" cxnId="{4770E2C6-7439-4DE6-93DA-739B75E8A96C}">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E90422E5-09C4-4CC1-9041-2F7865310128}" type="sibTrans" cxnId="{4770E2C6-7439-4DE6-93DA-739B75E8A96C}">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DB89B037-B717-4E97-AF3E-97FCE7B714BE}">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5) указание места, в котором должен быть совершен платеж</a:t>
          </a:r>
          <a:endParaRPr lang="en-US" sz="2000">
            <a:solidFill>
              <a:schemeClr val="tx1"/>
            </a:solidFill>
            <a:latin typeface="Times New Roman" panose="02020603050405020304" pitchFamily="18" charset="0"/>
            <a:cs typeface="Times New Roman" panose="02020603050405020304" pitchFamily="18" charset="0"/>
          </a:endParaRPr>
        </a:p>
      </dgm:t>
    </dgm:pt>
    <dgm:pt modelId="{D34A24AA-BB2B-4820-B06D-C29BC5891ECB}" type="parTrans" cxnId="{728AEB57-85AC-4D86-A294-F1AA1451B93F}">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AFA67F15-F8DF-458A-B981-37A85BD41F10}" type="sibTrans" cxnId="{728AEB57-85AC-4D86-A294-F1AA1451B93F}">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D2D4CD97-6443-4055-8437-BF195864FEB2}">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6) наименование того, кому или приказу кого платеж должен быть совершен</a:t>
          </a:r>
          <a:endParaRPr lang="en-US" sz="2000">
            <a:solidFill>
              <a:schemeClr val="tx1"/>
            </a:solidFill>
            <a:latin typeface="Times New Roman" panose="02020603050405020304" pitchFamily="18" charset="0"/>
            <a:cs typeface="Times New Roman" panose="02020603050405020304" pitchFamily="18" charset="0"/>
          </a:endParaRPr>
        </a:p>
      </dgm:t>
    </dgm:pt>
    <dgm:pt modelId="{FAE0329B-D88C-4BF8-92CD-0566BD4CF55A}" type="parTrans" cxnId="{686BB023-A750-4D94-BB0E-4D670FA03B11}">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B709545E-F8BB-48B4-92A8-2120237F8483}" type="sibTrans" cxnId="{686BB023-A750-4D94-BB0E-4D670FA03B11}">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37EF4311-04E6-4D21-ACD5-16AA9717CE42}">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7) указание даты и места составления векселя</a:t>
          </a:r>
          <a:endParaRPr lang="en-US" sz="2000">
            <a:solidFill>
              <a:schemeClr val="tx1"/>
            </a:solidFill>
            <a:latin typeface="Times New Roman" panose="02020603050405020304" pitchFamily="18" charset="0"/>
            <a:cs typeface="Times New Roman" panose="02020603050405020304" pitchFamily="18" charset="0"/>
          </a:endParaRPr>
        </a:p>
      </dgm:t>
    </dgm:pt>
    <dgm:pt modelId="{0B9B618A-89DF-4087-BC3D-121337050FA9}" type="parTrans" cxnId="{7B897D26-853C-4605-95A7-4F31982A6427}">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A9E46DFA-4D80-4820-9EC9-281645456D42}" type="sibTrans" cxnId="{7B897D26-853C-4605-95A7-4F31982A6427}">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0B8255CB-6FAE-488C-9231-CE176EF577A9}">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8) подпись того, кто выдает вексель (векселедателя)</a:t>
          </a:r>
          <a:endParaRPr lang="en-US" sz="2000">
            <a:solidFill>
              <a:schemeClr val="tx1"/>
            </a:solidFill>
            <a:latin typeface="Times New Roman" panose="02020603050405020304" pitchFamily="18" charset="0"/>
            <a:cs typeface="Times New Roman" panose="02020603050405020304" pitchFamily="18" charset="0"/>
          </a:endParaRPr>
        </a:p>
      </dgm:t>
    </dgm:pt>
    <dgm:pt modelId="{27127174-A556-40E0-912F-017630178269}" type="parTrans" cxnId="{4F2B6C2E-9C18-4855-999D-BA2A70A24B4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10B13785-838C-4D8E-BF2F-3D96F17A6EFA}" type="sibTrans" cxnId="{4F2B6C2E-9C18-4855-999D-BA2A70A24B4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51A0DD58-A898-4C7F-B535-C73C674883A7}">
      <dgm:prSet phldrT="[Текст]" custT="1"/>
      <dgm:spPr/>
      <dgm:t>
        <a:bodyPr/>
        <a:lstStyle/>
        <a:p>
          <a:r>
            <a:rPr lang="ru-RU" sz="2000" dirty="0" smtClean="0">
              <a:solidFill>
                <a:schemeClr val="tx1"/>
              </a:solidFill>
              <a:latin typeface="Times New Roman" panose="02020603050405020304" pitchFamily="18" charset="0"/>
              <a:cs typeface="Times New Roman" panose="02020603050405020304" pitchFamily="18" charset="0"/>
            </a:rPr>
            <a:t>2) ничем не обусловленный приказ уплатить определенную сумму денег</a:t>
          </a:r>
          <a:endParaRPr lang="ru-RU" sz="2000" dirty="0">
            <a:solidFill>
              <a:schemeClr val="tx1"/>
            </a:solidFill>
            <a:latin typeface="Times New Roman" panose="02020603050405020304" pitchFamily="18" charset="0"/>
            <a:cs typeface="Times New Roman" panose="02020603050405020304" pitchFamily="18" charset="0"/>
          </a:endParaRPr>
        </a:p>
      </dgm:t>
    </dgm:pt>
    <dgm:pt modelId="{10281993-F1B6-4CDE-90D8-E56E907007F6}" type="parTrans" cxnId="{E23A6E76-BB0C-42CA-A52F-CCDDB10DC323}">
      <dgm:prSet/>
      <dgm:spPr/>
      <dgm:t>
        <a:bodyPr/>
        <a:lstStyle/>
        <a:p>
          <a:endParaRPr lang="ru-RU" sz="2000">
            <a:solidFill>
              <a:schemeClr val="tx1"/>
            </a:solidFill>
          </a:endParaRPr>
        </a:p>
      </dgm:t>
    </dgm:pt>
    <dgm:pt modelId="{8681DBD3-D8BD-4870-A67D-822A8A6739FD}" type="sibTrans" cxnId="{E23A6E76-BB0C-42CA-A52F-CCDDB10DC323}">
      <dgm:prSet/>
      <dgm:spPr/>
      <dgm:t>
        <a:bodyPr/>
        <a:lstStyle/>
        <a:p>
          <a:endParaRPr lang="ru-RU" sz="2000">
            <a:solidFill>
              <a:schemeClr val="tx1"/>
            </a:solidFill>
          </a:endParaRPr>
        </a:p>
      </dgm:t>
    </dgm:pt>
    <dgm:pt modelId="{9E5D1F14-BB76-4BC5-B2AD-D398A03DCFBA}" type="pres">
      <dgm:prSet presAssocID="{C8CE9912-F443-4BA6-BEB7-E9891819D7D6}" presName="composite" presStyleCnt="0">
        <dgm:presLayoutVars>
          <dgm:chMax val="1"/>
          <dgm:dir/>
          <dgm:resizeHandles val="exact"/>
        </dgm:presLayoutVars>
      </dgm:prSet>
      <dgm:spPr/>
      <dgm:t>
        <a:bodyPr/>
        <a:lstStyle/>
        <a:p>
          <a:endParaRPr lang="ru-RU"/>
        </a:p>
      </dgm:t>
    </dgm:pt>
    <dgm:pt modelId="{EACC2240-4F27-493C-9CD6-DF43AD08B242}" type="pres">
      <dgm:prSet presAssocID="{D1137203-8C8F-4DA4-8293-217DAD763C4A}" presName="roof" presStyleLbl="dkBgShp" presStyleIdx="0" presStyleCnt="2" custLinFactNeighborX="0" custLinFactNeighborY="1198"/>
      <dgm:spPr/>
      <dgm:t>
        <a:bodyPr/>
        <a:lstStyle/>
        <a:p>
          <a:endParaRPr lang="ru-RU"/>
        </a:p>
      </dgm:t>
    </dgm:pt>
    <dgm:pt modelId="{236F9BDA-7C17-4FA8-AB99-2E48BC3D985C}" type="pres">
      <dgm:prSet presAssocID="{D1137203-8C8F-4DA4-8293-217DAD763C4A}" presName="pillars" presStyleCnt="0"/>
      <dgm:spPr/>
      <dgm:t>
        <a:bodyPr/>
        <a:lstStyle/>
        <a:p>
          <a:endParaRPr lang="ru-RU"/>
        </a:p>
      </dgm:t>
    </dgm:pt>
    <dgm:pt modelId="{1D29BCFE-82D1-4F2E-96CA-B6F721E7900B}" type="pres">
      <dgm:prSet presAssocID="{D1137203-8C8F-4DA4-8293-217DAD763C4A}" presName="pillar1" presStyleLbl="node1" presStyleIdx="0" presStyleCnt="8">
        <dgm:presLayoutVars>
          <dgm:bulletEnabled val="1"/>
        </dgm:presLayoutVars>
      </dgm:prSet>
      <dgm:spPr/>
      <dgm:t>
        <a:bodyPr/>
        <a:lstStyle/>
        <a:p>
          <a:endParaRPr lang="ru-RU"/>
        </a:p>
      </dgm:t>
    </dgm:pt>
    <dgm:pt modelId="{5C5CE419-6B35-41FE-9D20-280DD609190F}" type="pres">
      <dgm:prSet presAssocID="{51A0DD58-A898-4C7F-B535-C73C674883A7}" presName="pillarX" presStyleLbl="node1" presStyleIdx="1" presStyleCnt="8">
        <dgm:presLayoutVars>
          <dgm:bulletEnabled val="1"/>
        </dgm:presLayoutVars>
      </dgm:prSet>
      <dgm:spPr/>
      <dgm:t>
        <a:bodyPr/>
        <a:lstStyle/>
        <a:p>
          <a:endParaRPr lang="ru-RU"/>
        </a:p>
      </dgm:t>
    </dgm:pt>
    <dgm:pt modelId="{4913A9C9-208C-496E-9F81-2B64520B2A30}" type="pres">
      <dgm:prSet presAssocID="{36C140D8-D153-49F7-A6D4-CC609E28B508}" presName="pillarX" presStyleLbl="node1" presStyleIdx="2" presStyleCnt="8">
        <dgm:presLayoutVars>
          <dgm:bulletEnabled val="1"/>
        </dgm:presLayoutVars>
      </dgm:prSet>
      <dgm:spPr/>
      <dgm:t>
        <a:bodyPr/>
        <a:lstStyle/>
        <a:p>
          <a:endParaRPr lang="ru-RU"/>
        </a:p>
      </dgm:t>
    </dgm:pt>
    <dgm:pt modelId="{AE9F0BB0-8CB2-468F-B816-7AF3E3C324F5}" type="pres">
      <dgm:prSet presAssocID="{A1B63297-6692-4069-BB51-933F363366F5}" presName="pillarX" presStyleLbl="node1" presStyleIdx="3" presStyleCnt="8">
        <dgm:presLayoutVars>
          <dgm:bulletEnabled val="1"/>
        </dgm:presLayoutVars>
      </dgm:prSet>
      <dgm:spPr/>
      <dgm:t>
        <a:bodyPr/>
        <a:lstStyle/>
        <a:p>
          <a:endParaRPr lang="ru-RU"/>
        </a:p>
      </dgm:t>
    </dgm:pt>
    <dgm:pt modelId="{89A89ECF-E1BA-494A-81C4-10C2E6007E98}" type="pres">
      <dgm:prSet presAssocID="{DB89B037-B717-4E97-AF3E-97FCE7B714BE}" presName="pillarX" presStyleLbl="node1" presStyleIdx="4" presStyleCnt="8">
        <dgm:presLayoutVars>
          <dgm:bulletEnabled val="1"/>
        </dgm:presLayoutVars>
      </dgm:prSet>
      <dgm:spPr/>
      <dgm:t>
        <a:bodyPr/>
        <a:lstStyle/>
        <a:p>
          <a:endParaRPr lang="ru-RU"/>
        </a:p>
      </dgm:t>
    </dgm:pt>
    <dgm:pt modelId="{C0B82C0B-1C54-45EE-92E3-8013F5C69AEB}" type="pres">
      <dgm:prSet presAssocID="{D2D4CD97-6443-4055-8437-BF195864FEB2}" presName="pillarX" presStyleLbl="node1" presStyleIdx="5" presStyleCnt="8">
        <dgm:presLayoutVars>
          <dgm:bulletEnabled val="1"/>
        </dgm:presLayoutVars>
      </dgm:prSet>
      <dgm:spPr/>
      <dgm:t>
        <a:bodyPr/>
        <a:lstStyle/>
        <a:p>
          <a:endParaRPr lang="ru-RU"/>
        </a:p>
      </dgm:t>
    </dgm:pt>
    <dgm:pt modelId="{2A58576B-83DF-466C-A054-874D8FB8BAD5}" type="pres">
      <dgm:prSet presAssocID="{37EF4311-04E6-4D21-ACD5-16AA9717CE42}" presName="pillarX" presStyleLbl="node1" presStyleIdx="6" presStyleCnt="8">
        <dgm:presLayoutVars>
          <dgm:bulletEnabled val="1"/>
        </dgm:presLayoutVars>
      </dgm:prSet>
      <dgm:spPr/>
      <dgm:t>
        <a:bodyPr/>
        <a:lstStyle/>
        <a:p>
          <a:endParaRPr lang="ru-RU"/>
        </a:p>
      </dgm:t>
    </dgm:pt>
    <dgm:pt modelId="{0D5C7304-F3ED-44DE-9107-7F67BDD533EC}" type="pres">
      <dgm:prSet presAssocID="{0B8255CB-6FAE-488C-9231-CE176EF577A9}" presName="pillarX" presStyleLbl="node1" presStyleIdx="7" presStyleCnt="8">
        <dgm:presLayoutVars>
          <dgm:bulletEnabled val="1"/>
        </dgm:presLayoutVars>
      </dgm:prSet>
      <dgm:spPr/>
      <dgm:t>
        <a:bodyPr/>
        <a:lstStyle/>
        <a:p>
          <a:endParaRPr lang="ru-RU"/>
        </a:p>
      </dgm:t>
    </dgm:pt>
    <dgm:pt modelId="{582F4C85-0391-4B89-B3AA-70F818724B18}" type="pres">
      <dgm:prSet presAssocID="{D1137203-8C8F-4DA4-8293-217DAD763C4A}" presName="base" presStyleLbl="dkBgShp" presStyleIdx="1" presStyleCnt="2"/>
      <dgm:spPr/>
      <dgm:t>
        <a:bodyPr/>
        <a:lstStyle/>
        <a:p>
          <a:endParaRPr lang="ru-RU"/>
        </a:p>
      </dgm:t>
    </dgm:pt>
  </dgm:ptLst>
  <dgm:cxnLst>
    <dgm:cxn modelId="{992A3834-E5A0-435B-86AF-A7B407F5D791}" type="presOf" srcId="{DB89B037-B717-4E97-AF3E-97FCE7B714BE}" destId="{89A89ECF-E1BA-494A-81C4-10C2E6007E98}" srcOrd="0" destOrd="0" presId="urn:microsoft.com/office/officeart/2005/8/layout/hList3"/>
    <dgm:cxn modelId="{073A9E64-DE43-480B-B1D7-B6FBEEA5EEA7}" srcId="{C8CE9912-F443-4BA6-BEB7-E9891819D7D6}" destId="{D1137203-8C8F-4DA4-8293-217DAD763C4A}" srcOrd="0" destOrd="0" parTransId="{24D511BB-749C-4489-A49A-56CB6C63FC3A}" sibTransId="{CF31AF7A-43D2-485A-8C7F-FF95DB62B96A}"/>
    <dgm:cxn modelId="{EC2264EC-46B2-4A4D-9BF2-BC4DD016D40E}" type="presOf" srcId="{36C140D8-D153-49F7-A6D4-CC609E28B508}" destId="{4913A9C9-208C-496E-9F81-2B64520B2A30}" srcOrd="0" destOrd="0" presId="urn:microsoft.com/office/officeart/2005/8/layout/hList3"/>
    <dgm:cxn modelId="{0BF55F4E-FB16-46F5-8855-11909F76C03D}" type="presOf" srcId="{51A0DD58-A898-4C7F-B535-C73C674883A7}" destId="{5C5CE419-6B35-41FE-9D20-280DD609190F}" srcOrd="0" destOrd="0" presId="urn:microsoft.com/office/officeart/2005/8/layout/hList3"/>
    <dgm:cxn modelId="{877404F3-5AF7-4018-BCA8-34EC0D5A77A1}" srcId="{D1137203-8C8F-4DA4-8293-217DAD763C4A}" destId="{6BB590E9-B55F-4EFD-AD1C-179FD8415353}" srcOrd="0" destOrd="0" parTransId="{B9947785-3052-4EC2-9F77-0BA0037CB245}" sibTransId="{E8F4730F-9AC4-4861-B225-CFA6211ED8CE}"/>
    <dgm:cxn modelId="{B9A5FC80-49A5-4B88-A1E8-6E1A5687438A}" type="presOf" srcId="{6BB590E9-B55F-4EFD-AD1C-179FD8415353}" destId="{1D29BCFE-82D1-4F2E-96CA-B6F721E7900B}" srcOrd="0" destOrd="0" presId="urn:microsoft.com/office/officeart/2005/8/layout/hList3"/>
    <dgm:cxn modelId="{1A1A5D55-A7EE-4A75-9976-A58FA9EABB30}" type="presOf" srcId="{D1137203-8C8F-4DA4-8293-217DAD763C4A}" destId="{EACC2240-4F27-493C-9CD6-DF43AD08B242}" srcOrd="0" destOrd="0" presId="urn:microsoft.com/office/officeart/2005/8/layout/hList3"/>
    <dgm:cxn modelId="{686BB023-A750-4D94-BB0E-4D670FA03B11}" srcId="{D1137203-8C8F-4DA4-8293-217DAD763C4A}" destId="{D2D4CD97-6443-4055-8437-BF195864FEB2}" srcOrd="5" destOrd="0" parTransId="{FAE0329B-D88C-4BF8-92CD-0566BD4CF55A}" sibTransId="{B709545E-F8BB-48B4-92A8-2120237F8483}"/>
    <dgm:cxn modelId="{4770E2C6-7439-4DE6-93DA-739B75E8A96C}" srcId="{D1137203-8C8F-4DA4-8293-217DAD763C4A}" destId="{A1B63297-6692-4069-BB51-933F363366F5}" srcOrd="3" destOrd="0" parTransId="{AF7A041A-F1C7-4502-8C1D-DAA558AB1CA1}" sibTransId="{E90422E5-09C4-4CC1-9041-2F7865310128}"/>
    <dgm:cxn modelId="{4F2B6C2E-9C18-4855-999D-BA2A70A24B46}" srcId="{D1137203-8C8F-4DA4-8293-217DAD763C4A}" destId="{0B8255CB-6FAE-488C-9231-CE176EF577A9}" srcOrd="7" destOrd="0" parTransId="{27127174-A556-40E0-912F-017630178269}" sibTransId="{10B13785-838C-4D8E-BF2F-3D96F17A6EFA}"/>
    <dgm:cxn modelId="{E35052AB-BB30-417D-875E-88B21C99102A}" type="presOf" srcId="{C8CE9912-F443-4BA6-BEB7-E9891819D7D6}" destId="{9E5D1F14-BB76-4BC5-B2AD-D398A03DCFBA}" srcOrd="0" destOrd="0" presId="urn:microsoft.com/office/officeart/2005/8/layout/hList3"/>
    <dgm:cxn modelId="{F783D78B-D43F-48C8-AD9D-F9CFD03DAB6C}" type="presOf" srcId="{D2D4CD97-6443-4055-8437-BF195864FEB2}" destId="{C0B82C0B-1C54-45EE-92E3-8013F5C69AEB}" srcOrd="0" destOrd="0" presId="urn:microsoft.com/office/officeart/2005/8/layout/hList3"/>
    <dgm:cxn modelId="{CFAE0686-9A27-4D0A-8E43-B16AA4502ED4}" type="presOf" srcId="{A1B63297-6692-4069-BB51-933F363366F5}" destId="{AE9F0BB0-8CB2-468F-B816-7AF3E3C324F5}" srcOrd="0" destOrd="0" presId="urn:microsoft.com/office/officeart/2005/8/layout/hList3"/>
    <dgm:cxn modelId="{9CD80BD9-DC57-4B8D-BA0E-0D2CDF7B705D}" srcId="{C8CE9912-F443-4BA6-BEB7-E9891819D7D6}" destId="{B784F6EA-7958-420E-9DB4-31802F765BC2}" srcOrd="1" destOrd="0" parTransId="{3A9F3533-A92B-464D-9C80-C6A30B375C2C}" sibTransId="{9543680E-7B3E-4232-9E94-B93F5BC04A83}"/>
    <dgm:cxn modelId="{F25DC302-2234-4DA7-97D2-A17ABCE0D743}" srcId="{D1137203-8C8F-4DA4-8293-217DAD763C4A}" destId="{36C140D8-D153-49F7-A6D4-CC609E28B508}" srcOrd="2" destOrd="0" parTransId="{6766DE3C-1771-4482-B251-017819894D2E}" sibTransId="{A9CD6F34-5276-440F-9BF1-5A3C8F046458}"/>
    <dgm:cxn modelId="{728AEB57-85AC-4D86-A294-F1AA1451B93F}" srcId="{D1137203-8C8F-4DA4-8293-217DAD763C4A}" destId="{DB89B037-B717-4E97-AF3E-97FCE7B714BE}" srcOrd="4" destOrd="0" parTransId="{D34A24AA-BB2B-4820-B06D-C29BC5891ECB}" sibTransId="{AFA67F15-F8DF-458A-B981-37A85BD41F10}"/>
    <dgm:cxn modelId="{75A334A8-1272-4E55-8575-6F3EC07FDA69}" type="presOf" srcId="{37EF4311-04E6-4D21-ACD5-16AA9717CE42}" destId="{2A58576B-83DF-466C-A054-874D8FB8BAD5}" srcOrd="0" destOrd="0" presId="urn:microsoft.com/office/officeart/2005/8/layout/hList3"/>
    <dgm:cxn modelId="{8B531807-31FE-47A4-B77D-97FA105C8620}" type="presOf" srcId="{0B8255CB-6FAE-488C-9231-CE176EF577A9}" destId="{0D5C7304-F3ED-44DE-9107-7F67BDD533EC}" srcOrd="0" destOrd="0" presId="urn:microsoft.com/office/officeart/2005/8/layout/hList3"/>
    <dgm:cxn modelId="{7B897D26-853C-4605-95A7-4F31982A6427}" srcId="{D1137203-8C8F-4DA4-8293-217DAD763C4A}" destId="{37EF4311-04E6-4D21-ACD5-16AA9717CE42}" srcOrd="6" destOrd="0" parTransId="{0B9B618A-89DF-4087-BC3D-121337050FA9}" sibTransId="{A9E46DFA-4D80-4820-9EC9-281645456D42}"/>
    <dgm:cxn modelId="{E23A6E76-BB0C-42CA-A52F-CCDDB10DC323}" srcId="{D1137203-8C8F-4DA4-8293-217DAD763C4A}" destId="{51A0DD58-A898-4C7F-B535-C73C674883A7}" srcOrd="1" destOrd="0" parTransId="{10281993-F1B6-4CDE-90D8-E56E907007F6}" sibTransId="{8681DBD3-D8BD-4870-A67D-822A8A6739FD}"/>
    <dgm:cxn modelId="{6E7C47FA-0AD6-477E-890F-2AA5DE936E3E}" type="presParOf" srcId="{9E5D1F14-BB76-4BC5-B2AD-D398A03DCFBA}" destId="{EACC2240-4F27-493C-9CD6-DF43AD08B242}" srcOrd="0" destOrd="0" presId="urn:microsoft.com/office/officeart/2005/8/layout/hList3"/>
    <dgm:cxn modelId="{BE823AAF-ACFE-45F4-91C3-2FB3083C0F6A}" type="presParOf" srcId="{9E5D1F14-BB76-4BC5-B2AD-D398A03DCFBA}" destId="{236F9BDA-7C17-4FA8-AB99-2E48BC3D985C}" srcOrd="1" destOrd="0" presId="urn:microsoft.com/office/officeart/2005/8/layout/hList3"/>
    <dgm:cxn modelId="{E853DBFC-E27E-4957-97F0-0D7F29517D9D}" type="presParOf" srcId="{236F9BDA-7C17-4FA8-AB99-2E48BC3D985C}" destId="{1D29BCFE-82D1-4F2E-96CA-B6F721E7900B}" srcOrd="0" destOrd="0" presId="urn:microsoft.com/office/officeart/2005/8/layout/hList3"/>
    <dgm:cxn modelId="{A5FCADF4-4F2B-470E-8093-35D60E266104}" type="presParOf" srcId="{236F9BDA-7C17-4FA8-AB99-2E48BC3D985C}" destId="{5C5CE419-6B35-41FE-9D20-280DD609190F}" srcOrd="1" destOrd="0" presId="urn:microsoft.com/office/officeart/2005/8/layout/hList3"/>
    <dgm:cxn modelId="{254549FF-ABCD-4DB9-8A2F-BA2A1BDBD70F}" type="presParOf" srcId="{236F9BDA-7C17-4FA8-AB99-2E48BC3D985C}" destId="{4913A9C9-208C-496E-9F81-2B64520B2A30}" srcOrd="2" destOrd="0" presId="urn:microsoft.com/office/officeart/2005/8/layout/hList3"/>
    <dgm:cxn modelId="{455DDAEF-D814-4581-9C1F-2A010B7B7D60}" type="presParOf" srcId="{236F9BDA-7C17-4FA8-AB99-2E48BC3D985C}" destId="{AE9F0BB0-8CB2-468F-B816-7AF3E3C324F5}" srcOrd="3" destOrd="0" presId="urn:microsoft.com/office/officeart/2005/8/layout/hList3"/>
    <dgm:cxn modelId="{2461ECE0-2394-4C1B-9FA3-C686288AA3BE}" type="presParOf" srcId="{236F9BDA-7C17-4FA8-AB99-2E48BC3D985C}" destId="{89A89ECF-E1BA-494A-81C4-10C2E6007E98}" srcOrd="4" destOrd="0" presId="urn:microsoft.com/office/officeart/2005/8/layout/hList3"/>
    <dgm:cxn modelId="{0F33A3BA-9AFC-4E58-8582-47B8FC8E22E3}" type="presParOf" srcId="{236F9BDA-7C17-4FA8-AB99-2E48BC3D985C}" destId="{C0B82C0B-1C54-45EE-92E3-8013F5C69AEB}" srcOrd="5" destOrd="0" presId="urn:microsoft.com/office/officeart/2005/8/layout/hList3"/>
    <dgm:cxn modelId="{10336003-8898-4F99-8A22-08343BA0B8D2}" type="presParOf" srcId="{236F9BDA-7C17-4FA8-AB99-2E48BC3D985C}" destId="{2A58576B-83DF-466C-A054-874D8FB8BAD5}" srcOrd="6" destOrd="0" presId="urn:microsoft.com/office/officeart/2005/8/layout/hList3"/>
    <dgm:cxn modelId="{17A87C21-112F-46A5-B82B-947F6F18C2B2}" type="presParOf" srcId="{236F9BDA-7C17-4FA8-AB99-2E48BC3D985C}" destId="{0D5C7304-F3ED-44DE-9107-7F67BDD533EC}" srcOrd="7" destOrd="0" presId="urn:microsoft.com/office/officeart/2005/8/layout/hList3"/>
    <dgm:cxn modelId="{BB90381C-532A-4E21-97C8-198A6E19F7E6}" type="presParOf" srcId="{9E5D1F14-BB76-4BC5-B2AD-D398A03DCFBA}" destId="{582F4C85-0391-4B89-B3AA-70F818724B18}"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038FD2CD-15EF-478A-90A9-95DBE75C06D6}" type="doc">
      <dgm:prSet loTypeId="urn:microsoft.com/office/officeart/2005/8/layout/hList3" loCatId="list" qsTypeId="urn:microsoft.com/office/officeart/2005/8/quickstyle/3d1" qsCatId="3D" csTypeId="urn:microsoft.com/office/officeart/2005/8/colors/colorful4" csCatId="colorful" phldr="1"/>
      <dgm:spPr/>
      <dgm:t>
        <a:bodyPr/>
        <a:lstStyle/>
        <a:p>
          <a:endParaRPr lang="ru-RU"/>
        </a:p>
      </dgm:t>
    </dgm:pt>
    <dgm:pt modelId="{0C153ECA-D045-4349-8C80-8E5CB1686706}">
      <dgm:prSet phldrT="[Текст]" custT="1"/>
      <dgm:spPr/>
      <dgm:t>
        <a:bodyPr/>
        <a:lstStyle/>
        <a:p>
          <a:r>
            <a:rPr lang="ru-RU" sz="2000" dirty="0">
              <a:solidFill>
                <a:schemeClr val="tx1"/>
              </a:solidFill>
              <a:latin typeface="Times New Roman" panose="02020603050405020304" pitchFamily="18" charset="0"/>
              <a:cs typeface="Times New Roman" panose="02020603050405020304" pitchFamily="18" charset="0"/>
            </a:rPr>
            <a:t>1) наименование </a:t>
          </a:r>
          <a:r>
            <a:rPr lang="ru-RU" sz="2000" dirty="0" smtClean="0">
              <a:solidFill>
                <a:schemeClr val="tx1"/>
              </a:solidFill>
              <a:latin typeface="Times New Roman" panose="02020603050405020304" pitchFamily="18" charset="0"/>
              <a:cs typeface="Times New Roman" panose="02020603050405020304" pitchFamily="18" charset="0"/>
            </a:rPr>
            <a:t>«вексель», </a:t>
          </a:r>
          <a:r>
            <a:rPr lang="ru-RU" sz="2000" dirty="0">
              <a:solidFill>
                <a:schemeClr val="tx1"/>
              </a:solidFill>
              <a:latin typeface="Times New Roman" panose="02020603050405020304" pitchFamily="18" charset="0"/>
              <a:cs typeface="Times New Roman" panose="02020603050405020304" pitchFamily="18" charset="0"/>
            </a:rPr>
            <a:t>включенное в самый текст </a:t>
          </a:r>
          <a:r>
            <a:rPr lang="ru-RU" sz="2000" dirty="0" smtClean="0">
              <a:solidFill>
                <a:schemeClr val="tx1"/>
              </a:solidFill>
              <a:latin typeface="Times New Roman" panose="02020603050405020304" pitchFamily="18" charset="0"/>
              <a:cs typeface="Times New Roman" panose="02020603050405020304" pitchFamily="18" charset="0"/>
            </a:rPr>
            <a:t>документа</a:t>
          </a:r>
          <a:endParaRPr lang="ru-RU" sz="2000" dirty="0">
            <a:solidFill>
              <a:schemeClr val="tx1"/>
            </a:solidFill>
            <a:latin typeface="Times New Roman" panose="02020603050405020304" pitchFamily="18" charset="0"/>
            <a:cs typeface="Times New Roman" panose="02020603050405020304" pitchFamily="18" charset="0"/>
          </a:endParaRPr>
        </a:p>
      </dgm:t>
    </dgm:pt>
    <dgm:pt modelId="{7654A676-A63F-4BD9-B7FC-746E3776FF28}" type="parTrans" cxnId="{71C96ECF-5DF8-4678-AB77-36D10B28A38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8C94D7DC-4FFD-4F7E-A5D6-0B62BBB32F13}" type="sibTrans" cxnId="{71C96ECF-5DF8-4678-AB77-36D10B28A38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C7C9B2BB-4C75-4DA0-A766-A3108DEC9B31}">
      <dgm:prSet phldrT="[Текст]"/>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14C884CF-F0BE-4E41-B032-4DA5EF7C3482}" type="parTrans" cxnId="{0B9BC37A-01CF-41B8-92F0-CE0235125FD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E6B2A85A-BD34-4EC8-95C0-7DDFF163D583}" type="sibTrans" cxnId="{0B9BC37A-01CF-41B8-92F0-CE0235125FD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852AAAA0-4438-4E58-8359-527DB8615C75}">
      <dgm:prSet phldrT="[Текст]" custT="1"/>
      <dgm:spPr/>
      <dgm:t>
        <a:bodyPr/>
        <a:lstStyle/>
        <a:p>
          <a:r>
            <a:rPr lang="ru-RU" sz="3200" dirty="0">
              <a:solidFill>
                <a:schemeClr val="tx1"/>
              </a:solidFill>
              <a:latin typeface="Times New Roman" panose="02020603050405020304" pitchFamily="18" charset="0"/>
              <a:cs typeface="Times New Roman" panose="02020603050405020304" pitchFamily="18" charset="0"/>
            </a:rPr>
            <a:t>В тексте </a:t>
          </a:r>
          <a:r>
            <a:rPr lang="ru-RU" sz="3200" b="1" dirty="0">
              <a:solidFill>
                <a:srgbClr val="C00000"/>
              </a:solidFill>
              <a:latin typeface="Times New Roman" panose="02020603050405020304" pitchFamily="18" charset="0"/>
              <a:cs typeface="Times New Roman" panose="02020603050405020304" pitchFamily="18" charset="0"/>
            </a:rPr>
            <a:t>простого</a:t>
          </a:r>
          <a:r>
            <a:rPr lang="ru-RU" sz="3200" dirty="0">
              <a:solidFill>
                <a:schemeClr val="tx1"/>
              </a:solidFill>
              <a:latin typeface="Times New Roman" panose="02020603050405020304" pitchFamily="18" charset="0"/>
              <a:cs typeface="Times New Roman" panose="02020603050405020304" pitchFamily="18" charset="0"/>
            </a:rPr>
            <a:t> векселя, предъявляемого к учету, должны присутствовать следующие реквизиты:</a:t>
          </a:r>
        </a:p>
      </dgm:t>
    </dgm:pt>
    <dgm:pt modelId="{E3F74936-6FCE-44F9-A791-FDA5BFB48B2E}" type="sibTrans" cxnId="{556A415E-2EE9-4D8E-9983-57FA6497FEF3}">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45AAC199-A74A-4A14-A2A9-A7B08F7CBBA7}" type="parTrans" cxnId="{556A415E-2EE9-4D8E-9983-57FA6497FEF3}">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DAB89F97-A8B5-40E4-94FE-72D026A2BA73}">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2) ничем не обусловленное обещание уплатить определенную сумму денег</a:t>
          </a:r>
          <a:endParaRPr lang="en-US" sz="2000">
            <a:solidFill>
              <a:schemeClr val="tx1"/>
            </a:solidFill>
            <a:latin typeface="Times New Roman" panose="02020603050405020304" pitchFamily="18" charset="0"/>
            <a:cs typeface="Times New Roman" panose="02020603050405020304" pitchFamily="18" charset="0"/>
          </a:endParaRPr>
        </a:p>
      </dgm:t>
    </dgm:pt>
    <dgm:pt modelId="{C68850FB-DBA7-4266-88FB-53F847CB035A}" type="parTrans" cxnId="{0EB29373-163D-4680-B0C2-4DD768E47D9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39CE109F-5569-4738-A56E-3E628DD814DA}" type="sibTrans" cxnId="{0EB29373-163D-4680-B0C2-4DD768E47D9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ADA872CD-3C51-43C8-AA20-8BBA9F01A4C2}">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3) указание срока платежа</a:t>
          </a:r>
          <a:endParaRPr lang="en-US" sz="2000">
            <a:solidFill>
              <a:schemeClr val="tx1"/>
            </a:solidFill>
            <a:latin typeface="Times New Roman" panose="02020603050405020304" pitchFamily="18" charset="0"/>
            <a:cs typeface="Times New Roman" panose="02020603050405020304" pitchFamily="18" charset="0"/>
          </a:endParaRPr>
        </a:p>
      </dgm:t>
    </dgm:pt>
    <dgm:pt modelId="{186BF3FC-3DA9-4A17-BA9C-A8B285277F01}" type="parTrans" cxnId="{9AC58710-740C-45A5-B223-B334C485A424}">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079CBADF-CD54-4202-836E-4CDA15D6CD47}" type="sibTrans" cxnId="{9AC58710-740C-45A5-B223-B334C485A424}">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6841896A-F750-4A2F-B130-D927CE8AA02D}">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4) указание места, в котором должен быть совершен платеж</a:t>
          </a:r>
          <a:endParaRPr lang="en-US" sz="2000">
            <a:solidFill>
              <a:schemeClr val="tx1"/>
            </a:solidFill>
            <a:latin typeface="Times New Roman" panose="02020603050405020304" pitchFamily="18" charset="0"/>
            <a:cs typeface="Times New Roman" panose="02020603050405020304" pitchFamily="18" charset="0"/>
          </a:endParaRPr>
        </a:p>
      </dgm:t>
    </dgm:pt>
    <dgm:pt modelId="{177A8052-8EA8-41A6-8B97-103BFC9F7858}" type="parTrans" cxnId="{8E27DF67-C768-4AD9-B5D4-5EF852859268}">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A0ECD616-8D75-4F79-B7C0-B917E033F904}" type="sibTrans" cxnId="{8E27DF67-C768-4AD9-B5D4-5EF852859268}">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B1408C28-FB24-4BE3-9D96-F733BCD7C0F6}">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5) наименование того, кому или приказу кого платеж должен быть совершен</a:t>
          </a:r>
          <a:endParaRPr lang="en-US" sz="2000">
            <a:solidFill>
              <a:schemeClr val="tx1"/>
            </a:solidFill>
            <a:latin typeface="Times New Roman" panose="02020603050405020304" pitchFamily="18" charset="0"/>
            <a:cs typeface="Times New Roman" panose="02020603050405020304" pitchFamily="18" charset="0"/>
          </a:endParaRPr>
        </a:p>
      </dgm:t>
    </dgm:pt>
    <dgm:pt modelId="{AE4F2641-A8D6-432D-B78D-C29E9B8B3FA6}" type="parTrans" cxnId="{0ED5B6CE-4DF3-4CB4-A307-BF011CA8727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0B7746C3-DFED-42C1-B6E8-7C5FE20910B3}" type="sibTrans" cxnId="{0ED5B6CE-4DF3-4CB4-A307-BF011CA8727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B638A413-836E-4C1B-A648-F034B3E85D26}">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6) указание даты и места составления векселя</a:t>
          </a:r>
          <a:endParaRPr lang="en-US" sz="2000">
            <a:solidFill>
              <a:schemeClr val="tx1"/>
            </a:solidFill>
            <a:latin typeface="Times New Roman" panose="02020603050405020304" pitchFamily="18" charset="0"/>
            <a:cs typeface="Times New Roman" panose="02020603050405020304" pitchFamily="18" charset="0"/>
          </a:endParaRPr>
        </a:p>
      </dgm:t>
    </dgm:pt>
    <dgm:pt modelId="{D125D56C-20F4-4494-B2EA-CA2016034CC2}" type="parTrans" cxnId="{4EFDE9C1-97E2-4EAE-BAD9-A264585C64D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EF142093-6D61-4D30-AEF7-A0FED836BB94}" type="sibTrans" cxnId="{4EFDE9C1-97E2-4EAE-BAD9-A264585C64D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2642511E-E596-4FB2-938E-AADAFAD2F219}">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7) подпись того, кто выдает вексель (векселедателя)</a:t>
          </a:r>
          <a:endParaRPr lang="en-US" sz="2000">
            <a:solidFill>
              <a:schemeClr val="tx1"/>
            </a:solidFill>
            <a:latin typeface="Times New Roman" panose="02020603050405020304" pitchFamily="18" charset="0"/>
            <a:cs typeface="Times New Roman" panose="02020603050405020304" pitchFamily="18" charset="0"/>
          </a:endParaRPr>
        </a:p>
      </dgm:t>
    </dgm:pt>
    <dgm:pt modelId="{5ACCFB0B-ACB5-41FB-8F05-4FA35B030927}" type="parTrans" cxnId="{DEB75B9F-3A65-43C5-BFC9-3B2C736253CD}">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5A3FC701-ACE7-48EE-888C-9A3BA4D26110}" type="sibTrans" cxnId="{DEB75B9F-3A65-43C5-BFC9-3B2C736253CD}">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F9C2038B-BF32-4513-A760-98E8D94F3808}" type="pres">
      <dgm:prSet presAssocID="{038FD2CD-15EF-478A-90A9-95DBE75C06D6}" presName="composite" presStyleCnt="0">
        <dgm:presLayoutVars>
          <dgm:chMax val="1"/>
          <dgm:dir/>
          <dgm:resizeHandles val="exact"/>
        </dgm:presLayoutVars>
      </dgm:prSet>
      <dgm:spPr/>
      <dgm:t>
        <a:bodyPr/>
        <a:lstStyle/>
        <a:p>
          <a:endParaRPr lang="ru-RU"/>
        </a:p>
      </dgm:t>
    </dgm:pt>
    <dgm:pt modelId="{B21EB88F-F756-4D27-9BBC-555C6452AAE8}" type="pres">
      <dgm:prSet presAssocID="{852AAAA0-4438-4E58-8359-527DB8615C75}" presName="roof" presStyleLbl="dkBgShp" presStyleIdx="0" presStyleCnt="2"/>
      <dgm:spPr/>
      <dgm:t>
        <a:bodyPr/>
        <a:lstStyle/>
        <a:p>
          <a:endParaRPr lang="ru-RU"/>
        </a:p>
      </dgm:t>
    </dgm:pt>
    <dgm:pt modelId="{B069D610-3DAB-4DD8-B9E6-2E6C9D139B8E}" type="pres">
      <dgm:prSet presAssocID="{852AAAA0-4438-4E58-8359-527DB8615C75}" presName="pillars" presStyleCnt="0"/>
      <dgm:spPr/>
      <dgm:t>
        <a:bodyPr/>
        <a:lstStyle/>
        <a:p>
          <a:endParaRPr lang="ru-RU"/>
        </a:p>
      </dgm:t>
    </dgm:pt>
    <dgm:pt modelId="{D38539DA-DD06-4AF8-8551-2F8EB3A95660}" type="pres">
      <dgm:prSet presAssocID="{852AAAA0-4438-4E58-8359-527DB8615C75}" presName="pillar1" presStyleLbl="node1" presStyleIdx="0" presStyleCnt="7">
        <dgm:presLayoutVars>
          <dgm:bulletEnabled val="1"/>
        </dgm:presLayoutVars>
      </dgm:prSet>
      <dgm:spPr/>
      <dgm:t>
        <a:bodyPr/>
        <a:lstStyle/>
        <a:p>
          <a:endParaRPr lang="ru-RU"/>
        </a:p>
      </dgm:t>
    </dgm:pt>
    <dgm:pt modelId="{8CA32B65-91B7-44BA-ADF2-430CC68F5037}" type="pres">
      <dgm:prSet presAssocID="{DAB89F97-A8B5-40E4-94FE-72D026A2BA73}" presName="pillarX" presStyleLbl="node1" presStyleIdx="1" presStyleCnt="7">
        <dgm:presLayoutVars>
          <dgm:bulletEnabled val="1"/>
        </dgm:presLayoutVars>
      </dgm:prSet>
      <dgm:spPr/>
      <dgm:t>
        <a:bodyPr/>
        <a:lstStyle/>
        <a:p>
          <a:endParaRPr lang="ru-RU"/>
        </a:p>
      </dgm:t>
    </dgm:pt>
    <dgm:pt modelId="{5B52076C-4C9C-481F-90E0-B748AC7A9BA0}" type="pres">
      <dgm:prSet presAssocID="{ADA872CD-3C51-43C8-AA20-8BBA9F01A4C2}" presName="pillarX" presStyleLbl="node1" presStyleIdx="2" presStyleCnt="7">
        <dgm:presLayoutVars>
          <dgm:bulletEnabled val="1"/>
        </dgm:presLayoutVars>
      </dgm:prSet>
      <dgm:spPr/>
      <dgm:t>
        <a:bodyPr/>
        <a:lstStyle/>
        <a:p>
          <a:endParaRPr lang="ru-RU"/>
        </a:p>
      </dgm:t>
    </dgm:pt>
    <dgm:pt modelId="{FF03385A-32F1-40F2-B76E-0AD77FBDD54C}" type="pres">
      <dgm:prSet presAssocID="{6841896A-F750-4A2F-B130-D927CE8AA02D}" presName="pillarX" presStyleLbl="node1" presStyleIdx="3" presStyleCnt="7">
        <dgm:presLayoutVars>
          <dgm:bulletEnabled val="1"/>
        </dgm:presLayoutVars>
      </dgm:prSet>
      <dgm:spPr/>
      <dgm:t>
        <a:bodyPr/>
        <a:lstStyle/>
        <a:p>
          <a:endParaRPr lang="ru-RU"/>
        </a:p>
      </dgm:t>
    </dgm:pt>
    <dgm:pt modelId="{2C388C38-9717-4424-A763-01D5F23E1BB4}" type="pres">
      <dgm:prSet presAssocID="{B1408C28-FB24-4BE3-9D96-F733BCD7C0F6}" presName="pillarX" presStyleLbl="node1" presStyleIdx="4" presStyleCnt="7">
        <dgm:presLayoutVars>
          <dgm:bulletEnabled val="1"/>
        </dgm:presLayoutVars>
      </dgm:prSet>
      <dgm:spPr/>
      <dgm:t>
        <a:bodyPr/>
        <a:lstStyle/>
        <a:p>
          <a:endParaRPr lang="ru-RU"/>
        </a:p>
      </dgm:t>
    </dgm:pt>
    <dgm:pt modelId="{FB3B8BAF-24A4-411A-A20B-4F0B05CDA266}" type="pres">
      <dgm:prSet presAssocID="{B638A413-836E-4C1B-A648-F034B3E85D26}" presName="pillarX" presStyleLbl="node1" presStyleIdx="5" presStyleCnt="7">
        <dgm:presLayoutVars>
          <dgm:bulletEnabled val="1"/>
        </dgm:presLayoutVars>
      </dgm:prSet>
      <dgm:spPr/>
      <dgm:t>
        <a:bodyPr/>
        <a:lstStyle/>
        <a:p>
          <a:endParaRPr lang="ru-RU"/>
        </a:p>
      </dgm:t>
    </dgm:pt>
    <dgm:pt modelId="{5DE8E306-2286-4B43-AE6E-C836A0389F7F}" type="pres">
      <dgm:prSet presAssocID="{2642511E-E596-4FB2-938E-AADAFAD2F219}" presName="pillarX" presStyleLbl="node1" presStyleIdx="6" presStyleCnt="7">
        <dgm:presLayoutVars>
          <dgm:bulletEnabled val="1"/>
        </dgm:presLayoutVars>
      </dgm:prSet>
      <dgm:spPr/>
      <dgm:t>
        <a:bodyPr/>
        <a:lstStyle/>
        <a:p>
          <a:endParaRPr lang="ru-RU"/>
        </a:p>
      </dgm:t>
    </dgm:pt>
    <dgm:pt modelId="{79643045-6AAA-4A0E-8929-171B3AA1D00B}" type="pres">
      <dgm:prSet presAssocID="{852AAAA0-4438-4E58-8359-527DB8615C75}" presName="base" presStyleLbl="dkBgShp" presStyleIdx="1" presStyleCnt="2"/>
      <dgm:spPr/>
      <dgm:t>
        <a:bodyPr/>
        <a:lstStyle/>
        <a:p>
          <a:endParaRPr lang="ru-RU"/>
        </a:p>
      </dgm:t>
    </dgm:pt>
  </dgm:ptLst>
  <dgm:cxnLst>
    <dgm:cxn modelId="{0B9BC37A-01CF-41B8-92F0-CE0235125FDA}" srcId="{038FD2CD-15EF-478A-90A9-95DBE75C06D6}" destId="{C7C9B2BB-4C75-4DA0-A766-A3108DEC9B31}" srcOrd="1" destOrd="0" parTransId="{14C884CF-F0BE-4E41-B032-4DA5EF7C3482}" sibTransId="{E6B2A85A-BD34-4EC8-95C0-7DDFF163D583}"/>
    <dgm:cxn modelId="{DEB75B9F-3A65-43C5-BFC9-3B2C736253CD}" srcId="{852AAAA0-4438-4E58-8359-527DB8615C75}" destId="{2642511E-E596-4FB2-938E-AADAFAD2F219}" srcOrd="6" destOrd="0" parTransId="{5ACCFB0B-ACB5-41FB-8F05-4FA35B030927}" sibTransId="{5A3FC701-ACE7-48EE-888C-9A3BA4D26110}"/>
    <dgm:cxn modelId="{556A415E-2EE9-4D8E-9983-57FA6497FEF3}" srcId="{038FD2CD-15EF-478A-90A9-95DBE75C06D6}" destId="{852AAAA0-4438-4E58-8359-527DB8615C75}" srcOrd="0" destOrd="0" parTransId="{45AAC199-A74A-4A14-A2A9-A7B08F7CBBA7}" sibTransId="{E3F74936-6FCE-44F9-A791-FDA5BFB48B2E}"/>
    <dgm:cxn modelId="{8E27DF67-C768-4AD9-B5D4-5EF852859268}" srcId="{852AAAA0-4438-4E58-8359-527DB8615C75}" destId="{6841896A-F750-4A2F-B130-D927CE8AA02D}" srcOrd="3" destOrd="0" parTransId="{177A8052-8EA8-41A6-8B97-103BFC9F7858}" sibTransId="{A0ECD616-8D75-4F79-B7C0-B917E033F904}"/>
    <dgm:cxn modelId="{0E667019-7170-479A-8770-4DFB0F09F94A}" type="presOf" srcId="{038FD2CD-15EF-478A-90A9-95DBE75C06D6}" destId="{F9C2038B-BF32-4513-A760-98E8D94F3808}" srcOrd="0" destOrd="0" presId="urn:microsoft.com/office/officeart/2005/8/layout/hList3"/>
    <dgm:cxn modelId="{56C79143-B702-4CE4-B707-7DAF111634A1}" type="presOf" srcId="{B1408C28-FB24-4BE3-9D96-F733BCD7C0F6}" destId="{2C388C38-9717-4424-A763-01D5F23E1BB4}" srcOrd="0" destOrd="0" presId="urn:microsoft.com/office/officeart/2005/8/layout/hList3"/>
    <dgm:cxn modelId="{71C96ECF-5DF8-4678-AB77-36D10B28A38A}" srcId="{852AAAA0-4438-4E58-8359-527DB8615C75}" destId="{0C153ECA-D045-4349-8C80-8E5CB1686706}" srcOrd="0" destOrd="0" parTransId="{7654A676-A63F-4BD9-B7FC-746E3776FF28}" sibTransId="{8C94D7DC-4FFD-4F7E-A5D6-0B62BBB32F13}"/>
    <dgm:cxn modelId="{779F8A06-4A33-4C02-A050-063042431519}" type="presOf" srcId="{852AAAA0-4438-4E58-8359-527DB8615C75}" destId="{B21EB88F-F756-4D27-9BBC-555C6452AAE8}" srcOrd="0" destOrd="0" presId="urn:microsoft.com/office/officeart/2005/8/layout/hList3"/>
    <dgm:cxn modelId="{DB8B9AE9-92D7-4FAC-A651-44151C8D5343}" type="presOf" srcId="{B638A413-836E-4C1B-A648-F034B3E85D26}" destId="{FB3B8BAF-24A4-411A-A20B-4F0B05CDA266}" srcOrd="0" destOrd="0" presId="urn:microsoft.com/office/officeart/2005/8/layout/hList3"/>
    <dgm:cxn modelId="{0ED5B6CE-4DF3-4CB4-A307-BF011CA87276}" srcId="{852AAAA0-4438-4E58-8359-527DB8615C75}" destId="{B1408C28-FB24-4BE3-9D96-F733BCD7C0F6}" srcOrd="4" destOrd="0" parTransId="{AE4F2641-A8D6-432D-B78D-C29E9B8B3FA6}" sibTransId="{0B7746C3-DFED-42C1-B6E8-7C5FE20910B3}"/>
    <dgm:cxn modelId="{F3CDCD8C-FE46-457E-982C-DC053346D510}" type="presOf" srcId="{2642511E-E596-4FB2-938E-AADAFAD2F219}" destId="{5DE8E306-2286-4B43-AE6E-C836A0389F7F}" srcOrd="0" destOrd="0" presId="urn:microsoft.com/office/officeart/2005/8/layout/hList3"/>
    <dgm:cxn modelId="{4EFDE9C1-97E2-4EAE-BAD9-A264585C64DA}" srcId="{852AAAA0-4438-4E58-8359-527DB8615C75}" destId="{B638A413-836E-4C1B-A648-F034B3E85D26}" srcOrd="5" destOrd="0" parTransId="{D125D56C-20F4-4494-B2EA-CA2016034CC2}" sibTransId="{EF142093-6D61-4D30-AEF7-A0FED836BB94}"/>
    <dgm:cxn modelId="{A15BC9C3-E8D2-4BE1-93EA-F685C9683422}" type="presOf" srcId="{0C153ECA-D045-4349-8C80-8E5CB1686706}" destId="{D38539DA-DD06-4AF8-8551-2F8EB3A95660}" srcOrd="0" destOrd="0" presId="urn:microsoft.com/office/officeart/2005/8/layout/hList3"/>
    <dgm:cxn modelId="{36873D02-FC74-41B8-95FC-7AF50B715A9E}" type="presOf" srcId="{6841896A-F750-4A2F-B130-D927CE8AA02D}" destId="{FF03385A-32F1-40F2-B76E-0AD77FBDD54C}" srcOrd="0" destOrd="0" presId="urn:microsoft.com/office/officeart/2005/8/layout/hList3"/>
    <dgm:cxn modelId="{9AC58710-740C-45A5-B223-B334C485A424}" srcId="{852AAAA0-4438-4E58-8359-527DB8615C75}" destId="{ADA872CD-3C51-43C8-AA20-8BBA9F01A4C2}" srcOrd="2" destOrd="0" parTransId="{186BF3FC-3DA9-4A17-BA9C-A8B285277F01}" sibTransId="{079CBADF-CD54-4202-836E-4CDA15D6CD47}"/>
    <dgm:cxn modelId="{0EB29373-163D-4680-B0C2-4DD768E47D9A}" srcId="{852AAAA0-4438-4E58-8359-527DB8615C75}" destId="{DAB89F97-A8B5-40E4-94FE-72D026A2BA73}" srcOrd="1" destOrd="0" parTransId="{C68850FB-DBA7-4266-88FB-53F847CB035A}" sibTransId="{39CE109F-5569-4738-A56E-3E628DD814DA}"/>
    <dgm:cxn modelId="{D3AAC4BB-B066-4B46-9352-25175BAEC484}" type="presOf" srcId="{ADA872CD-3C51-43C8-AA20-8BBA9F01A4C2}" destId="{5B52076C-4C9C-481F-90E0-B748AC7A9BA0}" srcOrd="0" destOrd="0" presId="urn:microsoft.com/office/officeart/2005/8/layout/hList3"/>
    <dgm:cxn modelId="{91581D5B-1A5C-4A94-BB0E-D06D6C0AB958}" type="presOf" srcId="{DAB89F97-A8B5-40E4-94FE-72D026A2BA73}" destId="{8CA32B65-91B7-44BA-ADF2-430CC68F5037}" srcOrd="0" destOrd="0" presId="urn:microsoft.com/office/officeart/2005/8/layout/hList3"/>
    <dgm:cxn modelId="{A3D11D47-3B29-4B6F-8781-DF16833C4559}" type="presParOf" srcId="{F9C2038B-BF32-4513-A760-98E8D94F3808}" destId="{B21EB88F-F756-4D27-9BBC-555C6452AAE8}" srcOrd="0" destOrd="0" presId="urn:microsoft.com/office/officeart/2005/8/layout/hList3"/>
    <dgm:cxn modelId="{D03E10BA-C3C8-4928-9FE0-C009886D9B16}" type="presParOf" srcId="{F9C2038B-BF32-4513-A760-98E8D94F3808}" destId="{B069D610-3DAB-4DD8-B9E6-2E6C9D139B8E}" srcOrd="1" destOrd="0" presId="urn:microsoft.com/office/officeart/2005/8/layout/hList3"/>
    <dgm:cxn modelId="{E0E84C4D-A3D8-4D32-8513-0018DC2708EA}" type="presParOf" srcId="{B069D610-3DAB-4DD8-B9E6-2E6C9D139B8E}" destId="{D38539DA-DD06-4AF8-8551-2F8EB3A95660}" srcOrd="0" destOrd="0" presId="urn:microsoft.com/office/officeart/2005/8/layout/hList3"/>
    <dgm:cxn modelId="{24D45C40-22AF-4FF7-9412-6BDA2A5C4DC3}" type="presParOf" srcId="{B069D610-3DAB-4DD8-B9E6-2E6C9D139B8E}" destId="{8CA32B65-91B7-44BA-ADF2-430CC68F5037}" srcOrd="1" destOrd="0" presId="urn:microsoft.com/office/officeart/2005/8/layout/hList3"/>
    <dgm:cxn modelId="{F42AE8BC-8272-4A09-816B-88096B3B7ABF}" type="presParOf" srcId="{B069D610-3DAB-4DD8-B9E6-2E6C9D139B8E}" destId="{5B52076C-4C9C-481F-90E0-B748AC7A9BA0}" srcOrd="2" destOrd="0" presId="urn:microsoft.com/office/officeart/2005/8/layout/hList3"/>
    <dgm:cxn modelId="{1F361ADB-B937-4322-BFF0-A5C858FFA775}" type="presParOf" srcId="{B069D610-3DAB-4DD8-B9E6-2E6C9D139B8E}" destId="{FF03385A-32F1-40F2-B76E-0AD77FBDD54C}" srcOrd="3" destOrd="0" presId="urn:microsoft.com/office/officeart/2005/8/layout/hList3"/>
    <dgm:cxn modelId="{B32F8082-4857-4D1C-8D47-692B7B322759}" type="presParOf" srcId="{B069D610-3DAB-4DD8-B9E6-2E6C9D139B8E}" destId="{2C388C38-9717-4424-A763-01D5F23E1BB4}" srcOrd="4" destOrd="0" presId="urn:microsoft.com/office/officeart/2005/8/layout/hList3"/>
    <dgm:cxn modelId="{C11602B6-FDD4-43C9-B0C7-4BF90A86D9D4}" type="presParOf" srcId="{B069D610-3DAB-4DD8-B9E6-2E6C9D139B8E}" destId="{FB3B8BAF-24A4-411A-A20B-4F0B05CDA266}" srcOrd="5" destOrd="0" presId="urn:microsoft.com/office/officeart/2005/8/layout/hList3"/>
    <dgm:cxn modelId="{12542D51-6A14-4008-86F8-3B79E1C436E5}" type="presParOf" srcId="{B069D610-3DAB-4DD8-B9E6-2E6C9D139B8E}" destId="{5DE8E306-2286-4B43-AE6E-C836A0389F7F}" srcOrd="6" destOrd="0" presId="urn:microsoft.com/office/officeart/2005/8/layout/hList3"/>
    <dgm:cxn modelId="{2C845A09-F1B2-4D22-9EFE-E85C884B6AA6}" type="presParOf" srcId="{F9C2038B-BF32-4513-A760-98E8D94F3808}" destId="{79643045-6AAA-4A0E-8929-171B3AA1D00B}"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0CF96732-75E9-43D2-9839-86B026E175E2}" type="doc">
      <dgm:prSet loTypeId="urn:microsoft.com/office/officeart/2005/8/layout/vList2" loCatId="list" qsTypeId="urn:microsoft.com/office/officeart/2005/8/quickstyle/3d1" qsCatId="3D" csTypeId="urn:microsoft.com/office/officeart/2005/8/colors/colorful5" csCatId="colorful" phldr="1"/>
      <dgm:spPr/>
      <dgm:t>
        <a:bodyPr/>
        <a:lstStyle/>
        <a:p>
          <a:endParaRPr lang="ru-RU"/>
        </a:p>
      </dgm:t>
    </dgm:pt>
    <dgm:pt modelId="{63132663-173A-4F19-B57D-E99340776ABD}">
      <dgm:prSet phldrT="[Текст]" custT="1"/>
      <dgm:spPr/>
      <dgm:t>
        <a:bodyPr/>
        <a:lstStyle/>
        <a:p>
          <a:r>
            <a:rPr lang="ru-RU" sz="1800">
              <a:latin typeface="Times New Roman" panose="02020603050405020304" pitchFamily="18" charset="0"/>
              <a:cs typeface="Times New Roman" panose="02020603050405020304" pitchFamily="18" charset="0"/>
            </a:rPr>
            <a:t>Если в простом векселе не указан срок платежа, то считается, что вексель выдан со сроком платежа по предъявлении.</a:t>
          </a:r>
        </a:p>
      </dgm:t>
    </dgm:pt>
    <dgm:pt modelId="{9C9D95A9-335F-4991-BBA1-EA6F1542513C}" type="parTrans" cxnId="{9C0271FE-A1BD-4DF9-BAE5-940357F5F360}">
      <dgm:prSet/>
      <dgm:spPr/>
      <dgm:t>
        <a:bodyPr/>
        <a:lstStyle/>
        <a:p>
          <a:endParaRPr lang="ru-RU" sz="1800">
            <a:latin typeface="Times New Roman" panose="02020603050405020304" pitchFamily="18" charset="0"/>
            <a:cs typeface="Times New Roman" panose="02020603050405020304" pitchFamily="18" charset="0"/>
          </a:endParaRPr>
        </a:p>
      </dgm:t>
    </dgm:pt>
    <dgm:pt modelId="{325F2268-839A-4149-8439-2A787FE26221}" type="sibTrans" cxnId="{9C0271FE-A1BD-4DF9-BAE5-940357F5F360}">
      <dgm:prSet/>
      <dgm:spPr/>
      <dgm:t>
        <a:bodyPr/>
        <a:lstStyle/>
        <a:p>
          <a:endParaRPr lang="ru-RU" sz="1800">
            <a:latin typeface="Times New Roman" panose="02020603050405020304" pitchFamily="18" charset="0"/>
            <a:cs typeface="Times New Roman" panose="02020603050405020304" pitchFamily="18" charset="0"/>
          </a:endParaRPr>
        </a:p>
      </dgm:t>
    </dgm:pt>
    <dgm:pt modelId="{D0F99A3D-2D4B-411E-80E8-244E45E7BFEE}">
      <dgm:prSet custT="1"/>
      <dgm:spPr/>
      <dgm:t>
        <a:bodyPr/>
        <a:lstStyle/>
        <a:p>
          <a:r>
            <a:rPr lang="ru-RU" sz="1800">
              <a:latin typeface="Times New Roman" panose="02020603050405020304" pitchFamily="18" charset="0"/>
              <a:cs typeface="Times New Roman" panose="02020603050405020304" pitchFamily="18" charset="0"/>
            </a:rPr>
            <a:t>При отсутствии особого указания место составления документа считается местом платежа и вместе с тем местом жительства или местом нахождения векселедателя.</a:t>
          </a:r>
          <a:endParaRPr lang="en-US" sz="1800">
            <a:latin typeface="Times New Roman" panose="02020603050405020304" pitchFamily="18" charset="0"/>
            <a:cs typeface="Times New Roman" panose="02020603050405020304" pitchFamily="18" charset="0"/>
          </a:endParaRPr>
        </a:p>
      </dgm:t>
    </dgm:pt>
    <dgm:pt modelId="{BB5798D9-5DC6-432B-89CE-F71756FF4291}" type="parTrans" cxnId="{673F96EC-A424-4417-AFC6-1AA14F79A0DA}">
      <dgm:prSet/>
      <dgm:spPr/>
      <dgm:t>
        <a:bodyPr/>
        <a:lstStyle/>
        <a:p>
          <a:endParaRPr lang="ru-RU" sz="1800">
            <a:latin typeface="Times New Roman" panose="02020603050405020304" pitchFamily="18" charset="0"/>
            <a:cs typeface="Times New Roman" panose="02020603050405020304" pitchFamily="18" charset="0"/>
          </a:endParaRPr>
        </a:p>
      </dgm:t>
    </dgm:pt>
    <dgm:pt modelId="{5561A57E-F944-4F92-8C40-FAAEBD2326C2}" type="sibTrans" cxnId="{673F96EC-A424-4417-AFC6-1AA14F79A0DA}">
      <dgm:prSet/>
      <dgm:spPr/>
      <dgm:t>
        <a:bodyPr/>
        <a:lstStyle/>
        <a:p>
          <a:endParaRPr lang="ru-RU" sz="1800">
            <a:latin typeface="Times New Roman" panose="02020603050405020304" pitchFamily="18" charset="0"/>
            <a:cs typeface="Times New Roman" panose="02020603050405020304" pitchFamily="18" charset="0"/>
          </a:endParaRPr>
        </a:p>
      </dgm:t>
    </dgm:pt>
    <dgm:pt modelId="{AB68519D-99CE-42CE-B32D-5AE8D40AAA93}">
      <dgm:prSet custT="1"/>
      <dgm:spPr/>
      <dgm:t>
        <a:bodyPr/>
        <a:lstStyle/>
        <a:p>
          <a:r>
            <a:rPr lang="ru-RU" sz="1800">
              <a:latin typeface="Times New Roman" panose="02020603050405020304" pitchFamily="18" charset="0"/>
              <a:cs typeface="Times New Roman" panose="02020603050405020304" pitchFamily="18" charset="0"/>
            </a:rPr>
            <a:t>Банк обязан проверить существование векселедателя, плательщика и других лиц, обязанных по векселю, но не обязан проверять подлинность подписей индоссантов.</a:t>
          </a:r>
          <a:endParaRPr lang="en-US" sz="1800">
            <a:latin typeface="Times New Roman" panose="02020603050405020304" pitchFamily="18" charset="0"/>
            <a:cs typeface="Times New Roman" panose="02020603050405020304" pitchFamily="18" charset="0"/>
          </a:endParaRPr>
        </a:p>
      </dgm:t>
    </dgm:pt>
    <dgm:pt modelId="{9680A113-1F54-4EB2-B594-68A5D40A6235}" type="parTrans" cxnId="{ED4A05B8-F963-4BAA-B507-175D225B6051}">
      <dgm:prSet/>
      <dgm:spPr/>
      <dgm:t>
        <a:bodyPr/>
        <a:lstStyle/>
        <a:p>
          <a:endParaRPr lang="ru-RU" sz="1800">
            <a:latin typeface="Times New Roman" panose="02020603050405020304" pitchFamily="18" charset="0"/>
            <a:cs typeface="Times New Roman" panose="02020603050405020304" pitchFamily="18" charset="0"/>
          </a:endParaRPr>
        </a:p>
      </dgm:t>
    </dgm:pt>
    <dgm:pt modelId="{F0446EC1-CB4D-43DB-9C12-F35F4208A105}" type="sibTrans" cxnId="{ED4A05B8-F963-4BAA-B507-175D225B6051}">
      <dgm:prSet/>
      <dgm:spPr/>
      <dgm:t>
        <a:bodyPr/>
        <a:lstStyle/>
        <a:p>
          <a:endParaRPr lang="ru-RU" sz="1800">
            <a:latin typeface="Times New Roman" panose="02020603050405020304" pitchFamily="18" charset="0"/>
            <a:cs typeface="Times New Roman" panose="02020603050405020304" pitchFamily="18" charset="0"/>
          </a:endParaRPr>
        </a:p>
      </dgm:t>
    </dgm:pt>
    <dgm:pt modelId="{3790F1B5-69C1-414F-A1DD-DFC806D43320}">
      <dgm:prSet custT="1"/>
      <dgm:spPr/>
      <dgm:t>
        <a:bodyPr/>
        <a:lstStyle/>
        <a:p>
          <a:r>
            <a:rPr lang="ru-RU" sz="1800">
              <a:latin typeface="Times New Roman" panose="02020603050405020304" pitchFamily="18" charset="0"/>
              <a:cs typeface="Times New Roman" panose="02020603050405020304" pitchFamily="18" charset="0"/>
            </a:rPr>
            <a:t>В случае, если плательщик по переводному векселю или векселедатель по простому векселю окажутся лицами вымышленными, то банк обязан незамедлительно сообщить в правоохранительные органы.</a:t>
          </a:r>
          <a:endParaRPr lang="en-US" sz="1800">
            <a:latin typeface="Times New Roman" panose="02020603050405020304" pitchFamily="18" charset="0"/>
            <a:cs typeface="Times New Roman" panose="02020603050405020304" pitchFamily="18" charset="0"/>
          </a:endParaRPr>
        </a:p>
      </dgm:t>
    </dgm:pt>
    <dgm:pt modelId="{6ED1765C-8F46-4D88-9754-585AFA9C7677}" type="parTrans" cxnId="{F0800B04-017A-461E-8899-7CC2FDCF7F4D}">
      <dgm:prSet/>
      <dgm:spPr/>
      <dgm:t>
        <a:bodyPr/>
        <a:lstStyle/>
        <a:p>
          <a:endParaRPr lang="ru-RU" sz="1800">
            <a:latin typeface="Times New Roman" panose="02020603050405020304" pitchFamily="18" charset="0"/>
            <a:cs typeface="Times New Roman" panose="02020603050405020304" pitchFamily="18" charset="0"/>
          </a:endParaRPr>
        </a:p>
      </dgm:t>
    </dgm:pt>
    <dgm:pt modelId="{FBEFC51C-E20E-46DC-9434-8C5068BB1548}" type="sibTrans" cxnId="{F0800B04-017A-461E-8899-7CC2FDCF7F4D}">
      <dgm:prSet/>
      <dgm:spPr/>
      <dgm:t>
        <a:bodyPr/>
        <a:lstStyle/>
        <a:p>
          <a:endParaRPr lang="ru-RU" sz="1800">
            <a:latin typeface="Times New Roman" panose="02020603050405020304" pitchFamily="18" charset="0"/>
            <a:cs typeface="Times New Roman" panose="02020603050405020304" pitchFamily="18" charset="0"/>
          </a:endParaRPr>
        </a:p>
      </dgm:t>
    </dgm:pt>
    <dgm:pt modelId="{48D3E5FD-03CD-49D0-8420-61159C47FFCF}">
      <dgm:prSet custT="1"/>
      <dgm:spPr/>
      <dgm:t>
        <a:bodyPr/>
        <a:lstStyle/>
        <a:p>
          <a:r>
            <a:rPr lang="ru-RU" sz="1800">
              <a:latin typeface="Times New Roman" panose="02020603050405020304" pitchFamily="18" charset="0"/>
              <a:cs typeface="Times New Roman" panose="02020603050405020304" pitchFamily="18" charset="0"/>
            </a:rPr>
            <a:t>Наличие на векселе подложных подписей иных лиц, обязанных по векселю, не лишает документ силу векселя.</a:t>
          </a:r>
          <a:endParaRPr lang="en-US" sz="1800">
            <a:latin typeface="Times New Roman" panose="02020603050405020304" pitchFamily="18" charset="0"/>
            <a:cs typeface="Times New Roman" panose="02020603050405020304" pitchFamily="18" charset="0"/>
          </a:endParaRPr>
        </a:p>
      </dgm:t>
    </dgm:pt>
    <dgm:pt modelId="{EB23A4F0-0333-4402-AD68-2EF1C62ECCF9}" type="parTrans" cxnId="{EC9C2C3E-4699-4F6B-879B-4D1D9970F076}">
      <dgm:prSet/>
      <dgm:spPr/>
      <dgm:t>
        <a:bodyPr/>
        <a:lstStyle/>
        <a:p>
          <a:endParaRPr lang="ru-RU" sz="1800">
            <a:latin typeface="Times New Roman" panose="02020603050405020304" pitchFamily="18" charset="0"/>
            <a:cs typeface="Times New Roman" panose="02020603050405020304" pitchFamily="18" charset="0"/>
          </a:endParaRPr>
        </a:p>
      </dgm:t>
    </dgm:pt>
    <dgm:pt modelId="{38EE2972-8D42-44C7-94BC-8AC46FA3F368}" type="sibTrans" cxnId="{EC9C2C3E-4699-4F6B-879B-4D1D9970F076}">
      <dgm:prSet/>
      <dgm:spPr/>
      <dgm:t>
        <a:bodyPr/>
        <a:lstStyle/>
        <a:p>
          <a:endParaRPr lang="ru-RU" sz="1800">
            <a:latin typeface="Times New Roman" panose="02020603050405020304" pitchFamily="18" charset="0"/>
            <a:cs typeface="Times New Roman" panose="02020603050405020304" pitchFamily="18" charset="0"/>
          </a:endParaRPr>
        </a:p>
      </dgm:t>
    </dgm:pt>
    <dgm:pt modelId="{93AE722E-8DD3-4B58-9B73-420D2DBBD20C}">
      <dgm:prSet custT="1"/>
      <dgm:spPr/>
      <dgm:t>
        <a:bodyPr/>
        <a:lstStyle/>
        <a:p>
          <a:r>
            <a:rPr lang="ru-RU" sz="1800">
              <a:latin typeface="Times New Roman" panose="02020603050405020304" pitchFamily="18" charset="0"/>
              <a:cs typeface="Times New Roman" panose="02020603050405020304" pitchFamily="18" charset="0"/>
            </a:rPr>
            <a:t>Банк обязан отказать в учете векселей, если срок платежа по векселю истек.</a:t>
          </a:r>
          <a:endParaRPr lang="en-US" sz="1800">
            <a:latin typeface="Times New Roman" panose="02020603050405020304" pitchFamily="18" charset="0"/>
            <a:cs typeface="Times New Roman" panose="02020603050405020304" pitchFamily="18" charset="0"/>
          </a:endParaRPr>
        </a:p>
      </dgm:t>
    </dgm:pt>
    <dgm:pt modelId="{50FFF2E1-66DF-449D-ABA7-05711D6BBEEB}" type="parTrans" cxnId="{11708A25-9096-470D-9DA3-EBF67FC9444B}">
      <dgm:prSet/>
      <dgm:spPr/>
      <dgm:t>
        <a:bodyPr/>
        <a:lstStyle/>
        <a:p>
          <a:endParaRPr lang="ru-RU" sz="1800">
            <a:latin typeface="Times New Roman" panose="02020603050405020304" pitchFamily="18" charset="0"/>
            <a:cs typeface="Times New Roman" panose="02020603050405020304" pitchFamily="18" charset="0"/>
          </a:endParaRPr>
        </a:p>
      </dgm:t>
    </dgm:pt>
    <dgm:pt modelId="{3F2E88CA-B5CE-4F89-8633-5B73787DC2E1}" type="sibTrans" cxnId="{11708A25-9096-470D-9DA3-EBF67FC9444B}">
      <dgm:prSet/>
      <dgm:spPr/>
      <dgm:t>
        <a:bodyPr/>
        <a:lstStyle/>
        <a:p>
          <a:endParaRPr lang="ru-RU" sz="1800">
            <a:latin typeface="Times New Roman" panose="02020603050405020304" pitchFamily="18" charset="0"/>
            <a:cs typeface="Times New Roman" panose="02020603050405020304" pitchFamily="18" charset="0"/>
          </a:endParaRPr>
        </a:p>
      </dgm:t>
    </dgm:pt>
    <dgm:pt modelId="{A7FA3E4B-27FA-4156-9741-51ACFCFE59AE}">
      <dgm:prSet custT="1"/>
      <dgm:spPr/>
      <dgm:t>
        <a:bodyPr/>
        <a:lstStyle/>
        <a:p>
          <a:r>
            <a:rPr lang="ru-RU" sz="1800" dirty="0">
              <a:latin typeface="Times New Roman" panose="02020603050405020304" pitchFamily="18" charset="0"/>
              <a:cs typeface="Times New Roman" panose="02020603050405020304" pitchFamily="18" charset="0"/>
            </a:rPr>
            <a:t>После получения от клиента документов и до принятия решения о приеме векселя к учету банк вправе проанализировать платежеспособность клиента и плательщика, а также изучить факторы, которые могут привести к неспособности указанных лиц погасить свои обязательства по векселю.</a:t>
          </a:r>
          <a:endParaRPr lang="en-US" sz="1800" dirty="0">
            <a:latin typeface="Times New Roman" panose="02020603050405020304" pitchFamily="18" charset="0"/>
            <a:cs typeface="Times New Roman" panose="02020603050405020304" pitchFamily="18" charset="0"/>
          </a:endParaRPr>
        </a:p>
      </dgm:t>
    </dgm:pt>
    <dgm:pt modelId="{4866DA5F-E455-4623-890E-8CC8C344B087}" type="parTrans" cxnId="{9E21CAE7-937A-428D-A89A-7C685D786FAB}">
      <dgm:prSet/>
      <dgm:spPr/>
      <dgm:t>
        <a:bodyPr/>
        <a:lstStyle/>
        <a:p>
          <a:endParaRPr lang="ru-RU" sz="1800">
            <a:latin typeface="Times New Roman" panose="02020603050405020304" pitchFamily="18" charset="0"/>
            <a:cs typeface="Times New Roman" panose="02020603050405020304" pitchFamily="18" charset="0"/>
          </a:endParaRPr>
        </a:p>
      </dgm:t>
    </dgm:pt>
    <dgm:pt modelId="{6A1A9609-BD6B-46D5-9506-2A4E5CEC9BC8}" type="sibTrans" cxnId="{9E21CAE7-937A-428D-A89A-7C685D786FAB}">
      <dgm:prSet/>
      <dgm:spPr/>
      <dgm:t>
        <a:bodyPr/>
        <a:lstStyle/>
        <a:p>
          <a:endParaRPr lang="ru-RU" sz="1800">
            <a:latin typeface="Times New Roman" panose="02020603050405020304" pitchFamily="18" charset="0"/>
            <a:cs typeface="Times New Roman" panose="02020603050405020304" pitchFamily="18" charset="0"/>
          </a:endParaRPr>
        </a:p>
      </dgm:t>
    </dgm:pt>
    <dgm:pt modelId="{E8557E0C-58FE-45C2-9B51-AF567E1A49B6}">
      <dgm:prSet custT="1"/>
      <dgm:spPr/>
      <dgm:t>
        <a:bodyPr/>
        <a:lstStyle/>
        <a:p>
          <a:r>
            <a:rPr lang="ru-RU" sz="1800">
              <a:latin typeface="Times New Roman" panose="02020603050405020304" pitchFamily="18" charset="0"/>
              <a:cs typeface="Times New Roman" panose="02020603050405020304" pitchFamily="18" charset="0"/>
            </a:rPr>
            <a:t>Банк имеет право проверить платежеспособность иных лиц, обязанных по векселю.</a:t>
          </a:r>
          <a:endParaRPr lang="en-US" sz="1800">
            <a:latin typeface="Times New Roman" panose="02020603050405020304" pitchFamily="18" charset="0"/>
            <a:cs typeface="Times New Roman" panose="02020603050405020304" pitchFamily="18" charset="0"/>
          </a:endParaRPr>
        </a:p>
      </dgm:t>
    </dgm:pt>
    <dgm:pt modelId="{B45AFB23-8ED7-4383-8131-98C4B51849CB}" type="parTrans" cxnId="{0CF2E4AE-3397-4D00-B443-A813E1A5DC01}">
      <dgm:prSet/>
      <dgm:spPr/>
      <dgm:t>
        <a:bodyPr/>
        <a:lstStyle/>
        <a:p>
          <a:endParaRPr lang="ru-RU" sz="1800">
            <a:latin typeface="Times New Roman" panose="02020603050405020304" pitchFamily="18" charset="0"/>
            <a:cs typeface="Times New Roman" panose="02020603050405020304" pitchFamily="18" charset="0"/>
          </a:endParaRPr>
        </a:p>
      </dgm:t>
    </dgm:pt>
    <dgm:pt modelId="{1CAFD098-0021-4EC1-91DB-E912E58AE3AF}" type="sibTrans" cxnId="{0CF2E4AE-3397-4D00-B443-A813E1A5DC01}">
      <dgm:prSet/>
      <dgm:spPr/>
      <dgm:t>
        <a:bodyPr/>
        <a:lstStyle/>
        <a:p>
          <a:endParaRPr lang="ru-RU" sz="1800">
            <a:latin typeface="Times New Roman" panose="02020603050405020304" pitchFamily="18" charset="0"/>
            <a:cs typeface="Times New Roman" panose="02020603050405020304" pitchFamily="18" charset="0"/>
          </a:endParaRPr>
        </a:p>
      </dgm:t>
    </dgm:pt>
    <dgm:pt modelId="{4669ED61-FF96-442F-AEA7-71EB07A87120}" type="pres">
      <dgm:prSet presAssocID="{0CF96732-75E9-43D2-9839-86B026E175E2}" presName="linear" presStyleCnt="0">
        <dgm:presLayoutVars>
          <dgm:animLvl val="lvl"/>
          <dgm:resizeHandles val="exact"/>
        </dgm:presLayoutVars>
      </dgm:prSet>
      <dgm:spPr/>
      <dgm:t>
        <a:bodyPr/>
        <a:lstStyle/>
        <a:p>
          <a:endParaRPr lang="ru-RU"/>
        </a:p>
      </dgm:t>
    </dgm:pt>
    <dgm:pt modelId="{50611F3D-0530-47F6-9796-22A67F700C22}" type="pres">
      <dgm:prSet presAssocID="{63132663-173A-4F19-B57D-E99340776ABD}" presName="parentText" presStyleLbl="node1" presStyleIdx="0" presStyleCnt="8">
        <dgm:presLayoutVars>
          <dgm:chMax val="0"/>
          <dgm:bulletEnabled val="1"/>
        </dgm:presLayoutVars>
      </dgm:prSet>
      <dgm:spPr/>
      <dgm:t>
        <a:bodyPr/>
        <a:lstStyle/>
        <a:p>
          <a:endParaRPr lang="ru-RU"/>
        </a:p>
      </dgm:t>
    </dgm:pt>
    <dgm:pt modelId="{D034E56C-67C2-45F7-B540-B5A4440F07FF}" type="pres">
      <dgm:prSet presAssocID="{325F2268-839A-4149-8439-2A787FE26221}" presName="spacer" presStyleCnt="0"/>
      <dgm:spPr/>
      <dgm:t>
        <a:bodyPr/>
        <a:lstStyle/>
        <a:p>
          <a:endParaRPr lang="ru-RU"/>
        </a:p>
      </dgm:t>
    </dgm:pt>
    <dgm:pt modelId="{C535AD4F-D837-4C2F-A573-E920F75199C5}" type="pres">
      <dgm:prSet presAssocID="{D0F99A3D-2D4B-411E-80E8-244E45E7BFEE}" presName="parentText" presStyleLbl="node1" presStyleIdx="1" presStyleCnt="8">
        <dgm:presLayoutVars>
          <dgm:chMax val="0"/>
          <dgm:bulletEnabled val="1"/>
        </dgm:presLayoutVars>
      </dgm:prSet>
      <dgm:spPr/>
      <dgm:t>
        <a:bodyPr/>
        <a:lstStyle/>
        <a:p>
          <a:endParaRPr lang="ru-RU"/>
        </a:p>
      </dgm:t>
    </dgm:pt>
    <dgm:pt modelId="{4941F79B-11FB-44B3-85E1-30C0F3D016F6}" type="pres">
      <dgm:prSet presAssocID="{5561A57E-F944-4F92-8C40-FAAEBD2326C2}" presName="spacer" presStyleCnt="0"/>
      <dgm:spPr/>
      <dgm:t>
        <a:bodyPr/>
        <a:lstStyle/>
        <a:p>
          <a:endParaRPr lang="ru-RU"/>
        </a:p>
      </dgm:t>
    </dgm:pt>
    <dgm:pt modelId="{B24C961F-9242-409B-9B28-41BBDF88AB63}" type="pres">
      <dgm:prSet presAssocID="{AB68519D-99CE-42CE-B32D-5AE8D40AAA93}" presName="parentText" presStyleLbl="node1" presStyleIdx="2" presStyleCnt="8">
        <dgm:presLayoutVars>
          <dgm:chMax val="0"/>
          <dgm:bulletEnabled val="1"/>
        </dgm:presLayoutVars>
      </dgm:prSet>
      <dgm:spPr/>
      <dgm:t>
        <a:bodyPr/>
        <a:lstStyle/>
        <a:p>
          <a:endParaRPr lang="ru-RU"/>
        </a:p>
      </dgm:t>
    </dgm:pt>
    <dgm:pt modelId="{BD1335DA-B12E-4996-A335-FDABAF49D8F2}" type="pres">
      <dgm:prSet presAssocID="{F0446EC1-CB4D-43DB-9C12-F35F4208A105}" presName="spacer" presStyleCnt="0"/>
      <dgm:spPr/>
      <dgm:t>
        <a:bodyPr/>
        <a:lstStyle/>
        <a:p>
          <a:endParaRPr lang="ru-RU"/>
        </a:p>
      </dgm:t>
    </dgm:pt>
    <dgm:pt modelId="{63EF37B2-A470-4CD7-8541-FA87D7D29364}" type="pres">
      <dgm:prSet presAssocID="{3790F1B5-69C1-414F-A1DD-DFC806D43320}" presName="parentText" presStyleLbl="node1" presStyleIdx="3" presStyleCnt="8">
        <dgm:presLayoutVars>
          <dgm:chMax val="0"/>
          <dgm:bulletEnabled val="1"/>
        </dgm:presLayoutVars>
      </dgm:prSet>
      <dgm:spPr/>
      <dgm:t>
        <a:bodyPr/>
        <a:lstStyle/>
        <a:p>
          <a:endParaRPr lang="ru-RU"/>
        </a:p>
      </dgm:t>
    </dgm:pt>
    <dgm:pt modelId="{5A834545-25F7-4630-BB6B-E3E25DCE4A71}" type="pres">
      <dgm:prSet presAssocID="{FBEFC51C-E20E-46DC-9434-8C5068BB1548}" presName="spacer" presStyleCnt="0"/>
      <dgm:spPr/>
      <dgm:t>
        <a:bodyPr/>
        <a:lstStyle/>
        <a:p>
          <a:endParaRPr lang="ru-RU"/>
        </a:p>
      </dgm:t>
    </dgm:pt>
    <dgm:pt modelId="{23ED4C09-2185-40F6-B2BB-A9E4B60CDA4C}" type="pres">
      <dgm:prSet presAssocID="{48D3E5FD-03CD-49D0-8420-61159C47FFCF}" presName="parentText" presStyleLbl="node1" presStyleIdx="4" presStyleCnt="8">
        <dgm:presLayoutVars>
          <dgm:chMax val="0"/>
          <dgm:bulletEnabled val="1"/>
        </dgm:presLayoutVars>
      </dgm:prSet>
      <dgm:spPr/>
      <dgm:t>
        <a:bodyPr/>
        <a:lstStyle/>
        <a:p>
          <a:endParaRPr lang="ru-RU"/>
        </a:p>
      </dgm:t>
    </dgm:pt>
    <dgm:pt modelId="{2929684C-E1F6-49D4-BBF2-3812B145C3E9}" type="pres">
      <dgm:prSet presAssocID="{38EE2972-8D42-44C7-94BC-8AC46FA3F368}" presName="spacer" presStyleCnt="0"/>
      <dgm:spPr/>
      <dgm:t>
        <a:bodyPr/>
        <a:lstStyle/>
        <a:p>
          <a:endParaRPr lang="ru-RU"/>
        </a:p>
      </dgm:t>
    </dgm:pt>
    <dgm:pt modelId="{0FA1FCF8-8012-4BED-A9DE-3A44004AA432}" type="pres">
      <dgm:prSet presAssocID="{93AE722E-8DD3-4B58-9B73-420D2DBBD20C}" presName="parentText" presStyleLbl="node1" presStyleIdx="5" presStyleCnt="8">
        <dgm:presLayoutVars>
          <dgm:chMax val="0"/>
          <dgm:bulletEnabled val="1"/>
        </dgm:presLayoutVars>
      </dgm:prSet>
      <dgm:spPr/>
      <dgm:t>
        <a:bodyPr/>
        <a:lstStyle/>
        <a:p>
          <a:endParaRPr lang="ru-RU"/>
        </a:p>
      </dgm:t>
    </dgm:pt>
    <dgm:pt modelId="{785426A7-4DBB-48DA-AC8B-D5548CABC7ED}" type="pres">
      <dgm:prSet presAssocID="{3F2E88CA-B5CE-4F89-8633-5B73787DC2E1}" presName="spacer" presStyleCnt="0"/>
      <dgm:spPr/>
      <dgm:t>
        <a:bodyPr/>
        <a:lstStyle/>
        <a:p>
          <a:endParaRPr lang="ru-RU"/>
        </a:p>
      </dgm:t>
    </dgm:pt>
    <dgm:pt modelId="{8E3609D4-927A-4CC3-81C4-87221FA67CE1}" type="pres">
      <dgm:prSet presAssocID="{A7FA3E4B-27FA-4156-9741-51ACFCFE59AE}" presName="parentText" presStyleLbl="node1" presStyleIdx="6" presStyleCnt="8">
        <dgm:presLayoutVars>
          <dgm:chMax val="0"/>
          <dgm:bulletEnabled val="1"/>
        </dgm:presLayoutVars>
      </dgm:prSet>
      <dgm:spPr/>
      <dgm:t>
        <a:bodyPr/>
        <a:lstStyle/>
        <a:p>
          <a:endParaRPr lang="ru-RU"/>
        </a:p>
      </dgm:t>
    </dgm:pt>
    <dgm:pt modelId="{D68D9CF3-A8AB-44C3-8377-F3B02A039EE3}" type="pres">
      <dgm:prSet presAssocID="{6A1A9609-BD6B-46D5-9506-2A4E5CEC9BC8}" presName="spacer" presStyleCnt="0"/>
      <dgm:spPr/>
      <dgm:t>
        <a:bodyPr/>
        <a:lstStyle/>
        <a:p>
          <a:endParaRPr lang="ru-RU"/>
        </a:p>
      </dgm:t>
    </dgm:pt>
    <dgm:pt modelId="{16C19C58-BADB-4FA1-86B8-476BC8F80D89}" type="pres">
      <dgm:prSet presAssocID="{E8557E0C-58FE-45C2-9B51-AF567E1A49B6}" presName="parentText" presStyleLbl="node1" presStyleIdx="7" presStyleCnt="8">
        <dgm:presLayoutVars>
          <dgm:chMax val="0"/>
          <dgm:bulletEnabled val="1"/>
        </dgm:presLayoutVars>
      </dgm:prSet>
      <dgm:spPr/>
      <dgm:t>
        <a:bodyPr/>
        <a:lstStyle/>
        <a:p>
          <a:endParaRPr lang="ru-RU"/>
        </a:p>
      </dgm:t>
    </dgm:pt>
  </dgm:ptLst>
  <dgm:cxnLst>
    <dgm:cxn modelId="{EC9C2C3E-4699-4F6B-879B-4D1D9970F076}" srcId="{0CF96732-75E9-43D2-9839-86B026E175E2}" destId="{48D3E5FD-03CD-49D0-8420-61159C47FFCF}" srcOrd="4" destOrd="0" parTransId="{EB23A4F0-0333-4402-AD68-2EF1C62ECCF9}" sibTransId="{38EE2972-8D42-44C7-94BC-8AC46FA3F368}"/>
    <dgm:cxn modelId="{0475E4C1-7AB9-4296-B34F-78A12769400C}" type="presOf" srcId="{63132663-173A-4F19-B57D-E99340776ABD}" destId="{50611F3D-0530-47F6-9796-22A67F700C22}" srcOrd="0" destOrd="0" presId="urn:microsoft.com/office/officeart/2005/8/layout/vList2"/>
    <dgm:cxn modelId="{6E04DC66-17B9-4C7F-99BE-EB4791426AEA}" type="presOf" srcId="{48D3E5FD-03CD-49D0-8420-61159C47FFCF}" destId="{23ED4C09-2185-40F6-B2BB-A9E4B60CDA4C}" srcOrd="0" destOrd="0" presId="urn:microsoft.com/office/officeart/2005/8/layout/vList2"/>
    <dgm:cxn modelId="{6CAD4711-EA07-4654-A1C2-317AF238FFB9}" type="presOf" srcId="{AB68519D-99CE-42CE-B32D-5AE8D40AAA93}" destId="{B24C961F-9242-409B-9B28-41BBDF88AB63}" srcOrd="0" destOrd="0" presId="urn:microsoft.com/office/officeart/2005/8/layout/vList2"/>
    <dgm:cxn modelId="{673F96EC-A424-4417-AFC6-1AA14F79A0DA}" srcId="{0CF96732-75E9-43D2-9839-86B026E175E2}" destId="{D0F99A3D-2D4B-411E-80E8-244E45E7BFEE}" srcOrd="1" destOrd="0" parTransId="{BB5798D9-5DC6-432B-89CE-F71756FF4291}" sibTransId="{5561A57E-F944-4F92-8C40-FAAEBD2326C2}"/>
    <dgm:cxn modelId="{68F1B925-2151-4FED-B7A5-2C28D907BD7C}" type="presOf" srcId="{3790F1B5-69C1-414F-A1DD-DFC806D43320}" destId="{63EF37B2-A470-4CD7-8541-FA87D7D29364}" srcOrd="0" destOrd="0" presId="urn:microsoft.com/office/officeart/2005/8/layout/vList2"/>
    <dgm:cxn modelId="{DAA2C85D-B002-4EF3-A74D-DCAD075B7BF8}" type="presOf" srcId="{93AE722E-8DD3-4B58-9B73-420D2DBBD20C}" destId="{0FA1FCF8-8012-4BED-A9DE-3A44004AA432}" srcOrd="0" destOrd="0" presId="urn:microsoft.com/office/officeart/2005/8/layout/vList2"/>
    <dgm:cxn modelId="{28B3E7B0-3513-4CFD-9E47-1834AE0F963C}" type="presOf" srcId="{E8557E0C-58FE-45C2-9B51-AF567E1A49B6}" destId="{16C19C58-BADB-4FA1-86B8-476BC8F80D89}" srcOrd="0" destOrd="0" presId="urn:microsoft.com/office/officeart/2005/8/layout/vList2"/>
    <dgm:cxn modelId="{EBC0EE97-8005-4117-817E-B955C2EBE129}" type="presOf" srcId="{D0F99A3D-2D4B-411E-80E8-244E45E7BFEE}" destId="{C535AD4F-D837-4C2F-A573-E920F75199C5}" srcOrd="0" destOrd="0" presId="urn:microsoft.com/office/officeart/2005/8/layout/vList2"/>
    <dgm:cxn modelId="{9E21CAE7-937A-428D-A89A-7C685D786FAB}" srcId="{0CF96732-75E9-43D2-9839-86B026E175E2}" destId="{A7FA3E4B-27FA-4156-9741-51ACFCFE59AE}" srcOrd="6" destOrd="0" parTransId="{4866DA5F-E455-4623-890E-8CC8C344B087}" sibTransId="{6A1A9609-BD6B-46D5-9506-2A4E5CEC9BC8}"/>
    <dgm:cxn modelId="{11708A25-9096-470D-9DA3-EBF67FC9444B}" srcId="{0CF96732-75E9-43D2-9839-86B026E175E2}" destId="{93AE722E-8DD3-4B58-9B73-420D2DBBD20C}" srcOrd="5" destOrd="0" parTransId="{50FFF2E1-66DF-449D-ABA7-05711D6BBEEB}" sibTransId="{3F2E88CA-B5CE-4F89-8633-5B73787DC2E1}"/>
    <dgm:cxn modelId="{0CF2E4AE-3397-4D00-B443-A813E1A5DC01}" srcId="{0CF96732-75E9-43D2-9839-86B026E175E2}" destId="{E8557E0C-58FE-45C2-9B51-AF567E1A49B6}" srcOrd="7" destOrd="0" parTransId="{B45AFB23-8ED7-4383-8131-98C4B51849CB}" sibTransId="{1CAFD098-0021-4EC1-91DB-E912E58AE3AF}"/>
    <dgm:cxn modelId="{8344B22E-A424-4981-A6A4-88AAA00B61FB}" type="presOf" srcId="{A7FA3E4B-27FA-4156-9741-51ACFCFE59AE}" destId="{8E3609D4-927A-4CC3-81C4-87221FA67CE1}" srcOrd="0" destOrd="0" presId="urn:microsoft.com/office/officeart/2005/8/layout/vList2"/>
    <dgm:cxn modelId="{9C0271FE-A1BD-4DF9-BAE5-940357F5F360}" srcId="{0CF96732-75E9-43D2-9839-86B026E175E2}" destId="{63132663-173A-4F19-B57D-E99340776ABD}" srcOrd="0" destOrd="0" parTransId="{9C9D95A9-335F-4991-BBA1-EA6F1542513C}" sibTransId="{325F2268-839A-4149-8439-2A787FE26221}"/>
    <dgm:cxn modelId="{79FF3EED-EDB4-4F7E-84DA-6FA25F7ED0C8}" type="presOf" srcId="{0CF96732-75E9-43D2-9839-86B026E175E2}" destId="{4669ED61-FF96-442F-AEA7-71EB07A87120}" srcOrd="0" destOrd="0" presId="urn:microsoft.com/office/officeart/2005/8/layout/vList2"/>
    <dgm:cxn modelId="{F0800B04-017A-461E-8899-7CC2FDCF7F4D}" srcId="{0CF96732-75E9-43D2-9839-86B026E175E2}" destId="{3790F1B5-69C1-414F-A1DD-DFC806D43320}" srcOrd="3" destOrd="0" parTransId="{6ED1765C-8F46-4D88-9754-585AFA9C7677}" sibTransId="{FBEFC51C-E20E-46DC-9434-8C5068BB1548}"/>
    <dgm:cxn modelId="{ED4A05B8-F963-4BAA-B507-175D225B6051}" srcId="{0CF96732-75E9-43D2-9839-86B026E175E2}" destId="{AB68519D-99CE-42CE-B32D-5AE8D40AAA93}" srcOrd="2" destOrd="0" parTransId="{9680A113-1F54-4EB2-B594-68A5D40A6235}" sibTransId="{F0446EC1-CB4D-43DB-9C12-F35F4208A105}"/>
    <dgm:cxn modelId="{BD1F13C2-A665-4ACA-A40A-133DA5B56786}" type="presParOf" srcId="{4669ED61-FF96-442F-AEA7-71EB07A87120}" destId="{50611F3D-0530-47F6-9796-22A67F700C22}" srcOrd="0" destOrd="0" presId="urn:microsoft.com/office/officeart/2005/8/layout/vList2"/>
    <dgm:cxn modelId="{6FA31379-0984-43DA-BB06-7303ED75FE81}" type="presParOf" srcId="{4669ED61-FF96-442F-AEA7-71EB07A87120}" destId="{D034E56C-67C2-45F7-B540-B5A4440F07FF}" srcOrd="1" destOrd="0" presId="urn:microsoft.com/office/officeart/2005/8/layout/vList2"/>
    <dgm:cxn modelId="{A1489821-E8D7-428A-8AF2-60997590C737}" type="presParOf" srcId="{4669ED61-FF96-442F-AEA7-71EB07A87120}" destId="{C535AD4F-D837-4C2F-A573-E920F75199C5}" srcOrd="2" destOrd="0" presId="urn:microsoft.com/office/officeart/2005/8/layout/vList2"/>
    <dgm:cxn modelId="{9001D790-7F9D-4934-9840-C83FF654E415}" type="presParOf" srcId="{4669ED61-FF96-442F-AEA7-71EB07A87120}" destId="{4941F79B-11FB-44B3-85E1-30C0F3D016F6}" srcOrd="3" destOrd="0" presId="urn:microsoft.com/office/officeart/2005/8/layout/vList2"/>
    <dgm:cxn modelId="{63DE9F81-0354-4B2E-BAA6-797C0D85910F}" type="presParOf" srcId="{4669ED61-FF96-442F-AEA7-71EB07A87120}" destId="{B24C961F-9242-409B-9B28-41BBDF88AB63}" srcOrd="4" destOrd="0" presId="urn:microsoft.com/office/officeart/2005/8/layout/vList2"/>
    <dgm:cxn modelId="{1891675A-4CA5-4C91-9DEA-79F483BB1646}" type="presParOf" srcId="{4669ED61-FF96-442F-AEA7-71EB07A87120}" destId="{BD1335DA-B12E-4996-A335-FDABAF49D8F2}" srcOrd="5" destOrd="0" presId="urn:microsoft.com/office/officeart/2005/8/layout/vList2"/>
    <dgm:cxn modelId="{3ED9BDB3-B716-4C49-9F30-F1F0E9C473C1}" type="presParOf" srcId="{4669ED61-FF96-442F-AEA7-71EB07A87120}" destId="{63EF37B2-A470-4CD7-8541-FA87D7D29364}" srcOrd="6" destOrd="0" presId="urn:microsoft.com/office/officeart/2005/8/layout/vList2"/>
    <dgm:cxn modelId="{A1318E43-3053-4413-B0CF-908EED787D19}" type="presParOf" srcId="{4669ED61-FF96-442F-AEA7-71EB07A87120}" destId="{5A834545-25F7-4630-BB6B-E3E25DCE4A71}" srcOrd="7" destOrd="0" presId="urn:microsoft.com/office/officeart/2005/8/layout/vList2"/>
    <dgm:cxn modelId="{867671A8-FE16-4A94-9C0D-FA8A9F96A186}" type="presParOf" srcId="{4669ED61-FF96-442F-AEA7-71EB07A87120}" destId="{23ED4C09-2185-40F6-B2BB-A9E4B60CDA4C}" srcOrd="8" destOrd="0" presId="urn:microsoft.com/office/officeart/2005/8/layout/vList2"/>
    <dgm:cxn modelId="{615E62A5-6958-4E82-9DAD-6BB8410FEC10}" type="presParOf" srcId="{4669ED61-FF96-442F-AEA7-71EB07A87120}" destId="{2929684C-E1F6-49D4-BBF2-3812B145C3E9}" srcOrd="9" destOrd="0" presId="urn:microsoft.com/office/officeart/2005/8/layout/vList2"/>
    <dgm:cxn modelId="{FBAAA68A-F0E4-4CD5-9D44-650DFB975A69}" type="presParOf" srcId="{4669ED61-FF96-442F-AEA7-71EB07A87120}" destId="{0FA1FCF8-8012-4BED-A9DE-3A44004AA432}" srcOrd="10" destOrd="0" presId="urn:microsoft.com/office/officeart/2005/8/layout/vList2"/>
    <dgm:cxn modelId="{6C81D3A1-F892-419B-9D47-8901C205952B}" type="presParOf" srcId="{4669ED61-FF96-442F-AEA7-71EB07A87120}" destId="{785426A7-4DBB-48DA-AC8B-D5548CABC7ED}" srcOrd="11" destOrd="0" presId="urn:microsoft.com/office/officeart/2005/8/layout/vList2"/>
    <dgm:cxn modelId="{2C217F85-C6C5-41E9-AC8A-60B2FAE9938E}" type="presParOf" srcId="{4669ED61-FF96-442F-AEA7-71EB07A87120}" destId="{8E3609D4-927A-4CC3-81C4-87221FA67CE1}" srcOrd="12" destOrd="0" presId="urn:microsoft.com/office/officeart/2005/8/layout/vList2"/>
    <dgm:cxn modelId="{A43968E5-A068-43E8-A4FC-CD96E74D810C}" type="presParOf" srcId="{4669ED61-FF96-442F-AEA7-71EB07A87120}" destId="{D68D9CF3-A8AB-44C3-8377-F3B02A039EE3}" srcOrd="13" destOrd="0" presId="urn:microsoft.com/office/officeart/2005/8/layout/vList2"/>
    <dgm:cxn modelId="{3910B579-A289-49DB-9E4A-6B16D3F41A99}" type="presParOf" srcId="{4669ED61-FF96-442F-AEA7-71EB07A87120}" destId="{16C19C58-BADB-4FA1-86B8-476BC8F80D89}"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E62BFC1B-0AFE-417B-8CB2-D26ED628F7B9}" type="doc">
      <dgm:prSet loTypeId="urn:microsoft.com/office/officeart/2009/3/layout/StepUpProcess" loCatId="process" qsTypeId="urn:microsoft.com/office/officeart/2005/8/quickstyle/3d1" qsCatId="3D" csTypeId="urn:microsoft.com/office/officeart/2005/8/colors/colorful1" csCatId="colorful" phldr="1"/>
      <dgm:spPr/>
      <dgm:t>
        <a:bodyPr/>
        <a:lstStyle/>
        <a:p>
          <a:endParaRPr lang="ru-RU"/>
        </a:p>
      </dgm:t>
    </dgm:pt>
    <dgm:pt modelId="{52FB5DD2-2E5D-444B-A5AB-AFA5F396F8FF}">
      <dgm:prSet phldrT="[Текст]" custT="1"/>
      <dgm:spPr/>
      <dgm:t>
        <a:bodyPr/>
        <a:lstStyle/>
        <a:p>
          <a:pPr algn="just"/>
          <a:r>
            <a:rPr lang="ru-RU" sz="1800" b="0" dirty="0">
              <a:latin typeface="Times New Roman" panose="02020603050405020304" pitchFamily="18" charset="0"/>
              <a:cs typeface="Times New Roman" panose="02020603050405020304" pitchFamily="18" charset="0"/>
            </a:rPr>
            <a:t>По каждому векселю, принятому к учету, банк заводит отдельные «вексельное досье», в которое подшиваются все документы, относящиеся к векселю, принятому банком к учету.</a:t>
          </a:r>
        </a:p>
      </dgm:t>
    </dgm:pt>
    <dgm:pt modelId="{FE57266B-BC9C-4A96-B541-8647DAC7EB88}" type="parTrans" cxnId="{422EA6A6-05E9-4DED-A341-4436B776B5DE}">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9DB53E13-2A09-4B1A-A616-C592AD61FE4C}" type="sibTrans" cxnId="{422EA6A6-05E9-4DED-A341-4436B776B5DE}">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0EFC1EA1-E9B3-419F-800C-F2B7564B3F2A}">
      <dgm:prSet custT="1"/>
      <dgm:spPr/>
      <dgm:t>
        <a:bodyPr/>
        <a:lstStyle/>
        <a:p>
          <a:pPr algn="just"/>
          <a:r>
            <a:rPr lang="ru-RU" sz="1800">
              <a:latin typeface="Times New Roman" panose="02020603050405020304" pitchFamily="18" charset="0"/>
              <a:cs typeface="Times New Roman" panose="02020603050405020304" pitchFamily="18" charset="0"/>
            </a:rPr>
            <a:t>Векселя, принятые к учету должны храниться в банке, как документы строгой отчетности.</a:t>
          </a:r>
          <a:endParaRPr lang="en-US" sz="1800">
            <a:latin typeface="Times New Roman" panose="02020603050405020304" pitchFamily="18" charset="0"/>
            <a:cs typeface="Times New Roman" panose="02020603050405020304" pitchFamily="18" charset="0"/>
          </a:endParaRPr>
        </a:p>
      </dgm:t>
    </dgm:pt>
    <dgm:pt modelId="{47E98E1A-A531-4F42-8A09-F66B30873E7D}" type="parTrans" cxnId="{D8A749E4-2485-48FF-8AB1-BA4D78ACD18C}">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05AB5FE9-E1C4-4262-A42A-5E07D7759EB3}" type="sibTrans" cxnId="{D8A749E4-2485-48FF-8AB1-BA4D78ACD18C}">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E8199ED5-8185-40D2-8B8A-91A4A456B2DA}">
      <dgm:prSet custT="1"/>
      <dgm:spPr/>
      <dgm:t>
        <a:bodyPr/>
        <a:lstStyle/>
        <a:p>
          <a:pPr algn="just"/>
          <a:r>
            <a:rPr lang="ru-RU" sz="1800">
              <a:latin typeface="Times New Roman" panose="02020603050405020304" pitchFamily="18" charset="0"/>
              <a:cs typeface="Times New Roman" panose="02020603050405020304" pitchFamily="18" charset="0"/>
            </a:rPr>
            <a:t>Банк классифицирует все учитываемые векселя по уровню классности эмитентов, а также формирует провизии по учитываемым векселям в соответствии с нормативным правовым актом уполномоченного органа, регулирующим порядок и условия классификации активов, условных обязательств и создания провизий (резервов) против них.</a:t>
          </a:r>
          <a:endParaRPr lang="en-US" sz="1800">
            <a:latin typeface="Times New Roman" panose="02020603050405020304" pitchFamily="18" charset="0"/>
            <a:cs typeface="Times New Roman" panose="02020603050405020304" pitchFamily="18" charset="0"/>
          </a:endParaRPr>
        </a:p>
      </dgm:t>
    </dgm:pt>
    <dgm:pt modelId="{00CFB37B-7CDC-49C7-822F-0A377B4849F1}" type="parTrans" cxnId="{6799CB9E-BC27-4E09-BAF4-D7C3EE496CC2}">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A6CECA81-BBFE-40E4-A33F-AE364AE7F068}" type="sibTrans" cxnId="{6799CB9E-BC27-4E09-BAF4-D7C3EE496CC2}">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8F261E11-5E06-4E37-BA3F-9D32B144EF70}" type="pres">
      <dgm:prSet presAssocID="{E62BFC1B-0AFE-417B-8CB2-D26ED628F7B9}" presName="rootnode" presStyleCnt="0">
        <dgm:presLayoutVars>
          <dgm:chMax/>
          <dgm:chPref/>
          <dgm:dir/>
          <dgm:animLvl val="lvl"/>
        </dgm:presLayoutVars>
      </dgm:prSet>
      <dgm:spPr/>
      <dgm:t>
        <a:bodyPr/>
        <a:lstStyle/>
        <a:p>
          <a:endParaRPr lang="ru-RU"/>
        </a:p>
      </dgm:t>
    </dgm:pt>
    <dgm:pt modelId="{43676C5D-936C-413D-9DC0-C9194CBA9704}" type="pres">
      <dgm:prSet presAssocID="{52FB5DD2-2E5D-444B-A5AB-AFA5F396F8FF}" presName="composite" presStyleCnt="0"/>
      <dgm:spPr/>
      <dgm:t>
        <a:bodyPr/>
        <a:lstStyle/>
        <a:p>
          <a:endParaRPr lang="ru-RU"/>
        </a:p>
      </dgm:t>
    </dgm:pt>
    <dgm:pt modelId="{9E172210-9A3A-461F-BF61-2C9AD716AE94}" type="pres">
      <dgm:prSet presAssocID="{52FB5DD2-2E5D-444B-A5AB-AFA5F396F8FF}" presName="LShape" presStyleLbl="alignNode1" presStyleIdx="0" presStyleCnt="5"/>
      <dgm:spPr/>
      <dgm:t>
        <a:bodyPr/>
        <a:lstStyle/>
        <a:p>
          <a:endParaRPr lang="ru-RU"/>
        </a:p>
      </dgm:t>
    </dgm:pt>
    <dgm:pt modelId="{3245AAA6-E43F-43B5-8547-DE0F35F01D77}" type="pres">
      <dgm:prSet presAssocID="{52FB5DD2-2E5D-444B-A5AB-AFA5F396F8FF}" presName="ParentText" presStyleLbl="revTx" presStyleIdx="0" presStyleCnt="3">
        <dgm:presLayoutVars>
          <dgm:chMax val="0"/>
          <dgm:chPref val="0"/>
          <dgm:bulletEnabled val="1"/>
        </dgm:presLayoutVars>
      </dgm:prSet>
      <dgm:spPr/>
      <dgm:t>
        <a:bodyPr/>
        <a:lstStyle/>
        <a:p>
          <a:endParaRPr lang="ru-RU"/>
        </a:p>
      </dgm:t>
    </dgm:pt>
    <dgm:pt modelId="{082B4B8F-82BF-46AA-9B9E-2B1EC941CEB0}" type="pres">
      <dgm:prSet presAssocID="{52FB5DD2-2E5D-444B-A5AB-AFA5F396F8FF}" presName="Triangle" presStyleLbl="alignNode1" presStyleIdx="1" presStyleCnt="5"/>
      <dgm:spPr/>
      <dgm:t>
        <a:bodyPr/>
        <a:lstStyle/>
        <a:p>
          <a:endParaRPr lang="ru-RU"/>
        </a:p>
      </dgm:t>
    </dgm:pt>
    <dgm:pt modelId="{B97AB34B-4750-4E9B-AD64-6414EF549738}" type="pres">
      <dgm:prSet presAssocID="{9DB53E13-2A09-4B1A-A616-C592AD61FE4C}" presName="sibTrans" presStyleCnt="0"/>
      <dgm:spPr/>
      <dgm:t>
        <a:bodyPr/>
        <a:lstStyle/>
        <a:p>
          <a:endParaRPr lang="ru-RU"/>
        </a:p>
      </dgm:t>
    </dgm:pt>
    <dgm:pt modelId="{E666CE39-1337-4B8F-8295-AE068ADFCFF4}" type="pres">
      <dgm:prSet presAssocID="{9DB53E13-2A09-4B1A-A616-C592AD61FE4C}" presName="space" presStyleCnt="0"/>
      <dgm:spPr/>
      <dgm:t>
        <a:bodyPr/>
        <a:lstStyle/>
        <a:p>
          <a:endParaRPr lang="ru-RU"/>
        </a:p>
      </dgm:t>
    </dgm:pt>
    <dgm:pt modelId="{C01EE607-5A30-4BBD-B7BE-2BAD7B0743F7}" type="pres">
      <dgm:prSet presAssocID="{0EFC1EA1-E9B3-419F-800C-F2B7564B3F2A}" presName="composite" presStyleCnt="0"/>
      <dgm:spPr/>
      <dgm:t>
        <a:bodyPr/>
        <a:lstStyle/>
        <a:p>
          <a:endParaRPr lang="ru-RU"/>
        </a:p>
      </dgm:t>
    </dgm:pt>
    <dgm:pt modelId="{24CCA88F-55F1-4944-BAE3-7450DBAF9006}" type="pres">
      <dgm:prSet presAssocID="{0EFC1EA1-E9B3-419F-800C-F2B7564B3F2A}" presName="LShape" presStyleLbl="alignNode1" presStyleIdx="2" presStyleCnt="5"/>
      <dgm:spPr/>
      <dgm:t>
        <a:bodyPr/>
        <a:lstStyle/>
        <a:p>
          <a:endParaRPr lang="ru-RU"/>
        </a:p>
      </dgm:t>
    </dgm:pt>
    <dgm:pt modelId="{F25BF2A2-758B-4C1B-B386-6381BB53E9F9}" type="pres">
      <dgm:prSet presAssocID="{0EFC1EA1-E9B3-419F-800C-F2B7564B3F2A}" presName="ParentText" presStyleLbl="revTx" presStyleIdx="1" presStyleCnt="3">
        <dgm:presLayoutVars>
          <dgm:chMax val="0"/>
          <dgm:chPref val="0"/>
          <dgm:bulletEnabled val="1"/>
        </dgm:presLayoutVars>
      </dgm:prSet>
      <dgm:spPr/>
      <dgm:t>
        <a:bodyPr/>
        <a:lstStyle/>
        <a:p>
          <a:endParaRPr lang="ru-RU"/>
        </a:p>
      </dgm:t>
    </dgm:pt>
    <dgm:pt modelId="{41EFA36E-5FF4-4219-A4C2-410EBBE20A26}" type="pres">
      <dgm:prSet presAssocID="{0EFC1EA1-E9B3-419F-800C-F2B7564B3F2A}" presName="Triangle" presStyleLbl="alignNode1" presStyleIdx="3" presStyleCnt="5"/>
      <dgm:spPr/>
      <dgm:t>
        <a:bodyPr/>
        <a:lstStyle/>
        <a:p>
          <a:endParaRPr lang="ru-RU"/>
        </a:p>
      </dgm:t>
    </dgm:pt>
    <dgm:pt modelId="{2162CB86-1C97-469F-8C05-BF739F227CC2}" type="pres">
      <dgm:prSet presAssocID="{05AB5FE9-E1C4-4262-A42A-5E07D7759EB3}" presName="sibTrans" presStyleCnt="0"/>
      <dgm:spPr/>
      <dgm:t>
        <a:bodyPr/>
        <a:lstStyle/>
        <a:p>
          <a:endParaRPr lang="ru-RU"/>
        </a:p>
      </dgm:t>
    </dgm:pt>
    <dgm:pt modelId="{3D9E1D59-1F57-498B-9F9F-2E1048988D98}" type="pres">
      <dgm:prSet presAssocID="{05AB5FE9-E1C4-4262-A42A-5E07D7759EB3}" presName="space" presStyleCnt="0"/>
      <dgm:spPr/>
      <dgm:t>
        <a:bodyPr/>
        <a:lstStyle/>
        <a:p>
          <a:endParaRPr lang="ru-RU"/>
        </a:p>
      </dgm:t>
    </dgm:pt>
    <dgm:pt modelId="{CFC938B6-E2E3-47E6-824C-8F4C3E8DF215}" type="pres">
      <dgm:prSet presAssocID="{E8199ED5-8185-40D2-8B8A-91A4A456B2DA}" presName="composite" presStyleCnt="0"/>
      <dgm:spPr/>
      <dgm:t>
        <a:bodyPr/>
        <a:lstStyle/>
        <a:p>
          <a:endParaRPr lang="ru-RU"/>
        </a:p>
      </dgm:t>
    </dgm:pt>
    <dgm:pt modelId="{BFFD8DBA-E0D7-4FB9-B728-D1AACCABC71E}" type="pres">
      <dgm:prSet presAssocID="{E8199ED5-8185-40D2-8B8A-91A4A456B2DA}" presName="LShape" presStyleLbl="alignNode1" presStyleIdx="4" presStyleCnt="5"/>
      <dgm:spPr/>
      <dgm:t>
        <a:bodyPr/>
        <a:lstStyle/>
        <a:p>
          <a:endParaRPr lang="ru-RU"/>
        </a:p>
      </dgm:t>
    </dgm:pt>
    <dgm:pt modelId="{9FA63984-D13A-4970-9E53-1C93AC133A30}" type="pres">
      <dgm:prSet presAssocID="{E8199ED5-8185-40D2-8B8A-91A4A456B2DA}" presName="ParentText" presStyleLbl="revTx" presStyleIdx="2" presStyleCnt="3">
        <dgm:presLayoutVars>
          <dgm:chMax val="0"/>
          <dgm:chPref val="0"/>
          <dgm:bulletEnabled val="1"/>
        </dgm:presLayoutVars>
      </dgm:prSet>
      <dgm:spPr/>
      <dgm:t>
        <a:bodyPr/>
        <a:lstStyle/>
        <a:p>
          <a:endParaRPr lang="ru-RU"/>
        </a:p>
      </dgm:t>
    </dgm:pt>
  </dgm:ptLst>
  <dgm:cxnLst>
    <dgm:cxn modelId="{422EA6A6-05E9-4DED-A341-4436B776B5DE}" srcId="{E62BFC1B-0AFE-417B-8CB2-D26ED628F7B9}" destId="{52FB5DD2-2E5D-444B-A5AB-AFA5F396F8FF}" srcOrd="0" destOrd="0" parTransId="{FE57266B-BC9C-4A96-B541-8647DAC7EB88}" sibTransId="{9DB53E13-2A09-4B1A-A616-C592AD61FE4C}"/>
    <dgm:cxn modelId="{D8A749E4-2485-48FF-8AB1-BA4D78ACD18C}" srcId="{E62BFC1B-0AFE-417B-8CB2-D26ED628F7B9}" destId="{0EFC1EA1-E9B3-419F-800C-F2B7564B3F2A}" srcOrd="1" destOrd="0" parTransId="{47E98E1A-A531-4F42-8A09-F66B30873E7D}" sibTransId="{05AB5FE9-E1C4-4262-A42A-5E07D7759EB3}"/>
    <dgm:cxn modelId="{6799CB9E-BC27-4E09-BAF4-D7C3EE496CC2}" srcId="{E62BFC1B-0AFE-417B-8CB2-D26ED628F7B9}" destId="{E8199ED5-8185-40D2-8B8A-91A4A456B2DA}" srcOrd="2" destOrd="0" parTransId="{00CFB37B-7CDC-49C7-822F-0A377B4849F1}" sibTransId="{A6CECA81-BBFE-40E4-A33F-AE364AE7F068}"/>
    <dgm:cxn modelId="{AD4BCE05-EFB8-4D77-BE8D-80D769FAB2FB}" type="presOf" srcId="{0EFC1EA1-E9B3-419F-800C-F2B7564B3F2A}" destId="{F25BF2A2-758B-4C1B-B386-6381BB53E9F9}" srcOrd="0" destOrd="0" presId="urn:microsoft.com/office/officeart/2009/3/layout/StepUpProcess"/>
    <dgm:cxn modelId="{54BD9003-47A9-4BCE-8213-5D5AFDACD37D}" type="presOf" srcId="{E62BFC1B-0AFE-417B-8CB2-D26ED628F7B9}" destId="{8F261E11-5E06-4E37-BA3F-9D32B144EF70}" srcOrd="0" destOrd="0" presId="urn:microsoft.com/office/officeart/2009/3/layout/StepUpProcess"/>
    <dgm:cxn modelId="{BCFD48B4-ED0D-4F78-A357-710CEC1A660B}" type="presOf" srcId="{52FB5DD2-2E5D-444B-A5AB-AFA5F396F8FF}" destId="{3245AAA6-E43F-43B5-8547-DE0F35F01D77}" srcOrd="0" destOrd="0" presId="urn:microsoft.com/office/officeart/2009/3/layout/StepUpProcess"/>
    <dgm:cxn modelId="{DF440C73-4517-4955-BE2D-70D3174EF218}" type="presOf" srcId="{E8199ED5-8185-40D2-8B8A-91A4A456B2DA}" destId="{9FA63984-D13A-4970-9E53-1C93AC133A30}" srcOrd="0" destOrd="0" presId="urn:microsoft.com/office/officeart/2009/3/layout/StepUpProcess"/>
    <dgm:cxn modelId="{0502631D-E04B-46A2-9901-A9F9F1AA4552}" type="presParOf" srcId="{8F261E11-5E06-4E37-BA3F-9D32B144EF70}" destId="{43676C5D-936C-413D-9DC0-C9194CBA9704}" srcOrd="0" destOrd="0" presId="urn:microsoft.com/office/officeart/2009/3/layout/StepUpProcess"/>
    <dgm:cxn modelId="{A6BEFA91-278B-4318-9387-57C5D4ECAD74}" type="presParOf" srcId="{43676C5D-936C-413D-9DC0-C9194CBA9704}" destId="{9E172210-9A3A-461F-BF61-2C9AD716AE94}" srcOrd="0" destOrd="0" presId="urn:microsoft.com/office/officeart/2009/3/layout/StepUpProcess"/>
    <dgm:cxn modelId="{99D4A848-54E5-4C4E-BDED-EB1F7FCA583C}" type="presParOf" srcId="{43676C5D-936C-413D-9DC0-C9194CBA9704}" destId="{3245AAA6-E43F-43B5-8547-DE0F35F01D77}" srcOrd="1" destOrd="0" presId="urn:microsoft.com/office/officeart/2009/3/layout/StepUpProcess"/>
    <dgm:cxn modelId="{72E22F3F-65B4-4475-B563-02D4E9370097}" type="presParOf" srcId="{43676C5D-936C-413D-9DC0-C9194CBA9704}" destId="{082B4B8F-82BF-46AA-9B9E-2B1EC941CEB0}" srcOrd="2" destOrd="0" presId="urn:microsoft.com/office/officeart/2009/3/layout/StepUpProcess"/>
    <dgm:cxn modelId="{FEC28A0E-3D7E-48C6-B165-0AA51C1FE382}" type="presParOf" srcId="{8F261E11-5E06-4E37-BA3F-9D32B144EF70}" destId="{B97AB34B-4750-4E9B-AD64-6414EF549738}" srcOrd="1" destOrd="0" presId="urn:microsoft.com/office/officeart/2009/3/layout/StepUpProcess"/>
    <dgm:cxn modelId="{D0ED3E22-BE85-4D59-B738-EB2F65C00C8C}" type="presParOf" srcId="{B97AB34B-4750-4E9B-AD64-6414EF549738}" destId="{E666CE39-1337-4B8F-8295-AE068ADFCFF4}" srcOrd="0" destOrd="0" presId="urn:microsoft.com/office/officeart/2009/3/layout/StepUpProcess"/>
    <dgm:cxn modelId="{1D5C1821-85AB-4A6D-BCB6-C7137B6CFEC7}" type="presParOf" srcId="{8F261E11-5E06-4E37-BA3F-9D32B144EF70}" destId="{C01EE607-5A30-4BBD-B7BE-2BAD7B0743F7}" srcOrd="2" destOrd="0" presId="urn:microsoft.com/office/officeart/2009/3/layout/StepUpProcess"/>
    <dgm:cxn modelId="{34FBB051-E776-47AA-9071-4CC930CC96F3}" type="presParOf" srcId="{C01EE607-5A30-4BBD-B7BE-2BAD7B0743F7}" destId="{24CCA88F-55F1-4944-BAE3-7450DBAF9006}" srcOrd="0" destOrd="0" presId="urn:microsoft.com/office/officeart/2009/3/layout/StepUpProcess"/>
    <dgm:cxn modelId="{0DEA36D3-3167-48FA-A2D9-C7B12A1DD51F}" type="presParOf" srcId="{C01EE607-5A30-4BBD-B7BE-2BAD7B0743F7}" destId="{F25BF2A2-758B-4C1B-B386-6381BB53E9F9}" srcOrd="1" destOrd="0" presId="urn:microsoft.com/office/officeart/2009/3/layout/StepUpProcess"/>
    <dgm:cxn modelId="{FC850A5F-1697-41AF-B0B0-176E333CEB04}" type="presParOf" srcId="{C01EE607-5A30-4BBD-B7BE-2BAD7B0743F7}" destId="{41EFA36E-5FF4-4219-A4C2-410EBBE20A26}" srcOrd="2" destOrd="0" presId="urn:microsoft.com/office/officeart/2009/3/layout/StepUpProcess"/>
    <dgm:cxn modelId="{2CC3EBEE-286D-473D-9C9E-E0CAD9161BE2}" type="presParOf" srcId="{8F261E11-5E06-4E37-BA3F-9D32B144EF70}" destId="{2162CB86-1C97-469F-8C05-BF739F227CC2}" srcOrd="3" destOrd="0" presId="urn:microsoft.com/office/officeart/2009/3/layout/StepUpProcess"/>
    <dgm:cxn modelId="{802B4E92-D299-44D1-A400-F64B113AA347}" type="presParOf" srcId="{2162CB86-1C97-469F-8C05-BF739F227CC2}" destId="{3D9E1D59-1F57-498B-9F9F-2E1048988D98}" srcOrd="0" destOrd="0" presId="urn:microsoft.com/office/officeart/2009/3/layout/StepUpProcess"/>
    <dgm:cxn modelId="{BDCA6D47-97BB-4AAF-B026-5CFFA4733261}" type="presParOf" srcId="{8F261E11-5E06-4E37-BA3F-9D32B144EF70}" destId="{CFC938B6-E2E3-47E6-824C-8F4C3E8DF215}" srcOrd="4" destOrd="0" presId="urn:microsoft.com/office/officeart/2009/3/layout/StepUpProcess"/>
    <dgm:cxn modelId="{A28F2DE3-86A2-4339-AF51-73701362DEB4}" type="presParOf" srcId="{CFC938B6-E2E3-47E6-824C-8F4C3E8DF215}" destId="{BFFD8DBA-E0D7-4FB9-B728-D1AACCABC71E}" srcOrd="0" destOrd="0" presId="urn:microsoft.com/office/officeart/2009/3/layout/StepUpProcess"/>
    <dgm:cxn modelId="{D2EC24AB-9CE9-47E8-A710-060E4D69AF3A}" type="presParOf" srcId="{CFC938B6-E2E3-47E6-824C-8F4C3E8DF215}" destId="{9FA63984-D13A-4970-9E53-1C93AC133A30}"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CF649014-6A9A-43AB-81B3-71B9015AADA3}" type="doc">
      <dgm:prSet loTypeId="urn:microsoft.com/office/officeart/2005/8/layout/hList3" loCatId="list" qsTypeId="urn:microsoft.com/office/officeart/2005/8/quickstyle/3d1" qsCatId="3D" csTypeId="urn:microsoft.com/office/officeart/2005/8/colors/accent1_2" csCatId="accent1" phldr="1"/>
      <dgm:spPr/>
      <dgm:t>
        <a:bodyPr/>
        <a:lstStyle/>
        <a:p>
          <a:endParaRPr lang="ru-RU"/>
        </a:p>
      </dgm:t>
    </dgm:pt>
    <dgm:pt modelId="{2E856918-4158-4C02-84C4-C841B46AAD44}">
      <dgm:prSet phldrT="[Текст]"/>
      <dgm:spPr/>
      <dgm:t>
        <a:bodyPr/>
        <a:lstStyle/>
        <a:p>
          <a:r>
            <a:rPr lang="ru-RU">
              <a:latin typeface="Times New Roman" panose="02020603050405020304" pitchFamily="18" charset="0"/>
              <a:cs typeface="Times New Roman" panose="02020603050405020304" pitchFamily="18" charset="0"/>
            </a:rPr>
            <a:t>Для своевременного предъявления векселя к платежу или получению платежа по векселю банк может вести дополнительную регистрацию векселей по следующим признакам:</a:t>
          </a:r>
        </a:p>
      </dgm:t>
    </dgm:pt>
    <dgm:pt modelId="{36AAF155-96AF-4A56-8920-1596AA642E64}" type="parTrans" cxnId="{58D41DE9-0025-48B8-9866-1089D3784630}">
      <dgm:prSet/>
      <dgm:spPr/>
      <dgm:t>
        <a:bodyPr/>
        <a:lstStyle/>
        <a:p>
          <a:endParaRPr lang="ru-RU">
            <a:latin typeface="Times New Roman" panose="02020603050405020304" pitchFamily="18" charset="0"/>
            <a:cs typeface="Times New Roman" panose="02020603050405020304" pitchFamily="18" charset="0"/>
          </a:endParaRPr>
        </a:p>
      </dgm:t>
    </dgm:pt>
    <dgm:pt modelId="{267FA0CE-1CE1-494D-9CB4-9D027FE48905}" type="sibTrans" cxnId="{58D41DE9-0025-48B8-9866-1089D3784630}">
      <dgm:prSet/>
      <dgm:spPr/>
      <dgm:t>
        <a:bodyPr/>
        <a:lstStyle/>
        <a:p>
          <a:endParaRPr lang="ru-RU">
            <a:latin typeface="Times New Roman" panose="02020603050405020304" pitchFamily="18" charset="0"/>
            <a:cs typeface="Times New Roman" panose="02020603050405020304" pitchFamily="18" charset="0"/>
          </a:endParaRPr>
        </a:p>
      </dgm:t>
    </dgm:pt>
    <dgm:pt modelId="{80543D29-6955-4247-8A03-5CCA0BEB4087}">
      <dgm:prSet phldrT="[Текст]"/>
      <dgm:spPr/>
      <dgm:t>
        <a:bodyPr/>
        <a:lstStyle/>
        <a:p>
          <a:r>
            <a:rPr lang="ru-RU">
              <a:latin typeface="Times New Roman" panose="02020603050405020304" pitchFamily="18" charset="0"/>
              <a:cs typeface="Times New Roman" panose="02020603050405020304" pitchFamily="18" charset="0"/>
            </a:rPr>
            <a:t>1) клиент (наименование и необходимые реквизиты)</a:t>
          </a:r>
        </a:p>
      </dgm:t>
    </dgm:pt>
    <dgm:pt modelId="{115511BE-2F3D-4256-999F-4BBCEE82C8CC}" type="parTrans" cxnId="{E12A8C8D-29B6-4625-801C-A7DF812E5F6A}">
      <dgm:prSet/>
      <dgm:spPr/>
      <dgm:t>
        <a:bodyPr/>
        <a:lstStyle/>
        <a:p>
          <a:endParaRPr lang="ru-RU">
            <a:latin typeface="Times New Roman" panose="02020603050405020304" pitchFamily="18" charset="0"/>
            <a:cs typeface="Times New Roman" panose="02020603050405020304" pitchFamily="18" charset="0"/>
          </a:endParaRPr>
        </a:p>
      </dgm:t>
    </dgm:pt>
    <dgm:pt modelId="{065D5E2F-372C-4D3C-A611-16FA70693497}" type="sibTrans" cxnId="{E12A8C8D-29B6-4625-801C-A7DF812E5F6A}">
      <dgm:prSet/>
      <dgm:spPr/>
      <dgm:t>
        <a:bodyPr/>
        <a:lstStyle/>
        <a:p>
          <a:endParaRPr lang="ru-RU">
            <a:latin typeface="Times New Roman" panose="02020603050405020304" pitchFamily="18" charset="0"/>
            <a:cs typeface="Times New Roman" panose="02020603050405020304" pitchFamily="18" charset="0"/>
          </a:endParaRPr>
        </a:p>
      </dgm:t>
    </dgm:pt>
    <dgm:pt modelId="{0E9E5D6A-D56A-429D-8F4D-40BB22C790A7}">
      <dgm:prSet phldrT="[Текст]"/>
      <dgm:spPr/>
      <dgm:t>
        <a:bodyPr/>
        <a:lstStyle/>
        <a:p>
          <a:endParaRPr lang="ru-RU">
            <a:latin typeface="Times New Roman" panose="02020603050405020304" pitchFamily="18" charset="0"/>
            <a:cs typeface="Times New Roman" panose="02020603050405020304" pitchFamily="18" charset="0"/>
          </a:endParaRPr>
        </a:p>
      </dgm:t>
    </dgm:pt>
    <dgm:pt modelId="{D79A6F44-112E-4DE8-986D-ADA26EBD814D}" type="parTrans" cxnId="{40A28C3B-83C5-4AE1-B80B-9DC6FB1E1451}">
      <dgm:prSet/>
      <dgm:spPr/>
      <dgm:t>
        <a:bodyPr/>
        <a:lstStyle/>
        <a:p>
          <a:endParaRPr lang="ru-RU">
            <a:latin typeface="Times New Roman" panose="02020603050405020304" pitchFamily="18" charset="0"/>
            <a:cs typeface="Times New Roman" panose="02020603050405020304" pitchFamily="18" charset="0"/>
          </a:endParaRPr>
        </a:p>
      </dgm:t>
    </dgm:pt>
    <dgm:pt modelId="{8ED8E222-26CB-4859-B515-BE00A8E51464}" type="sibTrans" cxnId="{40A28C3B-83C5-4AE1-B80B-9DC6FB1E1451}">
      <dgm:prSet/>
      <dgm:spPr/>
      <dgm:t>
        <a:bodyPr/>
        <a:lstStyle/>
        <a:p>
          <a:endParaRPr lang="ru-RU">
            <a:latin typeface="Times New Roman" panose="02020603050405020304" pitchFamily="18" charset="0"/>
            <a:cs typeface="Times New Roman" panose="02020603050405020304" pitchFamily="18" charset="0"/>
          </a:endParaRPr>
        </a:p>
      </dgm:t>
    </dgm:pt>
    <dgm:pt modelId="{5EB77DD3-54DD-40C6-A42E-D49D2EBF88A8}">
      <dgm:prSet/>
      <dgm:spPr/>
      <dgm:t>
        <a:bodyPr/>
        <a:lstStyle/>
        <a:p>
          <a:r>
            <a:rPr lang="ru-RU">
              <a:latin typeface="Times New Roman" panose="02020603050405020304" pitchFamily="18" charset="0"/>
              <a:cs typeface="Times New Roman" panose="02020603050405020304" pitchFamily="18" charset="0"/>
            </a:rPr>
            <a:t>2) сроки платежа по векселю</a:t>
          </a:r>
          <a:endParaRPr lang="en-US">
            <a:latin typeface="Times New Roman" panose="02020603050405020304" pitchFamily="18" charset="0"/>
            <a:cs typeface="Times New Roman" panose="02020603050405020304" pitchFamily="18" charset="0"/>
          </a:endParaRPr>
        </a:p>
      </dgm:t>
    </dgm:pt>
    <dgm:pt modelId="{E052BD86-1A77-4288-818B-1C0F534AC378}" type="parTrans" cxnId="{977A4DE5-E74B-42E6-9C29-BD3376DC7409}">
      <dgm:prSet/>
      <dgm:spPr/>
      <dgm:t>
        <a:bodyPr/>
        <a:lstStyle/>
        <a:p>
          <a:endParaRPr lang="ru-RU">
            <a:latin typeface="Times New Roman" panose="02020603050405020304" pitchFamily="18" charset="0"/>
            <a:cs typeface="Times New Roman" panose="02020603050405020304" pitchFamily="18" charset="0"/>
          </a:endParaRPr>
        </a:p>
      </dgm:t>
    </dgm:pt>
    <dgm:pt modelId="{1870119C-3A2C-4556-81D2-FF2A970B8B1A}" type="sibTrans" cxnId="{977A4DE5-E74B-42E6-9C29-BD3376DC7409}">
      <dgm:prSet/>
      <dgm:spPr/>
      <dgm:t>
        <a:bodyPr/>
        <a:lstStyle/>
        <a:p>
          <a:endParaRPr lang="ru-RU">
            <a:latin typeface="Times New Roman" panose="02020603050405020304" pitchFamily="18" charset="0"/>
            <a:cs typeface="Times New Roman" panose="02020603050405020304" pitchFamily="18" charset="0"/>
          </a:endParaRPr>
        </a:p>
      </dgm:t>
    </dgm:pt>
    <dgm:pt modelId="{33DBE449-8DC4-4ED8-99EE-C752AAD9C946}">
      <dgm:prSet/>
      <dgm:spPr/>
      <dgm:t>
        <a:bodyPr/>
        <a:lstStyle/>
        <a:p>
          <a:r>
            <a:rPr lang="ru-RU">
              <a:latin typeface="Times New Roman" panose="02020603050405020304" pitchFamily="18" charset="0"/>
              <a:cs typeface="Times New Roman" panose="02020603050405020304" pitchFamily="18" charset="0"/>
            </a:rPr>
            <a:t>3) место платежа по векселю</a:t>
          </a:r>
          <a:endParaRPr lang="en-US">
            <a:latin typeface="Times New Roman" panose="02020603050405020304" pitchFamily="18" charset="0"/>
            <a:cs typeface="Times New Roman" panose="02020603050405020304" pitchFamily="18" charset="0"/>
          </a:endParaRPr>
        </a:p>
      </dgm:t>
    </dgm:pt>
    <dgm:pt modelId="{14F66258-FD0C-422E-9A2E-ADA5E35E406C}" type="parTrans" cxnId="{8362E6BA-88E8-47E7-8CC7-4D6905689D3F}">
      <dgm:prSet/>
      <dgm:spPr/>
      <dgm:t>
        <a:bodyPr/>
        <a:lstStyle/>
        <a:p>
          <a:endParaRPr lang="ru-RU">
            <a:latin typeface="Times New Roman" panose="02020603050405020304" pitchFamily="18" charset="0"/>
            <a:cs typeface="Times New Roman" panose="02020603050405020304" pitchFamily="18" charset="0"/>
          </a:endParaRPr>
        </a:p>
      </dgm:t>
    </dgm:pt>
    <dgm:pt modelId="{677572F7-3AF8-4333-9187-324FCCB381B3}" type="sibTrans" cxnId="{8362E6BA-88E8-47E7-8CC7-4D6905689D3F}">
      <dgm:prSet/>
      <dgm:spPr/>
      <dgm:t>
        <a:bodyPr/>
        <a:lstStyle/>
        <a:p>
          <a:endParaRPr lang="ru-RU">
            <a:latin typeface="Times New Roman" panose="02020603050405020304" pitchFamily="18" charset="0"/>
            <a:cs typeface="Times New Roman" panose="02020603050405020304" pitchFamily="18" charset="0"/>
          </a:endParaRPr>
        </a:p>
      </dgm:t>
    </dgm:pt>
    <dgm:pt modelId="{8375E535-DF62-459D-94EA-32FF56D8B5C6}">
      <dgm:prSet/>
      <dgm:spPr/>
      <dgm:t>
        <a:bodyPr/>
        <a:lstStyle/>
        <a:p>
          <a:r>
            <a:rPr lang="ru-RU">
              <a:latin typeface="Times New Roman" panose="02020603050405020304" pitchFamily="18" charset="0"/>
              <a:cs typeface="Times New Roman" panose="02020603050405020304" pitchFamily="18" charset="0"/>
            </a:rPr>
            <a:t>4) плательщик (наименование и необходимые реквизиты)</a:t>
          </a:r>
          <a:endParaRPr lang="en-US">
            <a:latin typeface="Times New Roman" panose="02020603050405020304" pitchFamily="18" charset="0"/>
            <a:cs typeface="Times New Roman" panose="02020603050405020304" pitchFamily="18" charset="0"/>
          </a:endParaRPr>
        </a:p>
      </dgm:t>
    </dgm:pt>
    <dgm:pt modelId="{F1D41125-6D88-42C7-89DE-51B601F1C4EE}" type="parTrans" cxnId="{A70864F7-53A0-4E1E-B3E3-F37E04D12432}">
      <dgm:prSet/>
      <dgm:spPr/>
      <dgm:t>
        <a:bodyPr/>
        <a:lstStyle/>
        <a:p>
          <a:endParaRPr lang="ru-RU">
            <a:latin typeface="Times New Roman" panose="02020603050405020304" pitchFamily="18" charset="0"/>
            <a:cs typeface="Times New Roman" panose="02020603050405020304" pitchFamily="18" charset="0"/>
          </a:endParaRPr>
        </a:p>
      </dgm:t>
    </dgm:pt>
    <dgm:pt modelId="{C229A395-F8C4-44F3-9CE8-3C63FFB3152A}" type="sibTrans" cxnId="{A70864F7-53A0-4E1E-B3E3-F37E04D12432}">
      <dgm:prSet/>
      <dgm:spPr/>
      <dgm:t>
        <a:bodyPr/>
        <a:lstStyle/>
        <a:p>
          <a:endParaRPr lang="ru-RU">
            <a:latin typeface="Times New Roman" panose="02020603050405020304" pitchFamily="18" charset="0"/>
            <a:cs typeface="Times New Roman" panose="02020603050405020304" pitchFamily="18" charset="0"/>
          </a:endParaRPr>
        </a:p>
      </dgm:t>
    </dgm:pt>
    <dgm:pt modelId="{58C7F121-0E2D-4D70-B1C2-FA53EDE2C300}">
      <dgm:prSet/>
      <dgm:spPr/>
      <dgm:t>
        <a:bodyPr/>
        <a:lstStyle/>
        <a:p>
          <a:r>
            <a:rPr lang="ru-RU">
              <a:latin typeface="Times New Roman" panose="02020603050405020304" pitchFamily="18" charset="0"/>
              <a:cs typeface="Times New Roman" panose="02020603050405020304" pitchFamily="18" charset="0"/>
            </a:rPr>
            <a:t>5) по другим признакам</a:t>
          </a:r>
          <a:endParaRPr lang="en-US">
            <a:latin typeface="Times New Roman" panose="02020603050405020304" pitchFamily="18" charset="0"/>
            <a:cs typeface="Times New Roman" panose="02020603050405020304" pitchFamily="18" charset="0"/>
          </a:endParaRPr>
        </a:p>
      </dgm:t>
    </dgm:pt>
    <dgm:pt modelId="{4E006B39-FF0D-437D-BD18-2FC39109ADED}" type="parTrans" cxnId="{9544CFBE-C87A-4552-83CA-A07D87433567}">
      <dgm:prSet/>
      <dgm:spPr/>
      <dgm:t>
        <a:bodyPr/>
        <a:lstStyle/>
        <a:p>
          <a:endParaRPr lang="ru-RU">
            <a:latin typeface="Times New Roman" panose="02020603050405020304" pitchFamily="18" charset="0"/>
            <a:cs typeface="Times New Roman" panose="02020603050405020304" pitchFamily="18" charset="0"/>
          </a:endParaRPr>
        </a:p>
      </dgm:t>
    </dgm:pt>
    <dgm:pt modelId="{D5146E06-B2E4-42BB-A7A9-61BF010DC745}" type="sibTrans" cxnId="{9544CFBE-C87A-4552-83CA-A07D87433567}">
      <dgm:prSet/>
      <dgm:spPr/>
      <dgm:t>
        <a:bodyPr/>
        <a:lstStyle/>
        <a:p>
          <a:endParaRPr lang="ru-RU">
            <a:latin typeface="Times New Roman" panose="02020603050405020304" pitchFamily="18" charset="0"/>
            <a:cs typeface="Times New Roman" panose="02020603050405020304" pitchFamily="18" charset="0"/>
          </a:endParaRPr>
        </a:p>
      </dgm:t>
    </dgm:pt>
    <dgm:pt modelId="{76370809-A849-4EDC-A767-E77ED989F93C}" type="pres">
      <dgm:prSet presAssocID="{CF649014-6A9A-43AB-81B3-71B9015AADA3}" presName="composite" presStyleCnt="0">
        <dgm:presLayoutVars>
          <dgm:chMax val="1"/>
          <dgm:dir/>
          <dgm:resizeHandles val="exact"/>
        </dgm:presLayoutVars>
      </dgm:prSet>
      <dgm:spPr/>
      <dgm:t>
        <a:bodyPr/>
        <a:lstStyle/>
        <a:p>
          <a:endParaRPr lang="ru-RU"/>
        </a:p>
      </dgm:t>
    </dgm:pt>
    <dgm:pt modelId="{FD71118C-110A-4C90-8759-9DC018754E7B}" type="pres">
      <dgm:prSet presAssocID="{2E856918-4158-4C02-84C4-C841B46AAD44}" presName="roof" presStyleLbl="dkBgShp" presStyleIdx="0" presStyleCnt="2"/>
      <dgm:spPr/>
      <dgm:t>
        <a:bodyPr/>
        <a:lstStyle/>
        <a:p>
          <a:endParaRPr lang="ru-RU"/>
        </a:p>
      </dgm:t>
    </dgm:pt>
    <dgm:pt modelId="{0865F16A-A5E4-4B31-8DAE-FAAC25EEBA61}" type="pres">
      <dgm:prSet presAssocID="{2E856918-4158-4C02-84C4-C841B46AAD44}" presName="pillars" presStyleCnt="0"/>
      <dgm:spPr/>
      <dgm:t>
        <a:bodyPr/>
        <a:lstStyle/>
        <a:p>
          <a:endParaRPr lang="ru-RU"/>
        </a:p>
      </dgm:t>
    </dgm:pt>
    <dgm:pt modelId="{50507BF8-D9F1-4F3F-9A0E-1D61094D0CEE}" type="pres">
      <dgm:prSet presAssocID="{2E856918-4158-4C02-84C4-C841B46AAD44}" presName="pillar1" presStyleLbl="node1" presStyleIdx="0" presStyleCnt="5">
        <dgm:presLayoutVars>
          <dgm:bulletEnabled val="1"/>
        </dgm:presLayoutVars>
      </dgm:prSet>
      <dgm:spPr/>
      <dgm:t>
        <a:bodyPr/>
        <a:lstStyle/>
        <a:p>
          <a:endParaRPr lang="ru-RU"/>
        </a:p>
      </dgm:t>
    </dgm:pt>
    <dgm:pt modelId="{5FF0328F-A6FD-491D-940E-BD0568F70E00}" type="pres">
      <dgm:prSet presAssocID="{5EB77DD3-54DD-40C6-A42E-D49D2EBF88A8}" presName="pillarX" presStyleLbl="node1" presStyleIdx="1" presStyleCnt="5">
        <dgm:presLayoutVars>
          <dgm:bulletEnabled val="1"/>
        </dgm:presLayoutVars>
      </dgm:prSet>
      <dgm:spPr/>
      <dgm:t>
        <a:bodyPr/>
        <a:lstStyle/>
        <a:p>
          <a:endParaRPr lang="ru-RU"/>
        </a:p>
      </dgm:t>
    </dgm:pt>
    <dgm:pt modelId="{BD289B83-32BA-4EA2-AF23-63D6D14FB707}" type="pres">
      <dgm:prSet presAssocID="{33DBE449-8DC4-4ED8-99EE-C752AAD9C946}" presName="pillarX" presStyleLbl="node1" presStyleIdx="2" presStyleCnt="5">
        <dgm:presLayoutVars>
          <dgm:bulletEnabled val="1"/>
        </dgm:presLayoutVars>
      </dgm:prSet>
      <dgm:spPr/>
      <dgm:t>
        <a:bodyPr/>
        <a:lstStyle/>
        <a:p>
          <a:endParaRPr lang="ru-RU"/>
        </a:p>
      </dgm:t>
    </dgm:pt>
    <dgm:pt modelId="{B702C74B-CA8A-4085-9BCE-C911F27086A3}" type="pres">
      <dgm:prSet presAssocID="{8375E535-DF62-459D-94EA-32FF56D8B5C6}" presName="pillarX" presStyleLbl="node1" presStyleIdx="3" presStyleCnt="5">
        <dgm:presLayoutVars>
          <dgm:bulletEnabled val="1"/>
        </dgm:presLayoutVars>
      </dgm:prSet>
      <dgm:spPr/>
      <dgm:t>
        <a:bodyPr/>
        <a:lstStyle/>
        <a:p>
          <a:endParaRPr lang="ru-RU"/>
        </a:p>
      </dgm:t>
    </dgm:pt>
    <dgm:pt modelId="{66F018E6-C6BE-41D0-8879-B15773732881}" type="pres">
      <dgm:prSet presAssocID="{58C7F121-0E2D-4D70-B1C2-FA53EDE2C300}" presName="pillarX" presStyleLbl="node1" presStyleIdx="4" presStyleCnt="5">
        <dgm:presLayoutVars>
          <dgm:bulletEnabled val="1"/>
        </dgm:presLayoutVars>
      </dgm:prSet>
      <dgm:spPr/>
      <dgm:t>
        <a:bodyPr/>
        <a:lstStyle/>
        <a:p>
          <a:endParaRPr lang="ru-RU"/>
        </a:p>
      </dgm:t>
    </dgm:pt>
    <dgm:pt modelId="{E29844E6-ED59-4735-AC28-CBD41C8CA177}" type="pres">
      <dgm:prSet presAssocID="{2E856918-4158-4C02-84C4-C841B46AAD44}" presName="base" presStyleLbl="dkBgShp" presStyleIdx="1" presStyleCnt="2"/>
      <dgm:spPr/>
      <dgm:t>
        <a:bodyPr/>
        <a:lstStyle/>
        <a:p>
          <a:endParaRPr lang="ru-RU"/>
        </a:p>
      </dgm:t>
    </dgm:pt>
  </dgm:ptLst>
  <dgm:cxnLst>
    <dgm:cxn modelId="{73431926-1419-4265-97EA-AE4E81F78D22}" type="presOf" srcId="{5EB77DD3-54DD-40C6-A42E-D49D2EBF88A8}" destId="{5FF0328F-A6FD-491D-940E-BD0568F70E00}" srcOrd="0" destOrd="0" presId="urn:microsoft.com/office/officeart/2005/8/layout/hList3"/>
    <dgm:cxn modelId="{E12A8C8D-29B6-4625-801C-A7DF812E5F6A}" srcId="{2E856918-4158-4C02-84C4-C841B46AAD44}" destId="{80543D29-6955-4247-8A03-5CCA0BEB4087}" srcOrd="0" destOrd="0" parTransId="{115511BE-2F3D-4256-999F-4BBCEE82C8CC}" sibTransId="{065D5E2F-372C-4D3C-A611-16FA70693497}"/>
    <dgm:cxn modelId="{3A2B7D86-BFFA-402A-86F6-374E554F4E57}" type="presOf" srcId="{8375E535-DF62-459D-94EA-32FF56D8B5C6}" destId="{B702C74B-CA8A-4085-9BCE-C911F27086A3}" srcOrd="0" destOrd="0" presId="urn:microsoft.com/office/officeart/2005/8/layout/hList3"/>
    <dgm:cxn modelId="{9544CFBE-C87A-4552-83CA-A07D87433567}" srcId="{2E856918-4158-4C02-84C4-C841B46AAD44}" destId="{58C7F121-0E2D-4D70-B1C2-FA53EDE2C300}" srcOrd="4" destOrd="0" parTransId="{4E006B39-FF0D-437D-BD18-2FC39109ADED}" sibTransId="{D5146E06-B2E4-42BB-A7A9-61BF010DC745}"/>
    <dgm:cxn modelId="{A70864F7-53A0-4E1E-B3E3-F37E04D12432}" srcId="{2E856918-4158-4C02-84C4-C841B46AAD44}" destId="{8375E535-DF62-459D-94EA-32FF56D8B5C6}" srcOrd="3" destOrd="0" parTransId="{F1D41125-6D88-42C7-89DE-51B601F1C4EE}" sibTransId="{C229A395-F8C4-44F3-9CE8-3C63FFB3152A}"/>
    <dgm:cxn modelId="{4E168429-859F-452F-9191-721291E46F4A}" type="presOf" srcId="{CF649014-6A9A-43AB-81B3-71B9015AADA3}" destId="{76370809-A849-4EDC-A767-E77ED989F93C}" srcOrd="0" destOrd="0" presId="urn:microsoft.com/office/officeart/2005/8/layout/hList3"/>
    <dgm:cxn modelId="{A716DA1A-7595-4DD7-BE05-C601CBD9DC81}" type="presOf" srcId="{80543D29-6955-4247-8A03-5CCA0BEB4087}" destId="{50507BF8-D9F1-4F3F-9A0E-1D61094D0CEE}" srcOrd="0" destOrd="0" presId="urn:microsoft.com/office/officeart/2005/8/layout/hList3"/>
    <dgm:cxn modelId="{58D41DE9-0025-48B8-9866-1089D3784630}" srcId="{CF649014-6A9A-43AB-81B3-71B9015AADA3}" destId="{2E856918-4158-4C02-84C4-C841B46AAD44}" srcOrd="0" destOrd="0" parTransId="{36AAF155-96AF-4A56-8920-1596AA642E64}" sibTransId="{267FA0CE-1CE1-494D-9CB4-9D027FE48905}"/>
    <dgm:cxn modelId="{B8DD5DB2-5075-417E-A271-22236ACE9BC6}" type="presOf" srcId="{2E856918-4158-4C02-84C4-C841B46AAD44}" destId="{FD71118C-110A-4C90-8759-9DC018754E7B}" srcOrd="0" destOrd="0" presId="urn:microsoft.com/office/officeart/2005/8/layout/hList3"/>
    <dgm:cxn modelId="{8362E6BA-88E8-47E7-8CC7-4D6905689D3F}" srcId="{2E856918-4158-4C02-84C4-C841B46AAD44}" destId="{33DBE449-8DC4-4ED8-99EE-C752AAD9C946}" srcOrd="2" destOrd="0" parTransId="{14F66258-FD0C-422E-9A2E-ADA5E35E406C}" sibTransId="{677572F7-3AF8-4333-9187-324FCCB381B3}"/>
    <dgm:cxn modelId="{3A9FBE9A-C3EA-43C5-A8E4-D24406B62A08}" type="presOf" srcId="{33DBE449-8DC4-4ED8-99EE-C752AAD9C946}" destId="{BD289B83-32BA-4EA2-AF23-63D6D14FB707}" srcOrd="0" destOrd="0" presId="urn:microsoft.com/office/officeart/2005/8/layout/hList3"/>
    <dgm:cxn modelId="{40A28C3B-83C5-4AE1-B80B-9DC6FB1E1451}" srcId="{CF649014-6A9A-43AB-81B3-71B9015AADA3}" destId="{0E9E5D6A-D56A-429D-8F4D-40BB22C790A7}" srcOrd="1" destOrd="0" parTransId="{D79A6F44-112E-4DE8-986D-ADA26EBD814D}" sibTransId="{8ED8E222-26CB-4859-B515-BE00A8E51464}"/>
    <dgm:cxn modelId="{59F73C8E-41CC-48F4-85EC-C7DEC17C5245}" type="presOf" srcId="{58C7F121-0E2D-4D70-B1C2-FA53EDE2C300}" destId="{66F018E6-C6BE-41D0-8879-B15773732881}" srcOrd="0" destOrd="0" presId="urn:microsoft.com/office/officeart/2005/8/layout/hList3"/>
    <dgm:cxn modelId="{977A4DE5-E74B-42E6-9C29-BD3376DC7409}" srcId="{2E856918-4158-4C02-84C4-C841B46AAD44}" destId="{5EB77DD3-54DD-40C6-A42E-D49D2EBF88A8}" srcOrd="1" destOrd="0" parTransId="{E052BD86-1A77-4288-818B-1C0F534AC378}" sibTransId="{1870119C-3A2C-4556-81D2-FF2A970B8B1A}"/>
    <dgm:cxn modelId="{5380EA75-F1BC-453C-8C96-CBE9488058C9}" type="presParOf" srcId="{76370809-A849-4EDC-A767-E77ED989F93C}" destId="{FD71118C-110A-4C90-8759-9DC018754E7B}" srcOrd="0" destOrd="0" presId="urn:microsoft.com/office/officeart/2005/8/layout/hList3"/>
    <dgm:cxn modelId="{204373CA-E2CF-49CE-8692-44D6FA92E847}" type="presParOf" srcId="{76370809-A849-4EDC-A767-E77ED989F93C}" destId="{0865F16A-A5E4-4B31-8DAE-FAAC25EEBA61}" srcOrd="1" destOrd="0" presId="urn:microsoft.com/office/officeart/2005/8/layout/hList3"/>
    <dgm:cxn modelId="{993B0121-0248-4C50-B304-252F8D310013}" type="presParOf" srcId="{0865F16A-A5E4-4B31-8DAE-FAAC25EEBA61}" destId="{50507BF8-D9F1-4F3F-9A0E-1D61094D0CEE}" srcOrd="0" destOrd="0" presId="urn:microsoft.com/office/officeart/2005/8/layout/hList3"/>
    <dgm:cxn modelId="{FD86302E-3FB9-477B-833A-23CDCA883AC5}" type="presParOf" srcId="{0865F16A-A5E4-4B31-8DAE-FAAC25EEBA61}" destId="{5FF0328F-A6FD-491D-940E-BD0568F70E00}" srcOrd="1" destOrd="0" presId="urn:microsoft.com/office/officeart/2005/8/layout/hList3"/>
    <dgm:cxn modelId="{8B293D41-67EF-4941-B0A8-06C53BC74FAC}" type="presParOf" srcId="{0865F16A-A5E4-4B31-8DAE-FAAC25EEBA61}" destId="{BD289B83-32BA-4EA2-AF23-63D6D14FB707}" srcOrd="2" destOrd="0" presId="urn:microsoft.com/office/officeart/2005/8/layout/hList3"/>
    <dgm:cxn modelId="{24D3205C-4BEA-48EC-AA5E-30E1737E53A2}" type="presParOf" srcId="{0865F16A-A5E4-4B31-8DAE-FAAC25EEBA61}" destId="{B702C74B-CA8A-4085-9BCE-C911F27086A3}" srcOrd="3" destOrd="0" presId="urn:microsoft.com/office/officeart/2005/8/layout/hList3"/>
    <dgm:cxn modelId="{627C9E4C-B881-48FD-BD77-EEF3D117F43F}" type="presParOf" srcId="{0865F16A-A5E4-4B31-8DAE-FAAC25EEBA61}" destId="{66F018E6-C6BE-41D0-8879-B15773732881}" srcOrd="4" destOrd="0" presId="urn:microsoft.com/office/officeart/2005/8/layout/hList3"/>
    <dgm:cxn modelId="{788191E4-9E9C-4EA7-B07D-A2E74D82A614}" type="presParOf" srcId="{76370809-A849-4EDC-A767-E77ED989F93C}" destId="{E29844E6-ED59-4735-AC28-CBD41C8CA177}"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C0C7B0-4EDF-4254-BD97-6264EB40D0CE}" type="doc">
      <dgm:prSet loTypeId="urn:microsoft.com/office/officeart/2005/8/layout/hList3" loCatId="list" qsTypeId="urn:microsoft.com/office/officeart/2005/8/quickstyle/3d1" qsCatId="3D" csTypeId="urn:microsoft.com/office/officeart/2005/8/colors/accent1_2" csCatId="accent1" phldr="1"/>
      <dgm:spPr/>
      <dgm:t>
        <a:bodyPr/>
        <a:lstStyle/>
        <a:p>
          <a:endParaRPr lang="ru-RU"/>
        </a:p>
      </dgm:t>
    </dgm:pt>
    <dgm:pt modelId="{CBFD1499-56EB-4648-969F-A52930B7A9D2}">
      <dgm:prSet phldrT="[Текст]" custT="1"/>
      <dgm:spPr/>
      <dgm:t>
        <a:bodyPr/>
        <a:lstStyle/>
        <a:p>
          <a:r>
            <a:rPr lang="ru-RU" sz="3600" dirty="0">
              <a:solidFill>
                <a:schemeClr val="bg1"/>
              </a:solidFill>
              <a:latin typeface="Times New Roman" panose="02020603050405020304" pitchFamily="18" charset="0"/>
              <a:cs typeface="Times New Roman" panose="02020603050405020304" pitchFamily="18" charset="0"/>
            </a:rPr>
            <a:t>Переводный вексель должен содержать:</a:t>
          </a:r>
        </a:p>
      </dgm:t>
    </dgm:pt>
    <dgm:pt modelId="{733A470F-243F-4F32-94D0-D8E235C27837}" type="parTrans" cxnId="{82CF36E7-FEC1-449E-AA41-3D5B1765336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A1C03D3-5C51-4D11-AB76-2F9AC398D2CF}" type="sibTrans" cxnId="{82CF36E7-FEC1-449E-AA41-3D5B1765336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5431D6FC-594E-46A4-BC2C-0BC66F387555}">
      <dgm:prSet phldrT="[Текст]" custT="1"/>
      <dgm:spPr/>
      <dgm:t>
        <a:bodyPr/>
        <a:lstStyle/>
        <a:p>
          <a:r>
            <a:rPr lang="ru-RU" sz="1800" dirty="0">
              <a:solidFill>
                <a:schemeClr val="tx1"/>
              </a:solidFill>
              <a:latin typeface="Times New Roman" panose="02020603050405020304" pitchFamily="18" charset="0"/>
              <a:cs typeface="Times New Roman" panose="02020603050405020304" pitchFamily="18" charset="0"/>
            </a:rPr>
            <a:t>1) наименование «вексель», включенное в самый текст документа и выраженное на том языке, на котором этот документ составлен</a:t>
          </a:r>
        </a:p>
      </dgm:t>
    </dgm:pt>
    <dgm:pt modelId="{4CBFC08F-CC6E-4D5B-9C82-88306C53533A}" type="parTrans" cxnId="{AECA35A7-F908-4344-BC3B-11282AB34B6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1C9E3919-BF76-4E23-89A2-43EB3D6094F1}" type="sibTrans" cxnId="{AECA35A7-F908-4344-BC3B-11282AB34B6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16724AA-1F16-4BB6-9DDF-B0ED0DF7F31F}">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2) ничем не обусловленный приказ уплатить определенную сумму денег</a:t>
          </a:r>
          <a:endParaRPr lang="en-US" sz="1800">
            <a:solidFill>
              <a:schemeClr val="tx1"/>
            </a:solidFill>
            <a:latin typeface="Times New Roman" panose="02020603050405020304" pitchFamily="18" charset="0"/>
            <a:cs typeface="Times New Roman" panose="02020603050405020304" pitchFamily="18" charset="0"/>
          </a:endParaRPr>
        </a:p>
      </dgm:t>
    </dgm:pt>
    <dgm:pt modelId="{D43BDDBD-CC1B-462E-B19F-53CCC40635B4}" type="parTrans" cxnId="{64830C38-B47A-4371-821D-3035C731394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DD63ACF3-4D7F-4168-9740-BA779D4C598C}" type="sibTrans" cxnId="{64830C38-B47A-4371-821D-3035C731394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792E108-90A2-40C3-A56C-F64D6DB26D44}">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3) наименование того, кто должен платить (плательщика)</a:t>
          </a:r>
          <a:endParaRPr lang="en-US" sz="1800">
            <a:solidFill>
              <a:schemeClr val="tx1"/>
            </a:solidFill>
            <a:latin typeface="Times New Roman" panose="02020603050405020304" pitchFamily="18" charset="0"/>
            <a:cs typeface="Times New Roman" panose="02020603050405020304" pitchFamily="18" charset="0"/>
          </a:endParaRPr>
        </a:p>
      </dgm:t>
    </dgm:pt>
    <dgm:pt modelId="{68CECA3B-E7FC-4DBA-9015-6BF82675BE92}" type="parTrans" cxnId="{C8C564FF-8282-4F19-B867-E61650636D1B}">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3670391-51E5-478D-B9F8-A91C47DE9FBA}" type="sibTrans" cxnId="{C8C564FF-8282-4F19-B867-E61650636D1B}">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0827ACF-EC86-4F01-ABD2-CBB09F48227F}">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4) указание срока платежа</a:t>
          </a:r>
          <a:endParaRPr lang="en-US" sz="1800">
            <a:solidFill>
              <a:schemeClr val="tx1"/>
            </a:solidFill>
            <a:latin typeface="Times New Roman" panose="02020603050405020304" pitchFamily="18" charset="0"/>
            <a:cs typeface="Times New Roman" panose="02020603050405020304" pitchFamily="18" charset="0"/>
          </a:endParaRPr>
        </a:p>
      </dgm:t>
    </dgm:pt>
    <dgm:pt modelId="{61A0E92F-79D5-48E3-8AFD-1DB2BB78C216}" type="parTrans" cxnId="{02F04B16-C69F-43E6-82FF-8C60AC6D119B}">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D8DAEC18-9A06-4723-AFC4-9642467E70E2}" type="sibTrans" cxnId="{02F04B16-C69F-43E6-82FF-8C60AC6D119B}">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5928E55-E259-4CE4-A8A5-0D3626CC3872}">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5) указание места, в котором должен быть совершен платеж</a:t>
          </a:r>
          <a:endParaRPr lang="en-US" sz="1800">
            <a:solidFill>
              <a:schemeClr val="tx1"/>
            </a:solidFill>
            <a:latin typeface="Times New Roman" panose="02020603050405020304" pitchFamily="18" charset="0"/>
            <a:cs typeface="Times New Roman" panose="02020603050405020304" pitchFamily="18" charset="0"/>
          </a:endParaRPr>
        </a:p>
      </dgm:t>
    </dgm:pt>
    <dgm:pt modelId="{37115210-20EA-41C4-97C4-19E11A08A12A}" type="parTrans" cxnId="{47CEDDDD-CDED-4767-AEBA-07D39600B87D}">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D30724D-7123-4406-ADC5-AE14DBC74497}" type="sibTrans" cxnId="{47CEDDDD-CDED-4767-AEBA-07D39600B87D}">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BC34CE7E-D624-489D-9BFA-B69BD298414A}">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6) наименование того, кому или по приказу кого платеж должен быть совершен</a:t>
          </a:r>
          <a:endParaRPr lang="en-US" sz="1800">
            <a:solidFill>
              <a:schemeClr val="tx1"/>
            </a:solidFill>
            <a:latin typeface="Times New Roman" panose="02020603050405020304" pitchFamily="18" charset="0"/>
            <a:cs typeface="Times New Roman" panose="02020603050405020304" pitchFamily="18" charset="0"/>
          </a:endParaRPr>
        </a:p>
      </dgm:t>
    </dgm:pt>
    <dgm:pt modelId="{388C3861-1F3F-439A-9DCA-37C9E992C012}" type="parTrans" cxnId="{A9FAD0F3-2959-40DD-99FB-08515124245F}">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F28E089-C51F-4B7A-810A-613756BDB7AD}" type="sibTrans" cxnId="{A9FAD0F3-2959-40DD-99FB-08515124245F}">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5F968D86-7142-4B58-8334-4438E05F0781}">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7) указание даты и места составления векселя</a:t>
          </a:r>
          <a:endParaRPr lang="en-US" sz="1800">
            <a:solidFill>
              <a:schemeClr val="tx1"/>
            </a:solidFill>
            <a:latin typeface="Times New Roman" panose="02020603050405020304" pitchFamily="18" charset="0"/>
            <a:cs typeface="Times New Roman" panose="02020603050405020304" pitchFamily="18" charset="0"/>
          </a:endParaRPr>
        </a:p>
      </dgm:t>
    </dgm:pt>
    <dgm:pt modelId="{5D5E60D1-8AD6-4CDF-B00B-2E89D9759D3F}" type="parTrans" cxnId="{274590C8-B092-4DCF-A7B1-DB0478B10B56}">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8B47EF9-25B9-4AA4-800E-DDCA90EB8A01}" type="sibTrans" cxnId="{274590C8-B092-4DCF-A7B1-DB0478B10B56}">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90B34090-6F6E-4EFA-9E9C-C3BD7B35A7ED}">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8) подпись того, кто выдает вексель (векселедателя)</a:t>
          </a:r>
          <a:endParaRPr lang="en-US" sz="1800">
            <a:solidFill>
              <a:schemeClr val="tx1"/>
            </a:solidFill>
            <a:latin typeface="Times New Roman" panose="02020603050405020304" pitchFamily="18" charset="0"/>
            <a:cs typeface="Times New Roman" panose="02020603050405020304" pitchFamily="18" charset="0"/>
          </a:endParaRPr>
        </a:p>
      </dgm:t>
    </dgm:pt>
    <dgm:pt modelId="{68CF3094-328B-42DF-8C9C-C4972685EA94}" type="parTrans" cxnId="{00ECE716-13DB-4CFC-87F9-E67365D8859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96C7403-0644-430A-86A1-B8F80CF1E864}" type="sibTrans" cxnId="{00ECE716-13DB-4CFC-87F9-E67365D8859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83F391D4-CDF7-4F71-979D-AC809AF7F4B2}" type="pres">
      <dgm:prSet presAssocID="{89C0C7B0-4EDF-4254-BD97-6264EB40D0CE}" presName="composite" presStyleCnt="0">
        <dgm:presLayoutVars>
          <dgm:chMax val="1"/>
          <dgm:dir/>
          <dgm:resizeHandles val="exact"/>
        </dgm:presLayoutVars>
      </dgm:prSet>
      <dgm:spPr/>
      <dgm:t>
        <a:bodyPr/>
        <a:lstStyle/>
        <a:p>
          <a:endParaRPr lang="ru-RU"/>
        </a:p>
      </dgm:t>
    </dgm:pt>
    <dgm:pt modelId="{074F99BF-F22D-4B86-8D6D-AEB211C0BE75}" type="pres">
      <dgm:prSet presAssocID="{CBFD1499-56EB-4648-969F-A52930B7A9D2}" presName="roof" presStyleLbl="dkBgShp" presStyleIdx="0" presStyleCnt="2"/>
      <dgm:spPr/>
      <dgm:t>
        <a:bodyPr/>
        <a:lstStyle/>
        <a:p>
          <a:endParaRPr lang="ru-RU"/>
        </a:p>
      </dgm:t>
    </dgm:pt>
    <dgm:pt modelId="{5DE437E1-65E7-4DAF-81A9-2198B388803A}" type="pres">
      <dgm:prSet presAssocID="{CBFD1499-56EB-4648-969F-A52930B7A9D2}" presName="pillars" presStyleCnt="0"/>
      <dgm:spPr/>
      <dgm:t>
        <a:bodyPr/>
        <a:lstStyle/>
        <a:p>
          <a:endParaRPr lang="ru-RU"/>
        </a:p>
      </dgm:t>
    </dgm:pt>
    <dgm:pt modelId="{765B0128-C6C1-4C31-B079-6BA8ADD3E840}" type="pres">
      <dgm:prSet presAssocID="{CBFD1499-56EB-4648-969F-A52930B7A9D2}" presName="pillar1" presStyleLbl="node1" presStyleIdx="0" presStyleCnt="8" custScaleX="127977">
        <dgm:presLayoutVars>
          <dgm:bulletEnabled val="1"/>
        </dgm:presLayoutVars>
      </dgm:prSet>
      <dgm:spPr/>
      <dgm:t>
        <a:bodyPr/>
        <a:lstStyle/>
        <a:p>
          <a:endParaRPr lang="ru-RU"/>
        </a:p>
      </dgm:t>
    </dgm:pt>
    <dgm:pt modelId="{F182522C-C8FB-49F2-9B82-7116E074B50F}" type="pres">
      <dgm:prSet presAssocID="{616724AA-1F16-4BB6-9DDF-B0ED0DF7F31F}" presName="pillarX" presStyleLbl="node1" presStyleIdx="1" presStyleCnt="8">
        <dgm:presLayoutVars>
          <dgm:bulletEnabled val="1"/>
        </dgm:presLayoutVars>
      </dgm:prSet>
      <dgm:spPr/>
      <dgm:t>
        <a:bodyPr/>
        <a:lstStyle/>
        <a:p>
          <a:endParaRPr lang="ru-RU"/>
        </a:p>
      </dgm:t>
    </dgm:pt>
    <dgm:pt modelId="{A300D8F2-9574-42AD-A01F-903DA050A087}" type="pres">
      <dgm:prSet presAssocID="{F792E108-90A2-40C3-A56C-F64D6DB26D44}" presName="pillarX" presStyleLbl="node1" presStyleIdx="2" presStyleCnt="8">
        <dgm:presLayoutVars>
          <dgm:bulletEnabled val="1"/>
        </dgm:presLayoutVars>
      </dgm:prSet>
      <dgm:spPr/>
      <dgm:t>
        <a:bodyPr/>
        <a:lstStyle/>
        <a:p>
          <a:endParaRPr lang="ru-RU"/>
        </a:p>
      </dgm:t>
    </dgm:pt>
    <dgm:pt modelId="{A2792F20-AD71-4EEB-B2A9-075F148E38B2}" type="pres">
      <dgm:prSet presAssocID="{40827ACF-EC86-4F01-ABD2-CBB09F48227F}" presName="pillarX" presStyleLbl="node1" presStyleIdx="3" presStyleCnt="8">
        <dgm:presLayoutVars>
          <dgm:bulletEnabled val="1"/>
        </dgm:presLayoutVars>
      </dgm:prSet>
      <dgm:spPr/>
      <dgm:t>
        <a:bodyPr/>
        <a:lstStyle/>
        <a:p>
          <a:endParaRPr lang="ru-RU"/>
        </a:p>
      </dgm:t>
    </dgm:pt>
    <dgm:pt modelId="{7FD1B692-0F0C-4A10-B41D-86001F17F251}" type="pres">
      <dgm:prSet presAssocID="{65928E55-E259-4CE4-A8A5-0D3626CC3872}" presName="pillarX" presStyleLbl="node1" presStyleIdx="4" presStyleCnt="8">
        <dgm:presLayoutVars>
          <dgm:bulletEnabled val="1"/>
        </dgm:presLayoutVars>
      </dgm:prSet>
      <dgm:spPr/>
      <dgm:t>
        <a:bodyPr/>
        <a:lstStyle/>
        <a:p>
          <a:endParaRPr lang="ru-RU"/>
        </a:p>
      </dgm:t>
    </dgm:pt>
    <dgm:pt modelId="{29C8295B-8BFA-4DB6-ACAF-B564192C14E5}" type="pres">
      <dgm:prSet presAssocID="{BC34CE7E-D624-489D-9BFA-B69BD298414A}" presName="pillarX" presStyleLbl="node1" presStyleIdx="5" presStyleCnt="8">
        <dgm:presLayoutVars>
          <dgm:bulletEnabled val="1"/>
        </dgm:presLayoutVars>
      </dgm:prSet>
      <dgm:spPr/>
      <dgm:t>
        <a:bodyPr/>
        <a:lstStyle/>
        <a:p>
          <a:endParaRPr lang="ru-RU"/>
        </a:p>
      </dgm:t>
    </dgm:pt>
    <dgm:pt modelId="{3E456111-EF2F-4CBB-A006-A5199350C702}" type="pres">
      <dgm:prSet presAssocID="{5F968D86-7142-4B58-8334-4438E05F0781}" presName="pillarX" presStyleLbl="node1" presStyleIdx="6" presStyleCnt="8">
        <dgm:presLayoutVars>
          <dgm:bulletEnabled val="1"/>
        </dgm:presLayoutVars>
      </dgm:prSet>
      <dgm:spPr/>
      <dgm:t>
        <a:bodyPr/>
        <a:lstStyle/>
        <a:p>
          <a:endParaRPr lang="ru-RU"/>
        </a:p>
      </dgm:t>
    </dgm:pt>
    <dgm:pt modelId="{8835CC24-B4FC-4C54-887A-DE2A629F97CF}" type="pres">
      <dgm:prSet presAssocID="{90B34090-6F6E-4EFA-9E9C-C3BD7B35A7ED}" presName="pillarX" presStyleLbl="node1" presStyleIdx="7" presStyleCnt="8">
        <dgm:presLayoutVars>
          <dgm:bulletEnabled val="1"/>
        </dgm:presLayoutVars>
      </dgm:prSet>
      <dgm:spPr/>
      <dgm:t>
        <a:bodyPr/>
        <a:lstStyle/>
        <a:p>
          <a:endParaRPr lang="ru-RU"/>
        </a:p>
      </dgm:t>
    </dgm:pt>
    <dgm:pt modelId="{B34D27C2-5A53-4A37-8438-51918574B401}" type="pres">
      <dgm:prSet presAssocID="{CBFD1499-56EB-4648-969F-A52930B7A9D2}" presName="base" presStyleLbl="dkBgShp" presStyleIdx="1" presStyleCnt="2"/>
      <dgm:spPr/>
      <dgm:t>
        <a:bodyPr/>
        <a:lstStyle/>
        <a:p>
          <a:endParaRPr lang="ru-RU"/>
        </a:p>
      </dgm:t>
    </dgm:pt>
  </dgm:ptLst>
  <dgm:cxnLst>
    <dgm:cxn modelId="{274590C8-B092-4DCF-A7B1-DB0478B10B56}" srcId="{CBFD1499-56EB-4648-969F-A52930B7A9D2}" destId="{5F968D86-7142-4B58-8334-4438E05F0781}" srcOrd="6" destOrd="0" parTransId="{5D5E60D1-8AD6-4CDF-B00B-2E89D9759D3F}" sibTransId="{C8B47EF9-25B9-4AA4-800E-DDCA90EB8A01}"/>
    <dgm:cxn modelId="{DCB7C12C-3AF2-4E67-9098-40594AEA87C3}" type="presOf" srcId="{90B34090-6F6E-4EFA-9E9C-C3BD7B35A7ED}" destId="{8835CC24-B4FC-4C54-887A-DE2A629F97CF}" srcOrd="0" destOrd="0" presId="urn:microsoft.com/office/officeart/2005/8/layout/hList3"/>
    <dgm:cxn modelId="{D6B2B4FB-A7EC-4F97-AEDE-7C7536FD2E52}" type="presOf" srcId="{5431D6FC-594E-46A4-BC2C-0BC66F387555}" destId="{765B0128-C6C1-4C31-B079-6BA8ADD3E840}" srcOrd="0" destOrd="0" presId="urn:microsoft.com/office/officeart/2005/8/layout/hList3"/>
    <dgm:cxn modelId="{ADF17AA0-B070-4A9E-8074-845C399F685E}" type="presOf" srcId="{5F968D86-7142-4B58-8334-4438E05F0781}" destId="{3E456111-EF2F-4CBB-A006-A5199350C702}" srcOrd="0" destOrd="0" presId="urn:microsoft.com/office/officeart/2005/8/layout/hList3"/>
    <dgm:cxn modelId="{64830C38-B47A-4371-821D-3035C7313941}" srcId="{CBFD1499-56EB-4648-969F-A52930B7A9D2}" destId="{616724AA-1F16-4BB6-9DDF-B0ED0DF7F31F}" srcOrd="1" destOrd="0" parTransId="{D43BDDBD-CC1B-462E-B19F-53CCC40635B4}" sibTransId="{DD63ACF3-4D7F-4168-9740-BA779D4C598C}"/>
    <dgm:cxn modelId="{C8C564FF-8282-4F19-B867-E61650636D1B}" srcId="{CBFD1499-56EB-4648-969F-A52930B7A9D2}" destId="{F792E108-90A2-40C3-A56C-F64D6DB26D44}" srcOrd="2" destOrd="0" parTransId="{68CECA3B-E7FC-4DBA-9015-6BF82675BE92}" sibTransId="{A3670391-51E5-478D-B9F8-A91C47DE9FBA}"/>
    <dgm:cxn modelId="{C1248E4A-9A6E-49FB-8D7E-2D9BDD9163B6}" type="presOf" srcId="{616724AA-1F16-4BB6-9DDF-B0ED0DF7F31F}" destId="{F182522C-C8FB-49F2-9B82-7116E074B50F}" srcOrd="0" destOrd="0" presId="urn:microsoft.com/office/officeart/2005/8/layout/hList3"/>
    <dgm:cxn modelId="{45BB3AA5-9422-43C4-A2DB-C24BB97DC2ED}" type="presOf" srcId="{BC34CE7E-D624-489D-9BFA-B69BD298414A}" destId="{29C8295B-8BFA-4DB6-ACAF-B564192C14E5}" srcOrd="0" destOrd="0" presId="urn:microsoft.com/office/officeart/2005/8/layout/hList3"/>
    <dgm:cxn modelId="{00ECE716-13DB-4CFC-87F9-E67365D8859A}" srcId="{CBFD1499-56EB-4648-969F-A52930B7A9D2}" destId="{90B34090-6F6E-4EFA-9E9C-C3BD7B35A7ED}" srcOrd="7" destOrd="0" parTransId="{68CF3094-328B-42DF-8C9C-C4972685EA94}" sibTransId="{296C7403-0644-430A-86A1-B8F80CF1E864}"/>
    <dgm:cxn modelId="{B51828AD-852B-49C7-B7BE-868044B348FD}" type="presOf" srcId="{40827ACF-EC86-4F01-ABD2-CBB09F48227F}" destId="{A2792F20-AD71-4EEB-B2A9-075F148E38B2}" srcOrd="0" destOrd="0" presId="urn:microsoft.com/office/officeart/2005/8/layout/hList3"/>
    <dgm:cxn modelId="{A9FAD0F3-2959-40DD-99FB-08515124245F}" srcId="{CBFD1499-56EB-4648-969F-A52930B7A9D2}" destId="{BC34CE7E-D624-489D-9BFA-B69BD298414A}" srcOrd="5" destOrd="0" parTransId="{388C3861-1F3F-439A-9DCA-37C9E992C012}" sibTransId="{6F28E089-C51F-4B7A-810A-613756BDB7AD}"/>
    <dgm:cxn modelId="{7B975BFD-BC7A-465B-87D9-D94BA2B470B9}" type="presOf" srcId="{CBFD1499-56EB-4648-969F-A52930B7A9D2}" destId="{074F99BF-F22D-4B86-8D6D-AEB211C0BE75}" srcOrd="0" destOrd="0" presId="urn:microsoft.com/office/officeart/2005/8/layout/hList3"/>
    <dgm:cxn modelId="{47CEDDDD-CDED-4767-AEBA-07D39600B87D}" srcId="{CBFD1499-56EB-4648-969F-A52930B7A9D2}" destId="{65928E55-E259-4CE4-A8A5-0D3626CC3872}" srcOrd="4" destOrd="0" parTransId="{37115210-20EA-41C4-97C4-19E11A08A12A}" sibTransId="{4D30724D-7123-4406-ADC5-AE14DBC74497}"/>
    <dgm:cxn modelId="{AECA35A7-F908-4344-BC3B-11282AB34B65}" srcId="{CBFD1499-56EB-4648-969F-A52930B7A9D2}" destId="{5431D6FC-594E-46A4-BC2C-0BC66F387555}" srcOrd="0" destOrd="0" parTransId="{4CBFC08F-CC6E-4D5B-9C82-88306C53533A}" sibTransId="{1C9E3919-BF76-4E23-89A2-43EB3D6094F1}"/>
    <dgm:cxn modelId="{82CF36E7-FEC1-449E-AA41-3D5B17653361}" srcId="{89C0C7B0-4EDF-4254-BD97-6264EB40D0CE}" destId="{CBFD1499-56EB-4648-969F-A52930B7A9D2}" srcOrd="0" destOrd="0" parTransId="{733A470F-243F-4F32-94D0-D8E235C27837}" sibTransId="{AA1C03D3-5C51-4D11-AB76-2F9AC398D2CF}"/>
    <dgm:cxn modelId="{40FBF5D3-1D56-4B20-9A31-A690579B2036}" type="presOf" srcId="{89C0C7B0-4EDF-4254-BD97-6264EB40D0CE}" destId="{83F391D4-CDF7-4F71-979D-AC809AF7F4B2}" srcOrd="0" destOrd="0" presId="urn:microsoft.com/office/officeart/2005/8/layout/hList3"/>
    <dgm:cxn modelId="{3E487968-2797-436F-9646-953046C9C21F}" type="presOf" srcId="{F792E108-90A2-40C3-A56C-F64D6DB26D44}" destId="{A300D8F2-9574-42AD-A01F-903DA050A087}" srcOrd="0" destOrd="0" presId="urn:microsoft.com/office/officeart/2005/8/layout/hList3"/>
    <dgm:cxn modelId="{02F04B16-C69F-43E6-82FF-8C60AC6D119B}" srcId="{CBFD1499-56EB-4648-969F-A52930B7A9D2}" destId="{40827ACF-EC86-4F01-ABD2-CBB09F48227F}" srcOrd="3" destOrd="0" parTransId="{61A0E92F-79D5-48E3-8AFD-1DB2BB78C216}" sibTransId="{D8DAEC18-9A06-4723-AFC4-9642467E70E2}"/>
    <dgm:cxn modelId="{2B927957-9E17-4BBF-AEA0-3417AC1A7CC8}" type="presOf" srcId="{65928E55-E259-4CE4-A8A5-0D3626CC3872}" destId="{7FD1B692-0F0C-4A10-B41D-86001F17F251}" srcOrd="0" destOrd="0" presId="urn:microsoft.com/office/officeart/2005/8/layout/hList3"/>
    <dgm:cxn modelId="{A26DEA08-F565-4EF6-9582-568079A0F512}" type="presParOf" srcId="{83F391D4-CDF7-4F71-979D-AC809AF7F4B2}" destId="{074F99BF-F22D-4B86-8D6D-AEB211C0BE75}" srcOrd="0" destOrd="0" presId="urn:microsoft.com/office/officeart/2005/8/layout/hList3"/>
    <dgm:cxn modelId="{D1CA5579-171B-400F-B2D4-AE850E5E7FD4}" type="presParOf" srcId="{83F391D4-CDF7-4F71-979D-AC809AF7F4B2}" destId="{5DE437E1-65E7-4DAF-81A9-2198B388803A}" srcOrd="1" destOrd="0" presId="urn:microsoft.com/office/officeart/2005/8/layout/hList3"/>
    <dgm:cxn modelId="{E8CA3FE5-733E-411A-A5F5-B6F5F39CAADE}" type="presParOf" srcId="{5DE437E1-65E7-4DAF-81A9-2198B388803A}" destId="{765B0128-C6C1-4C31-B079-6BA8ADD3E840}" srcOrd="0" destOrd="0" presId="urn:microsoft.com/office/officeart/2005/8/layout/hList3"/>
    <dgm:cxn modelId="{6E1ABA22-FB82-494D-9D28-326E942A2DFF}" type="presParOf" srcId="{5DE437E1-65E7-4DAF-81A9-2198B388803A}" destId="{F182522C-C8FB-49F2-9B82-7116E074B50F}" srcOrd="1" destOrd="0" presId="urn:microsoft.com/office/officeart/2005/8/layout/hList3"/>
    <dgm:cxn modelId="{C88A196D-7F05-4BD1-B417-ED86A388B79E}" type="presParOf" srcId="{5DE437E1-65E7-4DAF-81A9-2198B388803A}" destId="{A300D8F2-9574-42AD-A01F-903DA050A087}" srcOrd="2" destOrd="0" presId="urn:microsoft.com/office/officeart/2005/8/layout/hList3"/>
    <dgm:cxn modelId="{DB701D62-BED7-42BA-A350-CF987CAFB2E0}" type="presParOf" srcId="{5DE437E1-65E7-4DAF-81A9-2198B388803A}" destId="{A2792F20-AD71-4EEB-B2A9-075F148E38B2}" srcOrd="3" destOrd="0" presId="urn:microsoft.com/office/officeart/2005/8/layout/hList3"/>
    <dgm:cxn modelId="{14FD55B2-9492-4F36-B246-DA783DA2E750}" type="presParOf" srcId="{5DE437E1-65E7-4DAF-81A9-2198B388803A}" destId="{7FD1B692-0F0C-4A10-B41D-86001F17F251}" srcOrd="4" destOrd="0" presId="urn:microsoft.com/office/officeart/2005/8/layout/hList3"/>
    <dgm:cxn modelId="{63E40509-B719-4505-A7C0-8B1C7FA79774}" type="presParOf" srcId="{5DE437E1-65E7-4DAF-81A9-2198B388803A}" destId="{29C8295B-8BFA-4DB6-ACAF-B564192C14E5}" srcOrd="5" destOrd="0" presId="urn:microsoft.com/office/officeart/2005/8/layout/hList3"/>
    <dgm:cxn modelId="{9F04BA87-3858-4CEB-993C-FB3ECCFF310D}" type="presParOf" srcId="{5DE437E1-65E7-4DAF-81A9-2198B388803A}" destId="{3E456111-EF2F-4CBB-A006-A5199350C702}" srcOrd="6" destOrd="0" presId="urn:microsoft.com/office/officeart/2005/8/layout/hList3"/>
    <dgm:cxn modelId="{4B3114CA-2606-45FA-A337-6C12718A5662}" type="presParOf" srcId="{5DE437E1-65E7-4DAF-81A9-2198B388803A}" destId="{8835CC24-B4FC-4C54-887A-DE2A629F97CF}" srcOrd="7" destOrd="0" presId="urn:microsoft.com/office/officeart/2005/8/layout/hList3"/>
    <dgm:cxn modelId="{6801FB5A-408C-49C1-B10E-291E3C9EF435}" type="presParOf" srcId="{83F391D4-CDF7-4F71-979D-AC809AF7F4B2}" destId="{B34D27C2-5A53-4A37-8438-51918574B401}"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4D8DEC2-5257-4864-A706-ABAFE82638FC}" type="doc">
      <dgm:prSet loTypeId="urn:microsoft.com/office/officeart/2008/layout/VerticalCurvedList" loCatId="list" qsTypeId="urn:microsoft.com/office/officeart/2005/8/quickstyle/3d1" qsCatId="3D" csTypeId="urn:microsoft.com/office/officeart/2005/8/colors/colorful5" csCatId="colorful" phldr="1"/>
      <dgm:spPr/>
      <dgm:t>
        <a:bodyPr/>
        <a:lstStyle/>
        <a:p>
          <a:endParaRPr lang="ru-RU"/>
        </a:p>
      </dgm:t>
    </dgm:pt>
    <dgm:pt modelId="{83F13569-8561-4804-8448-A6BBA7ABA3E6}">
      <dgm:prSet phldrT="[Текст]" custT="1"/>
      <dgm:spPr/>
      <dgm:t>
        <a:bodyPr/>
        <a:lstStyle/>
        <a:p>
          <a:r>
            <a:rPr lang="ru-RU" sz="1800" dirty="0">
              <a:solidFill>
                <a:schemeClr val="tx1"/>
              </a:solidFill>
              <a:latin typeface="Times New Roman" panose="02020603050405020304" pitchFamily="18" charset="0"/>
              <a:cs typeface="Times New Roman" panose="02020603050405020304" pitchFamily="18" charset="0"/>
            </a:rPr>
            <a:t>Переводной вексель не имеет силы законного платежного средства, поэтому в практике принято, что должник (трассат) обязан письменно подтвердить свое согласие произвести платеж по векселю в обозначенный срок, т.е. совершить акцепт тратты. </a:t>
          </a:r>
        </a:p>
      </dgm:t>
    </dgm:pt>
    <dgm:pt modelId="{F47EDA4A-0AD5-46DB-A0FC-06231E256D62}" type="parTrans" cxnId="{DADA5D20-A44B-4762-B412-02D9B2B0292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E27A9151-231F-4922-89A8-24ADDF5310B3}" type="sibTrans" cxnId="{DADA5D20-A44B-4762-B412-02D9B2B0292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EDF0508E-BE2C-4A01-83B6-36664102EE4A}">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Документ, в котором отсутствует какое-либо из требований по его содержанию, не имеет силы переводного векселя.</a:t>
          </a:r>
          <a:endParaRPr lang="en-US" sz="1800">
            <a:solidFill>
              <a:schemeClr val="tx1"/>
            </a:solidFill>
            <a:latin typeface="Times New Roman" panose="02020603050405020304" pitchFamily="18" charset="0"/>
            <a:cs typeface="Times New Roman" panose="02020603050405020304" pitchFamily="18" charset="0"/>
          </a:endParaRPr>
        </a:p>
      </dgm:t>
    </dgm:pt>
    <dgm:pt modelId="{1B09C1D9-90FD-4625-BEBC-6B7B6C28A304}" type="parTrans" cxnId="{B6302F0F-4DAA-464F-B4AF-C2CB8D3B06CD}">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D4562AE-C0A0-487B-B01F-254B68EDA521}" type="sibTrans" cxnId="{B6302F0F-4DAA-464F-B4AF-C2CB8D3B06CD}">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B2CDF593-3366-4FA0-AC7C-1B5D7E22553E}">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Переводный вексель, срок платежа по которому не указан, рассматривается как подлежащий оплате по предъявлении.</a:t>
          </a:r>
          <a:endParaRPr lang="en-US" sz="1800">
            <a:solidFill>
              <a:schemeClr val="tx1"/>
            </a:solidFill>
            <a:latin typeface="Times New Roman" panose="02020603050405020304" pitchFamily="18" charset="0"/>
            <a:cs typeface="Times New Roman" panose="02020603050405020304" pitchFamily="18" charset="0"/>
          </a:endParaRPr>
        </a:p>
      </dgm:t>
    </dgm:pt>
    <dgm:pt modelId="{4DD5FA29-9D31-480A-B155-A8186F7ECC93}" type="parTrans" cxnId="{5B4988F8-DFF5-47C1-9605-9AAAC6CADC5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8FA3FE15-B6AB-4B03-BF2F-009371E8B69C}" type="sibTrans" cxnId="{5B4988F8-DFF5-47C1-9605-9AAAC6CADC5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5C1F53D-3825-455E-A3F0-EBCEAB064412}">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При отсутствии особого указания место, обозначенное рядом с наименованием плательщика, считается местом платежа и вместе с тем местом жительства плательщика.</a:t>
          </a:r>
          <a:endParaRPr lang="en-US" sz="1800">
            <a:solidFill>
              <a:schemeClr val="tx1"/>
            </a:solidFill>
            <a:latin typeface="Times New Roman" panose="02020603050405020304" pitchFamily="18" charset="0"/>
            <a:cs typeface="Times New Roman" panose="02020603050405020304" pitchFamily="18" charset="0"/>
          </a:endParaRPr>
        </a:p>
      </dgm:t>
    </dgm:pt>
    <dgm:pt modelId="{4EF9D6C8-0830-4CD2-AA1A-BD68312C233F}" type="parTrans" cxnId="{C87DBEBA-9AAA-4CED-8061-245307CD2949}">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0A42384-8E7B-415A-8A0A-0415323B14C7}" type="sibTrans" cxnId="{C87DBEBA-9AAA-4CED-8061-245307CD2949}">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785BECA4-5245-4344-88D3-E18C6954D013}">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Переводный вексель, в котором не указано место его составления, признается подписанным в месте, обозначенном рядом с наименованием векселедателя.</a:t>
          </a:r>
          <a:endParaRPr lang="en-US" sz="1800">
            <a:solidFill>
              <a:schemeClr val="tx1"/>
            </a:solidFill>
            <a:latin typeface="Times New Roman" panose="02020603050405020304" pitchFamily="18" charset="0"/>
            <a:cs typeface="Times New Roman" panose="02020603050405020304" pitchFamily="18" charset="0"/>
          </a:endParaRPr>
        </a:p>
      </dgm:t>
    </dgm:pt>
    <dgm:pt modelId="{201E8303-F1E1-468C-9447-AC446B605E9D}" type="parTrans" cxnId="{BDC114DC-9619-45FA-B66D-8748C4454A44}">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B3718E49-647F-4707-9601-2D286238926E}" type="sibTrans" cxnId="{BDC114DC-9619-45FA-B66D-8748C4454A44}">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7FC8A62B-7EAF-4196-91C9-E086BB7EDC38}" type="pres">
      <dgm:prSet presAssocID="{44D8DEC2-5257-4864-A706-ABAFE82638FC}" presName="Name0" presStyleCnt="0">
        <dgm:presLayoutVars>
          <dgm:chMax val="7"/>
          <dgm:chPref val="7"/>
          <dgm:dir/>
        </dgm:presLayoutVars>
      </dgm:prSet>
      <dgm:spPr/>
      <dgm:t>
        <a:bodyPr/>
        <a:lstStyle/>
        <a:p>
          <a:endParaRPr lang="ru-RU"/>
        </a:p>
      </dgm:t>
    </dgm:pt>
    <dgm:pt modelId="{B5F0ED62-62BA-4DA1-8910-0BDCBE167F53}" type="pres">
      <dgm:prSet presAssocID="{44D8DEC2-5257-4864-A706-ABAFE82638FC}" presName="Name1" presStyleCnt="0"/>
      <dgm:spPr/>
      <dgm:t>
        <a:bodyPr/>
        <a:lstStyle/>
        <a:p>
          <a:endParaRPr lang="ru-RU"/>
        </a:p>
      </dgm:t>
    </dgm:pt>
    <dgm:pt modelId="{A9DC1B82-B30F-4AC7-A26E-D66146D4BD50}" type="pres">
      <dgm:prSet presAssocID="{44D8DEC2-5257-4864-A706-ABAFE82638FC}" presName="cycle" presStyleCnt="0"/>
      <dgm:spPr/>
      <dgm:t>
        <a:bodyPr/>
        <a:lstStyle/>
        <a:p>
          <a:endParaRPr lang="ru-RU"/>
        </a:p>
      </dgm:t>
    </dgm:pt>
    <dgm:pt modelId="{BD23F997-026C-4A8E-A5AD-B79F4FC886C5}" type="pres">
      <dgm:prSet presAssocID="{44D8DEC2-5257-4864-A706-ABAFE82638FC}" presName="srcNode" presStyleLbl="node1" presStyleIdx="0" presStyleCnt="5"/>
      <dgm:spPr/>
      <dgm:t>
        <a:bodyPr/>
        <a:lstStyle/>
        <a:p>
          <a:endParaRPr lang="ru-RU"/>
        </a:p>
      </dgm:t>
    </dgm:pt>
    <dgm:pt modelId="{4439D6BF-82E0-43B2-AF14-537CC2F31CCB}" type="pres">
      <dgm:prSet presAssocID="{44D8DEC2-5257-4864-A706-ABAFE82638FC}" presName="conn" presStyleLbl="parChTrans1D2" presStyleIdx="0" presStyleCnt="1"/>
      <dgm:spPr/>
      <dgm:t>
        <a:bodyPr/>
        <a:lstStyle/>
        <a:p>
          <a:endParaRPr lang="ru-RU"/>
        </a:p>
      </dgm:t>
    </dgm:pt>
    <dgm:pt modelId="{CDBEBBF8-2F80-4AA7-8C1C-4A1ADA6252BD}" type="pres">
      <dgm:prSet presAssocID="{44D8DEC2-5257-4864-A706-ABAFE82638FC}" presName="extraNode" presStyleLbl="node1" presStyleIdx="0" presStyleCnt="5"/>
      <dgm:spPr/>
      <dgm:t>
        <a:bodyPr/>
        <a:lstStyle/>
        <a:p>
          <a:endParaRPr lang="ru-RU"/>
        </a:p>
      </dgm:t>
    </dgm:pt>
    <dgm:pt modelId="{77B0DD38-A908-4AE2-9DD5-7C80706EC698}" type="pres">
      <dgm:prSet presAssocID="{44D8DEC2-5257-4864-A706-ABAFE82638FC}" presName="dstNode" presStyleLbl="node1" presStyleIdx="0" presStyleCnt="5"/>
      <dgm:spPr/>
      <dgm:t>
        <a:bodyPr/>
        <a:lstStyle/>
        <a:p>
          <a:endParaRPr lang="ru-RU"/>
        </a:p>
      </dgm:t>
    </dgm:pt>
    <dgm:pt modelId="{172D325D-8F21-4790-9986-D5FA7EC3CAD9}" type="pres">
      <dgm:prSet presAssocID="{83F13569-8561-4804-8448-A6BBA7ABA3E6}" presName="text_1" presStyleLbl="node1" presStyleIdx="0" presStyleCnt="5" custScaleY="147631">
        <dgm:presLayoutVars>
          <dgm:bulletEnabled val="1"/>
        </dgm:presLayoutVars>
      </dgm:prSet>
      <dgm:spPr/>
      <dgm:t>
        <a:bodyPr/>
        <a:lstStyle/>
        <a:p>
          <a:endParaRPr lang="ru-RU"/>
        </a:p>
      </dgm:t>
    </dgm:pt>
    <dgm:pt modelId="{1EEFF290-609F-48E6-AD54-1FCFAB398363}" type="pres">
      <dgm:prSet presAssocID="{83F13569-8561-4804-8448-A6BBA7ABA3E6}" presName="accent_1" presStyleCnt="0"/>
      <dgm:spPr/>
      <dgm:t>
        <a:bodyPr/>
        <a:lstStyle/>
        <a:p>
          <a:endParaRPr lang="ru-RU"/>
        </a:p>
      </dgm:t>
    </dgm:pt>
    <dgm:pt modelId="{AADC3F49-9595-4290-8DB5-972CE11BCB09}" type="pres">
      <dgm:prSet presAssocID="{83F13569-8561-4804-8448-A6BBA7ABA3E6}" presName="accentRepeatNode" presStyleLbl="solidFgAcc1" presStyleIdx="0" presStyleCnt="5"/>
      <dgm:spPr/>
      <dgm:t>
        <a:bodyPr/>
        <a:lstStyle/>
        <a:p>
          <a:endParaRPr lang="ru-RU"/>
        </a:p>
      </dgm:t>
    </dgm:pt>
    <dgm:pt modelId="{DD81DF8B-D62A-4D9F-AE17-0CA208304A3B}" type="pres">
      <dgm:prSet presAssocID="{EDF0508E-BE2C-4A01-83B6-36664102EE4A}" presName="text_2" presStyleLbl="node1" presStyleIdx="1" presStyleCnt="5">
        <dgm:presLayoutVars>
          <dgm:bulletEnabled val="1"/>
        </dgm:presLayoutVars>
      </dgm:prSet>
      <dgm:spPr/>
      <dgm:t>
        <a:bodyPr/>
        <a:lstStyle/>
        <a:p>
          <a:endParaRPr lang="ru-RU"/>
        </a:p>
      </dgm:t>
    </dgm:pt>
    <dgm:pt modelId="{938448A7-6A83-4105-8124-21B3CDBE2240}" type="pres">
      <dgm:prSet presAssocID="{EDF0508E-BE2C-4A01-83B6-36664102EE4A}" presName="accent_2" presStyleCnt="0"/>
      <dgm:spPr/>
      <dgm:t>
        <a:bodyPr/>
        <a:lstStyle/>
        <a:p>
          <a:endParaRPr lang="ru-RU"/>
        </a:p>
      </dgm:t>
    </dgm:pt>
    <dgm:pt modelId="{72B1EE32-5CFE-4E0F-AF68-E4000725400C}" type="pres">
      <dgm:prSet presAssocID="{EDF0508E-BE2C-4A01-83B6-36664102EE4A}" presName="accentRepeatNode" presStyleLbl="solidFgAcc1" presStyleIdx="1" presStyleCnt="5"/>
      <dgm:spPr/>
      <dgm:t>
        <a:bodyPr/>
        <a:lstStyle/>
        <a:p>
          <a:endParaRPr lang="ru-RU"/>
        </a:p>
      </dgm:t>
    </dgm:pt>
    <dgm:pt modelId="{5BC67E5F-314F-484C-8D37-D370F3A36A6E}" type="pres">
      <dgm:prSet presAssocID="{B2CDF593-3366-4FA0-AC7C-1B5D7E22553E}" presName="text_3" presStyleLbl="node1" presStyleIdx="2" presStyleCnt="5">
        <dgm:presLayoutVars>
          <dgm:bulletEnabled val="1"/>
        </dgm:presLayoutVars>
      </dgm:prSet>
      <dgm:spPr/>
      <dgm:t>
        <a:bodyPr/>
        <a:lstStyle/>
        <a:p>
          <a:endParaRPr lang="ru-RU"/>
        </a:p>
      </dgm:t>
    </dgm:pt>
    <dgm:pt modelId="{B2EA4D5B-0150-4E99-95B2-41BEE26486A2}" type="pres">
      <dgm:prSet presAssocID="{B2CDF593-3366-4FA0-AC7C-1B5D7E22553E}" presName="accent_3" presStyleCnt="0"/>
      <dgm:spPr/>
      <dgm:t>
        <a:bodyPr/>
        <a:lstStyle/>
        <a:p>
          <a:endParaRPr lang="ru-RU"/>
        </a:p>
      </dgm:t>
    </dgm:pt>
    <dgm:pt modelId="{D54D15AB-9E79-491C-B30B-47FF4D6D45FE}" type="pres">
      <dgm:prSet presAssocID="{B2CDF593-3366-4FA0-AC7C-1B5D7E22553E}" presName="accentRepeatNode" presStyleLbl="solidFgAcc1" presStyleIdx="2" presStyleCnt="5"/>
      <dgm:spPr/>
      <dgm:t>
        <a:bodyPr/>
        <a:lstStyle/>
        <a:p>
          <a:endParaRPr lang="ru-RU"/>
        </a:p>
      </dgm:t>
    </dgm:pt>
    <dgm:pt modelId="{27C7FC90-5EBE-4EEA-B44B-9CBE59918777}" type="pres">
      <dgm:prSet presAssocID="{35C1F53D-3825-455E-A3F0-EBCEAB064412}" presName="text_4" presStyleLbl="node1" presStyleIdx="3" presStyleCnt="5">
        <dgm:presLayoutVars>
          <dgm:bulletEnabled val="1"/>
        </dgm:presLayoutVars>
      </dgm:prSet>
      <dgm:spPr/>
      <dgm:t>
        <a:bodyPr/>
        <a:lstStyle/>
        <a:p>
          <a:endParaRPr lang="ru-RU"/>
        </a:p>
      </dgm:t>
    </dgm:pt>
    <dgm:pt modelId="{2631B511-54AC-475B-9412-9D9C176624CB}" type="pres">
      <dgm:prSet presAssocID="{35C1F53D-3825-455E-A3F0-EBCEAB064412}" presName="accent_4" presStyleCnt="0"/>
      <dgm:spPr/>
      <dgm:t>
        <a:bodyPr/>
        <a:lstStyle/>
        <a:p>
          <a:endParaRPr lang="ru-RU"/>
        </a:p>
      </dgm:t>
    </dgm:pt>
    <dgm:pt modelId="{C96B11B8-5D06-4B06-8BF9-4D97D6EEBF01}" type="pres">
      <dgm:prSet presAssocID="{35C1F53D-3825-455E-A3F0-EBCEAB064412}" presName="accentRepeatNode" presStyleLbl="solidFgAcc1" presStyleIdx="3" presStyleCnt="5"/>
      <dgm:spPr/>
      <dgm:t>
        <a:bodyPr/>
        <a:lstStyle/>
        <a:p>
          <a:endParaRPr lang="ru-RU"/>
        </a:p>
      </dgm:t>
    </dgm:pt>
    <dgm:pt modelId="{C36CB038-F9F1-46EB-BEEF-AA6566C4430F}" type="pres">
      <dgm:prSet presAssocID="{785BECA4-5245-4344-88D3-E18C6954D013}" presName="text_5" presStyleLbl="node1" presStyleIdx="4" presStyleCnt="5">
        <dgm:presLayoutVars>
          <dgm:bulletEnabled val="1"/>
        </dgm:presLayoutVars>
      </dgm:prSet>
      <dgm:spPr/>
      <dgm:t>
        <a:bodyPr/>
        <a:lstStyle/>
        <a:p>
          <a:endParaRPr lang="ru-RU"/>
        </a:p>
      </dgm:t>
    </dgm:pt>
    <dgm:pt modelId="{81BA0A87-9403-40A3-8E5D-134993939C1F}" type="pres">
      <dgm:prSet presAssocID="{785BECA4-5245-4344-88D3-E18C6954D013}" presName="accent_5" presStyleCnt="0"/>
      <dgm:spPr/>
      <dgm:t>
        <a:bodyPr/>
        <a:lstStyle/>
        <a:p>
          <a:endParaRPr lang="ru-RU"/>
        </a:p>
      </dgm:t>
    </dgm:pt>
    <dgm:pt modelId="{CA9F9DCF-F4FC-4A36-84E7-769C65F6E47A}" type="pres">
      <dgm:prSet presAssocID="{785BECA4-5245-4344-88D3-E18C6954D013}" presName="accentRepeatNode" presStyleLbl="solidFgAcc1" presStyleIdx="4" presStyleCnt="5"/>
      <dgm:spPr/>
      <dgm:t>
        <a:bodyPr/>
        <a:lstStyle/>
        <a:p>
          <a:endParaRPr lang="ru-RU"/>
        </a:p>
      </dgm:t>
    </dgm:pt>
  </dgm:ptLst>
  <dgm:cxnLst>
    <dgm:cxn modelId="{7824C60B-BEFD-4067-82C1-9D0DF3AB4A7B}" type="presOf" srcId="{B2CDF593-3366-4FA0-AC7C-1B5D7E22553E}" destId="{5BC67E5F-314F-484C-8D37-D370F3A36A6E}" srcOrd="0" destOrd="0" presId="urn:microsoft.com/office/officeart/2008/layout/VerticalCurvedList"/>
    <dgm:cxn modelId="{DADA5D20-A44B-4762-B412-02D9B2B0292C}" srcId="{44D8DEC2-5257-4864-A706-ABAFE82638FC}" destId="{83F13569-8561-4804-8448-A6BBA7ABA3E6}" srcOrd="0" destOrd="0" parTransId="{F47EDA4A-0AD5-46DB-A0FC-06231E256D62}" sibTransId="{E27A9151-231F-4922-89A8-24ADDF5310B3}"/>
    <dgm:cxn modelId="{5B4988F8-DFF5-47C1-9605-9AAAC6CADC55}" srcId="{44D8DEC2-5257-4864-A706-ABAFE82638FC}" destId="{B2CDF593-3366-4FA0-AC7C-1B5D7E22553E}" srcOrd="2" destOrd="0" parTransId="{4DD5FA29-9D31-480A-B155-A8186F7ECC93}" sibTransId="{8FA3FE15-B6AB-4B03-BF2F-009371E8B69C}"/>
    <dgm:cxn modelId="{B0AD9226-599E-4EC0-AE82-32728C9AAF09}" type="presOf" srcId="{785BECA4-5245-4344-88D3-E18C6954D013}" destId="{C36CB038-F9F1-46EB-BEEF-AA6566C4430F}" srcOrd="0" destOrd="0" presId="urn:microsoft.com/office/officeart/2008/layout/VerticalCurvedList"/>
    <dgm:cxn modelId="{7A4DF91D-0598-4706-8602-83E85B62BBCF}" type="presOf" srcId="{83F13569-8561-4804-8448-A6BBA7ABA3E6}" destId="{172D325D-8F21-4790-9986-D5FA7EC3CAD9}" srcOrd="0" destOrd="0" presId="urn:microsoft.com/office/officeart/2008/layout/VerticalCurvedList"/>
    <dgm:cxn modelId="{BB31032B-4B25-4A65-AD24-7609478CAA2A}" type="presOf" srcId="{E27A9151-231F-4922-89A8-24ADDF5310B3}" destId="{4439D6BF-82E0-43B2-AF14-537CC2F31CCB}" srcOrd="0" destOrd="0" presId="urn:microsoft.com/office/officeart/2008/layout/VerticalCurvedList"/>
    <dgm:cxn modelId="{340175F3-F452-494B-88CC-34B67546E8CD}" type="presOf" srcId="{44D8DEC2-5257-4864-A706-ABAFE82638FC}" destId="{7FC8A62B-7EAF-4196-91C9-E086BB7EDC38}" srcOrd="0" destOrd="0" presId="urn:microsoft.com/office/officeart/2008/layout/VerticalCurvedList"/>
    <dgm:cxn modelId="{B6302F0F-4DAA-464F-B4AF-C2CB8D3B06CD}" srcId="{44D8DEC2-5257-4864-A706-ABAFE82638FC}" destId="{EDF0508E-BE2C-4A01-83B6-36664102EE4A}" srcOrd="1" destOrd="0" parTransId="{1B09C1D9-90FD-4625-BEBC-6B7B6C28A304}" sibTransId="{3D4562AE-C0A0-487B-B01F-254B68EDA521}"/>
    <dgm:cxn modelId="{350599BA-7843-4E2B-BAD8-ACE985D4D7E0}" type="presOf" srcId="{35C1F53D-3825-455E-A3F0-EBCEAB064412}" destId="{27C7FC90-5EBE-4EEA-B44B-9CBE59918777}" srcOrd="0" destOrd="0" presId="urn:microsoft.com/office/officeart/2008/layout/VerticalCurvedList"/>
    <dgm:cxn modelId="{C87DBEBA-9AAA-4CED-8061-245307CD2949}" srcId="{44D8DEC2-5257-4864-A706-ABAFE82638FC}" destId="{35C1F53D-3825-455E-A3F0-EBCEAB064412}" srcOrd="3" destOrd="0" parTransId="{4EF9D6C8-0830-4CD2-AA1A-BD68312C233F}" sibTransId="{60A42384-8E7B-415A-8A0A-0415323B14C7}"/>
    <dgm:cxn modelId="{32D033E1-24E5-4A17-A1B2-2C6F1C3314DF}" type="presOf" srcId="{EDF0508E-BE2C-4A01-83B6-36664102EE4A}" destId="{DD81DF8B-D62A-4D9F-AE17-0CA208304A3B}" srcOrd="0" destOrd="0" presId="urn:microsoft.com/office/officeart/2008/layout/VerticalCurvedList"/>
    <dgm:cxn modelId="{BDC114DC-9619-45FA-B66D-8748C4454A44}" srcId="{44D8DEC2-5257-4864-A706-ABAFE82638FC}" destId="{785BECA4-5245-4344-88D3-E18C6954D013}" srcOrd="4" destOrd="0" parTransId="{201E8303-F1E1-468C-9447-AC446B605E9D}" sibTransId="{B3718E49-647F-4707-9601-2D286238926E}"/>
    <dgm:cxn modelId="{D6220985-FBF3-4DC1-BCE1-D03D12D7FDB8}" type="presParOf" srcId="{7FC8A62B-7EAF-4196-91C9-E086BB7EDC38}" destId="{B5F0ED62-62BA-4DA1-8910-0BDCBE167F53}" srcOrd="0" destOrd="0" presId="urn:microsoft.com/office/officeart/2008/layout/VerticalCurvedList"/>
    <dgm:cxn modelId="{1436EFE9-195F-4AC6-95EE-1C19380743CB}" type="presParOf" srcId="{B5F0ED62-62BA-4DA1-8910-0BDCBE167F53}" destId="{A9DC1B82-B30F-4AC7-A26E-D66146D4BD50}" srcOrd="0" destOrd="0" presId="urn:microsoft.com/office/officeart/2008/layout/VerticalCurvedList"/>
    <dgm:cxn modelId="{B609FD8F-E6F6-44F0-BE10-D53C9FE4E703}" type="presParOf" srcId="{A9DC1B82-B30F-4AC7-A26E-D66146D4BD50}" destId="{BD23F997-026C-4A8E-A5AD-B79F4FC886C5}" srcOrd="0" destOrd="0" presId="urn:microsoft.com/office/officeart/2008/layout/VerticalCurvedList"/>
    <dgm:cxn modelId="{0BCF4071-5566-4E40-8667-A13F32419550}" type="presParOf" srcId="{A9DC1B82-B30F-4AC7-A26E-D66146D4BD50}" destId="{4439D6BF-82E0-43B2-AF14-537CC2F31CCB}" srcOrd="1" destOrd="0" presId="urn:microsoft.com/office/officeart/2008/layout/VerticalCurvedList"/>
    <dgm:cxn modelId="{65128E54-8F97-4C76-8524-99D02A518459}" type="presParOf" srcId="{A9DC1B82-B30F-4AC7-A26E-D66146D4BD50}" destId="{CDBEBBF8-2F80-4AA7-8C1C-4A1ADA6252BD}" srcOrd="2" destOrd="0" presId="urn:microsoft.com/office/officeart/2008/layout/VerticalCurvedList"/>
    <dgm:cxn modelId="{7299C566-43B8-4CAD-B32E-454CBB17439F}" type="presParOf" srcId="{A9DC1B82-B30F-4AC7-A26E-D66146D4BD50}" destId="{77B0DD38-A908-4AE2-9DD5-7C80706EC698}" srcOrd="3" destOrd="0" presId="urn:microsoft.com/office/officeart/2008/layout/VerticalCurvedList"/>
    <dgm:cxn modelId="{7FD1905F-1D31-439F-AF68-7767438EBAC2}" type="presParOf" srcId="{B5F0ED62-62BA-4DA1-8910-0BDCBE167F53}" destId="{172D325D-8F21-4790-9986-D5FA7EC3CAD9}" srcOrd="1" destOrd="0" presId="urn:microsoft.com/office/officeart/2008/layout/VerticalCurvedList"/>
    <dgm:cxn modelId="{4C75165C-46C6-4A58-AA35-182DA18059E4}" type="presParOf" srcId="{B5F0ED62-62BA-4DA1-8910-0BDCBE167F53}" destId="{1EEFF290-609F-48E6-AD54-1FCFAB398363}" srcOrd="2" destOrd="0" presId="urn:microsoft.com/office/officeart/2008/layout/VerticalCurvedList"/>
    <dgm:cxn modelId="{CCA732C0-BC8F-4BB6-861F-F44FEA32F0A8}" type="presParOf" srcId="{1EEFF290-609F-48E6-AD54-1FCFAB398363}" destId="{AADC3F49-9595-4290-8DB5-972CE11BCB09}" srcOrd="0" destOrd="0" presId="urn:microsoft.com/office/officeart/2008/layout/VerticalCurvedList"/>
    <dgm:cxn modelId="{D8097585-3904-4285-92E9-5938462D7094}" type="presParOf" srcId="{B5F0ED62-62BA-4DA1-8910-0BDCBE167F53}" destId="{DD81DF8B-D62A-4D9F-AE17-0CA208304A3B}" srcOrd="3" destOrd="0" presId="urn:microsoft.com/office/officeart/2008/layout/VerticalCurvedList"/>
    <dgm:cxn modelId="{8F3FA1B2-5650-499F-9FA9-049427483B12}" type="presParOf" srcId="{B5F0ED62-62BA-4DA1-8910-0BDCBE167F53}" destId="{938448A7-6A83-4105-8124-21B3CDBE2240}" srcOrd="4" destOrd="0" presId="urn:microsoft.com/office/officeart/2008/layout/VerticalCurvedList"/>
    <dgm:cxn modelId="{F1DF19CB-658B-4C01-942B-8F276933DFEA}" type="presParOf" srcId="{938448A7-6A83-4105-8124-21B3CDBE2240}" destId="{72B1EE32-5CFE-4E0F-AF68-E4000725400C}" srcOrd="0" destOrd="0" presId="urn:microsoft.com/office/officeart/2008/layout/VerticalCurvedList"/>
    <dgm:cxn modelId="{C79D00E4-C5CE-426C-AB91-B52ACAEA0C67}" type="presParOf" srcId="{B5F0ED62-62BA-4DA1-8910-0BDCBE167F53}" destId="{5BC67E5F-314F-484C-8D37-D370F3A36A6E}" srcOrd="5" destOrd="0" presId="urn:microsoft.com/office/officeart/2008/layout/VerticalCurvedList"/>
    <dgm:cxn modelId="{21846C37-9E6B-4357-A3A3-1154FA2F725B}" type="presParOf" srcId="{B5F0ED62-62BA-4DA1-8910-0BDCBE167F53}" destId="{B2EA4D5B-0150-4E99-95B2-41BEE26486A2}" srcOrd="6" destOrd="0" presId="urn:microsoft.com/office/officeart/2008/layout/VerticalCurvedList"/>
    <dgm:cxn modelId="{FF0FB2CD-0FBD-45E0-9A0B-BB508ABFDECA}" type="presParOf" srcId="{B2EA4D5B-0150-4E99-95B2-41BEE26486A2}" destId="{D54D15AB-9E79-491C-B30B-47FF4D6D45FE}" srcOrd="0" destOrd="0" presId="urn:microsoft.com/office/officeart/2008/layout/VerticalCurvedList"/>
    <dgm:cxn modelId="{F2739B3A-40BC-4EDF-B476-E1DBC4401A15}" type="presParOf" srcId="{B5F0ED62-62BA-4DA1-8910-0BDCBE167F53}" destId="{27C7FC90-5EBE-4EEA-B44B-9CBE59918777}" srcOrd="7" destOrd="0" presId="urn:microsoft.com/office/officeart/2008/layout/VerticalCurvedList"/>
    <dgm:cxn modelId="{6149F5C9-D018-43BE-8DC7-559858825CAF}" type="presParOf" srcId="{B5F0ED62-62BA-4DA1-8910-0BDCBE167F53}" destId="{2631B511-54AC-475B-9412-9D9C176624CB}" srcOrd="8" destOrd="0" presId="urn:microsoft.com/office/officeart/2008/layout/VerticalCurvedList"/>
    <dgm:cxn modelId="{B4E6163C-5918-4A2C-B945-66EB593C6331}" type="presParOf" srcId="{2631B511-54AC-475B-9412-9D9C176624CB}" destId="{C96B11B8-5D06-4B06-8BF9-4D97D6EEBF01}" srcOrd="0" destOrd="0" presId="urn:microsoft.com/office/officeart/2008/layout/VerticalCurvedList"/>
    <dgm:cxn modelId="{866AE725-CC68-4DA0-926B-BAA94930AD0B}" type="presParOf" srcId="{B5F0ED62-62BA-4DA1-8910-0BDCBE167F53}" destId="{C36CB038-F9F1-46EB-BEEF-AA6566C4430F}" srcOrd="9" destOrd="0" presId="urn:microsoft.com/office/officeart/2008/layout/VerticalCurvedList"/>
    <dgm:cxn modelId="{E032D34F-B924-4FF7-BBA3-CA42E57881F9}" type="presParOf" srcId="{B5F0ED62-62BA-4DA1-8910-0BDCBE167F53}" destId="{81BA0A87-9403-40A3-8E5D-134993939C1F}" srcOrd="10" destOrd="0" presId="urn:microsoft.com/office/officeart/2008/layout/VerticalCurvedList"/>
    <dgm:cxn modelId="{2D94DDAF-2CA6-433C-BBB7-F70F2C8895F7}" type="presParOf" srcId="{81BA0A87-9403-40A3-8E5D-134993939C1F}" destId="{CA9F9DCF-F4FC-4A36-84E7-769C65F6E47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B1F91EE-0765-4F25-810C-E623846DE0C0}" type="doc">
      <dgm:prSet loTypeId="urn:microsoft.com/office/officeart/2005/8/layout/cycle6" loCatId="cycle" qsTypeId="urn:microsoft.com/office/officeart/2005/8/quickstyle/3d2" qsCatId="3D" csTypeId="urn:microsoft.com/office/officeart/2005/8/colors/colorful1" csCatId="colorful" phldr="1"/>
      <dgm:spPr/>
      <dgm:t>
        <a:bodyPr/>
        <a:lstStyle/>
        <a:p>
          <a:endParaRPr lang="ru-RU"/>
        </a:p>
      </dgm:t>
    </dgm:pt>
    <dgm:pt modelId="{2F7D7D97-3247-49A3-BA0F-DDB493BF18DC}">
      <dgm:prSet phldrT="[Текст]" custT="1"/>
      <dgm:spPr/>
      <dgm:t>
        <a:bodyPr/>
        <a:lstStyle/>
        <a:p>
          <a:r>
            <a:rPr lang="ru-RU" sz="2000">
              <a:solidFill>
                <a:schemeClr val="tx1"/>
              </a:solidFill>
              <a:latin typeface="Times New Roman" panose="02020603050405020304" pitchFamily="18" charset="0"/>
              <a:cs typeface="Times New Roman" panose="02020603050405020304" pitchFamily="18" charset="0"/>
            </a:rPr>
            <a:t>Переводный вексель может быть выдан как подлежащий оплате по приказу векселедателя.</a:t>
          </a:r>
        </a:p>
      </dgm:t>
    </dgm:pt>
    <dgm:pt modelId="{7FB597D7-616F-43F0-BF02-2F8D088D5BD3}" type="parTrans" cxnId="{E79D874D-3715-4CC3-B591-09597A44643E}">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A7112425-49D5-432E-9F9B-DDEF4F21C64A}" type="sibTrans" cxnId="{E79D874D-3715-4CC3-B591-09597A44643E}">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0C546243-2BC8-4B86-9CEF-64DA4A03693D}">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Он может быть выдан на самого векселедателя.</a:t>
          </a:r>
          <a:endParaRPr lang="en-US" sz="2000">
            <a:solidFill>
              <a:schemeClr val="tx1"/>
            </a:solidFill>
            <a:latin typeface="Times New Roman" panose="02020603050405020304" pitchFamily="18" charset="0"/>
            <a:cs typeface="Times New Roman" panose="02020603050405020304" pitchFamily="18" charset="0"/>
          </a:endParaRPr>
        </a:p>
      </dgm:t>
    </dgm:pt>
    <dgm:pt modelId="{5D80B2D8-18D5-4818-B456-EF93BEBDC2F3}" type="parTrans" cxnId="{346F73B8-3AA1-491C-B234-35F94E60617B}">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DC1C9349-3936-490A-B0FE-073EB2A8C82A}" type="sibTrans" cxnId="{346F73B8-3AA1-491C-B234-35F94E60617B}">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A80C99F1-888D-4D62-8170-4A28F6B5C51F}">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Он может быть выдан за счет третьего лица.</a:t>
          </a:r>
          <a:endParaRPr lang="en-US" sz="2000">
            <a:solidFill>
              <a:schemeClr val="tx1"/>
            </a:solidFill>
            <a:latin typeface="Times New Roman" panose="02020603050405020304" pitchFamily="18" charset="0"/>
            <a:cs typeface="Times New Roman" panose="02020603050405020304" pitchFamily="18" charset="0"/>
          </a:endParaRPr>
        </a:p>
      </dgm:t>
    </dgm:pt>
    <dgm:pt modelId="{8FF2AA43-D9DC-49BE-9CF2-A1C753E756A8}" type="parTrans" cxnId="{98A05DFC-7BEC-4A80-92E6-021764CA8ADC}">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5FBC462F-13C3-44B3-9672-D0BFFFEB4417}" type="sibTrans" cxnId="{98A05DFC-7BEC-4A80-92E6-021764CA8ADC}">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953AFC4F-9615-47EC-9E04-5E7BE548FF1E}" type="pres">
      <dgm:prSet presAssocID="{1B1F91EE-0765-4F25-810C-E623846DE0C0}" presName="cycle" presStyleCnt="0">
        <dgm:presLayoutVars>
          <dgm:dir/>
          <dgm:resizeHandles val="exact"/>
        </dgm:presLayoutVars>
      </dgm:prSet>
      <dgm:spPr/>
      <dgm:t>
        <a:bodyPr/>
        <a:lstStyle/>
        <a:p>
          <a:endParaRPr lang="ru-RU"/>
        </a:p>
      </dgm:t>
    </dgm:pt>
    <dgm:pt modelId="{5E210997-9412-4825-8C70-6A565A4EB7EA}" type="pres">
      <dgm:prSet presAssocID="{2F7D7D97-3247-49A3-BA0F-DDB493BF18DC}" presName="node" presStyleLbl="node1" presStyleIdx="0" presStyleCnt="3" custScaleX="112356">
        <dgm:presLayoutVars>
          <dgm:bulletEnabled val="1"/>
        </dgm:presLayoutVars>
      </dgm:prSet>
      <dgm:spPr/>
      <dgm:t>
        <a:bodyPr/>
        <a:lstStyle/>
        <a:p>
          <a:endParaRPr lang="ru-RU"/>
        </a:p>
      </dgm:t>
    </dgm:pt>
    <dgm:pt modelId="{7C841E10-223E-4F08-A3D9-4DA53B327AFD}" type="pres">
      <dgm:prSet presAssocID="{2F7D7D97-3247-49A3-BA0F-DDB493BF18DC}" presName="spNode" presStyleCnt="0"/>
      <dgm:spPr/>
      <dgm:t>
        <a:bodyPr/>
        <a:lstStyle/>
        <a:p>
          <a:endParaRPr lang="ru-RU"/>
        </a:p>
      </dgm:t>
    </dgm:pt>
    <dgm:pt modelId="{752DBFBB-8707-4E23-ABA6-B40ECE477375}" type="pres">
      <dgm:prSet presAssocID="{A7112425-49D5-432E-9F9B-DDEF4F21C64A}" presName="sibTrans" presStyleLbl="sibTrans1D1" presStyleIdx="0" presStyleCnt="3"/>
      <dgm:spPr/>
      <dgm:t>
        <a:bodyPr/>
        <a:lstStyle/>
        <a:p>
          <a:endParaRPr lang="ru-RU"/>
        </a:p>
      </dgm:t>
    </dgm:pt>
    <dgm:pt modelId="{4B5AFD16-F26A-4905-B1CE-647BB5F49D73}" type="pres">
      <dgm:prSet presAssocID="{0C546243-2BC8-4B86-9CEF-64DA4A03693D}" presName="node" presStyleLbl="node1" presStyleIdx="1" presStyleCnt="3">
        <dgm:presLayoutVars>
          <dgm:bulletEnabled val="1"/>
        </dgm:presLayoutVars>
      </dgm:prSet>
      <dgm:spPr/>
      <dgm:t>
        <a:bodyPr/>
        <a:lstStyle/>
        <a:p>
          <a:endParaRPr lang="ru-RU"/>
        </a:p>
      </dgm:t>
    </dgm:pt>
    <dgm:pt modelId="{BA5CDD23-8ECB-4F97-AECB-EC0E2BF2C79D}" type="pres">
      <dgm:prSet presAssocID="{0C546243-2BC8-4B86-9CEF-64DA4A03693D}" presName="spNode" presStyleCnt="0"/>
      <dgm:spPr/>
      <dgm:t>
        <a:bodyPr/>
        <a:lstStyle/>
        <a:p>
          <a:endParaRPr lang="ru-RU"/>
        </a:p>
      </dgm:t>
    </dgm:pt>
    <dgm:pt modelId="{24A8606D-DFFA-4613-8DAA-D8FA56B7B042}" type="pres">
      <dgm:prSet presAssocID="{DC1C9349-3936-490A-B0FE-073EB2A8C82A}" presName="sibTrans" presStyleLbl="sibTrans1D1" presStyleIdx="1" presStyleCnt="3"/>
      <dgm:spPr/>
      <dgm:t>
        <a:bodyPr/>
        <a:lstStyle/>
        <a:p>
          <a:endParaRPr lang="ru-RU"/>
        </a:p>
      </dgm:t>
    </dgm:pt>
    <dgm:pt modelId="{497FD2B7-AFCC-4589-B058-4DB851026382}" type="pres">
      <dgm:prSet presAssocID="{A80C99F1-888D-4D62-8170-4A28F6B5C51F}" presName="node" presStyleLbl="node1" presStyleIdx="2" presStyleCnt="3">
        <dgm:presLayoutVars>
          <dgm:bulletEnabled val="1"/>
        </dgm:presLayoutVars>
      </dgm:prSet>
      <dgm:spPr/>
      <dgm:t>
        <a:bodyPr/>
        <a:lstStyle/>
        <a:p>
          <a:endParaRPr lang="ru-RU"/>
        </a:p>
      </dgm:t>
    </dgm:pt>
    <dgm:pt modelId="{002B942E-A5CE-48DA-A3A6-467A126FE470}" type="pres">
      <dgm:prSet presAssocID="{A80C99F1-888D-4D62-8170-4A28F6B5C51F}" presName="spNode" presStyleCnt="0"/>
      <dgm:spPr/>
      <dgm:t>
        <a:bodyPr/>
        <a:lstStyle/>
        <a:p>
          <a:endParaRPr lang="ru-RU"/>
        </a:p>
      </dgm:t>
    </dgm:pt>
    <dgm:pt modelId="{6FF1A952-F237-4263-AB60-40DC5A451ADB}" type="pres">
      <dgm:prSet presAssocID="{5FBC462F-13C3-44B3-9672-D0BFFFEB4417}" presName="sibTrans" presStyleLbl="sibTrans1D1" presStyleIdx="2" presStyleCnt="3"/>
      <dgm:spPr/>
      <dgm:t>
        <a:bodyPr/>
        <a:lstStyle/>
        <a:p>
          <a:endParaRPr lang="ru-RU"/>
        </a:p>
      </dgm:t>
    </dgm:pt>
  </dgm:ptLst>
  <dgm:cxnLst>
    <dgm:cxn modelId="{31BA5566-CEBA-4C06-9700-529D349400E9}" type="presOf" srcId="{1B1F91EE-0765-4F25-810C-E623846DE0C0}" destId="{953AFC4F-9615-47EC-9E04-5E7BE548FF1E}" srcOrd="0" destOrd="0" presId="urn:microsoft.com/office/officeart/2005/8/layout/cycle6"/>
    <dgm:cxn modelId="{E79D874D-3715-4CC3-B591-09597A44643E}" srcId="{1B1F91EE-0765-4F25-810C-E623846DE0C0}" destId="{2F7D7D97-3247-49A3-BA0F-DDB493BF18DC}" srcOrd="0" destOrd="0" parTransId="{7FB597D7-616F-43F0-BF02-2F8D088D5BD3}" sibTransId="{A7112425-49D5-432E-9F9B-DDEF4F21C64A}"/>
    <dgm:cxn modelId="{7F4120E7-6989-4449-B467-9DE626213160}" type="presOf" srcId="{DC1C9349-3936-490A-B0FE-073EB2A8C82A}" destId="{24A8606D-DFFA-4613-8DAA-D8FA56B7B042}" srcOrd="0" destOrd="0" presId="urn:microsoft.com/office/officeart/2005/8/layout/cycle6"/>
    <dgm:cxn modelId="{346F73B8-3AA1-491C-B234-35F94E60617B}" srcId="{1B1F91EE-0765-4F25-810C-E623846DE0C0}" destId="{0C546243-2BC8-4B86-9CEF-64DA4A03693D}" srcOrd="1" destOrd="0" parTransId="{5D80B2D8-18D5-4818-B456-EF93BEBDC2F3}" sibTransId="{DC1C9349-3936-490A-B0FE-073EB2A8C82A}"/>
    <dgm:cxn modelId="{78C965F6-A0A0-4CCF-A715-9A39773F6D97}" type="presOf" srcId="{2F7D7D97-3247-49A3-BA0F-DDB493BF18DC}" destId="{5E210997-9412-4825-8C70-6A565A4EB7EA}" srcOrd="0" destOrd="0" presId="urn:microsoft.com/office/officeart/2005/8/layout/cycle6"/>
    <dgm:cxn modelId="{66D35B12-5B6F-4314-9D50-97F09A267CA2}" type="presOf" srcId="{A80C99F1-888D-4D62-8170-4A28F6B5C51F}" destId="{497FD2B7-AFCC-4589-B058-4DB851026382}" srcOrd="0" destOrd="0" presId="urn:microsoft.com/office/officeart/2005/8/layout/cycle6"/>
    <dgm:cxn modelId="{F24638A7-B727-4E75-BDE3-D4F0C95BA67D}" type="presOf" srcId="{5FBC462F-13C3-44B3-9672-D0BFFFEB4417}" destId="{6FF1A952-F237-4263-AB60-40DC5A451ADB}" srcOrd="0" destOrd="0" presId="urn:microsoft.com/office/officeart/2005/8/layout/cycle6"/>
    <dgm:cxn modelId="{98A05DFC-7BEC-4A80-92E6-021764CA8ADC}" srcId="{1B1F91EE-0765-4F25-810C-E623846DE0C0}" destId="{A80C99F1-888D-4D62-8170-4A28F6B5C51F}" srcOrd="2" destOrd="0" parTransId="{8FF2AA43-D9DC-49BE-9CF2-A1C753E756A8}" sibTransId="{5FBC462F-13C3-44B3-9672-D0BFFFEB4417}"/>
    <dgm:cxn modelId="{75BF40F2-089C-45BF-898A-89D47D0A390F}" type="presOf" srcId="{A7112425-49D5-432E-9F9B-DDEF4F21C64A}" destId="{752DBFBB-8707-4E23-ABA6-B40ECE477375}" srcOrd="0" destOrd="0" presId="urn:microsoft.com/office/officeart/2005/8/layout/cycle6"/>
    <dgm:cxn modelId="{89558DBD-42D9-4822-A734-0B417E70AA14}" type="presOf" srcId="{0C546243-2BC8-4B86-9CEF-64DA4A03693D}" destId="{4B5AFD16-F26A-4905-B1CE-647BB5F49D73}" srcOrd="0" destOrd="0" presId="urn:microsoft.com/office/officeart/2005/8/layout/cycle6"/>
    <dgm:cxn modelId="{0099DD3A-2AD7-4B39-97AB-114BA50DE1B0}" type="presParOf" srcId="{953AFC4F-9615-47EC-9E04-5E7BE548FF1E}" destId="{5E210997-9412-4825-8C70-6A565A4EB7EA}" srcOrd="0" destOrd="0" presId="urn:microsoft.com/office/officeart/2005/8/layout/cycle6"/>
    <dgm:cxn modelId="{4DAA3B3B-C8CB-46DD-BB2E-0DF8274D67E5}" type="presParOf" srcId="{953AFC4F-9615-47EC-9E04-5E7BE548FF1E}" destId="{7C841E10-223E-4F08-A3D9-4DA53B327AFD}" srcOrd="1" destOrd="0" presId="urn:microsoft.com/office/officeart/2005/8/layout/cycle6"/>
    <dgm:cxn modelId="{F79F2908-FFD4-4700-A0A4-220212781D86}" type="presParOf" srcId="{953AFC4F-9615-47EC-9E04-5E7BE548FF1E}" destId="{752DBFBB-8707-4E23-ABA6-B40ECE477375}" srcOrd="2" destOrd="0" presId="urn:microsoft.com/office/officeart/2005/8/layout/cycle6"/>
    <dgm:cxn modelId="{E2246DA6-D058-4402-8CC9-58B9DFFA0B0A}" type="presParOf" srcId="{953AFC4F-9615-47EC-9E04-5E7BE548FF1E}" destId="{4B5AFD16-F26A-4905-B1CE-647BB5F49D73}" srcOrd="3" destOrd="0" presId="urn:microsoft.com/office/officeart/2005/8/layout/cycle6"/>
    <dgm:cxn modelId="{11DB4FBF-B5B3-4C97-9D50-8F310A6A0760}" type="presParOf" srcId="{953AFC4F-9615-47EC-9E04-5E7BE548FF1E}" destId="{BA5CDD23-8ECB-4F97-AECB-EC0E2BF2C79D}" srcOrd="4" destOrd="0" presId="urn:microsoft.com/office/officeart/2005/8/layout/cycle6"/>
    <dgm:cxn modelId="{6FBAC133-39FB-478B-8275-8A9E6AC4163F}" type="presParOf" srcId="{953AFC4F-9615-47EC-9E04-5E7BE548FF1E}" destId="{24A8606D-DFFA-4613-8DAA-D8FA56B7B042}" srcOrd="5" destOrd="0" presId="urn:microsoft.com/office/officeart/2005/8/layout/cycle6"/>
    <dgm:cxn modelId="{25C4B15D-CBEA-426F-B518-B7107973F756}" type="presParOf" srcId="{953AFC4F-9615-47EC-9E04-5E7BE548FF1E}" destId="{497FD2B7-AFCC-4589-B058-4DB851026382}" srcOrd="6" destOrd="0" presId="urn:microsoft.com/office/officeart/2005/8/layout/cycle6"/>
    <dgm:cxn modelId="{9A63C39E-E99F-474B-B8C4-80F6C80516DD}" type="presParOf" srcId="{953AFC4F-9615-47EC-9E04-5E7BE548FF1E}" destId="{002B942E-A5CE-48DA-A3A6-467A126FE470}" srcOrd="7" destOrd="0" presId="urn:microsoft.com/office/officeart/2005/8/layout/cycle6"/>
    <dgm:cxn modelId="{6EE4C7D8-AB19-485B-8E22-BA0EDAC64187}" type="presParOf" srcId="{953AFC4F-9615-47EC-9E04-5E7BE548FF1E}" destId="{6FF1A952-F237-4263-AB60-40DC5A451ADB}"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52ECEDC-31A5-4934-B169-A77CE855B57C}" type="doc">
      <dgm:prSet loTypeId="urn:microsoft.com/office/officeart/2008/layout/VerticalAccentList" loCatId="list" qsTypeId="urn:microsoft.com/office/officeart/2005/8/quickstyle/3d1" qsCatId="3D" csTypeId="urn:microsoft.com/office/officeart/2005/8/colors/colorful4" csCatId="colorful" phldr="1"/>
      <dgm:spPr/>
      <dgm:t>
        <a:bodyPr/>
        <a:lstStyle/>
        <a:p>
          <a:endParaRPr lang="ru-RU"/>
        </a:p>
      </dgm:t>
    </dgm:pt>
    <dgm:pt modelId="{E8330DBC-87CA-4C49-B0CE-62224176FE0F}">
      <dgm:prSet phldrT="[Текст]" custT="1"/>
      <dgm:spPr/>
      <dgm:t>
        <a:bodyPr/>
        <a:lstStyle/>
        <a:p>
          <a:pPr algn="just"/>
          <a:r>
            <a:rPr lang="ru-RU" sz="1700" b="0" dirty="0">
              <a:latin typeface="Times New Roman" panose="02020603050405020304" pitchFamily="18" charset="0"/>
              <a:cs typeface="Times New Roman" panose="02020603050405020304" pitchFamily="18" charset="0"/>
            </a:rPr>
            <a:t>Переводный вексель может подлежать оплате в месте жительства третьего лица или в том же месте, где находится место жительства плательщика, или в каком-либо другом месте.</a:t>
          </a:r>
        </a:p>
      </dgm:t>
    </dgm:pt>
    <dgm:pt modelId="{A0182B3C-122F-4654-AE45-EA666F53FF92}" type="parTrans" cxnId="{901746B0-C0BB-474A-AB66-DA9E2742DE3C}">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0FA90EAD-F84D-4230-B53F-9DDA6795E73C}" type="sibTrans" cxnId="{901746B0-C0BB-474A-AB66-DA9E2742DE3C}">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12D0D8C8-6AF1-4D73-A756-75DF1744C6BD}">
      <dgm:prSet custT="1"/>
      <dgm:spPr/>
      <dgm:t>
        <a:bodyPr/>
        <a:lstStyle/>
        <a:p>
          <a:pPr algn="just"/>
          <a:r>
            <a:rPr lang="ru-RU" sz="1700" b="0" dirty="0">
              <a:latin typeface="Times New Roman" panose="02020603050405020304" pitchFamily="18" charset="0"/>
              <a:cs typeface="Times New Roman" panose="02020603050405020304" pitchFamily="18" charset="0"/>
            </a:rPr>
            <a:t>В переводном векселе, который подлежит оплате сроком по предъявлении или в определенное время после предъявления, векселедатель может обусловить, что на сумму векселя будут начисляться проценты. Во всяком другом переводном векселе такое условие считается ненаписанным.</a:t>
          </a:r>
          <a:endParaRPr lang="en-US" sz="1700" b="0" dirty="0">
            <a:latin typeface="Times New Roman" panose="02020603050405020304" pitchFamily="18" charset="0"/>
            <a:cs typeface="Times New Roman" panose="02020603050405020304" pitchFamily="18" charset="0"/>
          </a:endParaRPr>
        </a:p>
      </dgm:t>
    </dgm:pt>
    <dgm:pt modelId="{C42303BF-748F-4BF8-81AD-FDF9A8FF5464}" type="parTrans" cxnId="{263781F2-49D3-4DAB-8570-094C16072EB9}">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2A280E7E-02E0-437E-B3DE-495AA7696460}" type="sibTrans" cxnId="{263781F2-49D3-4DAB-8570-094C16072EB9}">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FA64A00E-79CB-44C8-9650-7C756C1E3813}">
      <dgm:prSet custT="1"/>
      <dgm:spPr/>
      <dgm:t>
        <a:bodyPr/>
        <a:lstStyle/>
        <a:p>
          <a:pPr algn="just"/>
          <a:r>
            <a:rPr lang="ru-RU" sz="1700" b="0">
              <a:latin typeface="Times New Roman" panose="02020603050405020304" pitchFamily="18" charset="0"/>
              <a:cs typeface="Times New Roman" panose="02020603050405020304" pitchFamily="18" charset="0"/>
            </a:rPr>
            <a:t>Процентная ставка должна быть указана в векселе; при отсутствии такого указания условие считается ненаписанным.</a:t>
          </a:r>
          <a:endParaRPr lang="en-US" sz="1700" b="0">
            <a:latin typeface="Times New Roman" panose="02020603050405020304" pitchFamily="18" charset="0"/>
            <a:cs typeface="Times New Roman" panose="02020603050405020304" pitchFamily="18" charset="0"/>
          </a:endParaRPr>
        </a:p>
      </dgm:t>
    </dgm:pt>
    <dgm:pt modelId="{4BD01E19-932C-43A4-B7D1-D7A3D0C7C591}" type="parTrans" cxnId="{CE99F122-E71F-4C8D-A9F2-E93FA292D885}">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1705703C-D2C9-4E4D-A79F-FD5E26B57377}" type="sibTrans" cxnId="{CE99F122-E71F-4C8D-A9F2-E93FA292D885}">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52CBA217-B730-4D7C-92F1-F576DD628B08}">
      <dgm:prSet custT="1"/>
      <dgm:spPr/>
      <dgm:t>
        <a:bodyPr/>
        <a:lstStyle/>
        <a:p>
          <a:pPr algn="just"/>
          <a:r>
            <a:rPr lang="ru-RU" sz="1700" b="0">
              <a:latin typeface="Times New Roman" panose="02020603050405020304" pitchFamily="18" charset="0"/>
              <a:cs typeface="Times New Roman" panose="02020603050405020304" pitchFamily="18" charset="0"/>
            </a:rPr>
            <a:t>Проценты начисляются со дня составления переводного векселя, если не указана другая дата.</a:t>
          </a:r>
          <a:endParaRPr lang="en-US" sz="1700" b="0">
            <a:latin typeface="Times New Roman" panose="02020603050405020304" pitchFamily="18" charset="0"/>
            <a:cs typeface="Times New Roman" panose="02020603050405020304" pitchFamily="18" charset="0"/>
          </a:endParaRPr>
        </a:p>
      </dgm:t>
    </dgm:pt>
    <dgm:pt modelId="{395E29A2-83B8-4099-AC8B-539D38026764}" type="parTrans" cxnId="{A52DCAB1-6A63-4179-9C8B-A35710584BA4}">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0948DCF5-E824-4031-94E4-EB436177A2AE}" type="sibTrans" cxnId="{A52DCAB1-6A63-4179-9C8B-A35710584BA4}">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B50878FC-6946-489E-A22B-A6A9FB4509DA}">
      <dgm:prSet custT="1"/>
      <dgm:spPr/>
      <dgm:t>
        <a:bodyPr/>
        <a:lstStyle/>
        <a:p>
          <a:pPr algn="just"/>
          <a:r>
            <a:rPr lang="ru-RU" sz="1700" b="0" dirty="0">
              <a:latin typeface="Times New Roman" panose="02020603050405020304" pitchFamily="18" charset="0"/>
              <a:cs typeface="Times New Roman" panose="02020603050405020304" pitchFamily="18" charset="0"/>
            </a:rPr>
            <a:t>Если сумма переводного векселя обозначена и прописью, и цифрами, то в случае разногласия между этими обозначениями вексель имеет силу на сумму, обозначенную прописью.</a:t>
          </a:r>
          <a:endParaRPr lang="en-US" sz="1700" b="0" dirty="0">
            <a:latin typeface="Times New Roman" panose="02020603050405020304" pitchFamily="18" charset="0"/>
            <a:cs typeface="Times New Roman" panose="02020603050405020304" pitchFamily="18" charset="0"/>
          </a:endParaRPr>
        </a:p>
      </dgm:t>
    </dgm:pt>
    <dgm:pt modelId="{E3352747-DEC4-4D63-9989-3330BB12A244}" type="parTrans" cxnId="{E33CFAFC-7390-44E4-8C3E-62289B25A867}">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3BF328F6-6C53-42D9-9DFA-D4DABB672D4E}" type="sibTrans" cxnId="{E33CFAFC-7390-44E4-8C3E-62289B25A867}">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93583F53-8273-40F2-B4E4-26BA7D6F9E57}">
      <dgm:prSet custT="1"/>
      <dgm:spPr/>
      <dgm:t>
        <a:bodyPr/>
        <a:lstStyle/>
        <a:p>
          <a:pPr algn="just"/>
          <a:r>
            <a:rPr lang="ru-RU" sz="1700" b="0" dirty="0">
              <a:latin typeface="Times New Roman" panose="02020603050405020304" pitchFamily="18" charset="0"/>
              <a:cs typeface="Times New Roman" panose="02020603050405020304" pitchFamily="18" charset="0"/>
            </a:rPr>
            <a:t>Если в переводном векселе сумма обозначена несколько раз, либо прописью, либо цифрами, то в случае разногласия между этими обозначениями вексель имеет силу лишь на меньшую сумму.</a:t>
          </a:r>
          <a:endParaRPr lang="en-US" sz="1700" b="0" dirty="0">
            <a:latin typeface="Times New Roman" panose="02020603050405020304" pitchFamily="18" charset="0"/>
            <a:cs typeface="Times New Roman" panose="02020603050405020304" pitchFamily="18" charset="0"/>
          </a:endParaRPr>
        </a:p>
      </dgm:t>
    </dgm:pt>
    <dgm:pt modelId="{F5EE09A1-2C1E-4B2B-BA00-9E6D6D7ABB7E}" type="parTrans" cxnId="{33BEC33B-0C28-4B50-BFDA-D2503D465763}">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36F4CD47-62CD-4569-BB4D-BFD52BDAFEF8}" type="sibTrans" cxnId="{33BEC33B-0C28-4B50-BFDA-D2503D465763}">
      <dgm:prSet/>
      <dgm:spPr/>
      <dgm:t>
        <a:bodyPr/>
        <a:lstStyle/>
        <a:p>
          <a:pPr algn="just"/>
          <a:endParaRPr lang="ru-RU" sz="1700" b="0">
            <a:latin typeface="Times New Roman" panose="02020603050405020304" pitchFamily="18" charset="0"/>
            <a:cs typeface="Times New Roman" panose="02020603050405020304" pitchFamily="18" charset="0"/>
          </a:endParaRPr>
        </a:p>
      </dgm:t>
    </dgm:pt>
    <dgm:pt modelId="{7B19504B-B17B-4F04-A2BC-4D0039312143}" type="pres">
      <dgm:prSet presAssocID="{952ECEDC-31A5-4934-B169-A77CE855B57C}" presName="Name0" presStyleCnt="0">
        <dgm:presLayoutVars>
          <dgm:chMax/>
          <dgm:chPref/>
          <dgm:dir/>
        </dgm:presLayoutVars>
      </dgm:prSet>
      <dgm:spPr/>
      <dgm:t>
        <a:bodyPr/>
        <a:lstStyle/>
        <a:p>
          <a:endParaRPr lang="ru-RU"/>
        </a:p>
      </dgm:t>
    </dgm:pt>
    <dgm:pt modelId="{FAF2E2DB-0CC1-4EEC-B47C-32FD181CFD5D}" type="pres">
      <dgm:prSet presAssocID="{E8330DBC-87CA-4C49-B0CE-62224176FE0F}" presName="parenttextcomposite" presStyleCnt="0"/>
      <dgm:spPr/>
      <dgm:t>
        <a:bodyPr/>
        <a:lstStyle/>
        <a:p>
          <a:endParaRPr lang="ru-RU"/>
        </a:p>
      </dgm:t>
    </dgm:pt>
    <dgm:pt modelId="{34BC6AB1-C933-4B42-A092-5E97016AFC98}" type="pres">
      <dgm:prSet presAssocID="{E8330DBC-87CA-4C49-B0CE-62224176FE0F}" presName="parenttext" presStyleLbl="revTx" presStyleIdx="0" presStyleCnt="6" custScaleY="126159">
        <dgm:presLayoutVars>
          <dgm:chMax/>
          <dgm:chPref val="2"/>
          <dgm:bulletEnabled val="1"/>
        </dgm:presLayoutVars>
      </dgm:prSet>
      <dgm:spPr/>
      <dgm:t>
        <a:bodyPr/>
        <a:lstStyle/>
        <a:p>
          <a:endParaRPr lang="ru-RU"/>
        </a:p>
      </dgm:t>
    </dgm:pt>
    <dgm:pt modelId="{D21B13C1-9732-442E-AC64-600E54C0D04C}" type="pres">
      <dgm:prSet presAssocID="{E8330DBC-87CA-4C49-B0CE-62224176FE0F}" presName="parallelogramComposite" presStyleCnt="0"/>
      <dgm:spPr/>
      <dgm:t>
        <a:bodyPr/>
        <a:lstStyle/>
        <a:p>
          <a:endParaRPr lang="ru-RU"/>
        </a:p>
      </dgm:t>
    </dgm:pt>
    <dgm:pt modelId="{205C0DBE-F316-4EF8-93D4-9E290A091DD6}" type="pres">
      <dgm:prSet presAssocID="{E8330DBC-87CA-4C49-B0CE-62224176FE0F}" presName="parallelogram1" presStyleLbl="alignNode1" presStyleIdx="0" presStyleCnt="42"/>
      <dgm:spPr/>
      <dgm:t>
        <a:bodyPr/>
        <a:lstStyle/>
        <a:p>
          <a:endParaRPr lang="ru-RU"/>
        </a:p>
      </dgm:t>
    </dgm:pt>
    <dgm:pt modelId="{D35EB6EE-E566-4CB7-BD4F-B58A53CC73A5}" type="pres">
      <dgm:prSet presAssocID="{E8330DBC-87CA-4C49-B0CE-62224176FE0F}" presName="parallelogram2" presStyleLbl="alignNode1" presStyleIdx="1" presStyleCnt="42"/>
      <dgm:spPr/>
      <dgm:t>
        <a:bodyPr/>
        <a:lstStyle/>
        <a:p>
          <a:endParaRPr lang="ru-RU"/>
        </a:p>
      </dgm:t>
    </dgm:pt>
    <dgm:pt modelId="{AD25BE07-01F2-4902-BBE1-894C49968099}" type="pres">
      <dgm:prSet presAssocID="{E8330DBC-87CA-4C49-B0CE-62224176FE0F}" presName="parallelogram3" presStyleLbl="alignNode1" presStyleIdx="2" presStyleCnt="42"/>
      <dgm:spPr/>
      <dgm:t>
        <a:bodyPr/>
        <a:lstStyle/>
        <a:p>
          <a:endParaRPr lang="ru-RU"/>
        </a:p>
      </dgm:t>
    </dgm:pt>
    <dgm:pt modelId="{C9F01C58-C58E-4CEF-BBA5-7FF21A5C3635}" type="pres">
      <dgm:prSet presAssocID="{E8330DBC-87CA-4C49-B0CE-62224176FE0F}" presName="parallelogram4" presStyleLbl="alignNode1" presStyleIdx="3" presStyleCnt="42"/>
      <dgm:spPr/>
      <dgm:t>
        <a:bodyPr/>
        <a:lstStyle/>
        <a:p>
          <a:endParaRPr lang="ru-RU"/>
        </a:p>
      </dgm:t>
    </dgm:pt>
    <dgm:pt modelId="{17B5953F-6BCC-4946-B12A-8E3FF498215F}" type="pres">
      <dgm:prSet presAssocID="{E8330DBC-87CA-4C49-B0CE-62224176FE0F}" presName="parallelogram5" presStyleLbl="alignNode1" presStyleIdx="4" presStyleCnt="42"/>
      <dgm:spPr/>
      <dgm:t>
        <a:bodyPr/>
        <a:lstStyle/>
        <a:p>
          <a:endParaRPr lang="ru-RU"/>
        </a:p>
      </dgm:t>
    </dgm:pt>
    <dgm:pt modelId="{A964C4DF-C6E7-42ED-9B0E-660FF31D78C8}" type="pres">
      <dgm:prSet presAssocID="{E8330DBC-87CA-4C49-B0CE-62224176FE0F}" presName="parallelogram6" presStyleLbl="alignNode1" presStyleIdx="5" presStyleCnt="42"/>
      <dgm:spPr/>
      <dgm:t>
        <a:bodyPr/>
        <a:lstStyle/>
        <a:p>
          <a:endParaRPr lang="ru-RU"/>
        </a:p>
      </dgm:t>
    </dgm:pt>
    <dgm:pt modelId="{94C2E21C-4603-4085-B3A6-6DBDB27E0C41}" type="pres">
      <dgm:prSet presAssocID="{E8330DBC-87CA-4C49-B0CE-62224176FE0F}" presName="parallelogram7" presStyleLbl="alignNode1" presStyleIdx="6" presStyleCnt="42"/>
      <dgm:spPr/>
      <dgm:t>
        <a:bodyPr/>
        <a:lstStyle/>
        <a:p>
          <a:endParaRPr lang="ru-RU"/>
        </a:p>
      </dgm:t>
    </dgm:pt>
    <dgm:pt modelId="{2DC31348-DCCA-4928-9C05-A1DD0EED65B5}" type="pres">
      <dgm:prSet presAssocID="{0FA90EAD-F84D-4230-B53F-9DDA6795E73C}" presName="sibTrans" presStyleCnt="0"/>
      <dgm:spPr/>
      <dgm:t>
        <a:bodyPr/>
        <a:lstStyle/>
        <a:p>
          <a:endParaRPr lang="ru-RU"/>
        </a:p>
      </dgm:t>
    </dgm:pt>
    <dgm:pt modelId="{6D47F46E-DC3B-44C4-8A79-C2C63FD8087B}" type="pres">
      <dgm:prSet presAssocID="{12D0D8C8-6AF1-4D73-A756-75DF1744C6BD}" presName="parenttextcomposite" presStyleCnt="0"/>
      <dgm:spPr/>
      <dgm:t>
        <a:bodyPr/>
        <a:lstStyle/>
        <a:p>
          <a:endParaRPr lang="ru-RU"/>
        </a:p>
      </dgm:t>
    </dgm:pt>
    <dgm:pt modelId="{BFA7198C-9A3F-4463-8B89-E0EBDF4DB288}" type="pres">
      <dgm:prSet presAssocID="{12D0D8C8-6AF1-4D73-A756-75DF1744C6BD}" presName="parenttext" presStyleLbl="revTx" presStyleIdx="1" presStyleCnt="6" custScaleY="188589">
        <dgm:presLayoutVars>
          <dgm:chMax/>
          <dgm:chPref val="2"/>
          <dgm:bulletEnabled val="1"/>
        </dgm:presLayoutVars>
      </dgm:prSet>
      <dgm:spPr/>
      <dgm:t>
        <a:bodyPr/>
        <a:lstStyle/>
        <a:p>
          <a:endParaRPr lang="ru-RU"/>
        </a:p>
      </dgm:t>
    </dgm:pt>
    <dgm:pt modelId="{6A342CD4-D00D-4CE9-96E9-663827FD3600}" type="pres">
      <dgm:prSet presAssocID="{12D0D8C8-6AF1-4D73-A756-75DF1744C6BD}" presName="parallelogramComposite" presStyleCnt="0"/>
      <dgm:spPr/>
      <dgm:t>
        <a:bodyPr/>
        <a:lstStyle/>
        <a:p>
          <a:endParaRPr lang="ru-RU"/>
        </a:p>
      </dgm:t>
    </dgm:pt>
    <dgm:pt modelId="{BA56F1D2-3806-49BD-9657-CE6A34788362}" type="pres">
      <dgm:prSet presAssocID="{12D0D8C8-6AF1-4D73-A756-75DF1744C6BD}" presName="parallelogram1" presStyleLbl="alignNode1" presStyleIdx="7" presStyleCnt="42"/>
      <dgm:spPr/>
      <dgm:t>
        <a:bodyPr/>
        <a:lstStyle/>
        <a:p>
          <a:endParaRPr lang="ru-RU"/>
        </a:p>
      </dgm:t>
    </dgm:pt>
    <dgm:pt modelId="{FB46FB7F-5439-4E4D-AA24-1C51FEFFF48E}" type="pres">
      <dgm:prSet presAssocID="{12D0D8C8-6AF1-4D73-A756-75DF1744C6BD}" presName="parallelogram2" presStyleLbl="alignNode1" presStyleIdx="8" presStyleCnt="42"/>
      <dgm:spPr/>
      <dgm:t>
        <a:bodyPr/>
        <a:lstStyle/>
        <a:p>
          <a:endParaRPr lang="ru-RU"/>
        </a:p>
      </dgm:t>
    </dgm:pt>
    <dgm:pt modelId="{27088913-0655-4D8E-B85C-0D6CC71B75FD}" type="pres">
      <dgm:prSet presAssocID="{12D0D8C8-6AF1-4D73-A756-75DF1744C6BD}" presName="parallelogram3" presStyleLbl="alignNode1" presStyleIdx="9" presStyleCnt="42"/>
      <dgm:spPr/>
      <dgm:t>
        <a:bodyPr/>
        <a:lstStyle/>
        <a:p>
          <a:endParaRPr lang="ru-RU"/>
        </a:p>
      </dgm:t>
    </dgm:pt>
    <dgm:pt modelId="{C4E96984-51EF-4348-9CA9-1886758D6A7F}" type="pres">
      <dgm:prSet presAssocID="{12D0D8C8-6AF1-4D73-A756-75DF1744C6BD}" presName="parallelogram4" presStyleLbl="alignNode1" presStyleIdx="10" presStyleCnt="42"/>
      <dgm:spPr/>
      <dgm:t>
        <a:bodyPr/>
        <a:lstStyle/>
        <a:p>
          <a:endParaRPr lang="ru-RU"/>
        </a:p>
      </dgm:t>
    </dgm:pt>
    <dgm:pt modelId="{E72C708F-0AB5-409E-80EF-73C87F7A2E9F}" type="pres">
      <dgm:prSet presAssocID="{12D0D8C8-6AF1-4D73-A756-75DF1744C6BD}" presName="parallelogram5" presStyleLbl="alignNode1" presStyleIdx="11" presStyleCnt="42"/>
      <dgm:spPr/>
      <dgm:t>
        <a:bodyPr/>
        <a:lstStyle/>
        <a:p>
          <a:endParaRPr lang="ru-RU"/>
        </a:p>
      </dgm:t>
    </dgm:pt>
    <dgm:pt modelId="{1664962F-C09B-4FA6-B52A-41300F2A1CF8}" type="pres">
      <dgm:prSet presAssocID="{12D0D8C8-6AF1-4D73-A756-75DF1744C6BD}" presName="parallelogram6" presStyleLbl="alignNode1" presStyleIdx="12" presStyleCnt="42"/>
      <dgm:spPr/>
      <dgm:t>
        <a:bodyPr/>
        <a:lstStyle/>
        <a:p>
          <a:endParaRPr lang="ru-RU"/>
        </a:p>
      </dgm:t>
    </dgm:pt>
    <dgm:pt modelId="{4D5DA04D-2533-4F50-9C72-FB34082F8062}" type="pres">
      <dgm:prSet presAssocID="{12D0D8C8-6AF1-4D73-A756-75DF1744C6BD}" presName="parallelogram7" presStyleLbl="alignNode1" presStyleIdx="13" presStyleCnt="42"/>
      <dgm:spPr/>
      <dgm:t>
        <a:bodyPr/>
        <a:lstStyle/>
        <a:p>
          <a:endParaRPr lang="ru-RU"/>
        </a:p>
      </dgm:t>
    </dgm:pt>
    <dgm:pt modelId="{9A864218-4616-4C72-BB73-D4C057CE3C48}" type="pres">
      <dgm:prSet presAssocID="{2A280E7E-02E0-437E-B3DE-495AA7696460}" presName="sibTrans" presStyleCnt="0"/>
      <dgm:spPr/>
      <dgm:t>
        <a:bodyPr/>
        <a:lstStyle/>
        <a:p>
          <a:endParaRPr lang="ru-RU"/>
        </a:p>
      </dgm:t>
    </dgm:pt>
    <dgm:pt modelId="{1A5C9FF3-CCFF-4D6B-8B21-904A3F84898C}" type="pres">
      <dgm:prSet presAssocID="{FA64A00E-79CB-44C8-9650-7C756C1E3813}" presName="parenttextcomposite" presStyleCnt="0"/>
      <dgm:spPr/>
      <dgm:t>
        <a:bodyPr/>
        <a:lstStyle/>
        <a:p>
          <a:endParaRPr lang="ru-RU"/>
        </a:p>
      </dgm:t>
    </dgm:pt>
    <dgm:pt modelId="{018DCA6F-61AA-4250-AB6A-77F54FBF6ECE}" type="pres">
      <dgm:prSet presAssocID="{FA64A00E-79CB-44C8-9650-7C756C1E3813}" presName="parenttext" presStyleLbl="revTx" presStyleIdx="2" presStyleCnt="6">
        <dgm:presLayoutVars>
          <dgm:chMax/>
          <dgm:chPref val="2"/>
          <dgm:bulletEnabled val="1"/>
        </dgm:presLayoutVars>
      </dgm:prSet>
      <dgm:spPr/>
      <dgm:t>
        <a:bodyPr/>
        <a:lstStyle/>
        <a:p>
          <a:endParaRPr lang="ru-RU"/>
        </a:p>
      </dgm:t>
    </dgm:pt>
    <dgm:pt modelId="{5BEE6D98-C737-4606-938C-03F5E26688E8}" type="pres">
      <dgm:prSet presAssocID="{FA64A00E-79CB-44C8-9650-7C756C1E3813}" presName="parallelogramComposite" presStyleCnt="0"/>
      <dgm:spPr/>
      <dgm:t>
        <a:bodyPr/>
        <a:lstStyle/>
        <a:p>
          <a:endParaRPr lang="ru-RU"/>
        </a:p>
      </dgm:t>
    </dgm:pt>
    <dgm:pt modelId="{39F01850-F3BF-4ECA-959F-C5DCAFF44F38}" type="pres">
      <dgm:prSet presAssocID="{FA64A00E-79CB-44C8-9650-7C756C1E3813}" presName="parallelogram1" presStyleLbl="alignNode1" presStyleIdx="14" presStyleCnt="42"/>
      <dgm:spPr/>
      <dgm:t>
        <a:bodyPr/>
        <a:lstStyle/>
        <a:p>
          <a:endParaRPr lang="ru-RU"/>
        </a:p>
      </dgm:t>
    </dgm:pt>
    <dgm:pt modelId="{8B43E8C5-5124-48FA-BA9D-5799D1E84118}" type="pres">
      <dgm:prSet presAssocID="{FA64A00E-79CB-44C8-9650-7C756C1E3813}" presName="parallelogram2" presStyleLbl="alignNode1" presStyleIdx="15" presStyleCnt="42"/>
      <dgm:spPr/>
      <dgm:t>
        <a:bodyPr/>
        <a:lstStyle/>
        <a:p>
          <a:endParaRPr lang="ru-RU"/>
        </a:p>
      </dgm:t>
    </dgm:pt>
    <dgm:pt modelId="{1997C4AE-426A-4FD9-8122-2125316D3014}" type="pres">
      <dgm:prSet presAssocID="{FA64A00E-79CB-44C8-9650-7C756C1E3813}" presName="parallelogram3" presStyleLbl="alignNode1" presStyleIdx="16" presStyleCnt="42"/>
      <dgm:spPr/>
      <dgm:t>
        <a:bodyPr/>
        <a:lstStyle/>
        <a:p>
          <a:endParaRPr lang="ru-RU"/>
        </a:p>
      </dgm:t>
    </dgm:pt>
    <dgm:pt modelId="{DFC6B211-9D5E-4BE2-A9A9-6759ECE88D2D}" type="pres">
      <dgm:prSet presAssocID="{FA64A00E-79CB-44C8-9650-7C756C1E3813}" presName="parallelogram4" presStyleLbl="alignNode1" presStyleIdx="17" presStyleCnt="42"/>
      <dgm:spPr/>
      <dgm:t>
        <a:bodyPr/>
        <a:lstStyle/>
        <a:p>
          <a:endParaRPr lang="ru-RU"/>
        </a:p>
      </dgm:t>
    </dgm:pt>
    <dgm:pt modelId="{AF87FBE9-880A-4D53-8A1F-2810DBE622AF}" type="pres">
      <dgm:prSet presAssocID="{FA64A00E-79CB-44C8-9650-7C756C1E3813}" presName="parallelogram5" presStyleLbl="alignNode1" presStyleIdx="18" presStyleCnt="42"/>
      <dgm:spPr/>
      <dgm:t>
        <a:bodyPr/>
        <a:lstStyle/>
        <a:p>
          <a:endParaRPr lang="ru-RU"/>
        </a:p>
      </dgm:t>
    </dgm:pt>
    <dgm:pt modelId="{9C6EC451-80DA-443E-998B-D5A9697552E3}" type="pres">
      <dgm:prSet presAssocID="{FA64A00E-79CB-44C8-9650-7C756C1E3813}" presName="parallelogram6" presStyleLbl="alignNode1" presStyleIdx="19" presStyleCnt="42"/>
      <dgm:spPr/>
      <dgm:t>
        <a:bodyPr/>
        <a:lstStyle/>
        <a:p>
          <a:endParaRPr lang="ru-RU"/>
        </a:p>
      </dgm:t>
    </dgm:pt>
    <dgm:pt modelId="{B9F1AD2C-E9E1-4732-A6FB-AB79DE6765FE}" type="pres">
      <dgm:prSet presAssocID="{FA64A00E-79CB-44C8-9650-7C756C1E3813}" presName="parallelogram7" presStyleLbl="alignNode1" presStyleIdx="20" presStyleCnt="42"/>
      <dgm:spPr/>
      <dgm:t>
        <a:bodyPr/>
        <a:lstStyle/>
        <a:p>
          <a:endParaRPr lang="ru-RU"/>
        </a:p>
      </dgm:t>
    </dgm:pt>
    <dgm:pt modelId="{5369C4DA-EDAC-4D85-B965-96E2DF559E76}" type="pres">
      <dgm:prSet presAssocID="{1705703C-D2C9-4E4D-A79F-FD5E26B57377}" presName="sibTrans" presStyleCnt="0"/>
      <dgm:spPr/>
      <dgm:t>
        <a:bodyPr/>
        <a:lstStyle/>
        <a:p>
          <a:endParaRPr lang="ru-RU"/>
        </a:p>
      </dgm:t>
    </dgm:pt>
    <dgm:pt modelId="{AA0F913B-2D25-4822-88DD-04AB55F529F5}" type="pres">
      <dgm:prSet presAssocID="{52CBA217-B730-4D7C-92F1-F576DD628B08}" presName="parenttextcomposite" presStyleCnt="0"/>
      <dgm:spPr/>
      <dgm:t>
        <a:bodyPr/>
        <a:lstStyle/>
        <a:p>
          <a:endParaRPr lang="ru-RU"/>
        </a:p>
      </dgm:t>
    </dgm:pt>
    <dgm:pt modelId="{5028E75C-C948-4663-AE2B-8FC3F527E38C}" type="pres">
      <dgm:prSet presAssocID="{52CBA217-B730-4D7C-92F1-F576DD628B08}" presName="parenttext" presStyleLbl="revTx" presStyleIdx="3" presStyleCnt="6">
        <dgm:presLayoutVars>
          <dgm:chMax/>
          <dgm:chPref val="2"/>
          <dgm:bulletEnabled val="1"/>
        </dgm:presLayoutVars>
      </dgm:prSet>
      <dgm:spPr/>
      <dgm:t>
        <a:bodyPr/>
        <a:lstStyle/>
        <a:p>
          <a:endParaRPr lang="ru-RU"/>
        </a:p>
      </dgm:t>
    </dgm:pt>
    <dgm:pt modelId="{0A433BE4-94B7-4E83-8DD3-2FA2F05A6299}" type="pres">
      <dgm:prSet presAssocID="{52CBA217-B730-4D7C-92F1-F576DD628B08}" presName="parallelogramComposite" presStyleCnt="0"/>
      <dgm:spPr/>
      <dgm:t>
        <a:bodyPr/>
        <a:lstStyle/>
        <a:p>
          <a:endParaRPr lang="ru-RU"/>
        </a:p>
      </dgm:t>
    </dgm:pt>
    <dgm:pt modelId="{5AC66B74-F7C0-41B7-B712-80DEBC6BDFBA}" type="pres">
      <dgm:prSet presAssocID="{52CBA217-B730-4D7C-92F1-F576DD628B08}" presName="parallelogram1" presStyleLbl="alignNode1" presStyleIdx="21" presStyleCnt="42"/>
      <dgm:spPr/>
      <dgm:t>
        <a:bodyPr/>
        <a:lstStyle/>
        <a:p>
          <a:endParaRPr lang="ru-RU"/>
        </a:p>
      </dgm:t>
    </dgm:pt>
    <dgm:pt modelId="{2077D0C1-A4AF-4A87-9D25-D9D84F170A3F}" type="pres">
      <dgm:prSet presAssocID="{52CBA217-B730-4D7C-92F1-F576DD628B08}" presName="parallelogram2" presStyleLbl="alignNode1" presStyleIdx="22" presStyleCnt="42"/>
      <dgm:spPr/>
      <dgm:t>
        <a:bodyPr/>
        <a:lstStyle/>
        <a:p>
          <a:endParaRPr lang="ru-RU"/>
        </a:p>
      </dgm:t>
    </dgm:pt>
    <dgm:pt modelId="{1432A75A-BE5F-4DAF-B1A0-4191D3D4B29F}" type="pres">
      <dgm:prSet presAssocID="{52CBA217-B730-4D7C-92F1-F576DD628B08}" presName="parallelogram3" presStyleLbl="alignNode1" presStyleIdx="23" presStyleCnt="42"/>
      <dgm:spPr/>
      <dgm:t>
        <a:bodyPr/>
        <a:lstStyle/>
        <a:p>
          <a:endParaRPr lang="ru-RU"/>
        </a:p>
      </dgm:t>
    </dgm:pt>
    <dgm:pt modelId="{62BEAC8F-2DF9-4081-9602-01499D32F2A8}" type="pres">
      <dgm:prSet presAssocID="{52CBA217-B730-4D7C-92F1-F576DD628B08}" presName="parallelogram4" presStyleLbl="alignNode1" presStyleIdx="24" presStyleCnt="42"/>
      <dgm:spPr/>
      <dgm:t>
        <a:bodyPr/>
        <a:lstStyle/>
        <a:p>
          <a:endParaRPr lang="ru-RU"/>
        </a:p>
      </dgm:t>
    </dgm:pt>
    <dgm:pt modelId="{9B044546-502A-4B5D-99F9-5A9AB0FAE5FB}" type="pres">
      <dgm:prSet presAssocID="{52CBA217-B730-4D7C-92F1-F576DD628B08}" presName="parallelogram5" presStyleLbl="alignNode1" presStyleIdx="25" presStyleCnt="42"/>
      <dgm:spPr/>
      <dgm:t>
        <a:bodyPr/>
        <a:lstStyle/>
        <a:p>
          <a:endParaRPr lang="ru-RU"/>
        </a:p>
      </dgm:t>
    </dgm:pt>
    <dgm:pt modelId="{966A498E-61EC-41E9-8F3E-6F81EB831C21}" type="pres">
      <dgm:prSet presAssocID="{52CBA217-B730-4D7C-92F1-F576DD628B08}" presName="parallelogram6" presStyleLbl="alignNode1" presStyleIdx="26" presStyleCnt="42"/>
      <dgm:spPr/>
      <dgm:t>
        <a:bodyPr/>
        <a:lstStyle/>
        <a:p>
          <a:endParaRPr lang="ru-RU"/>
        </a:p>
      </dgm:t>
    </dgm:pt>
    <dgm:pt modelId="{43CF84A8-34F0-4E63-89F1-A7E29380BD82}" type="pres">
      <dgm:prSet presAssocID="{52CBA217-B730-4D7C-92F1-F576DD628B08}" presName="parallelogram7" presStyleLbl="alignNode1" presStyleIdx="27" presStyleCnt="42"/>
      <dgm:spPr/>
      <dgm:t>
        <a:bodyPr/>
        <a:lstStyle/>
        <a:p>
          <a:endParaRPr lang="ru-RU"/>
        </a:p>
      </dgm:t>
    </dgm:pt>
    <dgm:pt modelId="{65129C4B-EEF2-4742-93FC-B86472164D1F}" type="pres">
      <dgm:prSet presAssocID="{0948DCF5-E824-4031-94E4-EB436177A2AE}" presName="sibTrans" presStyleCnt="0"/>
      <dgm:spPr/>
      <dgm:t>
        <a:bodyPr/>
        <a:lstStyle/>
        <a:p>
          <a:endParaRPr lang="ru-RU"/>
        </a:p>
      </dgm:t>
    </dgm:pt>
    <dgm:pt modelId="{F7802E8E-3570-44C7-8288-ECEA4005994B}" type="pres">
      <dgm:prSet presAssocID="{B50878FC-6946-489E-A22B-A6A9FB4509DA}" presName="parenttextcomposite" presStyleCnt="0"/>
      <dgm:spPr/>
      <dgm:t>
        <a:bodyPr/>
        <a:lstStyle/>
        <a:p>
          <a:endParaRPr lang="ru-RU"/>
        </a:p>
      </dgm:t>
    </dgm:pt>
    <dgm:pt modelId="{CA20924D-61E8-4312-BD78-F1FDA273B2C3}" type="pres">
      <dgm:prSet presAssocID="{B50878FC-6946-489E-A22B-A6A9FB4509DA}" presName="parenttext" presStyleLbl="revTx" presStyleIdx="4" presStyleCnt="6" custScaleY="132643">
        <dgm:presLayoutVars>
          <dgm:chMax/>
          <dgm:chPref val="2"/>
          <dgm:bulletEnabled val="1"/>
        </dgm:presLayoutVars>
      </dgm:prSet>
      <dgm:spPr/>
      <dgm:t>
        <a:bodyPr/>
        <a:lstStyle/>
        <a:p>
          <a:endParaRPr lang="ru-RU"/>
        </a:p>
      </dgm:t>
    </dgm:pt>
    <dgm:pt modelId="{4983AF59-4863-425F-8CAD-3D583340A513}" type="pres">
      <dgm:prSet presAssocID="{B50878FC-6946-489E-A22B-A6A9FB4509DA}" presName="parallelogramComposite" presStyleCnt="0"/>
      <dgm:spPr/>
      <dgm:t>
        <a:bodyPr/>
        <a:lstStyle/>
        <a:p>
          <a:endParaRPr lang="ru-RU"/>
        </a:p>
      </dgm:t>
    </dgm:pt>
    <dgm:pt modelId="{1D040246-2276-481A-8965-51AF0EAB70C4}" type="pres">
      <dgm:prSet presAssocID="{B50878FC-6946-489E-A22B-A6A9FB4509DA}" presName="parallelogram1" presStyleLbl="alignNode1" presStyleIdx="28" presStyleCnt="42"/>
      <dgm:spPr/>
      <dgm:t>
        <a:bodyPr/>
        <a:lstStyle/>
        <a:p>
          <a:endParaRPr lang="ru-RU"/>
        </a:p>
      </dgm:t>
    </dgm:pt>
    <dgm:pt modelId="{E6DF93AF-2C07-4490-AFA4-265F819039D6}" type="pres">
      <dgm:prSet presAssocID="{B50878FC-6946-489E-A22B-A6A9FB4509DA}" presName="parallelogram2" presStyleLbl="alignNode1" presStyleIdx="29" presStyleCnt="42"/>
      <dgm:spPr/>
      <dgm:t>
        <a:bodyPr/>
        <a:lstStyle/>
        <a:p>
          <a:endParaRPr lang="ru-RU"/>
        </a:p>
      </dgm:t>
    </dgm:pt>
    <dgm:pt modelId="{C0105172-5BC1-4B6A-9C12-F10DBE04A00E}" type="pres">
      <dgm:prSet presAssocID="{B50878FC-6946-489E-A22B-A6A9FB4509DA}" presName="parallelogram3" presStyleLbl="alignNode1" presStyleIdx="30" presStyleCnt="42"/>
      <dgm:spPr/>
      <dgm:t>
        <a:bodyPr/>
        <a:lstStyle/>
        <a:p>
          <a:endParaRPr lang="ru-RU"/>
        </a:p>
      </dgm:t>
    </dgm:pt>
    <dgm:pt modelId="{069C6955-D4E5-4C25-9BEC-2E0E81A22924}" type="pres">
      <dgm:prSet presAssocID="{B50878FC-6946-489E-A22B-A6A9FB4509DA}" presName="parallelogram4" presStyleLbl="alignNode1" presStyleIdx="31" presStyleCnt="42"/>
      <dgm:spPr/>
      <dgm:t>
        <a:bodyPr/>
        <a:lstStyle/>
        <a:p>
          <a:endParaRPr lang="ru-RU"/>
        </a:p>
      </dgm:t>
    </dgm:pt>
    <dgm:pt modelId="{06536E13-DF5F-4F78-868B-2C2389F2005C}" type="pres">
      <dgm:prSet presAssocID="{B50878FC-6946-489E-A22B-A6A9FB4509DA}" presName="parallelogram5" presStyleLbl="alignNode1" presStyleIdx="32" presStyleCnt="42"/>
      <dgm:spPr/>
      <dgm:t>
        <a:bodyPr/>
        <a:lstStyle/>
        <a:p>
          <a:endParaRPr lang="ru-RU"/>
        </a:p>
      </dgm:t>
    </dgm:pt>
    <dgm:pt modelId="{E83AF4E0-2211-4A4F-B56E-4DF3D911E650}" type="pres">
      <dgm:prSet presAssocID="{B50878FC-6946-489E-A22B-A6A9FB4509DA}" presName="parallelogram6" presStyleLbl="alignNode1" presStyleIdx="33" presStyleCnt="42"/>
      <dgm:spPr/>
      <dgm:t>
        <a:bodyPr/>
        <a:lstStyle/>
        <a:p>
          <a:endParaRPr lang="ru-RU"/>
        </a:p>
      </dgm:t>
    </dgm:pt>
    <dgm:pt modelId="{BB856442-62DD-46DB-95BA-35CBD4CE9FE6}" type="pres">
      <dgm:prSet presAssocID="{B50878FC-6946-489E-A22B-A6A9FB4509DA}" presName="parallelogram7" presStyleLbl="alignNode1" presStyleIdx="34" presStyleCnt="42"/>
      <dgm:spPr/>
      <dgm:t>
        <a:bodyPr/>
        <a:lstStyle/>
        <a:p>
          <a:endParaRPr lang="ru-RU"/>
        </a:p>
      </dgm:t>
    </dgm:pt>
    <dgm:pt modelId="{B8A6AED1-4D72-476C-8A30-F3D01BC12B23}" type="pres">
      <dgm:prSet presAssocID="{3BF328F6-6C53-42D9-9DFA-D4DABB672D4E}" presName="sibTrans" presStyleCnt="0"/>
      <dgm:spPr/>
      <dgm:t>
        <a:bodyPr/>
        <a:lstStyle/>
        <a:p>
          <a:endParaRPr lang="ru-RU"/>
        </a:p>
      </dgm:t>
    </dgm:pt>
    <dgm:pt modelId="{C36786C2-276D-4BC2-9099-7BFD4292A084}" type="pres">
      <dgm:prSet presAssocID="{93583F53-8273-40F2-B4E4-26BA7D6F9E57}" presName="parenttextcomposite" presStyleCnt="0"/>
      <dgm:spPr/>
      <dgm:t>
        <a:bodyPr/>
        <a:lstStyle/>
        <a:p>
          <a:endParaRPr lang="ru-RU"/>
        </a:p>
      </dgm:t>
    </dgm:pt>
    <dgm:pt modelId="{650E4FA9-9194-4D12-A59F-A5D4F32F4A13}" type="pres">
      <dgm:prSet presAssocID="{93583F53-8273-40F2-B4E4-26BA7D6F9E57}" presName="parenttext" presStyleLbl="revTx" presStyleIdx="5" presStyleCnt="6" custScaleY="119428">
        <dgm:presLayoutVars>
          <dgm:chMax/>
          <dgm:chPref val="2"/>
          <dgm:bulletEnabled val="1"/>
        </dgm:presLayoutVars>
      </dgm:prSet>
      <dgm:spPr/>
      <dgm:t>
        <a:bodyPr/>
        <a:lstStyle/>
        <a:p>
          <a:endParaRPr lang="ru-RU"/>
        </a:p>
      </dgm:t>
    </dgm:pt>
    <dgm:pt modelId="{D23B3283-261B-41A1-B16A-67DA43E7EA3E}" type="pres">
      <dgm:prSet presAssocID="{93583F53-8273-40F2-B4E4-26BA7D6F9E57}" presName="parallelogramComposite" presStyleCnt="0"/>
      <dgm:spPr/>
      <dgm:t>
        <a:bodyPr/>
        <a:lstStyle/>
        <a:p>
          <a:endParaRPr lang="ru-RU"/>
        </a:p>
      </dgm:t>
    </dgm:pt>
    <dgm:pt modelId="{15E8968A-5A44-4019-BB9C-054C6648BA68}" type="pres">
      <dgm:prSet presAssocID="{93583F53-8273-40F2-B4E4-26BA7D6F9E57}" presName="parallelogram1" presStyleLbl="alignNode1" presStyleIdx="35" presStyleCnt="42"/>
      <dgm:spPr/>
      <dgm:t>
        <a:bodyPr/>
        <a:lstStyle/>
        <a:p>
          <a:endParaRPr lang="ru-RU"/>
        </a:p>
      </dgm:t>
    </dgm:pt>
    <dgm:pt modelId="{2DDED809-DC8F-4019-B00E-385FB60C7CD7}" type="pres">
      <dgm:prSet presAssocID="{93583F53-8273-40F2-B4E4-26BA7D6F9E57}" presName="parallelogram2" presStyleLbl="alignNode1" presStyleIdx="36" presStyleCnt="42"/>
      <dgm:spPr/>
      <dgm:t>
        <a:bodyPr/>
        <a:lstStyle/>
        <a:p>
          <a:endParaRPr lang="ru-RU"/>
        </a:p>
      </dgm:t>
    </dgm:pt>
    <dgm:pt modelId="{8643163E-72DA-4E40-AF27-D8651DD95CE9}" type="pres">
      <dgm:prSet presAssocID="{93583F53-8273-40F2-B4E4-26BA7D6F9E57}" presName="parallelogram3" presStyleLbl="alignNode1" presStyleIdx="37" presStyleCnt="42"/>
      <dgm:spPr/>
      <dgm:t>
        <a:bodyPr/>
        <a:lstStyle/>
        <a:p>
          <a:endParaRPr lang="ru-RU"/>
        </a:p>
      </dgm:t>
    </dgm:pt>
    <dgm:pt modelId="{51B9BE61-683F-4C6C-8535-65F4D44781D3}" type="pres">
      <dgm:prSet presAssocID="{93583F53-8273-40F2-B4E4-26BA7D6F9E57}" presName="parallelogram4" presStyleLbl="alignNode1" presStyleIdx="38" presStyleCnt="42"/>
      <dgm:spPr/>
      <dgm:t>
        <a:bodyPr/>
        <a:lstStyle/>
        <a:p>
          <a:endParaRPr lang="ru-RU"/>
        </a:p>
      </dgm:t>
    </dgm:pt>
    <dgm:pt modelId="{E6AB3D90-DAF6-45C1-BA4C-C4C9C9DC8547}" type="pres">
      <dgm:prSet presAssocID="{93583F53-8273-40F2-B4E4-26BA7D6F9E57}" presName="parallelogram5" presStyleLbl="alignNode1" presStyleIdx="39" presStyleCnt="42"/>
      <dgm:spPr/>
      <dgm:t>
        <a:bodyPr/>
        <a:lstStyle/>
        <a:p>
          <a:endParaRPr lang="ru-RU"/>
        </a:p>
      </dgm:t>
    </dgm:pt>
    <dgm:pt modelId="{8EABC11B-CE4C-44E4-A8DB-B4507096EFDE}" type="pres">
      <dgm:prSet presAssocID="{93583F53-8273-40F2-B4E4-26BA7D6F9E57}" presName="parallelogram6" presStyleLbl="alignNode1" presStyleIdx="40" presStyleCnt="42"/>
      <dgm:spPr/>
      <dgm:t>
        <a:bodyPr/>
        <a:lstStyle/>
        <a:p>
          <a:endParaRPr lang="ru-RU"/>
        </a:p>
      </dgm:t>
    </dgm:pt>
    <dgm:pt modelId="{35426672-0858-438C-89AA-0BE79A69E2C6}" type="pres">
      <dgm:prSet presAssocID="{93583F53-8273-40F2-B4E4-26BA7D6F9E57}" presName="parallelogram7" presStyleLbl="alignNode1" presStyleIdx="41" presStyleCnt="42"/>
      <dgm:spPr/>
      <dgm:t>
        <a:bodyPr/>
        <a:lstStyle/>
        <a:p>
          <a:endParaRPr lang="ru-RU"/>
        </a:p>
      </dgm:t>
    </dgm:pt>
  </dgm:ptLst>
  <dgm:cxnLst>
    <dgm:cxn modelId="{054FEBFD-8665-48C8-84A9-9EA8FFE1888D}" type="presOf" srcId="{952ECEDC-31A5-4934-B169-A77CE855B57C}" destId="{7B19504B-B17B-4F04-A2BC-4D0039312143}" srcOrd="0" destOrd="0" presId="urn:microsoft.com/office/officeart/2008/layout/VerticalAccentList"/>
    <dgm:cxn modelId="{99F93B77-AABC-436B-8FAD-60E7631EB6AF}" type="presOf" srcId="{93583F53-8273-40F2-B4E4-26BA7D6F9E57}" destId="{650E4FA9-9194-4D12-A59F-A5D4F32F4A13}" srcOrd="0" destOrd="0" presId="urn:microsoft.com/office/officeart/2008/layout/VerticalAccentList"/>
    <dgm:cxn modelId="{263781F2-49D3-4DAB-8570-094C16072EB9}" srcId="{952ECEDC-31A5-4934-B169-A77CE855B57C}" destId="{12D0D8C8-6AF1-4D73-A756-75DF1744C6BD}" srcOrd="1" destOrd="0" parTransId="{C42303BF-748F-4BF8-81AD-FDF9A8FF5464}" sibTransId="{2A280E7E-02E0-437E-B3DE-495AA7696460}"/>
    <dgm:cxn modelId="{B7A5A8D2-D71A-48E5-9903-438285901D34}" type="presOf" srcId="{B50878FC-6946-489E-A22B-A6A9FB4509DA}" destId="{CA20924D-61E8-4312-BD78-F1FDA273B2C3}" srcOrd="0" destOrd="0" presId="urn:microsoft.com/office/officeart/2008/layout/VerticalAccentList"/>
    <dgm:cxn modelId="{BCDE533F-FA46-47DD-9336-214CE0E308FF}" type="presOf" srcId="{FA64A00E-79CB-44C8-9650-7C756C1E3813}" destId="{018DCA6F-61AA-4250-AB6A-77F54FBF6ECE}" srcOrd="0" destOrd="0" presId="urn:microsoft.com/office/officeart/2008/layout/VerticalAccentList"/>
    <dgm:cxn modelId="{33BEC33B-0C28-4B50-BFDA-D2503D465763}" srcId="{952ECEDC-31A5-4934-B169-A77CE855B57C}" destId="{93583F53-8273-40F2-B4E4-26BA7D6F9E57}" srcOrd="5" destOrd="0" parTransId="{F5EE09A1-2C1E-4B2B-BA00-9E6D6D7ABB7E}" sibTransId="{36F4CD47-62CD-4569-BB4D-BFD52BDAFEF8}"/>
    <dgm:cxn modelId="{901746B0-C0BB-474A-AB66-DA9E2742DE3C}" srcId="{952ECEDC-31A5-4934-B169-A77CE855B57C}" destId="{E8330DBC-87CA-4C49-B0CE-62224176FE0F}" srcOrd="0" destOrd="0" parTransId="{A0182B3C-122F-4654-AE45-EA666F53FF92}" sibTransId="{0FA90EAD-F84D-4230-B53F-9DDA6795E73C}"/>
    <dgm:cxn modelId="{B2962F70-757D-4707-9E75-1846EF2C0680}" type="presOf" srcId="{E8330DBC-87CA-4C49-B0CE-62224176FE0F}" destId="{34BC6AB1-C933-4B42-A092-5E97016AFC98}" srcOrd="0" destOrd="0" presId="urn:microsoft.com/office/officeart/2008/layout/VerticalAccentList"/>
    <dgm:cxn modelId="{A52DCAB1-6A63-4179-9C8B-A35710584BA4}" srcId="{952ECEDC-31A5-4934-B169-A77CE855B57C}" destId="{52CBA217-B730-4D7C-92F1-F576DD628B08}" srcOrd="3" destOrd="0" parTransId="{395E29A2-83B8-4099-AC8B-539D38026764}" sibTransId="{0948DCF5-E824-4031-94E4-EB436177A2AE}"/>
    <dgm:cxn modelId="{089231F6-710F-4E6D-A5B4-C9B5FCEF89A3}" type="presOf" srcId="{52CBA217-B730-4D7C-92F1-F576DD628B08}" destId="{5028E75C-C948-4663-AE2B-8FC3F527E38C}" srcOrd="0" destOrd="0" presId="urn:microsoft.com/office/officeart/2008/layout/VerticalAccentList"/>
    <dgm:cxn modelId="{6E5B2CE4-70F8-4162-BE37-9A5C80C3E3F1}" type="presOf" srcId="{12D0D8C8-6AF1-4D73-A756-75DF1744C6BD}" destId="{BFA7198C-9A3F-4463-8B89-E0EBDF4DB288}" srcOrd="0" destOrd="0" presId="urn:microsoft.com/office/officeart/2008/layout/VerticalAccentList"/>
    <dgm:cxn modelId="{CE99F122-E71F-4C8D-A9F2-E93FA292D885}" srcId="{952ECEDC-31A5-4934-B169-A77CE855B57C}" destId="{FA64A00E-79CB-44C8-9650-7C756C1E3813}" srcOrd="2" destOrd="0" parTransId="{4BD01E19-932C-43A4-B7D1-D7A3D0C7C591}" sibTransId="{1705703C-D2C9-4E4D-A79F-FD5E26B57377}"/>
    <dgm:cxn modelId="{E33CFAFC-7390-44E4-8C3E-62289B25A867}" srcId="{952ECEDC-31A5-4934-B169-A77CE855B57C}" destId="{B50878FC-6946-489E-A22B-A6A9FB4509DA}" srcOrd="4" destOrd="0" parTransId="{E3352747-DEC4-4D63-9989-3330BB12A244}" sibTransId="{3BF328F6-6C53-42D9-9DFA-D4DABB672D4E}"/>
    <dgm:cxn modelId="{2AAC3544-324A-42CD-A72A-B62ADB6243C0}" type="presParOf" srcId="{7B19504B-B17B-4F04-A2BC-4D0039312143}" destId="{FAF2E2DB-0CC1-4EEC-B47C-32FD181CFD5D}" srcOrd="0" destOrd="0" presId="urn:microsoft.com/office/officeart/2008/layout/VerticalAccentList"/>
    <dgm:cxn modelId="{934D9FB0-2D56-4550-B67E-0AEF15CC9A7B}" type="presParOf" srcId="{FAF2E2DB-0CC1-4EEC-B47C-32FD181CFD5D}" destId="{34BC6AB1-C933-4B42-A092-5E97016AFC98}" srcOrd="0" destOrd="0" presId="urn:microsoft.com/office/officeart/2008/layout/VerticalAccentList"/>
    <dgm:cxn modelId="{2AE7CC9E-81D6-46CB-905D-DAA7E057AA12}" type="presParOf" srcId="{7B19504B-B17B-4F04-A2BC-4D0039312143}" destId="{D21B13C1-9732-442E-AC64-600E54C0D04C}" srcOrd="1" destOrd="0" presId="urn:microsoft.com/office/officeart/2008/layout/VerticalAccentList"/>
    <dgm:cxn modelId="{0C3E5909-18C7-431F-AE4E-FD3CDB56E090}" type="presParOf" srcId="{D21B13C1-9732-442E-AC64-600E54C0D04C}" destId="{205C0DBE-F316-4EF8-93D4-9E290A091DD6}" srcOrd="0" destOrd="0" presId="urn:microsoft.com/office/officeart/2008/layout/VerticalAccentList"/>
    <dgm:cxn modelId="{4E77F5F0-4E17-4946-88AC-1D16824E740D}" type="presParOf" srcId="{D21B13C1-9732-442E-AC64-600E54C0D04C}" destId="{D35EB6EE-E566-4CB7-BD4F-B58A53CC73A5}" srcOrd="1" destOrd="0" presId="urn:microsoft.com/office/officeart/2008/layout/VerticalAccentList"/>
    <dgm:cxn modelId="{99FA140F-B07D-4C75-9617-E60137B6657B}" type="presParOf" srcId="{D21B13C1-9732-442E-AC64-600E54C0D04C}" destId="{AD25BE07-01F2-4902-BBE1-894C49968099}" srcOrd="2" destOrd="0" presId="urn:microsoft.com/office/officeart/2008/layout/VerticalAccentList"/>
    <dgm:cxn modelId="{076DFA67-6CBF-44A9-9A85-F0D7723A8A84}" type="presParOf" srcId="{D21B13C1-9732-442E-AC64-600E54C0D04C}" destId="{C9F01C58-C58E-4CEF-BBA5-7FF21A5C3635}" srcOrd="3" destOrd="0" presId="urn:microsoft.com/office/officeart/2008/layout/VerticalAccentList"/>
    <dgm:cxn modelId="{EA3CA8E3-4D9C-4C75-8EB8-5DBDE547B816}" type="presParOf" srcId="{D21B13C1-9732-442E-AC64-600E54C0D04C}" destId="{17B5953F-6BCC-4946-B12A-8E3FF498215F}" srcOrd="4" destOrd="0" presId="urn:microsoft.com/office/officeart/2008/layout/VerticalAccentList"/>
    <dgm:cxn modelId="{5420B50A-2463-4DF6-B043-55952F1AB8A3}" type="presParOf" srcId="{D21B13C1-9732-442E-AC64-600E54C0D04C}" destId="{A964C4DF-C6E7-42ED-9B0E-660FF31D78C8}" srcOrd="5" destOrd="0" presId="urn:microsoft.com/office/officeart/2008/layout/VerticalAccentList"/>
    <dgm:cxn modelId="{914ED1EC-FBC5-46E3-B025-617608E69C46}" type="presParOf" srcId="{D21B13C1-9732-442E-AC64-600E54C0D04C}" destId="{94C2E21C-4603-4085-B3A6-6DBDB27E0C41}" srcOrd="6" destOrd="0" presId="urn:microsoft.com/office/officeart/2008/layout/VerticalAccentList"/>
    <dgm:cxn modelId="{A9B1EACB-D0E7-4F41-B964-EB89037E2ECA}" type="presParOf" srcId="{7B19504B-B17B-4F04-A2BC-4D0039312143}" destId="{2DC31348-DCCA-4928-9C05-A1DD0EED65B5}" srcOrd="2" destOrd="0" presId="urn:microsoft.com/office/officeart/2008/layout/VerticalAccentList"/>
    <dgm:cxn modelId="{9945164D-07AB-4827-8BE8-BCC5C7A70D5D}" type="presParOf" srcId="{7B19504B-B17B-4F04-A2BC-4D0039312143}" destId="{6D47F46E-DC3B-44C4-8A79-C2C63FD8087B}" srcOrd="3" destOrd="0" presId="urn:microsoft.com/office/officeart/2008/layout/VerticalAccentList"/>
    <dgm:cxn modelId="{8FD2F808-6073-4436-9324-BBAC8201BCFD}" type="presParOf" srcId="{6D47F46E-DC3B-44C4-8A79-C2C63FD8087B}" destId="{BFA7198C-9A3F-4463-8B89-E0EBDF4DB288}" srcOrd="0" destOrd="0" presId="urn:microsoft.com/office/officeart/2008/layout/VerticalAccentList"/>
    <dgm:cxn modelId="{5F045899-007B-492B-AB6A-7A474C95E175}" type="presParOf" srcId="{7B19504B-B17B-4F04-A2BC-4D0039312143}" destId="{6A342CD4-D00D-4CE9-96E9-663827FD3600}" srcOrd="4" destOrd="0" presId="urn:microsoft.com/office/officeart/2008/layout/VerticalAccentList"/>
    <dgm:cxn modelId="{FDDE54AC-E3B0-4958-A72C-147432638534}" type="presParOf" srcId="{6A342CD4-D00D-4CE9-96E9-663827FD3600}" destId="{BA56F1D2-3806-49BD-9657-CE6A34788362}" srcOrd="0" destOrd="0" presId="urn:microsoft.com/office/officeart/2008/layout/VerticalAccentList"/>
    <dgm:cxn modelId="{E40230A8-3E30-49BC-83D4-AACCD7B4F3B0}" type="presParOf" srcId="{6A342CD4-D00D-4CE9-96E9-663827FD3600}" destId="{FB46FB7F-5439-4E4D-AA24-1C51FEFFF48E}" srcOrd="1" destOrd="0" presId="urn:microsoft.com/office/officeart/2008/layout/VerticalAccentList"/>
    <dgm:cxn modelId="{702FEC7C-506F-4A4E-A330-48FFBB6E42CA}" type="presParOf" srcId="{6A342CD4-D00D-4CE9-96E9-663827FD3600}" destId="{27088913-0655-4D8E-B85C-0D6CC71B75FD}" srcOrd="2" destOrd="0" presId="urn:microsoft.com/office/officeart/2008/layout/VerticalAccentList"/>
    <dgm:cxn modelId="{31DDE609-767A-4337-9CE3-5A8EE7F3F5A8}" type="presParOf" srcId="{6A342CD4-D00D-4CE9-96E9-663827FD3600}" destId="{C4E96984-51EF-4348-9CA9-1886758D6A7F}" srcOrd="3" destOrd="0" presId="urn:microsoft.com/office/officeart/2008/layout/VerticalAccentList"/>
    <dgm:cxn modelId="{1399F3B4-B6B3-4A97-8E91-A602D8916561}" type="presParOf" srcId="{6A342CD4-D00D-4CE9-96E9-663827FD3600}" destId="{E72C708F-0AB5-409E-80EF-73C87F7A2E9F}" srcOrd="4" destOrd="0" presId="urn:microsoft.com/office/officeart/2008/layout/VerticalAccentList"/>
    <dgm:cxn modelId="{05478567-EC3B-4264-839F-3D631C0F447C}" type="presParOf" srcId="{6A342CD4-D00D-4CE9-96E9-663827FD3600}" destId="{1664962F-C09B-4FA6-B52A-41300F2A1CF8}" srcOrd="5" destOrd="0" presId="urn:microsoft.com/office/officeart/2008/layout/VerticalAccentList"/>
    <dgm:cxn modelId="{C0475E57-1EAC-4AEB-B9B4-D370C6D419E6}" type="presParOf" srcId="{6A342CD4-D00D-4CE9-96E9-663827FD3600}" destId="{4D5DA04D-2533-4F50-9C72-FB34082F8062}" srcOrd="6" destOrd="0" presId="urn:microsoft.com/office/officeart/2008/layout/VerticalAccentList"/>
    <dgm:cxn modelId="{1504F12B-2E5A-4CF0-A374-0C7CBDF8C3DD}" type="presParOf" srcId="{7B19504B-B17B-4F04-A2BC-4D0039312143}" destId="{9A864218-4616-4C72-BB73-D4C057CE3C48}" srcOrd="5" destOrd="0" presId="urn:microsoft.com/office/officeart/2008/layout/VerticalAccentList"/>
    <dgm:cxn modelId="{189E681D-F74F-47B0-85B1-2BC041EBA6DE}" type="presParOf" srcId="{7B19504B-B17B-4F04-A2BC-4D0039312143}" destId="{1A5C9FF3-CCFF-4D6B-8B21-904A3F84898C}" srcOrd="6" destOrd="0" presId="urn:microsoft.com/office/officeart/2008/layout/VerticalAccentList"/>
    <dgm:cxn modelId="{CA79B0E8-4511-420E-A984-3B86DAA21BA9}" type="presParOf" srcId="{1A5C9FF3-CCFF-4D6B-8B21-904A3F84898C}" destId="{018DCA6F-61AA-4250-AB6A-77F54FBF6ECE}" srcOrd="0" destOrd="0" presId="urn:microsoft.com/office/officeart/2008/layout/VerticalAccentList"/>
    <dgm:cxn modelId="{C2A39417-5267-43AB-872A-941EF1D5CC92}" type="presParOf" srcId="{7B19504B-B17B-4F04-A2BC-4D0039312143}" destId="{5BEE6D98-C737-4606-938C-03F5E26688E8}" srcOrd="7" destOrd="0" presId="urn:microsoft.com/office/officeart/2008/layout/VerticalAccentList"/>
    <dgm:cxn modelId="{7D5692B0-5505-4A76-9EC8-FEACF6FB6E2C}" type="presParOf" srcId="{5BEE6D98-C737-4606-938C-03F5E26688E8}" destId="{39F01850-F3BF-4ECA-959F-C5DCAFF44F38}" srcOrd="0" destOrd="0" presId="urn:microsoft.com/office/officeart/2008/layout/VerticalAccentList"/>
    <dgm:cxn modelId="{DF2E6FFD-294A-4DA8-8C46-D9A656F9F88B}" type="presParOf" srcId="{5BEE6D98-C737-4606-938C-03F5E26688E8}" destId="{8B43E8C5-5124-48FA-BA9D-5799D1E84118}" srcOrd="1" destOrd="0" presId="urn:microsoft.com/office/officeart/2008/layout/VerticalAccentList"/>
    <dgm:cxn modelId="{C255ED6B-40DD-4C24-914D-F4626298D686}" type="presParOf" srcId="{5BEE6D98-C737-4606-938C-03F5E26688E8}" destId="{1997C4AE-426A-4FD9-8122-2125316D3014}" srcOrd="2" destOrd="0" presId="urn:microsoft.com/office/officeart/2008/layout/VerticalAccentList"/>
    <dgm:cxn modelId="{58EF94E5-CE31-4DC9-9C44-D976B9BDC666}" type="presParOf" srcId="{5BEE6D98-C737-4606-938C-03F5E26688E8}" destId="{DFC6B211-9D5E-4BE2-A9A9-6759ECE88D2D}" srcOrd="3" destOrd="0" presId="urn:microsoft.com/office/officeart/2008/layout/VerticalAccentList"/>
    <dgm:cxn modelId="{18BE7E56-8F80-47B4-B81D-9F85480FDD3F}" type="presParOf" srcId="{5BEE6D98-C737-4606-938C-03F5E26688E8}" destId="{AF87FBE9-880A-4D53-8A1F-2810DBE622AF}" srcOrd="4" destOrd="0" presId="urn:microsoft.com/office/officeart/2008/layout/VerticalAccentList"/>
    <dgm:cxn modelId="{29DC8F38-D5CD-465F-8547-CBB9B459FDEE}" type="presParOf" srcId="{5BEE6D98-C737-4606-938C-03F5E26688E8}" destId="{9C6EC451-80DA-443E-998B-D5A9697552E3}" srcOrd="5" destOrd="0" presId="urn:microsoft.com/office/officeart/2008/layout/VerticalAccentList"/>
    <dgm:cxn modelId="{ADFBE1DE-352F-496B-9222-268E3E734A1C}" type="presParOf" srcId="{5BEE6D98-C737-4606-938C-03F5E26688E8}" destId="{B9F1AD2C-E9E1-4732-A6FB-AB79DE6765FE}" srcOrd="6" destOrd="0" presId="urn:microsoft.com/office/officeart/2008/layout/VerticalAccentList"/>
    <dgm:cxn modelId="{AFE8AB4B-01A8-4620-971A-14831CD9E654}" type="presParOf" srcId="{7B19504B-B17B-4F04-A2BC-4D0039312143}" destId="{5369C4DA-EDAC-4D85-B965-96E2DF559E76}" srcOrd="8" destOrd="0" presId="urn:microsoft.com/office/officeart/2008/layout/VerticalAccentList"/>
    <dgm:cxn modelId="{46C8C7E1-0FF2-4B0B-865D-4BE1AB6F1016}" type="presParOf" srcId="{7B19504B-B17B-4F04-A2BC-4D0039312143}" destId="{AA0F913B-2D25-4822-88DD-04AB55F529F5}" srcOrd="9" destOrd="0" presId="urn:microsoft.com/office/officeart/2008/layout/VerticalAccentList"/>
    <dgm:cxn modelId="{102C5347-E728-40F8-9085-8040E956C520}" type="presParOf" srcId="{AA0F913B-2D25-4822-88DD-04AB55F529F5}" destId="{5028E75C-C948-4663-AE2B-8FC3F527E38C}" srcOrd="0" destOrd="0" presId="urn:microsoft.com/office/officeart/2008/layout/VerticalAccentList"/>
    <dgm:cxn modelId="{D73E2F8A-9ABC-4FE3-9CBA-355CF6C30C6D}" type="presParOf" srcId="{7B19504B-B17B-4F04-A2BC-4D0039312143}" destId="{0A433BE4-94B7-4E83-8DD3-2FA2F05A6299}" srcOrd="10" destOrd="0" presId="urn:microsoft.com/office/officeart/2008/layout/VerticalAccentList"/>
    <dgm:cxn modelId="{04F2A76B-51A5-49A9-9694-FA4F04305890}" type="presParOf" srcId="{0A433BE4-94B7-4E83-8DD3-2FA2F05A6299}" destId="{5AC66B74-F7C0-41B7-B712-80DEBC6BDFBA}" srcOrd="0" destOrd="0" presId="urn:microsoft.com/office/officeart/2008/layout/VerticalAccentList"/>
    <dgm:cxn modelId="{9DB53C5E-8FD0-4023-B91E-89482B40A7B9}" type="presParOf" srcId="{0A433BE4-94B7-4E83-8DD3-2FA2F05A6299}" destId="{2077D0C1-A4AF-4A87-9D25-D9D84F170A3F}" srcOrd="1" destOrd="0" presId="urn:microsoft.com/office/officeart/2008/layout/VerticalAccentList"/>
    <dgm:cxn modelId="{A12AA44A-BD94-436A-AE10-F41C14810035}" type="presParOf" srcId="{0A433BE4-94B7-4E83-8DD3-2FA2F05A6299}" destId="{1432A75A-BE5F-4DAF-B1A0-4191D3D4B29F}" srcOrd="2" destOrd="0" presId="urn:microsoft.com/office/officeart/2008/layout/VerticalAccentList"/>
    <dgm:cxn modelId="{BBF0A0DA-4105-40D3-B080-8AA0AB704267}" type="presParOf" srcId="{0A433BE4-94B7-4E83-8DD3-2FA2F05A6299}" destId="{62BEAC8F-2DF9-4081-9602-01499D32F2A8}" srcOrd="3" destOrd="0" presId="urn:microsoft.com/office/officeart/2008/layout/VerticalAccentList"/>
    <dgm:cxn modelId="{21D4460C-B05E-4630-A104-C776E39EA61C}" type="presParOf" srcId="{0A433BE4-94B7-4E83-8DD3-2FA2F05A6299}" destId="{9B044546-502A-4B5D-99F9-5A9AB0FAE5FB}" srcOrd="4" destOrd="0" presId="urn:microsoft.com/office/officeart/2008/layout/VerticalAccentList"/>
    <dgm:cxn modelId="{98DF5787-1D77-4E76-9DD9-3BA119C23DAD}" type="presParOf" srcId="{0A433BE4-94B7-4E83-8DD3-2FA2F05A6299}" destId="{966A498E-61EC-41E9-8F3E-6F81EB831C21}" srcOrd="5" destOrd="0" presId="urn:microsoft.com/office/officeart/2008/layout/VerticalAccentList"/>
    <dgm:cxn modelId="{DE79600C-B1E8-4067-A3FF-AFB1F2F64EA0}" type="presParOf" srcId="{0A433BE4-94B7-4E83-8DD3-2FA2F05A6299}" destId="{43CF84A8-34F0-4E63-89F1-A7E29380BD82}" srcOrd="6" destOrd="0" presId="urn:microsoft.com/office/officeart/2008/layout/VerticalAccentList"/>
    <dgm:cxn modelId="{3CF4C6BE-3FBA-4822-AC31-150F8396A647}" type="presParOf" srcId="{7B19504B-B17B-4F04-A2BC-4D0039312143}" destId="{65129C4B-EEF2-4742-93FC-B86472164D1F}" srcOrd="11" destOrd="0" presId="urn:microsoft.com/office/officeart/2008/layout/VerticalAccentList"/>
    <dgm:cxn modelId="{E7727DBC-0BE8-47A4-BE35-0D92FEABCA62}" type="presParOf" srcId="{7B19504B-B17B-4F04-A2BC-4D0039312143}" destId="{F7802E8E-3570-44C7-8288-ECEA4005994B}" srcOrd="12" destOrd="0" presId="urn:microsoft.com/office/officeart/2008/layout/VerticalAccentList"/>
    <dgm:cxn modelId="{166C400C-C134-41FC-A716-C6D538C76BAD}" type="presParOf" srcId="{F7802E8E-3570-44C7-8288-ECEA4005994B}" destId="{CA20924D-61E8-4312-BD78-F1FDA273B2C3}" srcOrd="0" destOrd="0" presId="urn:microsoft.com/office/officeart/2008/layout/VerticalAccentList"/>
    <dgm:cxn modelId="{59E08A65-58CA-48F3-8769-ED5B95490C93}" type="presParOf" srcId="{7B19504B-B17B-4F04-A2BC-4D0039312143}" destId="{4983AF59-4863-425F-8CAD-3D583340A513}" srcOrd="13" destOrd="0" presId="urn:microsoft.com/office/officeart/2008/layout/VerticalAccentList"/>
    <dgm:cxn modelId="{3EA7C259-783C-439F-B5C7-99F09B4BDF35}" type="presParOf" srcId="{4983AF59-4863-425F-8CAD-3D583340A513}" destId="{1D040246-2276-481A-8965-51AF0EAB70C4}" srcOrd="0" destOrd="0" presId="urn:microsoft.com/office/officeart/2008/layout/VerticalAccentList"/>
    <dgm:cxn modelId="{28B40408-F8CB-43E7-8EE1-67457EA8A4D6}" type="presParOf" srcId="{4983AF59-4863-425F-8CAD-3D583340A513}" destId="{E6DF93AF-2C07-4490-AFA4-265F819039D6}" srcOrd="1" destOrd="0" presId="urn:microsoft.com/office/officeart/2008/layout/VerticalAccentList"/>
    <dgm:cxn modelId="{52FC0E53-5ED8-42AE-AF47-8B8CA563265E}" type="presParOf" srcId="{4983AF59-4863-425F-8CAD-3D583340A513}" destId="{C0105172-5BC1-4B6A-9C12-F10DBE04A00E}" srcOrd="2" destOrd="0" presId="urn:microsoft.com/office/officeart/2008/layout/VerticalAccentList"/>
    <dgm:cxn modelId="{076D8140-60C0-4758-A2FC-A8794ADB85C2}" type="presParOf" srcId="{4983AF59-4863-425F-8CAD-3D583340A513}" destId="{069C6955-D4E5-4C25-9BEC-2E0E81A22924}" srcOrd="3" destOrd="0" presId="urn:microsoft.com/office/officeart/2008/layout/VerticalAccentList"/>
    <dgm:cxn modelId="{C837C908-CA03-4C86-80CD-4437E41AE5A9}" type="presParOf" srcId="{4983AF59-4863-425F-8CAD-3D583340A513}" destId="{06536E13-DF5F-4F78-868B-2C2389F2005C}" srcOrd="4" destOrd="0" presId="urn:microsoft.com/office/officeart/2008/layout/VerticalAccentList"/>
    <dgm:cxn modelId="{54D4D283-1719-441B-938D-C5F462B3A8CC}" type="presParOf" srcId="{4983AF59-4863-425F-8CAD-3D583340A513}" destId="{E83AF4E0-2211-4A4F-B56E-4DF3D911E650}" srcOrd="5" destOrd="0" presId="urn:microsoft.com/office/officeart/2008/layout/VerticalAccentList"/>
    <dgm:cxn modelId="{FB82FEB6-8375-42E5-A0E0-B71F9A21DCAB}" type="presParOf" srcId="{4983AF59-4863-425F-8CAD-3D583340A513}" destId="{BB856442-62DD-46DB-95BA-35CBD4CE9FE6}" srcOrd="6" destOrd="0" presId="urn:microsoft.com/office/officeart/2008/layout/VerticalAccentList"/>
    <dgm:cxn modelId="{B804A8B8-83F2-48F3-8361-ABA8108BCDDB}" type="presParOf" srcId="{7B19504B-B17B-4F04-A2BC-4D0039312143}" destId="{B8A6AED1-4D72-476C-8A30-F3D01BC12B23}" srcOrd="14" destOrd="0" presId="urn:microsoft.com/office/officeart/2008/layout/VerticalAccentList"/>
    <dgm:cxn modelId="{A707CD44-75AD-4E61-9D55-4FC85C7E03A2}" type="presParOf" srcId="{7B19504B-B17B-4F04-A2BC-4D0039312143}" destId="{C36786C2-276D-4BC2-9099-7BFD4292A084}" srcOrd="15" destOrd="0" presId="urn:microsoft.com/office/officeart/2008/layout/VerticalAccentList"/>
    <dgm:cxn modelId="{17BF904C-AF69-4343-9E55-1A079CC1F033}" type="presParOf" srcId="{C36786C2-276D-4BC2-9099-7BFD4292A084}" destId="{650E4FA9-9194-4D12-A59F-A5D4F32F4A13}" srcOrd="0" destOrd="0" presId="urn:microsoft.com/office/officeart/2008/layout/VerticalAccentList"/>
    <dgm:cxn modelId="{D8C7EED0-A4EF-4E28-B378-4C8849B865C7}" type="presParOf" srcId="{7B19504B-B17B-4F04-A2BC-4D0039312143}" destId="{D23B3283-261B-41A1-B16A-67DA43E7EA3E}" srcOrd="16" destOrd="0" presId="urn:microsoft.com/office/officeart/2008/layout/VerticalAccentList"/>
    <dgm:cxn modelId="{0C1BBAD9-9895-4030-9452-42C97CFD4752}" type="presParOf" srcId="{D23B3283-261B-41A1-B16A-67DA43E7EA3E}" destId="{15E8968A-5A44-4019-BB9C-054C6648BA68}" srcOrd="0" destOrd="0" presId="urn:microsoft.com/office/officeart/2008/layout/VerticalAccentList"/>
    <dgm:cxn modelId="{748386F1-534E-4C05-8BFA-EEDBD14EF917}" type="presParOf" srcId="{D23B3283-261B-41A1-B16A-67DA43E7EA3E}" destId="{2DDED809-DC8F-4019-B00E-385FB60C7CD7}" srcOrd="1" destOrd="0" presId="urn:microsoft.com/office/officeart/2008/layout/VerticalAccentList"/>
    <dgm:cxn modelId="{036C8559-BD79-495A-AF8D-725122EB239D}" type="presParOf" srcId="{D23B3283-261B-41A1-B16A-67DA43E7EA3E}" destId="{8643163E-72DA-4E40-AF27-D8651DD95CE9}" srcOrd="2" destOrd="0" presId="urn:microsoft.com/office/officeart/2008/layout/VerticalAccentList"/>
    <dgm:cxn modelId="{09BD01C2-8E00-4883-B0C8-47885A5F9AEA}" type="presParOf" srcId="{D23B3283-261B-41A1-B16A-67DA43E7EA3E}" destId="{51B9BE61-683F-4C6C-8535-65F4D44781D3}" srcOrd="3" destOrd="0" presId="urn:microsoft.com/office/officeart/2008/layout/VerticalAccentList"/>
    <dgm:cxn modelId="{1EDC40F4-710F-43DE-B0E4-85FE905E1E2C}" type="presParOf" srcId="{D23B3283-261B-41A1-B16A-67DA43E7EA3E}" destId="{E6AB3D90-DAF6-45C1-BA4C-C4C9C9DC8547}" srcOrd="4" destOrd="0" presId="urn:microsoft.com/office/officeart/2008/layout/VerticalAccentList"/>
    <dgm:cxn modelId="{E87CA0B6-2F23-4EAF-8598-EE28999AD1B7}" type="presParOf" srcId="{D23B3283-261B-41A1-B16A-67DA43E7EA3E}" destId="{8EABC11B-CE4C-44E4-A8DB-B4507096EFDE}" srcOrd="5" destOrd="0" presId="urn:microsoft.com/office/officeart/2008/layout/VerticalAccentList"/>
    <dgm:cxn modelId="{9BEA41D0-B49E-488D-8B6D-1F739247665B}" type="presParOf" srcId="{D23B3283-261B-41A1-B16A-67DA43E7EA3E}" destId="{35426672-0858-438C-89AA-0BE79A69E2C6}"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0FBF902-837A-43FC-8441-FDB012C9F1E8}" type="doc">
      <dgm:prSet loTypeId="urn:microsoft.com/office/officeart/2005/8/layout/default" loCatId="list" qsTypeId="urn:microsoft.com/office/officeart/2005/8/quickstyle/3d2" qsCatId="3D" csTypeId="urn:microsoft.com/office/officeart/2005/8/colors/colorful2" csCatId="colorful" phldr="1"/>
      <dgm:spPr/>
      <dgm:t>
        <a:bodyPr/>
        <a:lstStyle/>
        <a:p>
          <a:endParaRPr lang="ru-RU"/>
        </a:p>
      </dgm:t>
    </dgm:pt>
    <dgm:pt modelId="{D97BB1CA-6DDC-4448-BC69-3FA314FFFABE}">
      <dgm:prSet phldrT="[Текст]" custT="1"/>
      <dgm:spPr/>
      <dgm:t>
        <a:bodyPr/>
        <a:lstStyle/>
        <a:p>
          <a:pPr algn="ctr"/>
          <a:r>
            <a:rPr lang="ru-RU" sz="1800">
              <a:solidFill>
                <a:schemeClr val="tx1"/>
              </a:solidFill>
              <a:latin typeface="Times New Roman" panose="02020603050405020304" pitchFamily="18" charset="0"/>
              <a:cs typeface="Times New Roman" panose="02020603050405020304" pitchFamily="18" charset="0"/>
            </a:rPr>
            <a:t>Если на переводном векселе имеются подписи лиц, не способных обязываться по переводному векселю, подписи подложенные или подписи вымышленных лиц, или же подписи, которые по всякому иному основанию не могут обязывать тех лиц, которые их поставили или от имени которых он подписан, то подписи других лиц все же не теряют силы.</a:t>
          </a:r>
        </a:p>
      </dgm:t>
    </dgm:pt>
    <dgm:pt modelId="{F184A167-04CC-4B4C-ACF2-41D0D32380B1}" type="parTrans" cxnId="{3C37B3B5-30B1-4681-BB19-8981F9DE86F5}">
      <dgm:prSet/>
      <dgm:spPr/>
      <dgm:t>
        <a:bodyPr/>
        <a:lstStyle/>
        <a:p>
          <a:pPr algn="ctr"/>
          <a:endParaRPr lang="ru-RU" sz="1800">
            <a:solidFill>
              <a:schemeClr val="tx1"/>
            </a:solidFill>
            <a:latin typeface="Times New Roman" panose="02020603050405020304" pitchFamily="18" charset="0"/>
            <a:cs typeface="Times New Roman" panose="02020603050405020304" pitchFamily="18" charset="0"/>
          </a:endParaRPr>
        </a:p>
      </dgm:t>
    </dgm:pt>
    <dgm:pt modelId="{1FC3FA81-368A-4735-A141-92FE53C198E6}" type="sibTrans" cxnId="{3C37B3B5-30B1-4681-BB19-8981F9DE86F5}">
      <dgm:prSet/>
      <dgm:spPr/>
      <dgm:t>
        <a:bodyPr/>
        <a:lstStyle/>
        <a:p>
          <a:pPr algn="ctr"/>
          <a:endParaRPr lang="ru-RU" sz="1800">
            <a:solidFill>
              <a:schemeClr val="tx1"/>
            </a:solidFill>
            <a:latin typeface="Times New Roman" panose="02020603050405020304" pitchFamily="18" charset="0"/>
            <a:cs typeface="Times New Roman" panose="02020603050405020304" pitchFamily="18" charset="0"/>
          </a:endParaRPr>
        </a:p>
      </dgm:t>
    </dgm:pt>
    <dgm:pt modelId="{80E7709E-13D6-478D-8FD3-C59B24C37F2B}">
      <dgm:prSet custT="1"/>
      <dgm:spPr/>
      <dgm:t>
        <a:bodyPr/>
        <a:lstStyle/>
        <a:p>
          <a:pPr algn="ctr"/>
          <a:r>
            <a:rPr lang="ru-RU" sz="1800">
              <a:solidFill>
                <a:schemeClr val="tx1"/>
              </a:solidFill>
              <a:latin typeface="Times New Roman" panose="02020603050405020304" pitchFamily="18" charset="0"/>
              <a:cs typeface="Times New Roman" panose="02020603050405020304" pitchFamily="18" charset="0"/>
            </a:rPr>
            <a:t>Отсутствующая подпись на векселе может быть восполнена при условии, что официально заверенное заявление, написанное на переводном векселе, удостоверит волю того, кто должен был поставить свою подпись.</a:t>
          </a:r>
          <a:endParaRPr lang="en-US" sz="1800">
            <a:solidFill>
              <a:schemeClr val="tx1"/>
            </a:solidFill>
            <a:latin typeface="Times New Roman" panose="02020603050405020304" pitchFamily="18" charset="0"/>
            <a:cs typeface="Times New Roman" panose="02020603050405020304" pitchFamily="18" charset="0"/>
          </a:endParaRPr>
        </a:p>
      </dgm:t>
    </dgm:pt>
    <dgm:pt modelId="{C2C6D990-8437-4293-A68C-C465ED914192}" type="parTrans" cxnId="{706CCE4B-CB1E-4F6A-84AC-4A0E5171F37B}">
      <dgm:prSet/>
      <dgm:spPr/>
      <dgm:t>
        <a:bodyPr/>
        <a:lstStyle/>
        <a:p>
          <a:pPr algn="ctr"/>
          <a:endParaRPr lang="ru-RU" sz="1800">
            <a:solidFill>
              <a:schemeClr val="tx1"/>
            </a:solidFill>
            <a:latin typeface="Times New Roman" panose="02020603050405020304" pitchFamily="18" charset="0"/>
            <a:cs typeface="Times New Roman" panose="02020603050405020304" pitchFamily="18" charset="0"/>
          </a:endParaRPr>
        </a:p>
      </dgm:t>
    </dgm:pt>
    <dgm:pt modelId="{11EC86BD-E5A5-4EB9-8B13-5F1AFC7FA70A}" type="sibTrans" cxnId="{706CCE4B-CB1E-4F6A-84AC-4A0E5171F37B}">
      <dgm:prSet/>
      <dgm:spPr/>
      <dgm:t>
        <a:bodyPr/>
        <a:lstStyle/>
        <a:p>
          <a:pPr algn="ctr"/>
          <a:endParaRPr lang="ru-RU" sz="1800">
            <a:solidFill>
              <a:schemeClr val="tx1"/>
            </a:solidFill>
            <a:latin typeface="Times New Roman" panose="02020603050405020304" pitchFamily="18" charset="0"/>
            <a:cs typeface="Times New Roman" panose="02020603050405020304" pitchFamily="18" charset="0"/>
          </a:endParaRPr>
        </a:p>
      </dgm:t>
    </dgm:pt>
    <dgm:pt modelId="{2193B795-5F18-4B0B-AA17-526314EBBC00}">
      <dgm:prSet custT="1"/>
      <dgm:spPr/>
      <dgm:t>
        <a:bodyPr/>
        <a:lstStyle/>
        <a:p>
          <a:pPr algn="ctr"/>
          <a:r>
            <a:rPr lang="ru-RU" sz="1800">
              <a:solidFill>
                <a:schemeClr val="tx1"/>
              </a:solidFill>
              <a:latin typeface="Times New Roman" panose="02020603050405020304" pitchFamily="18" charset="0"/>
              <a:cs typeface="Times New Roman" panose="02020603050405020304" pitchFamily="18" charset="0"/>
            </a:rPr>
            <a:t>Каждый, кто подписал переводный вексель в качестве представителя лица, от имени которого он не был уполномочен действовать, обязан как сторона по векселю и, если он уплатил, имеет те же права, которые имел бы тот, кто был указан в качестве представляемого. В таком же положении находится представитель, который превысил свои полномочия.</a:t>
          </a:r>
          <a:endParaRPr lang="en-US" sz="1800">
            <a:solidFill>
              <a:schemeClr val="tx1"/>
            </a:solidFill>
            <a:latin typeface="Times New Roman" panose="02020603050405020304" pitchFamily="18" charset="0"/>
            <a:cs typeface="Times New Roman" panose="02020603050405020304" pitchFamily="18" charset="0"/>
          </a:endParaRPr>
        </a:p>
      </dgm:t>
    </dgm:pt>
    <dgm:pt modelId="{9C8C478F-9393-4A2E-A689-73ED3200B0A0}" type="parTrans" cxnId="{54F5E21C-5386-47A7-A9A5-E8BE24AB7458}">
      <dgm:prSet/>
      <dgm:spPr/>
      <dgm:t>
        <a:bodyPr/>
        <a:lstStyle/>
        <a:p>
          <a:pPr algn="ctr"/>
          <a:endParaRPr lang="ru-RU" sz="1800">
            <a:solidFill>
              <a:schemeClr val="tx1"/>
            </a:solidFill>
            <a:latin typeface="Times New Roman" panose="02020603050405020304" pitchFamily="18" charset="0"/>
            <a:cs typeface="Times New Roman" panose="02020603050405020304" pitchFamily="18" charset="0"/>
          </a:endParaRPr>
        </a:p>
      </dgm:t>
    </dgm:pt>
    <dgm:pt modelId="{6C22F48C-F833-4EA0-B6F6-D0B000DF7558}" type="sibTrans" cxnId="{54F5E21C-5386-47A7-A9A5-E8BE24AB7458}">
      <dgm:prSet/>
      <dgm:spPr/>
      <dgm:t>
        <a:bodyPr/>
        <a:lstStyle/>
        <a:p>
          <a:pPr algn="ctr"/>
          <a:endParaRPr lang="ru-RU" sz="1800">
            <a:solidFill>
              <a:schemeClr val="tx1"/>
            </a:solidFill>
            <a:latin typeface="Times New Roman" panose="02020603050405020304" pitchFamily="18" charset="0"/>
            <a:cs typeface="Times New Roman" panose="02020603050405020304" pitchFamily="18" charset="0"/>
          </a:endParaRPr>
        </a:p>
      </dgm:t>
    </dgm:pt>
    <dgm:pt modelId="{B629D6AB-14EE-4E55-BE9D-69F5E0C439E3}" type="pres">
      <dgm:prSet presAssocID="{D0FBF902-837A-43FC-8441-FDB012C9F1E8}" presName="diagram" presStyleCnt="0">
        <dgm:presLayoutVars>
          <dgm:dir/>
          <dgm:resizeHandles val="exact"/>
        </dgm:presLayoutVars>
      </dgm:prSet>
      <dgm:spPr/>
      <dgm:t>
        <a:bodyPr/>
        <a:lstStyle/>
        <a:p>
          <a:endParaRPr lang="ru-RU"/>
        </a:p>
      </dgm:t>
    </dgm:pt>
    <dgm:pt modelId="{B448A9C8-FD77-462A-A977-66CDD846C230}" type="pres">
      <dgm:prSet presAssocID="{D97BB1CA-6DDC-4448-BC69-3FA314FFFABE}" presName="node" presStyleLbl="node1" presStyleIdx="0" presStyleCnt="3">
        <dgm:presLayoutVars>
          <dgm:bulletEnabled val="1"/>
        </dgm:presLayoutVars>
      </dgm:prSet>
      <dgm:spPr/>
      <dgm:t>
        <a:bodyPr/>
        <a:lstStyle/>
        <a:p>
          <a:endParaRPr lang="ru-RU"/>
        </a:p>
      </dgm:t>
    </dgm:pt>
    <dgm:pt modelId="{F0462F07-819E-412D-A609-4304C5EB6997}" type="pres">
      <dgm:prSet presAssocID="{1FC3FA81-368A-4735-A141-92FE53C198E6}" presName="sibTrans" presStyleCnt="0"/>
      <dgm:spPr/>
      <dgm:t>
        <a:bodyPr/>
        <a:lstStyle/>
        <a:p>
          <a:endParaRPr lang="ru-RU"/>
        </a:p>
      </dgm:t>
    </dgm:pt>
    <dgm:pt modelId="{1CA3825C-7C5E-4ADC-8142-56268ACFEBAD}" type="pres">
      <dgm:prSet presAssocID="{80E7709E-13D6-478D-8FD3-C59B24C37F2B}" presName="node" presStyleLbl="node1" presStyleIdx="1" presStyleCnt="3">
        <dgm:presLayoutVars>
          <dgm:bulletEnabled val="1"/>
        </dgm:presLayoutVars>
      </dgm:prSet>
      <dgm:spPr/>
      <dgm:t>
        <a:bodyPr/>
        <a:lstStyle/>
        <a:p>
          <a:endParaRPr lang="ru-RU"/>
        </a:p>
      </dgm:t>
    </dgm:pt>
    <dgm:pt modelId="{741874B2-A914-4F5A-9A3B-D7216C482152}" type="pres">
      <dgm:prSet presAssocID="{11EC86BD-E5A5-4EB9-8B13-5F1AFC7FA70A}" presName="sibTrans" presStyleCnt="0"/>
      <dgm:spPr/>
      <dgm:t>
        <a:bodyPr/>
        <a:lstStyle/>
        <a:p>
          <a:endParaRPr lang="ru-RU"/>
        </a:p>
      </dgm:t>
    </dgm:pt>
    <dgm:pt modelId="{B0358E29-A9AC-4E88-B29F-F1E3B9209F5B}" type="pres">
      <dgm:prSet presAssocID="{2193B795-5F18-4B0B-AA17-526314EBBC00}" presName="node" presStyleLbl="node1" presStyleIdx="2" presStyleCnt="3">
        <dgm:presLayoutVars>
          <dgm:bulletEnabled val="1"/>
        </dgm:presLayoutVars>
      </dgm:prSet>
      <dgm:spPr/>
      <dgm:t>
        <a:bodyPr/>
        <a:lstStyle/>
        <a:p>
          <a:endParaRPr lang="ru-RU"/>
        </a:p>
      </dgm:t>
    </dgm:pt>
  </dgm:ptLst>
  <dgm:cxnLst>
    <dgm:cxn modelId="{54F5E21C-5386-47A7-A9A5-E8BE24AB7458}" srcId="{D0FBF902-837A-43FC-8441-FDB012C9F1E8}" destId="{2193B795-5F18-4B0B-AA17-526314EBBC00}" srcOrd="2" destOrd="0" parTransId="{9C8C478F-9393-4A2E-A689-73ED3200B0A0}" sibTransId="{6C22F48C-F833-4EA0-B6F6-D0B000DF7558}"/>
    <dgm:cxn modelId="{EF6E608B-B47B-4907-B47B-671E1CAFAD9F}" type="presOf" srcId="{D97BB1CA-6DDC-4448-BC69-3FA314FFFABE}" destId="{B448A9C8-FD77-462A-A977-66CDD846C230}" srcOrd="0" destOrd="0" presId="urn:microsoft.com/office/officeart/2005/8/layout/default"/>
    <dgm:cxn modelId="{706CCE4B-CB1E-4F6A-84AC-4A0E5171F37B}" srcId="{D0FBF902-837A-43FC-8441-FDB012C9F1E8}" destId="{80E7709E-13D6-478D-8FD3-C59B24C37F2B}" srcOrd="1" destOrd="0" parTransId="{C2C6D990-8437-4293-A68C-C465ED914192}" sibTransId="{11EC86BD-E5A5-4EB9-8B13-5F1AFC7FA70A}"/>
    <dgm:cxn modelId="{3C37B3B5-30B1-4681-BB19-8981F9DE86F5}" srcId="{D0FBF902-837A-43FC-8441-FDB012C9F1E8}" destId="{D97BB1CA-6DDC-4448-BC69-3FA314FFFABE}" srcOrd="0" destOrd="0" parTransId="{F184A167-04CC-4B4C-ACF2-41D0D32380B1}" sibTransId="{1FC3FA81-368A-4735-A141-92FE53C198E6}"/>
    <dgm:cxn modelId="{E99A834F-21C0-4D3A-8D6C-BAB88B4D2740}" type="presOf" srcId="{2193B795-5F18-4B0B-AA17-526314EBBC00}" destId="{B0358E29-A9AC-4E88-B29F-F1E3B9209F5B}" srcOrd="0" destOrd="0" presId="urn:microsoft.com/office/officeart/2005/8/layout/default"/>
    <dgm:cxn modelId="{A9F555A1-E54E-4376-A00F-7C3A2DA77197}" type="presOf" srcId="{D0FBF902-837A-43FC-8441-FDB012C9F1E8}" destId="{B629D6AB-14EE-4E55-BE9D-69F5E0C439E3}" srcOrd="0" destOrd="0" presId="urn:microsoft.com/office/officeart/2005/8/layout/default"/>
    <dgm:cxn modelId="{F57C65D7-EA62-4FED-8129-D6487262F1EA}" type="presOf" srcId="{80E7709E-13D6-478D-8FD3-C59B24C37F2B}" destId="{1CA3825C-7C5E-4ADC-8142-56268ACFEBAD}" srcOrd="0" destOrd="0" presId="urn:microsoft.com/office/officeart/2005/8/layout/default"/>
    <dgm:cxn modelId="{2A04DCEF-61B9-495A-9893-6A96161C3F86}" type="presParOf" srcId="{B629D6AB-14EE-4E55-BE9D-69F5E0C439E3}" destId="{B448A9C8-FD77-462A-A977-66CDD846C230}" srcOrd="0" destOrd="0" presId="urn:microsoft.com/office/officeart/2005/8/layout/default"/>
    <dgm:cxn modelId="{2E8F467F-9B10-4BBD-AA16-BC14CD12939A}" type="presParOf" srcId="{B629D6AB-14EE-4E55-BE9D-69F5E0C439E3}" destId="{F0462F07-819E-412D-A609-4304C5EB6997}" srcOrd="1" destOrd="0" presId="urn:microsoft.com/office/officeart/2005/8/layout/default"/>
    <dgm:cxn modelId="{228C8E7E-9AD4-4747-9B12-321C26253643}" type="presParOf" srcId="{B629D6AB-14EE-4E55-BE9D-69F5E0C439E3}" destId="{1CA3825C-7C5E-4ADC-8142-56268ACFEBAD}" srcOrd="2" destOrd="0" presId="urn:microsoft.com/office/officeart/2005/8/layout/default"/>
    <dgm:cxn modelId="{74DB93FA-6020-4696-86C1-9CD2260C149C}" type="presParOf" srcId="{B629D6AB-14EE-4E55-BE9D-69F5E0C439E3}" destId="{741874B2-A914-4F5A-9A3B-D7216C482152}" srcOrd="3" destOrd="0" presId="urn:microsoft.com/office/officeart/2005/8/layout/default"/>
    <dgm:cxn modelId="{19533F15-2F66-466F-BB6E-1902FFA657DB}" type="presParOf" srcId="{B629D6AB-14EE-4E55-BE9D-69F5E0C439E3}" destId="{B0358E29-A9AC-4E88-B29F-F1E3B9209F5B}"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B222C55-1CB1-4927-8E96-86B78C95B549}" type="doc">
      <dgm:prSet loTypeId="urn:microsoft.com/office/officeart/2005/8/layout/hList3" loCatId="list" qsTypeId="urn:microsoft.com/office/officeart/2005/8/quickstyle/3d1" qsCatId="3D" csTypeId="urn:microsoft.com/office/officeart/2005/8/colors/accent1_2" csCatId="accent1" phldr="1"/>
      <dgm:spPr/>
      <dgm:t>
        <a:bodyPr/>
        <a:lstStyle/>
        <a:p>
          <a:endParaRPr lang="ru-RU"/>
        </a:p>
      </dgm:t>
    </dgm:pt>
    <dgm:pt modelId="{A2E91E32-0CCC-4AE5-861C-249A33BBEB45}">
      <dgm:prSet phldrT="[Текст]" custT="1"/>
      <dgm:spPr/>
      <dgm:t>
        <a:bodyPr/>
        <a:lstStyle/>
        <a:p>
          <a:r>
            <a:rPr lang="ru-RU" sz="3200" dirty="0">
              <a:solidFill>
                <a:schemeClr val="tx1"/>
              </a:solidFill>
              <a:latin typeface="Times New Roman" panose="02020603050405020304" pitchFamily="18" charset="0"/>
              <a:cs typeface="Times New Roman" panose="02020603050405020304" pitchFamily="18" charset="0"/>
            </a:rPr>
            <a:t>Согласно статье 83 Закона «О вексельном обращении в Республике Казахстан» от 28 апреля 1997 г. банки могут осуществлять следующие виды операций с векселями:</a:t>
          </a:r>
        </a:p>
      </dgm:t>
    </dgm:pt>
    <dgm:pt modelId="{8B4B8DFD-31FF-464E-B75B-E4CC8659474A}" type="parTrans" cxnId="{CAF76DE1-1F88-4D62-B581-1E50D046E3B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2F8934F-8B85-46C3-BFCF-82D320D283EF}" type="sibTrans" cxnId="{CAF76DE1-1F88-4D62-B581-1E50D046E3B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7398325-5506-4C1E-9E64-0F1B5EEBDFF8}">
      <dgm:prSet phldrT="[Текст]" custT="1"/>
      <dgm:spPr/>
      <dgm:t>
        <a:bodyPr/>
        <a:lstStyle/>
        <a:p>
          <a:r>
            <a:rPr lang="ru-RU" sz="1800" dirty="0">
              <a:solidFill>
                <a:schemeClr val="tx1"/>
              </a:solidFill>
              <a:latin typeface="Times New Roman" panose="02020603050405020304" pitchFamily="18" charset="0"/>
              <a:cs typeface="Times New Roman" panose="02020603050405020304" pitchFamily="18" charset="0"/>
            </a:rPr>
            <a:t>принятие векселей на инкассо</a:t>
          </a:r>
        </a:p>
      </dgm:t>
    </dgm:pt>
    <dgm:pt modelId="{4ED19A2D-600A-4BEA-8633-A12F3E97DF7E}" type="parTrans" cxnId="{B8EA2A5C-48AB-4F0A-8EB3-4F9409DADABD}">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245E452-49F0-4971-863A-DAD50E896986}" type="sibTrans" cxnId="{B8EA2A5C-48AB-4F0A-8EB3-4F9409DADABD}">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8916FAC9-970C-4815-A0FD-B334B7A152C3}">
      <dgm:prSet phldrT="[Текст]"/>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4F757AD-2626-4DD4-ADA0-E8D63B114583}" type="parTrans" cxnId="{DBC0CF40-6D54-4E8B-9060-1894DD909094}">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D871BD68-EDE1-4273-86C2-8BA4C0224E00}" type="sibTrans" cxnId="{DBC0CF40-6D54-4E8B-9060-1894DD909094}">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003BF761-B067-4D2A-911F-499B03CEE7DA}">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предоставление услуг по оплате векселей плательщиком</a:t>
          </a:r>
          <a:endParaRPr lang="en-US" sz="1800">
            <a:solidFill>
              <a:schemeClr val="tx1"/>
            </a:solidFill>
            <a:latin typeface="Times New Roman" panose="02020603050405020304" pitchFamily="18" charset="0"/>
            <a:cs typeface="Times New Roman" panose="02020603050405020304" pitchFamily="18" charset="0"/>
          </a:endParaRPr>
        </a:p>
      </dgm:t>
    </dgm:pt>
    <dgm:pt modelId="{1143F888-525F-4148-B8A8-597A2025FDBC}" type="parTrans" cxnId="{A9E20B1D-8BB8-4960-A3A9-35003EEA073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1312800-9AEA-4B44-9ED3-90986D843220}" type="sibTrans" cxnId="{A9E20B1D-8BB8-4960-A3A9-35003EEA073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BC2EDE0-2861-46A5-BA8F-6FA0BF0768DC}">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оплата домицилированных векселей</a:t>
          </a:r>
          <a:endParaRPr lang="en-US" sz="1800">
            <a:solidFill>
              <a:schemeClr val="tx1"/>
            </a:solidFill>
            <a:latin typeface="Times New Roman" panose="02020603050405020304" pitchFamily="18" charset="0"/>
            <a:cs typeface="Times New Roman" panose="02020603050405020304" pitchFamily="18" charset="0"/>
          </a:endParaRPr>
        </a:p>
      </dgm:t>
    </dgm:pt>
    <dgm:pt modelId="{2C32A6AC-D1E0-4CD2-B1D3-D612E6FDE951}" type="parTrans" cxnId="{BD1D5343-5513-4AB5-8BAC-DEEC07B6CD32}">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58F11CC-D2AF-4D7B-95CA-83545BD84AA6}" type="sibTrans" cxnId="{BD1D5343-5513-4AB5-8BAC-DEEC07B6CD32}">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13418DB-A926-4A9F-BAB6-A4CACD712F09}">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акцепт векселей в порядке посредничества</a:t>
          </a:r>
          <a:endParaRPr lang="en-US" sz="1800">
            <a:solidFill>
              <a:schemeClr val="tx1"/>
            </a:solidFill>
            <a:latin typeface="Times New Roman" panose="02020603050405020304" pitchFamily="18" charset="0"/>
            <a:cs typeface="Times New Roman" panose="02020603050405020304" pitchFamily="18" charset="0"/>
          </a:endParaRPr>
        </a:p>
      </dgm:t>
    </dgm:pt>
    <dgm:pt modelId="{E9D74E81-3404-48C3-9F33-8A1A92BA7D7C}" type="parTrans" cxnId="{BCC250C7-3E21-4295-9F95-E0A8B424694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E605607E-7444-4EE6-8258-1966C9C064D9}" type="sibTrans" cxnId="{BCC250C7-3E21-4295-9F95-E0A8B424694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114CB316-9BCB-415F-974B-2EB0BC55CA14}">
      <dgm:prSet custT="1"/>
      <dgm:spPr/>
      <dgm:t>
        <a:bodyPr/>
        <a:lstStyle/>
        <a:p>
          <a:r>
            <a:rPr lang="ru-RU" sz="1800" dirty="0" err="1">
              <a:solidFill>
                <a:schemeClr val="tx1"/>
              </a:solidFill>
              <a:latin typeface="Times New Roman" panose="02020603050405020304" pitchFamily="18" charset="0"/>
              <a:cs typeface="Times New Roman" panose="02020603050405020304" pitchFamily="18" charset="0"/>
            </a:rPr>
            <a:t>авалирование</a:t>
          </a:r>
          <a:r>
            <a:rPr lang="ru-RU" sz="1800" dirty="0">
              <a:solidFill>
                <a:schemeClr val="tx1"/>
              </a:solidFill>
              <a:latin typeface="Times New Roman" panose="02020603050405020304" pitchFamily="18" charset="0"/>
              <a:cs typeface="Times New Roman" panose="02020603050405020304" pitchFamily="18" charset="0"/>
            </a:rPr>
            <a:t> векселей. Банки вправе </a:t>
          </a:r>
          <a:r>
            <a:rPr lang="ru-RU" sz="1800" dirty="0" err="1">
              <a:solidFill>
                <a:schemeClr val="tx1"/>
              </a:solidFill>
              <a:latin typeface="Times New Roman" panose="02020603050405020304" pitchFamily="18" charset="0"/>
              <a:cs typeface="Times New Roman" panose="02020603050405020304" pitchFamily="18" charset="0"/>
            </a:rPr>
            <a:t>авалировать</a:t>
          </a:r>
          <a:r>
            <a:rPr lang="ru-RU" sz="1800" dirty="0">
              <a:solidFill>
                <a:schemeClr val="tx1"/>
              </a:solidFill>
              <a:latin typeface="Times New Roman" panose="02020603050405020304" pitchFamily="18" charset="0"/>
              <a:cs typeface="Times New Roman" panose="02020603050405020304" pitchFamily="18" charset="0"/>
            </a:rPr>
            <a:t> векселя только при наличии лицензии на выдачу банковских гарантий, предусматривающих исполнение в денежной форме</a:t>
          </a:r>
          <a:endParaRPr lang="en-US" sz="1800" dirty="0">
            <a:solidFill>
              <a:schemeClr val="tx1"/>
            </a:solidFill>
            <a:latin typeface="Times New Roman" panose="02020603050405020304" pitchFamily="18" charset="0"/>
            <a:cs typeface="Times New Roman" panose="02020603050405020304" pitchFamily="18" charset="0"/>
          </a:endParaRPr>
        </a:p>
      </dgm:t>
    </dgm:pt>
    <dgm:pt modelId="{9F993A05-81F5-4B31-B909-77197EDA11CC}" type="parTrans" cxnId="{0F905F35-F4A9-40FF-93AB-AD82F352FA0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D927D3BD-A052-41FE-B0F8-F48887856EEB}" type="sibTrans" cxnId="{0F905F35-F4A9-40FF-93AB-AD82F352FA0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0F555A99-12FF-4729-BB53-03777A5EC7CE}">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учет векселей. Операции по учету векселей осуществляют только учетные конторы</a:t>
          </a:r>
          <a:endParaRPr lang="en-US" sz="1800">
            <a:solidFill>
              <a:schemeClr val="tx1"/>
            </a:solidFill>
            <a:latin typeface="Times New Roman" panose="02020603050405020304" pitchFamily="18" charset="0"/>
            <a:cs typeface="Times New Roman" panose="02020603050405020304" pitchFamily="18" charset="0"/>
          </a:endParaRPr>
        </a:p>
      </dgm:t>
    </dgm:pt>
    <dgm:pt modelId="{EE6CCE25-0171-4DF4-AC08-C188168D1766}" type="parTrans" cxnId="{39763A34-EEA2-4559-9788-E2B96D2D01F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215DA4D-6436-41AF-A8EF-5117CBE48199}" type="sibTrans" cxnId="{39763A34-EEA2-4559-9788-E2B96D2D01F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DFD5414-4F82-42A8-91C3-F6B2D68517F5}" type="pres">
      <dgm:prSet presAssocID="{4B222C55-1CB1-4927-8E96-86B78C95B549}" presName="composite" presStyleCnt="0">
        <dgm:presLayoutVars>
          <dgm:chMax val="1"/>
          <dgm:dir/>
          <dgm:resizeHandles val="exact"/>
        </dgm:presLayoutVars>
      </dgm:prSet>
      <dgm:spPr/>
      <dgm:t>
        <a:bodyPr/>
        <a:lstStyle/>
        <a:p>
          <a:endParaRPr lang="ru-RU"/>
        </a:p>
      </dgm:t>
    </dgm:pt>
    <dgm:pt modelId="{9D2CD63E-E555-4073-8B8B-7E90BD21F7AD}" type="pres">
      <dgm:prSet presAssocID="{A2E91E32-0CCC-4AE5-861C-249A33BBEB45}" presName="roof" presStyleLbl="dkBgShp" presStyleIdx="0" presStyleCnt="2" custLinFactNeighborX="-248"/>
      <dgm:spPr/>
      <dgm:t>
        <a:bodyPr/>
        <a:lstStyle/>
        <a:p>
          <a:endParaRPr lang="ru-RU"/>
        </a:p>
      </dgm:t>
    </dgm:pt>
    <dgm:pt modelId="{B84B4102-DD92-4C7C-8FF9-7AD8BE7B9D67}" type="pres">
      <dgm:prSet presAssocID="{A2E91E32-0CCC-4AE5-861C-249A33BBEB45}" presName="pillars" presStyleCnt="0"/>
      <dgm:spPr/>
      <dgm:t>
        <a:bodyPr/>
        <a:lstStyle/>
        <a:p>
          <a:endParaRPr lang="ru-RU"/>
        </a:p>
      </dgm:t>
    </dgm:pt>
    <dgm:pt modelId="{4A38227C-4BA6-43C9-9C4E-3B5E28782ADF}" type="pres">
      <dgm:prSet presAssocID="{A2E91E32-0CCC-4AE5-861C-249A33BBEB45}" presName="pillar1" presStyleLbl="node1" presStyleIdx="0" presStyleCnt="6">
        <dgm:presLayoutVars>
          <dgm:bulletEnabled val="1"/>
        </dgm:presLayoutVars>
      </dgm:prSet>
      <dgm:spPr/>
      <dgm:t>
        <a:bodyPr/>
        <a:lstStyle/>
        <a:p>
          <a:endParaRPr lang="ru-RU"/>
        </a:p>
      </dgm:t>
    </dgm:pt>
    <dgm:pt modelId="{681CD6E1-1381-4242-90C2-4C6E8A0B52EE}" type="pres">
      <dgm:prSet presAssocID="{003BF761-B067-4D2A-911F-499B03CEE7DA}" presName="pillarX" presStyleLbl="node1" presStyleIdx="1" presStyleCnt="6">
        <dgm:presLayoutVars>
          <dgm:bulletEnabled val="1"/>
        </dgm:presLayoutVars>
      </dgm:prSet>
      <dgm:spPr/>
      <dgm:t>
        <a:bodyPr/>
        <a:lstStyle/>
        <a:p>
          <a:endParaRPr lang="ru-RU"/>
        </a:p>
      </dgm:t>
    </dgm:pt>
    <dgm:pt modelId="{0603ABA4-F2C9-495F-A627-E12832AA8238}" type="pres">
      <dgm:prSet presAssocID="{FBC2EDE0-2861-46A5-BA8F-6FA0BF0768DC}" presName="pillarX" presStyleLbl="node1" presStyleIdx="2" presStyleCnt="6">
        <dgm:presLayoutVars>
          <dgm:bulletEnabled val="1"/>
        </dgm:presLayoutVars>
      </dgm:prSet>
      <dgm:spPr/>
      <dgm:t>
        <a:bodyPr/>
        <a:lstStyle/>
        <a:p>
          <a:endParaRPr lang="ru-RU"/>
        </a:p>
      </dgm:t>
    </dgm:pt>
    <dgm:pt modelId="{2313F5FD-6DFA-47EE-9422-8DB6D06C590A}" type="pres">
      <dgm:prSet presAssocID="{213418DB-A926-4A9F-BAB6-A4CACD712F09}" presName="pillarX" presStyleLbl="node1" presStyleIdx="3" presStyleCnt="6">
        <dgm:presLayoutVars>
          <dgm:bulletEnabled val="1"/>
        </dgm:presLayoutVars>
      </dgm:prSet>
      <dgm:spPr/>
      <dgm:t>
        <a:bodyPr/>
        <a:lstStyle/>
        <a:p>
          <a:endParaRPr lang="ru-RU"/>
        </a:p>
      </dgm:t>
    </dgm:pt>
    <dgm:pt modelId="{C67F788F-8218-4870-A5E8-78911A6C30B2}" type="pres">
      <dgm:prSet presAssocID="{114CB316-9BCB-415F-974B-2EB0BC55CA14}" presName="pillarX" presStyleLbl="node1" presStyleIdx="4" presStyleCnt="6" custScaleX="136719">
        <dgm:presLayoutVars>
          <dgm:bulletEnabled val="1"/>
        </dgm:presLayoutVars>
      </dgm:prSet>
      <dgm:spPr/>
      <dgm:t>
        <a:bodyPr/>
        <a:lstStyle/>
        <a:p>
          <a:endParaRPr lang="ru-RU"/>
        </a:p>
      </dgm:t>
    </dgm:pt>
    <dgm:pt modelId="{223ACCC0-D79C-44D0-8185-7ACE8264829A}" type="pres">
      <dgm:prSet presAssocID="{0F555A99-12FF-4729-BB53-03777A5EC7CE}" presName="pillarX" presStyleLbl="node1" presStyleIdx="5" presStyleCnt="6">
        <dgm:presLayoutVars>
          <dgm:bulletEnabled val="1"/>
        </dgm:presLayoutVars>
      </dgm:prSet>
      <dgm:spPr/>
      <dgm:t>
        <a:bodyPr/>
        <a:lstStyle/>
        <a:p>
          <a:endParaRPr lang="ru-RU"/>
        </a:p>
      </dgm:t>
    </dgm:pt>
    <dgm:pt modelId="{F56714B5-0511-4348-A071-2443C7DCF1BB}" type="pres">
      <dgm:prSet presAssocID="{A2E91E32-0CCC-4AE5-861C-249A33BBEB45}" presName="base" presStyleLbl="dkBgShp" presStyleIdx="1" presStyleCnt="2"/>
      <dgm:spPr/>
      <dgm:t>
        <a:bodyPr/>
        <a:lstStyle/>
        <a:p>
          <a:endParaRPr lang="ru-RU"/>
        </a:p>
      </dgm:t>
    </dgm:pt>
  </dgm:ptLst>
  <dgm:cxnLst>
    <dgm:cxn modelId="{2B994077-2F70-4B45-A24D-38573D869ACF}" type="presOf" srcId="{37398325-5506-4C1E-9E64-0F1B5EEBDFF8}" destId="{4A38227C-4BA6-43C9-9C4E-3B5E28782ADF}" srcOrd="0" destOrd="0" presId="urn:microsoft.com/office/officeart/2005/8/layout/hList3"/>
    <dgm:cxn modelId="{4AC3E693-2293-48C4-8F9F-0BD0015AC295}" type="presOf" srcId="{213418DB-A926-4A9F-BAB6-A4CACD712F09}" destId="{2313F5FD-6DFA-47EE-9422-8DB6D06C590A}" srcOrd="0" destOrd="0" presId="urn:microsoft.com/office/officeart/2005/8/layout/hList3"/>
    <dgm:cxn modelId="{C032FB28-F5D2-4FB5-84F7-3B00BE2148CF}" type="presOf" srcId="{A2E91E32-0CCC-4AE5-861C-249A33BBEB45}" destId="{9D2CD63E-E555-4073-8B8B-7E90BD21F7AD}" srcOrd="0" destOrd="0" presId="urn:microsoft.com/office/officeart/2005/8/layout/hList3"/>
    <dgm:cxn modelId="{BD1D5343-5513-4AB5-8BAC-DEEC07B6CD32}" srcId="{A2E91E32-0CCC-4AE5-861C-249A33BBEB45}" destId="{FBC2EDE0-2861-46A5-BA8F-6FA0BF0768DC}" srcOrd="2" destOrd="0" parTransId="{2C32A6AC-D1E0-4CD2-B1D3-D612E6FDE951}" sibTransId="{458F11CC-D2AF-4D7B-95CA-83545BD84AA6}"/>
    <dgm:cxn modelId="{D55EDBEA-9CB0-40C0-8B2E-3AF9695B761B}" type="presOf" srcId="{003BF761-B067-4D2A-911F-499B03CEE7DA}" destId="{681CD6E1-1381-4242-90C2-4C6E8A0B52EE}" srcOrd="0" destOrd="0" presId="urn:microsoft.com/office/officeart/2005/8/layout/hList3"/>
    <dgm:cxn modelId="{6D27585C-8269-4EC2-8CD8-2428C668F2C7}" type="presOf" srcId="{4B222C55-1CB1-4927-8E96-86B78C95B549}" destId="{ADFD5414-4F82-42A8-91C3-F6B2D68517F5}" srcOrd="0" destOrd="0" presId="urn:microsoft.com/office/officeart/2005/8/layout/hList3"/>
    <dgm:cxn modelId="{0F905F35-F4A9-40FF-93AB-AD82F352FA01}" srcId="{A2E91E32-0CCC-4AE5-861C-249A33BBEB45}" destId="{114CB316-9BCB-415F-974B-2EB0BC55CA14}" srcOrd="4" destOrd="0" parTransId="{9F993A05-81F5-4B31-B909-77197EDA11CC}" sibTransId="{D927D3BD-A052-41FE-B0F8-F48887856EEB}"/>
    <dgm:cxn modelId="{6EBCD8C2-1DF0-4241-AFFF-615E56871F22}" type="presOf" srcId="{114CB316-9BCB-415F-974B-2EB0BC55CA14}" destId="{C67F788F-8218-4870-A5E8-78911A6C30B2}" srcOrd="0" destOrd="0" presId="urn:microsoft.com/office/officeart/2005/8/layout/hList3"/>
    <dgm:cxn modelId="{CAF76DE1-1F88-4D62-B581-1E50D046E3BC}" srcId="{4B222C55-1CB1-4927-8E96-86B78C95B549}" destId="{A2E91E32-0CCC-4AE5-861C-249A33BBEB45}" srcOrd="0" destOrd="0" parTransId="{8B4B8DFD-31FF-464E-B75B-E4CC8659474A}" sibTransId="{A2F8934F-8B85-46C3-BFCF-82D320D283EF}"/>
    <dgm:cxn modelId="{5EC4AA77-D595-4ED6-85E2-D1AC56D39C18}" type="presOf" srcId="{FBC2EDE0-2861-46A5-BA8F-6FA0BF0768DC}" destId="{0603ABA4-F2C9-495F-A627-E12832AA8238}" srcOrd="0" destOrd="0" presId="urn:microsoft.com/office/officeart/2005/8/layout/hList3"/>
    <dgm:cxn modelId="{B8EA2A5C-48AB-4F0A-8EB3-4F9409DADABD}" srcId="{A2E91E32-0CCC-4AE5-861C-249A33BBEB45}" destId="{37398325-5506-4C1E-9E64-0F1B5EEBDFF8}" srcOrd="0" destOrd="0" parTransId="{4ED19A2D-600A-4BEA-8633-A12F3E97DF7E}" sibTransId="{F245E452-49F0-4971-863A-DAD50E896986}"/>
    <dgm:cxn modelId="{A9E20B1D-8BB8-4960-A3A9-35003EEA073E}" srcId="{A2E91E32-0CCC-4AE5-861C-249A33BBEB45}" destId="{003BF761-B067-4D2A-911F-499B03CEE7DA}" srcOrd="1" destOrd="0" parTransId="{1143F888-525F-4148-B8A8-597A2025FDBC}" sibTransId="{41312800-9AEA-4B44-9ED3-90986D843220}"/>
    <dgm:cxn modelId="{56BA1FD8-7633-4665-9301-208D9FDFB0AC}" type="presOf" srcId="{0F555A99-12FF-4729-BB53-03777A5EC7CE}" destId="{223ACCC0-D79C-44D0-8185-7ACE8264829A}" srcOrd="0" destOrd="0" presId="urn:microsoft.com/office/officeart/2005/8/layout/hList3"/>
    <dgm:cxn modelId="{39763A34-EEA2-4559-9788-E2B96D2D01FE}" srcId="{A2E91E32-0CCC-4AE5-861C-249A33BBEB45}" destId="{0F555A99-12FF-4729-BB53-03777A5EC7CE}" srcOrd="5" destOrd="0" parTransId="{EE6CCE25-0171-4DF4-AC08-C188168D1766}" sibTransId="{2215DA4D-6436-41AF-A8EF-5117CBE48199}"/>
    <dgm:cxn modelId="{DBC0CF40-6D54-4E8B-9060-1894DD909094}" srcId="{4B222C55-1CB1-4927-8E96-86B78C95B549}" destId="{8916FAC9-970C-4815-A0FD-B334B7A152C3}" srcOrd="1" destOrd="0" parTransId="{64F757AD-2626-4DD4-ADA0-E8D63B114583}" sibTransId="{D871BD68-EDE1-4273-86C2-8BA4C0224E00}"/>
    <dgm:cxn modelId="{BCC250C7-3E21-4295-9F95-E0A8B424694C}" srcId="{A2E91E32-0CCC-4AE5-861C-249A33BBEB45}" destId="{213418DB-A926-4A9F-BAB6-A4CACD712F09}" srcOrd="3" destOrd="0" parTransId="{E9D74E81-3404-48C3-9F33-8A1A92BA7D7C}" sibTransId="{E605607E-7444-4EE6-8258-1966C9C064D9}"/>
    <dgm:cxn modelId="{E4C53AF1-12B7-463F-8565-39876A519552}" type="presParOf" srcId="{ADFD5414-4F82-42A8-91C3-F6B2D68517F5}" destId="{9D2CD63E-E555-4073-8B8B-7E90BD21F7AD}" srcOrd="0" destOrd="0" presId="urn:microsoft.com/office/officeart/2005/8/layout/hList3"/>
    <dgm:cxn modelId="{9B1D85DF-633B-4180-B07B-F4882CEC9902}" type="presParOf" srcId="{ADFD5414-4F82-42A8-91C3-F6B2D68517F5}" destId="{B84B4102-DD92-4C7C-8FF9-7AD8BE7B9D67}" srcOrd="1" destOrd="0" presId="urn:microsoft.com/office/officeart/2005/8/layout/hList3"/>
    <dgm:cxn modelId="{CE998095-3821-4480-B18D-0B8BCB9DBC65}" type="presParOf" srcId="{B84B4102-DD92-4C7C-8FF9-7AD8BE7B9D67}" destId="{4A38227C-4BA6-43C9-9C4E-3B5E28782ADF}" srcOrd="0" destOrd="0" presId="urn:microsoft.com/office/officeart/2005/8/layout/hList3"/>
    <dgm:cxn modelId="{89491B6B-45BE-414C-AE48-1108CC7A78D0}" type="presParOf" srcId="{B84B4102-DD92-4C7C-8FF9-7AD8BE7B9D67}" destId="{681CD6E1-1381-4242-90C2-4C6E8A0B52EE}" srcOrd="1" destOrd="0" presId="urn:microsoft.com/office/officeart/2005/8/layout/hList3"/>
    <dgm:cxn modelId="{CE883F1B-5190-4FDF-9B71-5E6D9C262822}" type="presParOf" srcId="{B84B4102-DD92-4C7C-8FF9-7AD8BE7B9D67}" destId="{0603ABA4-F2C9-495F-A627-E12832AA8238}" srcOrd="2" destOrd="0" presId="urn:microsoft.com/office/officeart/2005/8/layout/hList3"/>
    <dgm:cxn modelId="{F501BC7B-BC7F-472F-88CD-1FAE0DB3B223}" type="presParOf" srcId="{B84B4102-DD92-4C7C-8FF9-7AD8BE7B9D67}" destId="{2313F5FD-6DFA-47EE-9422-8DB6D06C590A}" srcOrd="3" destOrd="0" presId="urn:microsoft.com/office/officeart/2005/8/layout/hList3"/>
    <dgm:cxn modelId="{81AC09F4-E329-4E6B-B498-804866A59FF6}" type="presParOf" srcId="{B84B4102-DD92-4C7C-8FF9-7AD8BE7B9D67}" destId="{C67F788F-8218-4870-A5E8-78911A6C30B2}" srcOrd="4" destOrd="0" presId="urn:microsoft.com/office/officeart/2005/8/layout/hList3"/>
    <dgm:cxn modelId="{4B95BF0A-CB47-469F-94A3-0F674AC29F72}" type="presParOf" srcId="{B84B4102-DD92-4C7C-8FF9-7AD8BE7B9D67}" destId="{223ACCC0-D79C-44D0-8185-7ACE8264829A}" srcOrd="5" destOrd="0" presId="urn:microsoft.com/office/officeart/2005/8/layout/hList3"/>
    <dgm:cxn modelId="{2F5C4F26-DC30-43B8-A538-97C5BE62AA22}" type="presParOf" srcId="{ADFD5414-4F82-42A8-91C3-F6B2D68517F5}" destId="{F56714B5-0511-4348-A071-2443C7DCF1BB}"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6F73B5B-75C7-4D8F-848F-EAA129E05737}" type="doc">
      <dgm:prSet loTypeId="urn:microsoft.com/office/officeart/2005/8/layout/gear1" loCatId="process" qsTypeId="urn:microsoft.com/office/officeart/2005/8/quickstyle/3d1" qsCatId="3D" csTypeId="urn:microsoft.com/office/officeart/2005/8/colors/colorful4" csCatId="colorful" phldr="1"/>
      <dgm:spPr/>
      <dgm:t>
        <a:bodyPr/>
        <a:lstStyle/>
        <a:p>
          <a:endParaRPr lang="ru-RU"/>
        </a:p>
      </dgm:t>
    </dgm:pt>
    <dgm:pt modelId="{DEE29EE1-6402-4B3B-AB71-437A34E903B7}">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Все операции банки второго уровня проводят руководствуясь Законом РК «О вексельном обращении в Республике Казахстан» и согласно Постановление Правления Национального Банка Республики Казахстан от 31 декабря 2015 года № 261. «Об утверждении Правил проведения операций с переводными и простыми векселями банками второго уровня, филиалами банков-нерезидентов Республики Казахстан и организациями, осуществляющими отдельные виды банковских операций».</a:t>
          </a:r>
          <a:endParaRPr lang="en-US" sz="1600" dirty="0">
            <a:solidFill>
              <a:schemeClr val="tx1"/>
            </a:solidFill>
            <a:latin typeface="Times New Roman" panose="02020603050405020304" pitchFamily="18" charset="0"/>
            <a:cs typeface="Times New Roman" panose="02020603050405020304" pitchFamily="18" charset="0"/>
          </a:endParaRPr>
        </a:p>
      </dgm:t>
    </dgm:pt>
    <dgm:pt modelId="{69D452F9-AE73-46AB-8746-24E5C3F0BF7B}" type="parTrans" cxnId="{BC13ECE5-17B5-47B2-8F59-0A4A4BB2029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3875352B-AD85-4D7C-A10D-95FB5B9CD68C}" type="sibTrans" cxnId="{BC13ECE5-17B5-47B2-8F59-0A4A4BB2029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A5BD621-787E-4F65-91A4-C8C3E58B7509}">
      <dgm:prSet custT="1"/>
      <dgm:spPr/>
      <dgm:t>
        <a:bodyPr/>
        <a:lstStyle/>
        <a:p>
          <a:r>
            <a:rPr lang="ru-RU" sz="1600" b="1" dirty="0">
              <a:solidFill>
                <a:schemeClr val="bg1"/>
              </a:solidFill>
              <a:latin typeface="Times New Roman" panose="02020603050405020304" pitchFamily="18" charset="0"/>
              <a:cs typeface="Times New Roman" panose="02020603050405020304" pitchFamily="18" charset="0"/>
            </a:rPr>
            <a:t>Все </a:t>
          </a:r>
          <a:r>
            <a:rPr lang="ru-RU" sz="1600" b="1" dirty="0" smtClean="0">
              <a:solidFill>
                <a:schemeClr val="bg1"/>
              </a:solidFill>
              <a:latin typeface="Times New Roman" panose="02020603050405020304" pitchFamily="18" charset="0"/>
              <a:cs typeface="Times New Roman" panose="02020603050405020304" pitchFamily="18" charset="0"/>
            </a:rPr>
            <a:t>операции </a:t>
          </a:r>
          <a:r>
            <a:rPr lang="ru-RU" sz="1600" b="1" dirty="0">
              <a:solidFill>
                <a:schemeClr val="bg1"/>
              </a:solidFill>
              <a:latin typeface="Times New Roman" panose="02020603050405020304" pitchFamily="18" charset="0"/>
              <a:cs typeface="Times New Roman" panose="02020603050405020304" pitchFamily="18" charset="0"/>
            </a:rPr>
            <a:t>проводятся банками при наличии лицензии, выданной АРР ФР.</a:t>
          </a:r>
          <a:endParaRPr lang="en-US" sz="1600" b="1" dirty="0">
            <a:solidFill>
              <a:schemeClr val="bg1"/>
            </a:solidFill>
            <a:latin typeface="Times New Roman" panose="02020603050405020304" pitchFamily="18" charset="0"/>
            <a:cs typeface="Times New Roman" panose="02020603050405020304" pitchFamily="18" charset="0"/>
          </a:endParaRPr>
        </a:p>
      </dgm:t>
    </dgm:pt>
    <dgm:pt modelId="{EEEECC36-F830-4DBE-B828-DEC9F7D4A031}" type="parTrans" cxnId="{A71E0B13-E9F9-4318-8087-820CA0354746}">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EF52109-8341-4560-B7C6-AC9F16E2FB0E}" type="sibTrans" cxnId="{A71E0B13-E9F9-4318-8087-820CA0354746}">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E11E803-F678-451C-89FD-5A75CE00113D}" type="pres">
      <dgm:prSet presAssocID="{46F73B5B-75C7-4D8F-848F-EAA129E05737}" presName="composite" presStyleCnt="0">
        <dgm:presLayoutVars>
          <dgm:chMax val="3"/>
          <dgm:animLvl val="lvl"/>
          <dgm:resizeHandles val="exact"/>
        </dgm:presLayoutVars>
      </dgm:prSet>
      <dgm:spPr/>
      <dgm:t>
        <a:bodyPr/>
        <a:lstStyle/>
        <a:p>
          <a:endParaRPr lang="ru-RU"/>
        </a:p>
      </dgm:t>
    </dgm:pt>
    <dgm:pt modelId="{0549C4DD-984E-498F-BA8C-4674008A9228}" type="pres">
      <dgm:prSet presAssocID="{DEE29EE1-6402-4B3B-AB71-437A34E903B7}" presName="gear1" presStyleLbl="node1" presStyleIdx="0" presStyleCnt="2" custScaleX="173676" custScaleY="156593" custLinFactNeighborX="10101" custLinFactNeighborY="4580">
        <dgm:presLayoutVars>
          <dgm:chMax val="1"/>
          <dgm:bulletEnabled val="1"/>
        </dgm:presLayoutVars>
      </dgm:prSet>
      <dgm:spPr/>
      <dgm:t>
        <a:bodyPr/>
        <a:lstStyle/>
        <a:p>
          <a:endParaRPr lang="ru-RU"/>
        </a:p>
      </dgm:t>
    </dgm:pt>
    <dgm:pt modelId="{10F8AE97-84E3-488F-8165-E5F7CD19D879}" type="pres">
      <dgm:prSet presAssocID="{DEE29EE1-6402-4B3B-AB71-437A34E903B7}" presName="gear1srcNode" presStyleLbl="node1" presStyleIdx="0" presStyleCnt="2"/>
      <dgm:spPr/>
      <dgm:t>
        <a:bodyPr/>
        <a:lstStyle/>
        <a:p>
          <a:endParaRPr lang="ru-RU"/>
        </a:p>
      </dgm:t>
    </dgm:pt>
    <dgm:pt modelId="{7B56F08C-F9F5-40A6-BE27-7AD90197933F}" type="pres">
      <dgm:prSet presAssocID="{DEE29EE1-6402-4B3B-AB71-437A34E903B7}" presName="gear1dstNode" presStyleLbl="node1" presStyleIdx="0" presStyleCnt="2"/>
      <dgm:spPr/>
      <dgm:t>
        <a:bodyPr/>
        <a:lstStyle/>
        <a:p>
          <a:endParaRPr lang="ru-RU"/>
        </a:p>
      </dgm:t>
    </dgm:pt>
    <dgm:pt modelId="{4CAE902E-5670-4C10-A9B8-6C795A32C43F}" type="pres">
      <dgm:prSet presAssocID="{5A5BD621-787E-4F65-91A4-C8C3E58B7509}" presName="gear2" presStyleLbl="node1" presStyleIdx="1" presStyleCnt="2" custScaleX="135345" custScaleY="130709" custLinFactNeighborX="-38664" custLinFactNeighborY="-16141">
        <dgm:presLayoutVars>
          <dgm:chMax val="1"/>
          <dgm:bulletEnabled val="1"/>
        </dgm:presLayoutVars>
      </dgm:prSet>
      <dgm:spPr/>
      <dgm:t>
        <a:bodyPr/>
        <a:lstStyle/>
        <a:p>
          <a:endParaRPr lang="ru-RU"/>
        </a:p>
      </dgm:t>
    </dgm:pt>
    <dgm:pt modelId="{8B4CA4CE-244D-4D1E-AD6C-4409C4C991C4}" type="pres">
      <dgm:prSet presAssocID="{5A5BD621-787E-4F65-91A4-C8C3E58B7509}" presName="gear2srcNode" presStyleLbl="node1" presStyleIdx="1" presStyleCnt="2"/>
      <dgm:spPr/>
      <dgm:t>
        <a:bodyPr/>
        <a:lstStyle/>
        <a:p>
          <a:endParaRPr lang="ru-RU"/>
        </a:p>
      </dgm:t>
    </dgm:pt>
    <dgm:pt modelId="{10040658-16DB-4C0B-9342-652BE4AAE3CF}" type="pres">
      <dgm:prSet presAssocID="{5A5BD621-787E-4F65-91A4-C8C3E58B7509}" presName="gear2dstNode" presStyleLbl="node1" presStyleIdx="1" presStyleCnt="2"/>
      <dgm:spPr/>
      <dgm:t>
        <a:bodyPr/>
        <a:lstStyle/>
        <a:p>
          <a:endParaRPr lang="ru-RU"/>
        </a:p>
      </dgm:t>
    </dgm:pt>
    <dgm:pt modelId="{57D0DD01-A6D4-4637-8290-CB0FC5DFD300}" type="pres">
      <dgm:prSet presAssocID="{3875352B-AD85-4D7C-A10D-95FB5B9CD68C}" presName="connector1" presStyleLbl="sibTrans2D1" presStyleIdx="0" presStyleCnt="2" custScaleX="139909" custScaleY="150938" custLinFactNeighborX="16646" custLinFactNeighborY="2662"/>
      <dgm:spPr/>
      <dgm:t>
        <a:bodyPr/>
        <a:lstStyle/>
        <a:p>
          <a:endParaRPr lang="ru-RU"/>
        </a:p>
      </dgm:t>
    </dgm:pt>
    <dgm:pt modelId="{F5CC6DD3-7378-4065-9908-3D0766F80701}" type="pres">
      <dgm:prSet presAssocID="{DEF52109-8341-4560-B7C6-AC9F16E2FB0E}" presName="connector2" presStyleLbl="sibTrans2D1" presStyleIdx="1" presStyleCnt="2" custLinFactNeighborX="-46087" custLinFactNeighborY="-14090"/>
      <dgm:spPr/>
      <dgm:t>
        <a:bodyPr/>
        <a:lstStyle/>
        <a:p>
          <a:endParaRPr lang="ru-RU"/>
        </a:p>
      </dgm:t>
    </dgm:pt>
  </dgm:ptLst>
  <dgm:cxnLst>
    <dgm:cxn modelId="{E5058CE7-BDFC-42F4-9A4C-0DE1E3A56963}" type="presOf" srcId="{DEE29EE1-6402-4B3B-AB71-437A34E903B7}" destId="{10F8AE97-84E3-488F-8165-E5F7CD19D879}" srcOrd="1" destOrd="0" presId="urn:microsoft.com/office/officeart/2005/8/layout/gear1"/>
    <dgm:cxn modelId="{5C2F6923-A7A6-4078-BDE6-292A87B7BCDC}" type="presOf" srcId="{DEF52109-8341-4560-B7C6-AC9F16E2FB0E}" destId="{F5CC6DD3-7378-4065-9908-3D0766F80701}" srcOrd="0" destOrd="0" presId="urn:microsoft.com/office/officeart/2005/8/layout/gear1"/>
    <dgm:cxn modelId="{E83E0D70-2438-4EAC-96DD-A2B24B61383A}" type="presOf" srcId="{5A5BD621-787E-4F65-91A4-C8C3E58B7509}" destId="{4CAE902E-5670-4C10-A9B8-6C795A32C43F}" srcOrd="0" destOrd="0" presId="urn:microsoft.com/office/officeart/2005/8/layout/gear1"/>
    <dgm:cxn modelId="{D698C461-7C0A-4781-8EDF-DFF569E3A286}" type="presOf" srcId="{3875352B-AD85-4D7C-A10D-95FB5B9CD68C}" destId="{57D0DD01-A6D4-4637-8290-CB0FC5DFD300}" srcOrd="0" destOrd="0" presId="urn:microsoft.com/office/officeart/2005/8/layout/gear1"/>
    <dgm:cxn modelId="{BC13ECE5-17B5-47B2-8F59-0A4A4BB20299}" srcId="{46F73B5B-75C7-4D8F-848F-EAA129E05737}" destId="{DEE29EE1-6402-4B3B-AB71-437A34E903B7}" srcOrd="0" destOrd="0" parTransId="{69D452F9-AE73-46AB-8746-24E5C3F0BF7B}" sibTransId="{3875352B-AD85-4D7C-A10D-95FB5B9CD68C}"/>
    <dgm:cxn modelId="{710D036E-FF7F-4FE7-8E65-8594663762E6}" type="presOf" srcId="{DEE29EE1-6402-4B3B-AB71-437A34E903B7}" destId="{0549C4DD-984E-498F-BA8C-4674008A9228}" srcOrd="0" destOrd="0" presId="urn:microsoft.com/office/officeart/2005/8/layout/gear1"/>
    <dgm:cxn modelId="{C653D3FF-75BC-4717-AC6C-7F495560E70A}" type="presOf" srcId="{5A5BD621-787E-4F65-91A4-C8C3E58B7509}" destId="{10040658-16DB-4C0B-9342-652BE4AAE3CF}" srcOrd="2" destOrd="0" presId="urn:microsoft.com/office/officeart/2005/8/layout/gear1"/>
    <dgm:cxn modelId="{19B21292-08D6-41F1-B1B0-C8DE3A647515}" type="presOf" srcId="{DEE29EE1-6402-4B3B-AB71-437A34E903B7}" destId="{7B56F08C-F9F5-40A6-BE27-7AD90197933F}" srcOrd="2" destOrd="0" presId="urn:microsoft.com/office/officeart/2005/8/layout/gear1"/>
    <dgm:cxn modelId="{A71E0B13-E9F9-4318-8087-820CA0354746}" srcId="{46F73B5B-75C7-4D8F-848F-EAA129E05737}" destId="{5A5BD621-787E-4F65-91A4-C8C3E58B7509}" srcOrd="1" destOrd="0" parTransId="{EEEECC36-F830-4DBE-B828-DEC9F7D4A031}" sibTransId="{DEF52109-8341-4560-B7C6-AC9F16E2FB0E}"/>
    <dgm:cxn modelId="{0802F77C-BC07-458D-9112-FC43FE001644}" type="presOf" srcId="{46F73B5B-75C7-4D8F-848F-EAA129E05737}" destId="{BE11E803-F678-451C-89FD-5A75CE00113D}" srcOrd="0" destOrd="0" presId="urn:microsoft.com/office/officeart/2005/8/layout/gear1"/>
    <dgm:cxn modelId="{E9ABCA87-454F-4A53-8B6F-5243D3CCD5B9}" type="presOf" srcId="{5A5BD621-787E-4F65-91A4-C8C3E58B7509}" destId="{8B4CA4CE-244D-4D1E-AD6C-4409C4C991C4}" srcOrd="1" destOrd="0" presId="urn:microsoft.com/office/officeart/2005/8/layout/gear1"/>
    <dgm:cxn modelId="{67DACEB7-37DE-4DA2-A5E0-93F61E279688}" type="presParOf" srcId="{BE11E803-F678-451C-89FD-5A75CE00113D}" destId="{0549C4DD-984E-498F-BA8C-4674008A9228}" srcOrd="0" destOrd="0" presId="urn:microsoft.com/office/officeart/2005/8/layout/gear1"/>
    <dgm:cxn modelId="{2295117F-4E67-4F27-818A-D6CB066CE0E1}" type="presParOf" srcId="{BE11E803-F678-451C-89FD-5A75CE00113D}" destId="{10F8AE97-84E3-488F-8165-E5F7CD19D879}" srcOrd="1" destOrd="0" presId="urn:microsoft.com/office/officeart/2005/8/layout/gear1"/>
    <dgm:cxn modelId="{816967A0-23AE-4461-8037-763A6C686387}" type="presParOf" srcId="{BE11E803-F678-451C-89FD-5A75CE00113D}" destId="{7B56F08C-F9F5-40A6-BE27-7AD90197933F}" srcOrd="2" destOrd="0" presId="urn:microsoft.com/office/officeart/2005/8/layout/gear1"/>
    <dgm:cxn modelId="{B9407489-74CE-440A-84F4-B6EE23E43066}" type="presParOf" srcId="{BE11E803-F678-451C-89FD-5A75CE00113D}" destId="{4CAE902E-5670-4C10-A9B8-6C795A32C43F}" srcOrd="3" destOrd="0" presId="urn:microsoft.com/office/officeart/2005/8/layout/gear1"/>
    <dgm:cxn modelId="{41A189DB-E48A-418E-8B3A-C5ED5725D85F}" type="presParOf" srcId="{BE11E803-F678-451C-89FD-5A75CE00113D}" destId="{8B4CA4CE-244D-4D1E-AD6C-4409C4C991C4}" srcOrd="4" destOrd="0" presId="urn:microsoft.com/office/officeart/2005/8/layout/gear1"/>
    <dgm:cxn modelId="{395B5EB7-96CD-443E-A529-EE9EF275DFC0}" type="presParOf" srcId="{BE11E803-F678-451C-89FD-5A75CE00113D}" destId="{10040658-16DB-4C0B-9342-652BE4AAE3CF}" srcOrd="5" destOrd="0" presId="urn:microsoft.com/office/officeart/2005/8/layout/gear1"/>
    <dgm:cxn modelId="{BA592723-D845-4572-B9A4-3BC74BB779F7}" type="presParOf" srcId="{BE11E803-F678-451C-89FD-5A75CE00113D}" destId="{57D0DD01-A6D4-4637-8290-CB0FC5DFD300}" srcOrd="6" destOrd="0" presId="urn:microsoft.com/office/officeart/2005/8/layout/gear1"/>
    <dgm:cxn modelId="{22EEB8B2-CFB0-43F0-ABA3-B9F59A136557}" type="presParOf" srcId="{BE11E803-F678-451C-89FD-5A75CE00113D}" destId="{F5CC6DD3-7378-4065-9908-3D0766F80701}"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7DC415-A249-402A-8CCE-80B1D9408BFF}">
      <dsp:nvSpPr>
        <dsp:cNvPr id="0" name=""/>
        <dsp:cNvSpPr/>
      </dsp:nvSpPr>
      <dsp:spPr>
        <a:xfrm>
          <a:off x="0" y="537"/>
          <a:ext cx="10515600" cy="606171"/>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1" kern="1200">
              <a:solidFill>
                <a:schemeClr val="tx1"/>
              </a:solidFill>
              <a:latin typeface="Times New Roman" panose="02020603050405020304" pitchFamily="18" charset="0"/>
              <a:cs typeface="Times New Roman" panose="02020603050405020304" pitchFamily="18" charset="0"/>
            </a:rPr>
            <a:t>Применение векселей для осуществления безналичных платежей или переводов денег регулируется</a:t>
          </a:r>
          <a:r>
            <a:rPr lang="en-US" sz="1600" b="1" kern="1200">
              <a:solidFill>
                <a:schemeClr val="tx1"/>
              </a:solidFill>
              <a:latin typeface="Times New Roman" panose="02020603050405020304" pitchFamily="18" charset="0"/>
              <a:cs typeface="Times New Roman" panose="02020603050405020304" pitchFamily="18" charset="0"/>
            </a:rPr>
            <a:t> </a:t>
          </a:r>
          <a:r>
            <a:rPr lang="ru-RU" sz="1600" b="1" kern="1200">
              <a:solidFill>
                <a:schemeClr val="tx1"/>
              </a:solidFill>
              <a:latin typeface="Times New Roman" panose="02020603050405020304" pitchFamily="18" charset="0"/>
              <a:cs typeface="Times New Roman" panose="02020603050405020304" pitchFamily="18" charset="0"/>
            </a:rPr>
            <a:t>вексельным законодательством</a:t>
          </a:r>
          <a:r>
            <a:rPr lang="en-US" sz="1600" b="1" kern="1200">
              <a:solidFill>
                <a:schemeClr val="tx1"/>
              </a:solidFill>
              <a:latin typeface="Times New Roman" panose="02020603050405020304" pitchFamily="18" charset="0"/>
              <a:cs typeface="Times New Roman" panose="02020603050405020304" pitchFamily="18" charset="0"/>
            </a:rPr>
            <a:t> </a:t>
          </a:r>
          <a:r>
            <a:rPr lang="ru-RU" sz="1600" b="1" kern="1200">
              <a:solidFill>
                <a:schemeClr val="tx1"/>
              </a:solidFill>
              <a:latin typeface="Times New Roman" panose="02020603050405020304" pitchFamily="18" charset="0"/>
              <a:cs typeface="Times New Roman" panose="02020603050405020304" pitchFamily="18" charset="0"/>
            </a:rPr>
            <a:t>РК.</a:t>
          </a:r>
        </a:p>
      </dsp:txBody>
      <dsp:txXfrm>
        <a:off x="29591" y="30128"/>
        <a:ext cx="10456418" cy="546989"/>
      </dsp:txXfrm>
    </dsp:sp>
    <dsp:sp modelId="{A2F87908-F2EF-473C-A1B5-C6AD59D776A9}">
      <dsp:nvSpPr>
        <dsp:cNvPr id="0" name=""/>
        <dsp:cNvSpPr/>
      </dsp:nvSpPr>
      <dsp:spPr>
        <a:xfrm>
          <a:off x="0" y="617144"/>
          <a:ext cx="10515600" cy="606171"/>
        </a:xfrm>
        <a:prstGeom prst="roundRect">
          <a:avLst/>
        </a:prstGeom>
        <a:gradFill rotWithShape="0">
          <a:gsLst>
            <a:gs pos="0">
              <a:schemeClr val="accent5">
                <a:hueOff val="-1050478"/>
                <a:satOff val="-1461"/>
                <a:lumOff val="-560"/>
                <a:alphaOff val="0"/>
                <a:satMod val="103000"/>
                <a:lumMod val="102000"/>
                <a:tint val="94000"/>
              </a:schemeClr>
            </a:gs>
            <a:gs pos="50000">
              <a:schemeClr val="accent5">
                <a:hueOff val="-1050478"/>
                <a:satOff val="-1461"/>
                <a:lumOff val="-560"/>
                <a:alphaOff val="0"/>
                <a:satMod val="110000"/>
                <a:lumMod val="100000"/>
                <a:shade val="100000"/>
              </a:schemeClr>
            </a:gs>
            <a:gs pos="100000">
              <a:schemeClr val="accent5">
                <a:hueOff val="-1050478"/>
                <a:satOff val="-1461"/>
                <a:lumOff val="-56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1" kern="1200">
              <a:solidFill>
                <a:schemeClr val="tx1"/>
              </a:solidFill>
              <a:latin typeface="Times New Roman" panose="02020603050405020304" pitchFamily="18" charset="0"/>
              <a:cs typeface="Times New Roman" panose="02020603050405020304" pitchFamily="18" charset="0"/>
            </a:rPr>
            <a:t>В векселе же не ука­зываются обстоятельства, по которым тот, кто выписывает вексель (векселедатель), обязуется уплатить указанную сумму держателю векселя. </a:t>
          </a:r>
          <a:endParaRPr lang="en-US" sz="1600" b="1" kern="1200">
            <a:solidFill>
              <a:schemeClr val="tx1"/>
            </a:solidFill>
            <a:latin typeface="Times New Roman" panose="02020603050405020304" pitchFamily="18" charset="0"/>
            <a:cs typeface="Times New Roman" panose="02020603050405020304" pitchFamily="18" charset="0"/>
          </a:endParaRPr>
        </a:p>
      </dsp:txBody>
      <dsp:txXfrm>
        <a:off x="29591" y="646735"/>
        <a:ext cx="10456418" cy="546989"/>
      </dsp:txXfrm>
    </dsp:sp>
    <dsp:sp modelId="{98FC76D3-DD5C-4CA4-921D-06D2E89BEB20}">
      <dsp:nvSpPr>
        <dsp:cNvPr id="0" name=""/>
        <dsp:cNvSpPr/>
      </dsp:nvSpPr>
      <dsp:spPr>
        <a:xfrm>
          <a:off x="0" y="1223316"/>
          <a:ext cx="10515600" cy="529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ru-RU" sz="1600" b="1" kern="1200" dirty="0">
              <a:solidFill>
                <a:schemeClr val="tx1"/>
              </a:solidFill>
              <a:latin typeface="Times New Roman" panose="02020603050405020304" pitchFamily="18" charset="0"/>
              <a:cs typeface="Times New Roman" panose="02020603050405020304" pitchFamily="18" charset="0"/>
            </a:rPr>
            <a:t>Унификация норм международного вексельного права произошла лишь в 1930 г. в Женеве, где был принят Единообразный вексельный закон (ЕВЗ)</a:t>
          </a:r>
          <a:endParaRPr lang="en-US" sz="1600" b="1" kern="1200" dirty="0">
            <a:solidFill>
              <a:schemeClr val="tx1"/>
            </a:solidFill>
            <a:latin typeface="Times New Roman" panose="02020603050405020304" pitchFamily="18" charset="0"/>
            <a:cs typeface="Times New Roman" panose="02020603050405020304" pitchFamily="18" charset="0"/>
          </a:endParaRPr>
        </a:p>
      </dsp:txBody>
      <dsp:txXfrm>
        <a:off x="0" y="1223316"/>
        <a:ext cx="10515600" cy="529118"/>
      </dsp:txXfrm>
    </dsp:sp>
    <dsp:sp modelId="{1FC743E4-38CD-46C3-84CF-9C63B9D61E2F}">
      <dsp:nvSpPr>
        <dsp:cNvPr id="0" name=""/>
        <dsp:cNvSpPr/>
      </dsp:nvSpPr>
      <dsp:spPr>
        <a:xfrm>
          <a:off x="0" y="1752434"/>
          <a:ext cx="10515600" cy="606171"/>
        </a:xfrm>
        <a:prstGeom prst="roundRect">
          <a:avLst/>
        </a:prstGeom>
        <a:gradFill rotWithShape="0">
          <a:gsLst>
            <a:gs pos="0">
              <a:schemeClr val="accent5">
                <a:hueOff val="-2100956"/>
                <a:satOff val="-2922"/>
                <a:lumOff val="-1121"/>
                <a:alphaOff val="0"/>
                <a:satMod val="103000"/>
                <a:lumMod val="102000"/>
                <a:tint val="94000"/>
              </a:schemeClr>
            </a:gs>
            <a:gs pos="50000">
              <a:schemeClr val="accent5">
                <a:hueOff val="-2100956"/>
                <a:satOff val="-2922"/>
                <a:lumOff val="-1121"/>
                <a:alphaOff val="0"/>
                <a:satMod val="110000"/>
                <a:lumMod val="100000"/>
                <a:shade val="100000"/>
              </a:schemeClr>
            </a:gs>
            <a:gs pos="100000">
              <a:schemeClr val="accent5">
                <a:hueOff val="-2100956"/>
                <a:satOff val="-2922"/>
                <a:lumOff val="-1121"/>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1" kern="1200">
              <a:solidFill>
                <a:schemeClr val="tx1"/>
              </a:solidFill>
              <a:latin typeface="Times New Roman" panose="02020603050405020304" pitchFamily="18" charset="0"/>
              <a:cs typeface="Times New Roman" panose="02020603050405020304" pitchFamily="18" charset="0"/>
            </a:rPr>
            <a:t>В СССР векселя применялись во внутреннем обороте до 1917 г., позже с 1922 по 1930 г. С 1930 по 1990 г. вексель не применялся во внутреннем обороте на всей территории СССР. </a:t>
          </a:r>
          <a:endParaRPr lang="en-US" sz="1600" b="1" kern="1200">
            <a:solidFill>
              <a:schemeClr val="tx1"/>
            </a:solidFill>
            <a:latin typeface="Times New Roman" panose="02020603050405020304" pitchFamily="18" charset="0"/>
            <a:cs typeface="Times New Roman" panose="02020603050405020304" pitchFamily="18" charset="0"/>
          </a:endParaRPr>
        </a:p>
      </dsp:txBody>
      <dsp:txXfrm>
        <a:off x="29591" y="1782025"/>
        <a:ext cx="10456418" cy="546989"/>
      </dsp:txXfrm>
    </dsp:sp>
    <dsp:sp modelId="{C895078A-07FB-48D5-9DCA-01657E9600F7}">
      <dsp:nvSpPr>
        <dsp:cNvPr id="0" name=""/>
        <dsp:cNvSpPr/>
      </dsp:nvSpPr>
      <dsp:spPr>
        <a:xfrm>
          <a:off x="0" y="2369040"/>
          <a:ext cx="10515600" cy="606171"/>
        </a:xfrm>
        <a:prstGeom prst="roundRect">
          <a:avLst/>
        </a:prstGeom>
        <a:gradFill rotWithShape="0">
          <a:gsLst>
            <a:gs pos="0">
              <a:schemeClr val="accent5">
                <a:hueOff val="-3151433"/>
                <a:satOff val="-4383"/>
                <a:lumOff val="-1681"/>
                <a:alphaOff val="0"/>
                <a:satMod val="103000"/>
                <a:lumMod val="102000"/>
                <a:tint val="94000"/>
              </a:schemeClr>
            </a:gs>
            <a:gs pos="50000">
              <a:schemeClr val="accent5">
                <a:hueOff val="-3151433"/>
                <a:satOff val="-4383"/>
                <a:lumOff val="-1681"/>
                <a:alphaOff val="0"/>
                <a:satMod val="110000"/>
                <a:lumMod val="100000"/>
                <a:shade val="100000"/>
              </a:schemeClr>
            </a:gs>
            <a:gs pos="100000">
              <a:schemeClr val="accent5">
                <a:hueOff val="-3151433"/>
                <a:satOff val="-4383"/>
                <a:lumOff val="-1681"/>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1" kern="1200">
              <a:solidFill>
                <a:schemeClr val="tx1"/>
              </a:solidFill>
              <a:latin typeface="Times New Roman" panose="02020603050405020304" pitchFamily="18" charset="0"/>
              <a:cs typeface="Times New Roman" panose="02020603050405020304" pitchFamily="18" charset="0"/>
            </a:rPr>
            <a:t>С 1991 г. стало возможным применение векселей в Казахстане в связи с появле­нием первого республиканского Закона «Об обращении ценных бумаг и фондовой бирже в Казахской ССР» №650-</a:t>
          </a:r>
          <a:r>
            <a:rPr lang="en-US" sz="1600" b="1" kern="1200">
              <a:solidFill>
                <a:schemeClr val="tx1"/>
              </a:solidFill>
              <a:latin typeface="Times New Roman" panose="02020603050405020304" pitchFamily="18" charset="0"/>
              <a:cs typeface="Times New Roman" panose="02020603050405020304" pitchFamily="18" charset="0"/>
            </a:rPr>
            <a:t>XII</a:t>
          </a:r>
          <a:r>
            <a:rPr lang="ru-RU" sz="1600" b="1" kern="1200">
              <a:solidFill>
                <a:schemeClr val="tx1"/>
              </a:solidFill>
              <a:latin typeface="Times New Roman" panose="02020603050405020304" pitchFamily="18" charset="0"/>
              <a:cs typeface="Times New Roman" panose="02020603050405020304" pitchFamily="18" charset="0"/>
            </a:rPr>
            <a:t>, в котором вексель был отнесен к ценным бумагам. </a:t>
          </a:r>
          <a:endParaRPr lang="en-US" sz="1600" b="1" kern="1200">
            <a:solidFill>
              <a:schemeClr val="tx1"/>
            </a:solidFill>
            <a:latin typeface="Times New Roman" panose="02020603050405020304" pitchFamily="18" charset="0"/>
            <a:cs typeface="Times New Roman" panose="02020603050405020304" pitchFamily="18" charset="0"/>
          </a:endParaRPr>
        </a:p>
      </dsp:txBody>
      <dsp:txXfrm>
        <a:off x="29591" y="2398631"/>
        <a:ext cx="10456418" cy="546989"/>
      </dsp:txXfrm>
    </dsp:sp>
    <dsp:sp modelId="{A0E8D795-A457-4B77-82C8-281957285CCD}">
      <dsp:nvSpPr>
        <dsp:cNvPr id="0" name=""/>
        <dsp:cNvSpPr/>
      </dsp:nvSpPr>
      <dsp:spPr>
        <a:xfrm>
          <a:off x="0" y="2985647"/>
          <a:ext cx="10515600" cy="606171"/>
        </a:xfrm>
        <a:prstGeom prst="roundRect">
          <a:avLst/>
        </a:prstGeom>
        <a:gradFill rotWithShape="0">
          <a:gsLst>
            <a:gs pos="0">
              <a:schemeClr val="accent5">
                <a:hueOff val="-4201911"/>
                <a:satOff val="-5845"/>
                <a:lumOff val="-2241"/>
                <a:alphaOff val="0"/>
                <a:satMod val="103000"/>
                <a:lumMod val="102000"/>
                <a:tint val="94000"/>
              </a:schemeClr>
            </a:gs>
            <a:gs pos="50000">
              <a:schemeClr val="accent5">
                <a:hueOff val="-4201911"/>
                <a:satOff val="-5845"/>
                <a:lumOff val="-2241"/>
                <a:alphaOff val="0"/>
                <a:satMod val="110000"/>
                <a:lumMod val="100000"/>
                <a:shade val="100000"/>
              </a:schemeClr>
            </a:gs>
            <a:gs pos="100000">
              <a:schemeClr val="accent5">
                <a:hueOff val="-4201911"/>
                <a:satOff val="-5845"/>
                <a:lumOff val="-2241"/>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1" kern="1200">
              <a:solidFill>
                <a:schemeClr val="tx1"/>
              </a:solidFill>
              <a:latin typeface="Times New Roman" panose="02020603050405020304" pitchFamily="18" charset="0"/>
              <a:cs typeface="Times New Roman" panose="02020603050405020304" pitchFamily="18" charset="0"/>
            </a:rPr>
            <a:t>27 февраля 1992 г. правление Нацбанка приняло Временное положение о вексельной системе расчетов в РК. </a:t>
          </a:r>
          <a:endParaRPr lang="en-US" sz="1600" b="1" kern="1200">
            <a:solidFill>
              <a:schemeClr val="tx1"/>
            </a:solidFill>
            <a:latin typeface="Times New Roman" panose="02020603050405020304" pitchFamily="18" charset="0"/>
            <a:cs typeface="Times New Roman" panose="02020603050405020304" pitchFamily="18" charset="0"/>
          </a:endParaRPr>
        </a:p>
      </dsp:txBody>
      <dsp:txXfrm>
        <a:off x="29591" y="3015238"/>
        <a:ext cx="10456418" cy="546989"/>
      </dsp:txXfrm>
    </dsp:sp>
    <dsp:sp modelId="{CAF77C9A-3F0E-4856-B6C9-303A8C2162F6}">
      <dsp:nvSpPr>
        <dsp:cNvPr id="0" name=""/>
        <dsp:cNvSpPr/>
      </dsp:nvSpPr>
      <dsp:spPr>
        <a:xfrm>
          <a:off x="0" y="3602253"/>
          <a:ext cx="10515600" cy="606171"/>
        </a:xfrm>
        <a:prstGeom prst="roundRect">
          <a:avLst/>
        </a:prstGeom>
        <a:gradFill rotWithShape="0">
          <a:gsLst>
            <a:gs pos="0">
              <a:schemeClr val="accent5">
                <a:hueOff val="-5252389"/>
                <a:satOff val="-7306"/>
                <a:lumOff val="-2801"/>
                <a:alphaOff val="0"/>
                <a:satMod val="103000"/>
                <a:lumMod val="102000"/>
                <a:tint val="94000"/>
              </a:schemeClr>
            </a:gs>
            <a:gs pos="50000">
              <a:schemeClr val="accent5">
                <a:hueOff val="-5252389"/>
                <a:satOff val="-7306"/>
                <a:lumOff val="-2801"/>
                <a:alphaOff val="0"/>
                <a:satMod val="110000"/>
                <a:lumMod val="100000"/>
                <a:shade val="100000"/>
              </a:schemeClr>
            </a:gs>
            <a:gs pos="100000">
              <a:schemeClr val="accent5">
                <a:hueOff val="-5252389"/>
                <a:satOff val="-7306"/>
                <a:lumOff val="-2801"/>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1" kern="1200">
              <a:solidFill>
                <a:schemeClr val="tx1"/>
              </a:solidFill>
              <a:latin typeface="Times New Roman" panose="02020603050405020304" pitchFamily="18" charset="0"/>
              <a:cs typeface="Times New Roman" panose="02020603050405020304" pitchFamily="18" charset="0"/>
            </a:rPr>
            <a:t>28.04.97 г. Закона «О вексельном обращении в Республике Казахстан», где отмечено, что вексельное обращение в стране включает в себя выпуск и обращение простых и переводных коммерческих векселей. </a:t>
          </a:r>
          <a:endParaRPr lang="en-US" sz="1600" b="1" kern="1200">
            <a:solidFill>
              <a:schemeClr val="tx1"/>
            </a:solidFill>
            <a:latin typeface="Times New Roman" panose="02020603050405020304" pitchFamily="18" charset="0"/>
            <a:cs typeface="Times New Roman" panose="02020603050405020304" pitchFamily="18" charset="0"/>
          </a:endParaRPr>
        </a:p>
      </dsp:txBody>
      <dsp:txXfrm>
        <a:off x="29591" y="3631844"/>
        <a:ext cx="10456418" cy="546989"/>
      </dsp:txXfrm>
    </dsp:sp>
    <dsp:sp modelId="{65988F10-3BF1-4BC0-A185-74FF3BC37689}">
      <dsp:nvSpPr>
        <dsp:cNvPr id="0" name=""/>
        <dsp:cNvSpPr/>
      </dsp:nvSpPr>
      <dsp:spPr>
        <a:xfrm>
          <a:off x="0" y="4218859"/>
          <a:ext cx="10515600" cy="606171"/>
        </a:xfrm>
        <a:prstGeom prst="roundRect">
          <a:avLst/>
        </a:prstGeom>
        <a:gradFill rotWithShape="0">
          <a:gsLst>
            <a:gs pos="0">
              <a:schemeClr val="accent5">
                <a:hueOff val="-6302867"/>
                <a:satOff val="-8767"/>
                <a:lumOff val="-3362"/>
                <a:alphaOff val="0"/>
                <a:satMod val="103000"/>
                <a:lumMod val="102000"/>
                <a:tint val="94000"/>
              </a:schemeClr>
            </a:gs>
            <a:gs pos="50000">
              <a:schemeClr val="accent5">
                <a:hueOff val="-6302867"/>
                <a:satOff val="-8767"/>
                <a:lumOff val="-3362"/>
                <a:alphaOff val="0"/>
                <a:satMod val="110000"/>
                <a:lumMod val="100000"/>
                <a:shade val="100000"/>
              </a:schemeClr>
            </a:gs>
            <a:gs pos="100000">
              <a:schemeClr val="accent5">
                <a:hueOff val="-6302867"/>
                <a:satOff val="-8767"/>
                <a:lumOff val="-336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1" kern="1200">
              <a:solidFill>
                <a:schemeClr val="tx1"/>
              </a:solidFill>
              <a:latin typeface="Times New Roman" panose="02020603050405020304" pitchFamily="18" charset="0"/>
              <a:cs typeface="Times New Roman" panose="02020603050405020304" pitchFamily="18" charset="0"/>
            </a:rPr>
            <a:t>Банки не вправе выпускать свои векселя, они выступают лишь в роли учетной конторы. </a:t>
          </a:r>
          <a:endParaRPr lang="en-US" sz="1600" b="1" kern="1200">
            <a:solidFill>
              <a:schemeClr val="tx1"/>
            </a:solidFill>
            <a:latin typeface="Times New Roman" panose="02020603050405020304" pitchFamily="18" charset="0"/>
            <a:cs typeface="Times New Roman" panose="02020603050405020304" pitchFamily="18" charset="0"/>
          </a:endParaRPr>
        </a:p>
      </dsp:txBody>
      <dsp:txXfrm>
        <a:off x="29591" y="4248450"/>
        <a:ext cx="10456418" cy="546989"/>
      </dsp:txXfrm>
    </dsp:sp>
    <dsp:sp modelId="{BD270F0C-2805-46E7-804D-BB8EE9411FBA}">
      <dsp:nvSpPr>
        <dsp:cNvPr id="0" name=""/>
        <dsp:cNvSpPr/>
      </dsp:nvSpPr>
      <dsp:spPr>
        <a:xfrm>
          <a:off x="0" y="4835466"/>
          <a:ext cx="10515600" cy="606171"/>
        </a:xfrm>
        <a:prstGeom prst="round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1" kern="1200">
              <a:solidFill>
                <a:schemeClr val="tx1"/>
              </a:solidFill>
              <a:latin typeface="Times New Roman" panose="02020603050405020304" pitchFamily="18" charset="0"/>
              <a:cs typeface="Times New Roman" panose="02020603050405020304" pitchFamily="18" charset="0"/>
            </a:rPr>
            <a:t>Также законодательством запрещен выпуск дружеских, бронзовых и финансовых векселей.</a:t>
          </a:r>
          <a:endParaRPr lang="en-US" sz="1600" b="1" kern="1200">
            <a:solidFill>
              <a:schemeClr val="tx1"/>
            </a:solidFill>
            <a:latin typeface="Times New Roman" panose="02020603050405020304" pitchFamily="18" charset="0"/>
            <a:cs typeface="Times New Roman" panose="02020603050405020304" pitchFamily="18" charset="0"/>
          </a:endParaRPr>
        </a:p>
      </dsp:txBody>
      <dsp:txXfrm>
        <a:off x="29591" y="4865057"/>
        <a:ext cx="10456418" cy="54698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AFEBEB-0A7F-42BF-8EDD-BD607F1F8767}">
      <dsp:nvSpPr>
        <dsp:cNvPr id="0" name=""/>
        <dsp:cNvSpPr/>
      </dsp:nvSpPr>
      <dsp:spPr>
        <a:xfrm>
          <a:off x="0" y="0"/>
          <a:ext cx="10395857" cy="1321961"/>
        </a:xfrm>
        <a:prstGeom prst="rect">
          <a:avLst/>
        </a:prstGeom>
        <a:gradFill rotWithShape="0">
          <a:gsLst>
            <a:gs pos="0">
              <a:schemeClr val="accent2">
                <a:shade val="90000"/>
                <a:hueOff val="0"/>
                <a:satOff val="0"/>
                <a:lumOff val="0"/>
                <a:alphaOff val="0"/>
                <a:lumMod val="110000"/>
                <a:satMod val="105000"/>
                <a:tint val="67000"/>
              </a:schemeClr>
            </a:gs>
            <a:gs pos="50000">
              <a:schemeClr val="accent2">
                <a:shade val="90000"/>
                <a:hueOff val="0"/>
                <a:satOff val="0"/>
                <a:lumOff val="0"/>
                <a:alphaOff val="0"/>
                <a:lumMod val="105000"/>
                <a:satMod val="103000"/>
                <a:tint val="73000"/>
              </a:schemeClr>
            </a:gs>
            <a:gs pos="100000">
              <a:schemeClr val="accent2">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smtClean="0">
              <a:solidFill>
                <a:schemeClr val="tx1"/>
              </a:solidFill>
              <a:latin typeface="Times New Roman" panose="02020603050405020304" pitchFamily="18" charset="0"/>
              <a:cs typeface="Times New Roman" panose="02020603050405020304" pitchFamily="18" charset="0"/>
            </a:rPr>
            <a:t>Поручение на инкассо по форме согласно</a:t>
          </a:r>
          <a:r>
            <a:rPr lang="en-US" sz="3200" kern="1200" dirty="0" smtClean="0">
              <a:solidFill>
                <a:schemeClr val="tx1"/>
              </a:solidFill>
              <a:latin typeface="Times New Roman" panose="02020603050405020304" pitchFamily="18" charset="0"/>
              <a:cs typeface="Times New Roman" panose="02020603050405020304" pitchFamily="18" charset="0"/>
            </a:rPr>
            <a:t> </a:t>
          </a:r>
          <a:r>
            <a:rPr lang="ru-RU" sz="3200" kern="1200" dirty="0" smtClean="0">
              <a:solidFill>
                <a:schemeClr val="tx1"/>
              </a:solidFill>
              <a:latin typeface="Times New Roman" panose="02020603050405020304" pitchFamily="18" charset="0"/>
              <a:cs typeface="Times New Roman" panose="02020603050405020304" pitchFamily="18" charset="0"/>
            </a:rPr>
            <a:t>приложению</a:t>
          </a:r>
          <a:r>
            <a:rPr lang="en-US" sz="3200" kern="1200" dirty="0" smtClean="0">
              <a:solidFill>
                <a:schemeClr val="tx1"/>
              </a:solidFill>
              <a:latin typeface="Times New Roman" panose="02020603050405020304" pitchFamily="18" charset="0"/>
              <a:cs typeface="Times New Roman" panose="02020603050405020304" pitchFamily="18" charset="0"/>
            </a:rPr>
            <a:t> </a:t>
          </a:r>
          <a:r>
            <a:rPr lang="ru-RU" sz="3200" kern="1200" dirty="0" smtClean="0">
              <a:solidFill>
                <a:schemeClr val="tx1"/>
              </a:solidFill>
              <a:latin typeface="Times New Roman" panose="02020603050405020304" pitchFamily="18" charset="0"/>
              <a:cs typeface="Times New Roman" panose="02020603050405020304" pitchFamily="18" charset="0"/>
            </a:rPr>
            <a:t>к Правилам содержит следующие сведения:</a:t>
          </a:r>
          <a:endParaRPr lang="ru-RU" sz="3200" kern="1200" dirty="0">
            <a:solidFill>
              <a:schemeClr val="tx1"/>
            </a:solidFill>
            <a:latin typeface="Times New Roman" panose="02020603050405020304" pitchFamily="18" charset="0"/>
            <a:cs typeface="Times New Roman" panose="02020603050405020304" pitchFamily="18" charset="0"/>
          </a:endParaRPr>
        </a:p>
      </dsp:txBody>
      <dsp:txXfrm>
        <a:off x="0" y="0"/>
        <a:ext cx="10395857" cy="1321961"/>
      </dsp:txXfrm>
    </dsp:sp>
    <dsp:sp modelId="{A7FE11BE-D670-417A-A039-08582C2A82EF}">
      <dsp:nvSpPr>
        <dsp:cNvPr id="0" name=""/>
        <dsp:cNvSpPr/>
      </dsp:nvSpPr>
      <dsp:spPr>
        <a:xfrm>
          <a:off x="4343" y="1321961"/>
          <a:ext cx="567843" cy="2776118"/>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1) дата составления</a:t>
          </a:r>
          <a:endParaRPr lang="ru-RU" sz="1600" kern="1200" dirty="0">
            <a:solidFill>
              <a:schemeClr val="tx1"/>
            </a:solidFill>
            <a:latin typeface="Times New Roman" panose="02020603050405020304" pitchFamily="18" charset="0"/>
            <a:cs typeface="Times New Roman" panose="02020603050405020304" pitchFamily="18" charset="0"/>
          </a:endParaRPr>
        </a:p>
      </dsp:txBody>
      <dsp:txXfrm>
        <a:off x="4343" y="1321961"/>
        <a:ext cx="567843" cy="2776118"/>
      </dsp:txXfrm>
    </dsp:sp>
    <dsp:sp modelId="{258CAC41-F208-4A11-81E7-7D020C324A26}">
      <dsp:nvSpPr>
        <dsp:cNvPr id="0" name=""/>
        <dsp:cNvSpPr/>
      </dsp:nvSpPr>
      <dsp:spPr>
        <a:xfrm>
          <a:off x="572187" y="1321961"/>
          <a:ext cx="1131073" cy="2776118"/>
        </a:xfrm>
        <a:prstGeom prst="rect">
          <a:avLst/>
        </a:prstGeom>
        <a:gradFill rotWithShape="0">
          <a:gsLst>
            <a:gs pos="0">
              <a:schemeClr val="accent2">
                <a:hueOff val="-145536"/>
                <a:satOff val="-8393"/>
                <a:lumOff val="863"/>
                <a:alphaOff val="0"/>
                <a:satMod val="103000"/>
                <a:lumMod val="102000"/>
                <a:tint val="94000"/>
              </a:schemeClr>
            </a:gs>
            <a:gs pos="50000">
              <a:schemeClr val="accent2">
                <a:hueOff val="-145536"/>
                <a:satOff val="-8393"/>
                <a:lumOff val="863"/>
                <a:alphaOff val="0"/>
                <a:satMod val="110000"/>
                <a:lumMod val="100000"/>
                <a:shade val="100000"/>
              </a:schemeClr>
            </a:gs>
            <a:gs pos="100000">
              <a:schemeClr val="accent2">
                <a:hueOff val="-145536"/>
                <a:satOff val="-8393"/>
                <a:lumOff val="86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dirty="0" smtClean="0">
              <a:solidFill>
                <a:schemeClr val="tx1"/>
              </a:solidFill>
              <a:latin typeface="Times New Roman" panose="02020603050405020304" pitchFamily="18" charset="0"/>
              <a:cs typeface="Times New Roman" panose="02020603050405020304" pitchFamily="18" charset="0"/>
            </a:rPr>
            <a:t>2) наименование доверителя либо банка-ремитента и инкассирующего банка (при его наличии)</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572187" y="1321961"/>
        <a:ext cx="1131073" cy="2776118"/>
      </dsp:txXfrm>
    </dsp:sp>
    <dsp:sp modelId="{32ED17A6-9EC3-406A-B707-9EBDA49D03C3}">
      <dsp:nvSpPr>
        <dsp:cNvPr id="0" name=""/>
        <dsp:cNvSpPr/>
      </dsp:nvSpPr>
      <dsp:spPr>
        <a:xfrm>
          <a:off x="1703260" y="1321961"/>
          <a:ext cx="1287389" cy="2776118"/>
        </a:xfrm>
        <a:prstGeom prst="rect">
          <a:avLst/>
        </a:prstGeom>
        <a:gradFill rotWithShape="0">
          <a:gsLst>
            <a:gs pos="0">
              <a:schemeClr val="accent2">
                <a:hueOff val="-291073"/>
                <a:satOff val="-16786"/>
                <a:lumOff val="1726"/>
                <a:alphaOff val="0"/>
                <a:satMod val="103000"/>
                <a:lumMod val="102000"/>
                <a:tint val="94000"/>
              </a:schemeClr>
            </a:gs>
            <a:gs pos="50000">
              <a:schemeClr val="accent2">
                <a:hueOff val="-291073"/>
                <a:satOff val="-16786"/>
                <a:lumOff val="1726"/>
                <a:alphaOff val="0"/>
                <a:satMod val="110000"/>
                <a:lumMod val="100000"/>
                <a:shade val="100000"/>
              </a:schemeClr>
            </a:gs>
            <a:gs pos="100000">
              <a:schemeClr val="accent2">
                <a:hueOff val="-291073"/>
                <a:satOff val="-16786"/>
                <a:lumOff val="172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3) наименование плательщика по векселю либо иного лица, которому предъявляется вексель для оплаты или акцепта</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1703260" y="1321961"/>
        <a:ext cx="1287389" cy="2776118"/>
      </dsp:txXfrm>
    </dsp:sp>
    <dsp:sp modelId="{4B8CD63E-2280-4CDD-86D1-5F4D9F0D9A8D}">
      <dsp:nvSpPr>
        <dsp:cNvPr id="0" name=""/>
        <dsp:cNvSpPr/>
      </dsp:nvSpPr>
      <dsp:spPr>
        <a:xfrm>
          <a:off x="2990649" y="1321961"/>
          <a:ext cx="904815" cy="2776118"/>
        </a:xfrm>
        <a:prstGeom prst="rect">
          <a:avLst/>
        </a:prstGeom>
        <a:gradFill rotWithShape="0">
          <a:gsLst>
            <a:gs pos="0">
              <a:schemeClr val="accent2">
                <a:hueOff val="-436609"/>
                <a:satOff val="-25178"/>
                <a:lumOff val="2588"/>
                <a:alphaOff val="0"/>
                <a:satMod val="103000"/>
                <a:lumMod val="102000"/>
                <a:tint val="94000"/>
              </a:schemeClr>
            </a:gs>
            <a:gs pos="50000">
              <a:schemeClr val="accent2">
                <a:hueOff val="-436609"/>
                <a:satOff val="-25178"/>
                <a:lumOff val="2588"/>
                <a:alphaOff val="0"/>
                <a:satMod val="110000"/>
                <a:lumMod val="100000"/>
                <a:shade val="100000"/>
              </a:schemeClr>
            </a:gs>
            <a:gs pos="100000">
              <a:schemeClr val="accent2">
                <a:hueOff val="-436609"/>
                <a:satOff val="-25178"/>
                <a:lumOff val="258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4) наименование банка плательщика по векселю</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2990649" y="1321961"/>
        <a:ext cx="904815" cy="2776118"/>
      </dsp:txXfrm>
    </dsp:sp>
    <dsp:sp modelId="{BB8E110D-26DC-427E-A91B-7B5A10B67A0F}">
      <dsp:nvSpPr>
        <dsp:cNvPr id="0" name=""/>
        <dsp:cNvSpPr/>
      </dsp:nvSpPr>
      <dsp:spPr>
        <a:xfrm>
          <a:off x="3895465" y="1321961"/>
          <a:ext cx="904815" cy="2776118"/>
        </a:xfrm>
        <a:prstGeom prst="rect">
          <a:avLst/>
        </a:prstGeom>
        <a:gradFill rotWithShape="0">
          <a:gsLst>
            <a:gs pos="0">
              <a:schemeClr val="accent2">
                <a:hueOff val="-582145"/>
                <a:satOff val="-33571"/>
                <a:lumOff val="3451"/>
                <a:alphaOff val="0"/>
                <a:satMod val="103000"/>
                <a:lumMod val="102000"/>
                <a:tint val="94000"/>
              </a:schemeClr>
            </a:gs>
            <a:gs pos="50000">
              <a:schemeClr val="accent2">
                <a:hueOff val="-582145"/>
                <a:satOff val="-33571"/>
                <a:lumOff val="3451"/>
                <a:alphaOff val="0"/>
                <a:satMod val="110000"/>
                <a:lumMod val="100000"/>
                <a:shade val="100000"/>
              </a:schemeClr>
            </a:gs>
            <a:gs pos="100000">
              <a:schemeClr val="accent2">
                <a:hueOff val="-582145"/>
                <a:satOff val="-33571"/>
                <a:lumOff val="345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5) место нахождения или место жительства плательщика по векселю</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3895465" y="1321961"/>
        <a:ext cx="904815" cy="2776118"/>
      </dsp:txXfrm>
    </dsp:sp>
    <dsp:sp modelId="{3323E43B-1FDC-4139-96E4-1F492D555113}">
      <dsp:nvSpPr>
        <dsp:cNvPr id="0" name=""/>
        <dsp:cNvSpPr/>
      </dsp:nvSpPr>
      <dsp:spPr>
        <a:xfrm>
          <a:off x="4800280" y="1321961"/>
          <a:ext cx="658461" cy="2776118"/>
        </a:xfrm>
        <a:prstGeom prst="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6) срок платежа по векселю</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4800280" y="1321961"/>
        <a:ext cx="658461" cy="2776118"/>
      </dsp:txXfrm>
    </dsp:sp>
    <dsp:sp modelId="{5C37B692-49CF-4D66-8696-42EA5544EE48}">
      <dsp:nvSpPr>
        <dsp:cNvPr id="0" name=""/>
        <dsp:cNvSpPr/>
      </dsp:nvSpPr>
      <dsp:spPr>
        <a:xfrm>
          <a:off x="5458741" y="1321961"/>
          <a:ext cx="683949" cy="2776118"/>
        </a:xfrm>
        <a:prstGeom prst="rect">
          <a:avLst/>
        </a:prstGeom>
        <a:gradFill rotWithShape="0">
          <a:gsLst>
            <a:gs pos="0">
              <a:schemeClr val="accent2">
                <a:hueOff val="-873218"/>
                <a:satOff val="-50357"/>
                <a:lumOff val="5177"/>
                <a:alphaOff val="0"/>
                <a:satMod val="103000"/>
                <a:lumMod val="102000"/>
                <a:tint val="94000"/>
              </a:schemeClr>
            </a:gs>
            <a:gs pos="50000">
              <a:schemeClr val="accent2">
                <a:hueOff val="-873218"/>
                <a:satOff val="-50357"/>
                <a:lumOff val="5177"/>
                <a:alphaOff val="0"/>
                <a:satMod val="110000"/>
                <a:lumMod val="100000"/>
                <a:shade val="100000"/>
              </a:schemeClr>
            </a:gs>
            <a:gs pos="100000">
              <a:schemeClr val="accent2">
                <a:hueOff val="-873218"/>
                <a:satOff val="-50357"/>
                <a:lumOff val="517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7) место платежа по векселю</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5458741" y="1321961"/>
        <a:ext cx="683949" cy="2776118"/>
      </dsp:txXfrm>
    </dsp:sp>
    <dsp:sp modelId="{3565B5D0-8D6B-4D0C-8FCB-40391162FA24}">
      <dsp:nvSpPr>
        <dsp:cNvPr id="0" name=""/>
        <dsp:cNvSpPr/>
      </dsp:nvSpPr>
      <dsp:spPr>
        <a:xfrm>
          <a:off x="6142691" y="1321961"/>
          <a:ext cx="904815" cy="2776118"/>
        </a:xfrm>
        <a:prstGeom prst="rect">
          <a:avLst/>
        </a:prstGeom>
        <a:gradFill rotWithShape="0">
          <a:gsLst>
            <a:gs pos="0">
              <a:schemeClr val="accent2">
                <a:hueOff val="-1018754"/>
                <a:satOff val="-58750"/>
                <a:lumOff val="6040"/>
                <a:alphaOff val="0"/>
                <a:satMod val="103000"/>
                <a:lumMod val="102000"/>
                <a:tint val="94000"/>
              </a:schemeClr>
            </a:gs>
            <a:gs pos="50000">
              <a:schemeClr val="accent2">
                <a:hueOff val="-1018754"/>
                <a:satOff val="-58750"/>
                <a:lumOff val="6040"/>
                <a:alphaOff val="0"/>
                <a:satMod val="110000"/>
                <a:lumMod val="100000"/>
                <a:shade val="100000"/>
              </a:schemeClr>
            </a:gs>
            <a:gs pos="100000">
              <a:schemeClr val="accent2">
                <a:hueOff val="-1018754"/>
                <a:satOff val="-58750"/>
                <a:lumOff val="604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8) наличие акцепта или необходимость получения акцепта</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6142691" y="1321961"/>
        <a:ext cx="904815" cy="2776118"/>
      </dsp:txXfrm>
    </dsp:sp>
    <dsp:sp modelId="{F7CEFDC1-A1FE-4CF0-AA11-6E0AA52EAD62}">
      <dsp:nvSpPr>
        <dsp:cNvPr id="0" name=""/>
        <dsp:cNvSpPr/>
      </dsp:nvSpPr>
      <dsp:spPr>
        <a:xfrm>
          <a:off x="7047506" y="1321961"/>
          <a:ext cx="1175264" cy="2776118"/>
        </a:xfrm>
        <a:prstGeom prst="rect">
          <a:avLst/>
        </a:prstGeom>
        <a:gradFill rotWithShape="0">
          <a:gsLst>
            <a:gs pos="0">
              <a:schemeClr val="accent2">
                <a:hueOff val="-1164290"/>
                <a:satOff val="-67142"/>
                <a:lumOff val="6902"/>
                <a:alphaOff val="0"/>
                <a:satMod val="103000"/>
                <a:lumMod val="102000"/>
                <a:tint val="94000"/>
              </a:schemeClr>
            </a:gs>
            <a:gs pos="50000">
              <a:schemeClr val="accent2">
                <a:hueOff val="-1164290"/>
                <a:satOff val="-67142"/>
                <a:lumOff val="6902"/>
                <a:alphaOff val="0"/>
                <a:satMod val="110000"/>
                <a:lumMod val="100000"/>
                <a:shade val="100000"/>
              </a:schemeClr>
            </a:gs>
            <a:gs pos="100000">
              <a:schemeClr val="accent2">
                <a:hueOff val="-1164290"/>
                <a:satOff val="-67142"/>
                <a:lumOff val="690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9) наименование или фамилия, имя, отчество и место нахождения или место жительства других лиц, обязанных по векселю</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7047506" y="1321961"/>
        <a:ext cx="1175264" cy="2776118"/>
      </dsp:txXfrm>
    </dsp:sp>
    <dsp:sp modelId="{20161EAD-D94E-42EB-9773-F0F1614DD53B}">
      <dsp:nvSpPr>
        <dsp:cNvPr id="0" name=""/>
        <dsp:cNvSpPr/>
      </dsp:nvSpPr>
      <dsp:spPr>
        <a:xfrm>
          <a:off x="8222770" y="1321961"/>
          <a:ext cx="904815" cy="2776118"/>
        </a:xfrm>
        <a:prstGeom prst="rect">
          <a:avLst/>
        </a:prstGeom>
        <a:gradFill rotWithShape="0">
          <a:gsLst>
            <a:gs pos="0">
              <a:schemeClr val="accent2">
                <a:hueOff val="-1309827"/>
                <a:satOff val="-75535"/>
                <a:lumOff val="7765"/>
                <a:alphaOff val="0"/>
                <a:satMod val="103000"/>
                <a:lumMod val="102000"/>
                <a:tint val="94000"/>
              </a:schemeClr>
            </a:gs>
            <a:gs pos="50000">
              <a:schemeClr val="accent2">
                <a:hueOff val="-1309827"/>
                <a:satOff val="-75535"/>
                <a:lumOff val="7765"/>
                <a:alphaOff val="0"/>
                <a:satMod val="110000"/>
                <a:lumMod val="100000"/>
                <a:shade val="100000"/>
              </a:schemeClr>
            </a:gs>
            <a:gs pos="100000">
              <a:schemeClr val="accent2">
                <a:hueOff val="-1309827"/>
                <a:satOff val="-75535"/>
                <a:lumOff val="776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10) указания доверителя о порядке или способе получения платежа или акцепта</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8222770" y="1321961"/>
        <a:ext cx="904815" cy="2776118"/>
      </dsp:txXfrm>
    </dsp:sp>
    <dsp:sp modelId="{D7514103-D9FC-48BF-A1EC-5D8671A41920}">
      <dsp:nvSpPr>
        <dsp:cNvPr id="0" name=""/>
        <dsp:cNvSpPr/>
      </dsp:nvSpPr>
      <dsp:spPr>
        <a:xfrm>
          <a:off x="9127586" y="1321961"/>
          <a:ext cx="1263927" cy="2776118"/>
        </a:xfrm>
        <a:prstGeom prst="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11) указания в отношении протеста или иного действия в случае неакцепта или неплатежа по векселю</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9127586" y="1321961"/>
        <a:ext cx="1263927" cy="2776118"/>
      </dsp:txXfrm>
    </dsp:sp>
    <dsp:sp modelId="{F60CB439-D09B-4ED6-9A09-2686257081B7}">
      <dsp:nvSpPr>
        <dsp:cNvPr id="0" name=""/>
        <dsp:cNvSpPr/>
      </dsp:nvSpPr>
      <dsp:spPr>
        <a:xfrm>
          <a:off x="0" y="4098079"/>
          <a:ext cx="10395857" cy="308457"/>
        </a:xfrm>
        <a:prstGeom prst="rect">
          <a:avLst/>
        </a:prstGeom>
        <a:gradFill rotWithShape="0">
          <a:gsLst>
            <a:gs pos="0">
              <a:schemeClr val="accent2">
                <a:shade val="90000"/>
                <a:hueOff val="0"/>
                <a:satOff val="0"/>
                <a:lumOff val="0"/>
                <a:alphaOff val="0"/>
                <a:lumMod val="110000"/>
                <a:satMod val="105000"/>
                <a:tint val="67000"/>
              </a:schemeClr>
            </a:gs>
            <a:gs pos="50000">
              <a:schemeClr val="accent2">
                <a:shade val="90000"/>
                <a:hueOff val="0"/>
                <a:satOff val="0"/>
                <a:lumOff val="0"/>
                <a:alphaOff val="0"/>
                <a:lumMod val="105000"/>
                <a:satMod val="103000"/>
                <a:tint val="73000"/>
              </a:schemeClr>
            </a:gs>
            <a:gs pos="100000">
              <a:schemeClr val="accent2">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0ADB4F-8D57-43E7-9A85-D432B9218B1D}">
      <dsp:nvSpPr>
        <dsp:cNvPr id="0" name=""/>
        <dsp:cNvSpPr/>
      </dsp:nvSpPr>
      <dsp:spPr>
        <a:xfrm>
          <a:off x="0" y="390"/>
          <a:ext cx="10515600" cy="591692"/>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a:solidFill>
                <a:schemeClr val="tx1"/>
              </a:solidFill>
              <a:latin typeface="Times New Roman" panose="02020603050405020304" pitchFamily="18" charset="0"/>
              <a:cs typeface="Times New Roman" panose="02020603050405020304" pitchFamily="18" charset="0"/>
            </a:rPr>
            <a:t>После принятия векселя на инкассо инкассат в срок, не позднее указанного в векселе или в поручении на инкассо, уведомляет плательщика о поступлении документов на инкассо в соответствии с договором между инкассатом и плательщиком.</a:t>
          </a:r>
        </a:p>
      </dsp:txBody>
      <dsp:txXfrm>
        <a:off x="28884" y="29274"/>
        <a:ext cx="10457832" cy="533924"/>
      </dsp:txXfrm>
    </dsp:sp>
    <dsp:sp modelId="{C306C02F-A8AC-4D92-B2BB-00D59897B849}">
      <dsp:nvSpPr>
        <dsp:cNvPr id="0" name=""/>
        <dsp:cNvSpPr/>
      </dsp:nvSpPr>
      <dsp:spPr>
        <a:xfrm>
          <a:off x="0" y="602435"/>
          <a:ext cx="10515600" cy="699410"/>
        </a:xfrm>
        <a:prstGeom prst="roundRect">
          <a:avLst/>
        </a:prstGeom>
        <a:gradFill rotWithShape="0">
          <a:gsLst>
            <a:gs pos="0">
              <a:schemeClr val="accent5">
                <a:hueOff val="-817038"/>
                <a:satOff val="-1136"/>
                <a:lumOff val="-436"/>
                <a:alphaOff val="0"/>
                <a:satMod val="103000"/>
                <a:lumMod val="102000"/>
                <a:tint val="94000"/>
              </a:schemeClr>
            </a:gs>
            <a:gs pos="50000">
              <a:schemeClr val="accent5">
                <a:hueOff val="-817038"/>
                <a:satOff val="-1136"/>
                <a:lumOff val="-436"/>
                <a:alphaOff val="0"/>
                <a:satMod val="110000"/>
                <a:lumMod val="100000"/>
                <a:shade val="100000"/>
              </a:schemeClr>
            </a:gs>
            <a:gs pos="100000">
              <a:schemeClr val="accent5">
                <a:hueOff val="-817038"/>
                <a:satOff val="-1136"/>
                <a:lumOff val="-43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dirty="0">
              <a:solidFill>
                <a:schemeClr val="tx1"/>
              </a:solidFill>
              <a:latin typeface="Times New Roman" panose="02020603050405020304" pitchFamily="18" charset="0"/>
              <a:cs typeface="Times New Roman" panose="02020603050405020304" pitchFamily="18" charset="0"/>
            </a:rPr>
            <a:t>В случае получения полного платежа по векселю </a:t>
          </a:r>
          <a:r>
            <a:rPr lang="ru-RU" sz="1400" kern="1200" dirty="0" err="1">
              <a:solidFill>
                <a:schemeClr val="tx1"/>
              </a:solidFill>
              <a:latin typeface="Times New Roman" panose="02020603050405020304" pitchFamily="18" charset="0"/>
              <a:cs typeface="Times New Roman" panose="02020603050405020304" pitchFamily="18" charset="0"/>
            </a:rPr>
            <a:t>инкассат</a:t>
          </a:r>
          <a:r>
            <a:rPr lang="ru-RU" sz="1400" kern="1200" dirty="0">
              <a:solidFill>
                <a:schemeClr val="tx1"/>
              </a:solidFill>
              <a:latin typeface="Times New Roman" panose="02020603050405020304" pitchFamily="18" charset="0"/>
              <a:cs typeface="Times New Roman" panose="02020603050405020304" pitchFamily="18" charset="0"/>
            </a:rPr>
            <a:t> передает вексель плательщику, за исключением случаев получения частичного платежа по векселю. Если при осуществлении платежа плательщик потребует поставить на векселе отметку о получении платежа или его части, </a:t>
          </a:r>
          <a:r>
            <a:rPr lang="ru-RU" sz="1400" kern="1200" dirty="0" err="1">
              <a:solidFill>
                <a:schemeClr val="tx1"/>
              </a:solidFill>
              <a:latin typeface="Times New Roman" panose="02020603050405020304" pitchFamily="18" charset="0"/>
              <a:cs typeface="Times New Roman" panose="02020603050405020304" pitchFamily="18" charset="0"/>
            </a:rPr>
            <a:t>инкассат</a:t>
          </a:r>
          <a:r>
            <a:rPr lang="ru-RU" sz="1400" kern="1200" dirty="0">
              <a:solidFill>
                <a:schemeClr val="tx1"/>
              </a:solidFill>
              <a:latin typeface="Times New Roman" panose="02020603050405020304" pitchFamily="18" charset="0"/>
              <a:cs typeface="Times New Roman" panose="02020603050405020304" pitchFamily="18" charset="0"/>
            </a:rPr>
            <a:t> проставляет на самом векселе такую отметку.</a:t>
          </a:r>
          <a:endParaRPr lang="en-US" sz="1400" kern="1200" dirty="0">
            <a:solidFill>
              <a:schemeClr val="tx1"/>
            </a:solidFill>
            <a:latin typeface="Times New Roman" panose="02020603050405020304" pitchFamily="18" charset="0"/>
            <a:cs typeface="Times New Roman" panose="02020603050405020304" pitchFamily="18" charset="0"/>
          </a:endParaRPr>
        </a:p>
      </dsp:txBody>
      <dsp:txXfrm>
        <a:off x="34142" y="636577"/>
        <a:ext cx="10447316" cy="631126"/>
      </dsp:txXfrm>
    </dsp:sp>
    <dsp:sp modelId="{4F9FD898-A185-40A1-926B-CE8A8A33A62D}">
      <dsp:nvSpPr>
        <dsp:cNvPr id="0" name=""/>
        <dsp:cNvSpPr/>
      </dsp:nvSpPr>
      <dsp:spPr>
        <a:xfrm>
          <a:off x="0" y="1312199"/>
          <a:ext cx="10515600" cy="667056"/>
        </a:xfrm>
        <a:prstGeom prst="roundRect">
          <a:avLst/>
        </a:prstGeom>
        <a:gradFill rotWithShape="0">
          <a:gsLst>
            <a:gs pos="0">
              <a:schemeClr val="accent5">
                <a:hueOff val="-1634077"/>
                <a:satOff val="-2273"/>
                <a:lumOff val="-872"/>
                <a:alphaOff val="0"/>
                <a:satMod val="103000"/>
                <a:lumMod val="102000"/>
                <a:tint val="94000"/>
              </a:schemeClr>
            </a:gs>
            <a:gs pos="50000">
              <a:schemeClr val="accent5">
                <a:hueOff val="-1634077"/>
                <a:satOff val="-2273"/>
                <a:lumOff val="-872"/>
                <a:alphaOff val="0"/>
                <a:satMod val="110000"/>
                <a:lumMod val="100000"/>
                <a:shade val="100000"/>
              </a:schemeClr>
            </a:gs>
            <a:gs pos="100000">
              <a:schemeClr val="accent5">
                <a:hueOff val="-1634077"/>
                <a:satOff val="-2273"/>
                <a:lumOff val="-87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dirty="0">
              <a:solidFill>
                <a:schemeClr val="tx1"/>
              </a:solidFill>
              <a:latin typeface="Times New Roman" panose="02020603050405020304" pitchFamily="18" charset="0"/>
              <a:cs typeface="Times New Roman" panose="02020603050405020304" pitchFamily="18" charset="0"/>
            </a:rPr>
            <a:t>Инкассо векселя (инкассирование) в иностранной валюте осуществляется в соответствии с</a:t>
          </a:r>
          <a:r>
            <a:rPr lang="en-US" sz="1400" kern="1200" dirty="0">
              <a:solidFill>
                <a:schemeClr val="tx1"/>
              </a:solidFill>
              <a:latin typeface="Times New Roman" panose="02020603050405020304" pitchFamily="18" charset="0"/>
              <a:cs typeface="Times New Roman" panose="02020603050405020304" pitchFamily="18" charset="0"/>
            </a:rPr>
            <a:t> </a:t>
          </a:r>
          <a:r>
            <a:rPr lang="ru-RU" sz="1400" kern="1200" dirty="0">
              <a:solidFill>
                <a:schemeClr val="tx1"/>
              </a:solidFill>
              <a:latin typeface="Times New Roman" panose="02020603050405020304" pitchFamily="18" charset="0"/>
              <a:cs typeface="Times New Roman" panose="02020603050405020304" pitchFamily="18" charset="0"/>
            </a:rPr>
            <a:t>Законом</a:t>
          </a:r>
          <a:r>
            <a:rPr lang="en-US" sz="1400" kern="1200" dirty="0">
              <a:solidFill>
                <a:schemeClr val="tx1"/>
              </a:solidFill>
              <a:latin typeface="Times New Roman" panose="02020603050405020304" pitchFamily="18" charset="0"/>
              <a:cs typeface="Times New Roman" panose="02020603050405020304" pitchFamily="18" charset="0"/>
            </a:rPr>
            <a:t> </a:t>
          </a:r>
          <a:r>
            <a:rPr lang="ru-RU" sz="1400" kern="1200" dirty="0">
              <a:solidFill>
                <a:schemeClr val="tx1"/>
              </a:solidFill>
              <a:latin typeface="Times New Roman" panose="02020603050405020304" pitchFamily="18" charset="0"/>
              <a:cs typeface="Times New Roman" panose="02020603050405020304" pitchFamily="18" charset="0"/>
            </a:rPr>
            <a:t>РК "О валютном регулировании и валютном контроле",</a:t>
          </a:r>
          <a:r>
            <a:rPr lang="en-US" sz="1400" kern="1200" dirty="0">
              <a:solidFill>
                <a:schemeClr val="tx1"/>
              </a:solidFill>
              <a:latin typeface="Times New Roman" panose="02020603050405020304" pitchFamily="18" charset="0"/>
              <a:cs typeface="Times New Roman" panose="02020603050405020304" pitchFamily="18" charset="0"/>
            </a:rPr>
            <a:t> </a:t>
          </a:r>
          <a:r>
            <a:rPr lang="ru-RU" sz="1400" kern="1200" dirty="0">
              <a:solidFill>
                <a:schemeClr val="tx1"/>
              </a:solidFill>
              <a:latin typeface="Times New Roman" panose="02020603050405020304" pitchFamily="18" charset="0"/>
              <a:cs typeface="Times New Roman" panose="02020603050405020304" pitchFamily="18" charset="0"/>
            </a:rPr>
            <a:t>постановлением</a:t>
          </a:r>
          <a:r>
            <a:rPr lang="en-US" sz="1400" kern="1200" dirty="0">
              <a:solidFill>
                <a:schemeClr val="tx1"/>
              </a:solidFill>
              <a:latin typeface="Times New Roman" panose="02020603050405020304" pitchFamily="18" charset="0"/>
              <a:cs typeface="Times New Roman" panose="02020603050405020304" pitchFamily="18" charset="0"/>
            </a:rPr>
            <a:t> </a:t>
          </a:r>
          <a:r>
            <a:rPr lang="ru-RU" sz="1400" kern="1200" dirty="0">
              <a:solidFill>
                <a:schemeClr val="tx1"/>
              </a:solidFill>
              <a:latin typeface="Times New Roman" panose="02020603050405020304" pitchFamily="18" charset="0"/>
              <a:cs typeface="Times New Roman" panose="02020603050405020304" pitchFamily="18" charset="0"/>
            </a:rPr>
            <a:t>Правления НБ РК от 30 марта 2019 года № 40 "Об утверждении Правил осуществления валютных операций в РК", зарегистрированным в Реестре государственной регистрации нормативных правовых актов под № 18512.</a:t>
          </a:r>
          <a:endParaRPr lang="en-US" sz="1400" kern="1200" dirty="0">
            <a:solidFill>
              <a:schemeClr val="tx1"/>
            </a:solidFill>
            <a:latin typeface="Times New Roman" panose="02020603050405020304" pitchFamily="18" charset="0"/>
            <a:cs typeface="Times New Roman" panose="02020603050405020304" pitchFamily="18" charset="0"/>
          </a:endParaRPr>
        </a:p>
      </dsp:txBody>
      <dsp:txXfrm>
        <a:off x="32563" y="1344762"/>
        <a:ext cx="10450474" cy="601930"/>
      </dsp:txXfrm>
    </dsp:sp>
    <dsp:sp modelId="{97F0EF16-2319-4DD5-A68B-EA5B93CCA07D}">
      <dsp:nvSpPr>
        <dsp:cNvPr id="0" name=""/>
        <dsp:cNvSpPr/>
      </dsp:nvSpPr>
      <dsp:spPr>
        <a:xfrm>
          <a:off x="0" y="1989608"/>
          <a:ext cx="10515600" cy="591692"/>
        </a:xfrm>
        <a:prstGeom prst="roundRect">
          <a:avLst/>
        </a:prstGeom>
        <a:gradFill rotWithShape="0">
          <a:gsLst>
            <a:gs pos="0">
              <a:schemeClr val="accent5">
                <a:hueOff val="-2451115"/>
                <a:satOff val="-3409"/>
                <a:lumOff val="-1307"/>
                <a:alphaOff val="0"/>
                <a:satMod val="103000"/>
                <a:lumMod val="102000"/>
                <a:tint val="94000"/>
              </a:schemeClr>
            </a:gs>
            <a:gs pos="50000">
              <a:schemeClr val="accent5">
                <a:hueOff val="-2451115"/>
                <a:satOff val="-3409"/>
                <a:lumOff val="-1307"/>
                <a:alphaOff val="0"/>
                <a:satMod val="110000"/>
                <a:lumMod val="100000"/>
                <a:shade val="100000"/>
              </a:schemeClr>
            </a:gs>
            <a:gs pos="100000">
              <a:schemeClr val="accent5">
                <a:hueOff val="-2451115"/>
                <a:satOff val="-3409"/>
                <a:lumOff val="-130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a:solidFill>
                <a:schemeClr val="tx1"/>
              </a:solidFill>
              <a:latin typeface="Times New Roman" panose="02020603050405020304" pitchFamily="18" charset="0"/>
              <a:cs typeface="Times New Roman" panose="02020603050405020304" pitchFamily="18" charset="0"/>
            </a:rPr>
            <a:t>Инкассо векселя (инкассирование) на территории РК, место платежа по которым находится вне территории РК, осуществляется в соответствии с</a:t>
          </a:r>
          <a:r>
            <a:rPr lang="en-US" sz="1400" kern="1200">
              <a:solidFill>
                <a:schemeClr val="tx1"/>
              </a:solidFill>
              <a:latin typeface="Times New Roman" panose="02020603050405020304" pitchFamily="18" charset="0"/>
              <a:cs typeface="Times New Roman" panose="02020603050405020304" pitchFamily="18" charset="0"/>
            </a:rPr>
            <a:t> </a:t>
          </a:r>
          <a:r>
            <a:rPr lang="ru-RU" sz="1400" kern="1200">
              <a:solidFill>
                <a:schemeClr val="tx1"/>
              </a:solidFill>
              <a:latin typeface="Times New Roman" panose="02020603050405020304" pitchFamily="18" charset="0"/>
              <a:cs typeface="Times New Roman" panose="02020603050405020304" pitchFamily="18" charset="0"/>
            </a:rPr>
            <a:t>Законом</a:t>
          </a:r>
          <a:r>
            <a:rPr lang="en-US" sz="1400" kern="1200">
              <a:solidFill>
                <a:schemeClr val="tx1"/>
              </a:solidFill>
              <a:latin typeface="Times New Roman" panose="02020603050405020304" pitchFamily="18" charset="0"/>
              <a:cs typeface="Times New Roman" panose="02020603050405020304" pitchFamily="18" charset="0"/>
            </a:rPr>
            <a:t> </a:t>
          </a:r>
          <a:r>
            <a:rPr lang="ru-RU" sz="1400" kern="1200">
              <a:solidFill>
                <a:schemeClr val="tx1"/>
              </a:solidFill>
              <a:latin typeface="Times New Roman" panose="02020603050405020304" pitchFamily="18" charset="0"/>
              <a:cs typeface="Times New Roman" panose="02020603050405020304" pitchFamily="18" charset="0"/>
            </a:rPr>
            <a:t>о валютном регулировании,</a:t>
          </a:r>
          <a:r>
            <a:rPr lang="en-US" sz="1400" kern="1200">
              <a:solidFill>
                <a:schemeClr val="tx1"/>
              </a:solidFill>
              <a:latin typeface="Times New Roman" panose="02020603050405020304" pitchFamily="18" charset="0"/>
              <a:cs typeface="Times New Roman" panose="02020603050405020304" pitchFamily="18" charset="0"/>
            </a:rPr>
            <a:t> </a:t>
          </a:r>
          <a:r>
            <a:rPr lang="ru-RU" sz="1400" kern="1200">
              <a:solidFill>
                <a:schemeClr val="tx1"/>
              </a:solidFill>
              <a:latin typeface="Times New Roman" panose="02020603050405020304" pitchFamily="18" charset="0"/>
              <a:cs typeface="Times New Roman" panose="02020603050405020304" pitchFamily="18" charset="0"/>
            </a:rPr>
            <a:t>Правилами</a:t>
          </a:r>
          <a:r>
            <a:rPr lang="en-US" sz="1400" kern="1200">
              <a:solidFill>
                <a:schemeClr val="tx1"/>
              </a:solidFill>
              <a:latin typeface="Times New Roman" panose="02020603050405020304" pitchFamily="18" charset="0"/>
              <a:cs typeface="Times New Roman" panose="02020603050405020304" pitchFamily="18" charset="0"/>
            </a:rPr>
            <a:t> </a:t>
          </a:r>
          <a:r>
            <a:rPr lang="ru-RU" sz="1400" kern="1200">
              <a:solidFill>
                <a:schemeClr val="tx1"/>
              </a:solidFill>
              <a:latin typeface="Times New Roman" panose="02020603050405020304" pitchFamily="18" charset="0"/>
              <a:cs typeface="Times New Roman" panose="02020603050405020304" pitchFamily="18" charset="0"/>
            </a:rPr>
            <a:t>осуществления валютных операций.</a:t>
          </a:r>
          <a:endParaRPr lang="en-US" sz="1400" kern="1200">
            <a:solidFill>
              <a:schemeClr val="tx1"/>
            </a:solidFill>
            <a:latin typeface="Times New Roman" panose="02020603050405020304" pitchFamily="18" charset="0"/>
            <a:cs typeface="Times New Roman" panose="02020603050405020304" pitchFamily="18" charset="0"/>
          </a:endParaRPr>
        </a:p>
      </dsp:txBody>
      <dsp:txXfrm>
        <a:off x="28884" y="2018492"/>
        <a:ext cx="10457832" cy="533924"/>
      </dsp:txXfrm>
    </dsp:sp>
    <dsp:sp modelId="{79904FCC-BFED-4839-AF3A-9BB8491A628D}">
      <dsp:nvSpPr>
        <dsp:cNvPr id="0" name=""/>
        <dsp:cNvSpPr/>
      </dsp:nvSpPr>
      <dsp:spPr>
        <a:xfrm>
          <a:off x="0" y="2591654"/>
          <a:ext cx="10515600" cy="591692"/>
        </a:xfrm>
        <a:prstGeom prst="roundRect">
          <a:avLst/>
        </a:prstGeom>
        <a:gradFill rotWithShape="0">
          <a:gsLst>
            <a:gs pos="0">
              <a:schemeClr val="accent5">
                <a:hueOff val="-3268153"/>
                <a:satOff val="-4546"/>
                <a:lumOff val="-1743"/>
                <a:alphaOff val="0"/>
                <a:satMod val="103000"/>
                <a:lumMod val="102000"/>
                <a:tint val="94000"/>
              </a:schemeClr>
            </a:gs>
            <a:gs pos="50000">
              <a:schemeClr val="accent5">
                <a:hueOff val="-3268153"/>
                <a:satOff val="-4546"/>
                <a:lumOff val="-1743"/>
                <a:alphaOff val="0"/>
                <a:satMod val="110000"/>
                <a:lumMod val="100000"/>
                <a:shade val="100000"/>
              </a:schemeClr>
            </a:gs>
            <a:gs pos="100000">
              <a:schemeClr val="accent5">
                <a:hueOff val="-3268153"/>
                <a:satOff val="-4546"/>
                <a:lumOff val="-174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a:solidFill>
                <a:schemeClr val="tx1"/>
              </a:solidFill>
              <a:latin typeface="Times New Roman" panose="02020603050405020304" pitchFamily="18" charset="0"/>
              <a:cs typeface="Times New Roman" panose="02020603050405020304" pitchFamily="18" charset="0"/>
            </a:rPr>
            <a:t>Если инкассат, предъявив вексель плательщику к оплате, получит отказ от оплаты по векселю либо не получит платеж по векселю в срок, указанный на векселе, инкассат предъявляет вексель к нотариусу для совершения</a:t>
          </a:r>
          <a:r>
            <a:rPr lang="en-US" sz="1400" kern="1200">
              <a:solidFill>
                <a:schemeClr val="tx1"/>
              </a:solidFill>
              <a:latin typeface="Times New Roman" panose="02020603050405020304" pitchFamily="18" charset="0"/>
              <a:cs typeface="Times New Roman" panose="02020603050405020304" pitchFamily="18" charset="0"/>
            </a:rPr>
            <a:t> </a:t>
          </a:r>
          <a:r>
            <a:rPr lang="ru-RU" sz="1400" kern="1200">
              <a:solidFill>
                <a:schemeClr val="tx1"/>
              </a:solidFill>
              <a:latin typeface="Times New Roman" panose="02020603050405020304" pitchFamily="18" charset="0"/>
              <a:cs typeface="Times New Roman" panose="02020603050405020304" pitchFamily="18" charset="0"/>
            </a:rPr>
            <a:t>протеста</a:t>
          </a:r>
          <a:r>
            <a:rPr lang="en-US" sz="1400" kern="1200">
              <a:solidFill>
                <a:schemeClr val="tx1"/>
              </a:solidFill>
              <a:latin typeface="Times New Roman" panose="02020603050405020304" pitchFamily="18" charset="0"/>
              <a:cs typeface="Times New Roman" panose="02020603050405020304" pitchFamily="18" charset="0"/>
            </a:rPr>
            <a:t> </a:t>
          </a:r>
          <a:r>
            <a:rPr lang="ru-RU" sz="1400" kern="1200">
              <a:solidFill>
                <a:schemeClr val="tx1"/>
              </a:solidFill>
              <a:latin typeface="Times New Roman" panose="02020603050405020304" pitchFamily="18" charset="0"/>
              <a:cs typeface="Times New Roman" panose="02020603050405020304" pitchFamily="18" charset="0"/>
            </a:rPr>
            <a:t>о неакцепте</a:t>
          </a:r>
          <a:r>
            <a:rPr lang="en-US" sz="1400" kern="1200">
              <a:solidFill>
                <a:schemeClr val="tx1"/>
              </a:solidFill>
              <a:latin typeface="Times New Roman" panose="02020603050405020304" pitchFamily="18" charset="0"/>
              <a:cs typeface="Times New Roman" panose="02020603050405020304" pitchFamily="18" charset="0"/>
            </a:rPr>
            <a:t> </a:t>
          </a:r>
          <a:r>
            <a:rPr lang="ru-RU" sz="1400" kern="1200">
              <a:solidFill>
                <a:schemeClr val="tx1"/>
              </a:solidFill>
              <a:latin typeface="Times New Roman" panose="02020603050405020304" pitchFamily="18" charset="0"/>
              <a:cs typeface="Times New Roman" panose="02020603050405020304" pitchFamily="18" charset="0"/>
            </a:rPr>
            <a:t>или неплатеже по векселю от имени своего доверителя.</a:t>
          </a:r>
          <a:endParaRPr lang="en-US" sz="1400" kern="1200">
            <a:solidFill>
              <a:schemeClr val="tx1"/>
            </a:solidFill>
            <a:latin typeface="Times New Roman" panose="02020603050405020304" pitchFamily="18" charset="0"/>
            <a:cs typeface="Times New Roman" panose="02020603050405020304" pitchFamily="18" charset="0"/>
          </a:endParaRPr>
        </a:p>
      </dsp:txBody>
      <dsp:txXfrm>
        <a:off x="28884" y="2620538"/>
        <a:ext cx="10457832" cy="533924"/>
      </dsp:txXfrm>
    </dsp:sp>
    <dsp:sp modelId="{C170D31F-281B-4B49-AB7C-A679AD11AF43}">
      <dsp:nvSpPr>
        <dsp:cNvPr id="0" name=""/>
        <dsp:cNvSpPr/>
      </dsp:nvSpPr>
      <dsp:spPr>
        <a:xfrm>
          <a:off x="0" y="3193699"/>
          <a:ext cx="10515600" cy="319555"/>
        </a:xfrm>
        <a:prstGeom prst="roundRect">
          <a:avLst/>
        </a:prstGeom>
        <a:gradFill rotWithShape="0">
          <a:gsLst>
            <a:gs pos="0">
              <a:schemeClr val="accent5">
                <a:hueOff val="-4085191"/>
                <a:satOff val="-5682"/>
                <a:lumOff val="-2179"/>
                <a:alphaOff val="0"/>
                <a:satMod val="103000"/>
                <a:lumMod val="102000"/>
                <a:tint val="94000"/>
              </a:schemeClr>
            </a:gs>
            <a:gs pos="50000">
              <a:schemeClr val="accent5">
                <a:hueOff val="-4085191"/>
                <a:satOff val="-5682"/>
                <a:lumOff val="-2179"/>
                <a:alphaOff val="0"/>
                <a:satMod val="110000"/>
                <a:lumMod val="100000"/>
                <a:shade val="100000"/>
              </a:schemeClr>
            </a:gs>
            <a:gs pos="100000">
              <a:schemeClr val="accent5">
                <a:hueOff val="-4085191"/>
                <a:satOff val="-5682"/>
                <a:lumOff val="-217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dirty="0">
              <a:solidFill>
                <a:schemeClr val="tx1"/>
              </a:solidFill>
              <a:latin typeface="Times New Roman" panose="02020603050405020304" pitchFamily="18" charset="0"/>
              <a:cs typeface="Times New Roman" panose="02020603050405020304" pitchFamily="18" charset="0"/>
            </a:rPr>
            <a:t>Инкассирующий банк предъявляет плательщику или </a:t>
          </a:r>
          <a:r>
            <a:rPr lang="ru-RU" sz="1400" kern="1200" dirty="0" err="1">
              <a:solidFill>
                <a:schemeClr val="tx1"/>
              </a:solidFill>
              <a:latin typeface="Times New Roman" panose="02020603050405020304" pitchFamily="18" charset="0"/>
              <a:cs typeface="Times New Roman" panose="02020603050405020304" pitchFamily="18" charset="0"/>
            </a:rPr>
            <a:t>домицилиату</a:t>
          </a:r>
          <a:r>
            <a:rPr lang="ru-RU" sz="1400" kern="1200" dirty="0">
              <a:solidFill>
                <a:schemeClr val="tx1"/>
              </a:solidFill>
              <a:latin typeface="Times New Roman" panose="02020603050405020304" pitchFamily="18" charset="0"/>
              <a:cs typeface="Times New Roman" panose="02020603050405020304" pitchFamily="18" charset="0"/>
            </a:rPr>
            <a:t> вексель к платежу в срок, указанный на самом векселе.</a:t>
          </a:r>
          <a:endParaRPr lang="en-US" sz="1400" kern="1200" dirty="0">
            <a:solidFill>
              <a:schemeClr val="tx1"/>
            </a:solidFill>
            <a:latin typeface="Times New Roman" panose="02020603050405020304" pitchFamily="18" charset="0"/>
            <a:cs typeface="Times New Roman" panose="02020603050405020304" pitchFamily="18" charset="0"/>
          </a:endParaRPr>
        </a:p>
      </dsp:txBody>
      <dsp:txXfrm>
        <a:off x="15599" y="3209298"/>
        <a:ext cx="10484402" cy="288357"/>
      </dsp:txXfrm>
    </dsp:sp>
    <dsp:sp modelId="{F655D5B4-1DFC-40FE-B935-CB5DFC9DBD5C}">
      <dsp:nvSpPr>
        <dsp:cNvPr id="0" name=""/>
        <dsp:cNvSpPr/>
      </dsp:nvSpPr>
      <dsp:spPr>
        <a:xfrm>
          <a:off x="0" y="3523608"/>
          <a:ext cx="10515600" cy="591692"/>
        </a:xfrm>
        <a:prstGeom prst="roundRect">
          <a:avLst/>
        </a:prstGeom>
        <a:gradFill rotWithShape="0">
          <a:gsLst>
            <a:gs pos="0">
              <a:schemeClr val="accent5">
                <a:hueOff val="-4902230"/>
                <a:satOff val="-6819"/>
                <a:lumOff val="-2615"/>
                <a:alphaOff val="0"/>
                <a:satMod val="103000"/>
                <a:lumMod val="102000"/>
                <a:tint val="94000"/>
              </a:schemeClr>
            </a:gs>
            <a:gs pos="50000">
              <a:schemeClr val="accent5">
                <a:hueOff val="-4902230"/>
                <a:satOff val="-6819"/>
                <a:lumOff val="-2615"/>
                <a:alphaOff val="0"/>
                <a:satMod val="110000"/>
                <a:lumMod val="100000"/>
                <a:shade val="100000"/>
              </a:schemeClr>
            </a:gs>
            <a:gs pos="100000">
              <a:schemeClr val="accent5">
                <a:hueOff val="-4902230"/>
                <a:satOff val="-6819"/>
                <a:lumOff val="-261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a:solidFill>
                <a:schemeClr val="tx1"/>
              </a:solidFill>
              <a:latin typeface="Times New Roman" panose="02020603050405020304" pitchFamily="18" charset="0"/>
              <a:cs typeface="Times New Roman" panose="02020603050405020304" pitchFamily="18" charset="0"/>
            </a:rPr>
            <a:t>Инкассирующий банк осуществляет перевод в банк-ремитент суммы по векселю после ее получения. Банк-ремитент, получивший сумму по векселю, осуществляет платеж в пользу доверителя.</a:t>
          </a:r>
          <a:endParaRPr lang="en-US" sz="1400" kern="1200">
            <a:solidFill>
              <a:schemeClr val="tx1"/>
            </a:solidFill>
            <a:latin typeface="Times New Roman" panose="02020603050405020304" pitchFamily="18" charset="0"/>
            <a:cs typeface="Times New Roman" panose="02020603050405020304" pitchFamily="18" charset="0"/>
          </a:endParaRPr>
        </a:p>
      </dsp:txBody>
      <dsp:txXfrm>
        <a:off x="28884" y="3552492"/>
        <a:ext cx="10457832" cy="533924"/>
      </dsp:txXfrm>
    </dsp:sp>
    <dsp:sp modelId="{A59859D7-8FBB-4604-BEDA-C859230405E3}">
      <dsp:nvSpPr>
        <dsp:cNvPr id="0" name=""/>
        <dsp:cNvSpPr/>
      </dsp:nvSpPr>
      <dsp:spPr>
        <a:xfrm>
          <a:off x="0" y="4125653"/>
          <a:ext cx="10515600" cy="591692"/>
        </a:xfrm>
        <a:prstGeom prst="roundRect">
          <a:avLst/>
        </a:prstGeom>
        <a:gradFill rotWithShape="0">
          <a:gsLst>
            <a:gs pos="0">
              <a:schemeClr val="accent5">
                <a:hueOff val="-5719268"/>
                <a:satOff val="-7955"/>
                <a:lumOff val="-3050"/>
                <a:alphaOff val="0"/>
                <a:satMod val="103000"/>
                <a:lumMod val="102000"/>
                <a:tint val="94000"/>
              </a:schemeClr>
            </a:gs>
            <a:gs pos="50000">
              <a:schemeClr val="accent5">
                <a:hueOff val="-5719268"/>
                <a:satOff val="-7955"/>
                <a:lumOff val="-3050"/>
                <a:alphaOff val="0"/>
                <a:satMod val="110000"/>
                <a:lumMod val="100000"/>
                <a:shade val="100000"/>
              </a:schemeClr>
            </a:gs>
            <a:gs pos="100000">
              <a:schemeClr val="accent5">
                <a:hueOff val="-5719268"/>
                <a:satOff val="-7955"/>
                <a:lumOff val="-305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a:solidFill>
                <a:schemeClr val="tx1"/>
              </a:solidFill>
              <a:latin typeface="Times New Roman" panose="02020603050405020304" pitchFamily="18" charset="0"/>
              <a:cs typeface="Times New Roman" panose="02020603050405020304" pitchFamily="18" charset="0"/>
            </a:rPr>
            <a:t>За оказание услуг по инкассо векселя (инкассированию) инкассат получает вознаграждение в размере и порядке, предусмотренных договором между инкассатом и доверителем или банком-ремитентом.</a:t>
          </a:r>
          <a:endParaRPr lang="en-US" sz="1400" kern="1200">
            <a:solidFill>
              <a:schemeClr val="tx1"/>
            </a:solidFill>
            <a:latin typeface="Times New Roman" panose="02020603050405020304" pitchFamily="18" charset="0"/>
            <a:cs typeface="Times New Roman" panose="02020603050405020304" pitchFamily="18" charset="0"/>
          </a:endParaRPr>
        </a:p>
      </dsp:txBody>
      <dsp:txXfrm>
        <a:off x="28884" y="4154537"/>
        <a:ext cx="10457832" cy="533924"/>
      </dsp:txXfrm>
    </dsp:sp>
    <dsp:sp modelId="{AB18DB2F-70CD-4749-B75E-ECF5519FA198}">
      <dsp:nvSpPr>
        <dsp:cNvPr id="0" name=""/>
        <dsp:cNvSpPr/>
      </dsp:nvSpPr>
      <dsp:spPr>
        <a:xfrm>
          <a:off x="0" y="4727699"/>
          <a:ext cx="10515600" cy="591692"/>
        </a:xfrm>
        <a:prstGeom prst="roundRect">
          <a:avLst/>
        </a:prstGeom>
        <a:gradFill rotWithShape="0">
          <a:gsLst>
            <a:gs pos="0">
              <a:schemeClr val="accent5">
                <a:hueOff val="-6536306"/>
                <a:satOff val="-9092"/>
                <a:lumOff val="-3486"/>
                <a:alphaOff val="0"/>
                <a:satMod val="103000"/>
                <a:lumMod val="102000"/>
                <a:tint val="94000"/>
              </a:schemeClr>
            </a:gs>
            <a:gs pos="50000">
              <a:schemeClr val="accent5">
                <a:hueOff val="-6536306"/>
                <a:satOff val="-9092"/>
                <a:lumOff val="-3486"/>
                <a:alphaOff val="0"/>
                <a:satMod val="110000"/>
                <a:lumMod val="100000"/>
                <a:shade val="100000"/>
              </a:schemeClr>
            </a:gs>
            <a:gs pos="100000">
              <a:schemeClr val="accent5">
                <a:hueOff val="-6536306"/>
                <a:satOff val="-9092"/>
                <a:lumOff val="-348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a:solidFill>
                <a:schemeClr val="tx1"/>
              </a:solidFill>
              <a:latin typeface="Times New Roman" panose="02020603050405020304" pitchFamily="18" charset="0"/>
              <a:cs typeface="Times New Roman" panose="02020603050405020304" pitchFamily="18" charset="0"/>
            </a:rPr>
            <a:t>В случае отсутствия по месту нахождения (месту жительства), плательщика по векселю, указанному в поручении на инкассо, инкассирующий банк уведомляет о данном факте банк-ремитент в соответствии с договором между инкассатом и доверителем или банком-ремитентом. </a:t>
          </a:r>
          <a:endParaRPr lang="en-US" sz="1400" kern="1200">
            <a:solidFill>
              <a:schemeClr val="tx1"/>
            </a:solidFill>
            <a:latin typeface="Times New Roman" panose="02020603050405020304" pitchFamily="18" charset="0"/>
            <a:cs typeface="Times New Roman" panose="02020603050405020304" pitchFamily="18" charset="0"/>
          </a:endParaRPr>
        </a:p>
      </dsp:txBody>
      <dsp:txXfrm>
        <a:off x="28884" y="4756583"/>
        <a:ext cx="10457832" cy="533924"/>
      </dsp:txXfrm>
    </dsp:sp>
    <dsp:sp modelId="{52AFB9CF-0F97-43D3-BD4F-DB25874762FE}">
      <dsp:nvSpPr>
        <dsp:cNvPr id="0" name=""/>
        <dsp:cNvSpPr/>
      </dsp:nvSpPr>
      <dsp:spPr>
        <a:xfrm>
          <a:off x="0" y="5329744"/>
          <a:ext cx="10515600" cy="591692"/>
        </a:xfrm>
        <a:prstGeom prst="round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a:solidFill>
                <a:schemeClr val="tx1"/>
              </a:solidFill>
              <a:latin typeface="Times New Roman" panose="02020603050405020304" pitchFamily="18" charset="0"/>
              <a:cs typeface="Times New Roman" panose="02020603050405020304" pitchFamily="18" charset="0"/>
            </a:rPr>
            <a:t>Банк-ремитент уведомляет доверителя для осуществления дальнейших действий в соответствии с договором между инкассатом и доверителем или банком-ремитентом</a:t>
          </a:r>
          <a:endParaRPr lang="en-US" sz="1400" kern="1200">
            <a:solidFill>
              <a:schemeClr val="tx1"/>
            </a:solidFill>
            <a:latin typeface="Times New Roman" panose="02020603050405020304" pitchFamily="18" charset="0"/>
            <a:cs typeface="Times New Roman" panose="02020603050405020304" pitchFamily="18" charset="0"/>
          </a:endParaRPr>
        </a:p>
      </dsp:txBody>
      <dsp:txXfrm>
        <a:off x="28884" y="5358628"/>
        <a:ext cx="10457832" cy="53392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DB6D97-C07E-47FA-AE9D-958024063B16}">
      <dsp:nvSpPr>
        <dsp:cNvPr id="0" name=""/>
        <dsp:cNvSpPr/>
      </dsp:nvSpPr>
      <dsp:spPr>
        <a:xfrm>
          <a:off x="0" y="3012"/>
          <a:ext cx="10613571" cy="651408"/>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b="1" kern="1200">
              <a:solidFill>
                <a:schemeClr val="tx1"/>
              </a:solidFill>
              <a:latin typeface="Times New Roman" panose="02020603050405020304" pitchFamily="18" charset="0"/>
              <a:cs typeface="Times New Roman" panose="02020603050405020304" pitchFamily="18" charset="0"/>
            </a:rPr>
            <a:t>Платеж в порядке посредничества может иметь место во всех случаях, когда-либо при наступлении срока платежа, либо до наступления срока платежа у векселедержателя возникло право на регресс.</a:t>
          </a:r>
        </a:p>
      </dsp:txBody>
      <dsp:txXfrm>
        <a:off x="31799" y="34811"/>
        <a:ext cx="10549973" cy="587810"/>
      </dsp:txXfrm>
    </dsp:sp>
    <dsp:sp modelId="{8579AD77-735C-4189-BCA0-A3F51C850EF5}">
      <dsp:nvSpPr>
        <dsp:cNvPr id="0" name=""/>
        <dsp:cNvSpPr/>
      </dsp:nvSpPr>
      <dsp:spPr>
        <a:xfrm>
          <a:off x="0" y="664250"/>
          <a:ext cx="10613571" cy="651408"/>
        </a:xfrm>
        <a:prstGeom prst="roundRect">
          <a:avLst/>
        </a:prstGeom>
        <a:gradFill rotWithShape="0">
          <a:gsLst>
            <a:gs pos="0">
              <a:schemeClr val="accent4">
                <a:hueOff val="1485099"/>
                <a:satOff val="-6853"/>
                <a:lumOff val="252"/>
                <a:alphaOff val="0"/>
                <a:satMod val="103000"/>
                <a:lumMod val="102000"/>
                <a:tint val="94000"/>
              </a:schemeClr>
            </a:gs>
            <a:gs pos="50000">
              <a:schemeClr val="accent4">
                <a:hueOff val="1485099"/>
                <a:satOff val="-6853"/>
                <a:lumOff val="252"/>
                <a:alphaOff val="0"/>
                <a:satMod val="110000"/>
                <a:lumMod val="100000"/>
                <a:shade val="100000"/>
              </a:schemeClr>
            </a:gs>
            <a:gs pos="100000">
              <a:schemeClr val="accent4">
                <a:hueOff val="1485099"/>
                <a:satOff val="-6853"/>
                <a:lumOff val="25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b="1" kern="1200">
              <a:solidFill>
                <a:schemeClr val="tx1"/>
              </a:solidFill>
              <a:latin typeface="Times New Roman" panose="02020603050405020304" pitchFamily="18" charset="0"/>
              <a:cs typeface="Times New Roman" panose="02020603050405020304" pitchFamily="18" charset="0"/>
            </a:rPr>
            <a:t>Платеж должен покрыть всю сумму, подлежащую уплате, тем, за кого платеж производится.</a:t>
          </a:r>
          <a:endParaRPr lang="en-US" sz="1800" b="1" kern="1200">
            <a:solidFill>
              <a:schemeClr val="tx1"/>
            </a:solidFill>
            <a:latin typeface="Times New Roman" panose="02020603050405020304" pitchFamily="18" charset="0"/>
            <a:cs typeface="Times New Roman" panose="02020603050405020304" pitchFamily="18" charset="0"/>
          </a:endParaRPr>
        </a:p>
      </dsp:txBody>
      <dsp:txXfrm>
        <a:off x="31799" y="696049"/>
        <a:ext cx="10549973" cy="587810"/>
      </dsp:txXfrm>
    </dsp:sp>
    <dsp:sp modelId="{C2B6AA68-016E-464C-8CD6-14BC2E0A7FCB}">
      <dsp:nvSpPr>
        <dsp:cNvPr id="0" name=""/>
        <dsp:cNvSpPr/>
      </dsp:nvSpPr>
      <dsp:spPr>
        <a:xfrm>
          <a:off x="0" y="1325489"/>
          <a:ext cx="10613571" cy="651408"/>
        </a:xfrm>
        <a:prstGeom prst="roundRect">
          <a:avLst/>
        </a:prstGeom>
        <a:gradFill rotWithShape="0">
          <a:gsLst>
            <a:gs pos="0">
              <a:schemeClr val="accent4">
                <a:hueOff val="2970198"/>
                <a:satOff val="-13705"/>
                <a:lumOff val="504"/>
                <a:alphaOff val="0"/>
                <a:satMod val="103000"/>
                <a:lumMod val="102000"/>
                <a:tint val="94000"/>
              </a:schemeClr>
            </a:gs>
            <a:gs pos="50000">
              <a:schemeClr val="accent4">
                <a:hueOff val="2970198"/>
                <a:satOff val="-13705"/>
                <a:lumOff val="504"/>
                <a:alphaOff val="0"/>
                <a:satMod val="110000"/>
                <a:lumMod val="100000"/>
                <a:shade val="100000"/>
              </a:schemeClr>
            </a:gs>
            <a:gs pos="100000">
              <a:schemeClr val="accent4">
                <a:hueOff val="2970198"/>
                <a:satOff val="-13705"/>
                <a:lumOff val="50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b="1" kern="1200">
              <a:solidFill>
                <a:schemeClr val="tx1"/>
              </a:solidFill>
              <a:latin typeface="Times New Roman" panose="02020603050405020304" pitchFamily="18" charset="0"/>
              <a:cs typeface="Times New Roman" panose="02020603050405020304" pitchFamily="18" charset="0"/>
            </a:rPr>
            <a:t>Он должен быть произведен самое позднее на следующий день после последнего дня, предоставленного для совершения протеста в неплатеже.</a:t>
          </a:r>
          <a:endParaRPr lang="en-US" sz="1800" b="1" kern="1200">
            <a:solidFill>
              <a:schemeClr val="tx1"/>
            </a:solidFill>
            <a:latin typeface="Times New Roman" panose="02020603050405020304" pitchFamily="18" charset="0"/>
            <a:cs typeface="Times New Roman" panose="02020603050405020304" pitchFamily="18" charset="0"/>
          </a:endParaRPr>
        </a:p>
      </dsp:txBody>
      <dsp:txXfrm>
        <a:off x="31799" y="1357288"/>
        <a:ext cx="10549973" cy="587810"/>
      </dsp:txXfrm>
    </dsp:sp>
    <dsp:sp modelId="{5A90D97C-96C5-4859-8018-FB01387CF6A6}">
      <dsp:nvSpPr>
        <dsp:cNvPr id="0" name=""/>
        <dsp:cNvSpPr/>
      </dsp:nvSpPr>
      <dsp:spPr>
        <a:xfrm>
          <a:off x="0" y="1986727"/>
          <a:ext cx="10613571" cy="651408"/>
        </a:xfrm>
        <a:prstGeom prst="roundRect">
          <a:avLst/>
        </a:prstGeom>
        <a:gradFill rotWithShape="0">
          <a:gsLst>
            <a:gs pos="0">
              <a:schemeClr val="accent4">
                <a:hueOff val="4455297"/>
                <a:satOff val="-20558"/>
                <a:lumOff val="756"/>
                <a:alphaOff val="0"/>
                <a:satMod val="103000"/>
                <a:lumMod val="102000"/>
                <a:tint val="94000"/>
              </a:schemeClr>
            </a:gs>
            <a:gs pos="50000">
              <a:schemeClr val="accent4">
                <a:hueOff val="4455297"/>
                <a:satOff val="-20558"/>
                <a:lumOff val="756"/>
                <a:alphaOff val="0"/>
                <a:satMod val="110000"/>
                <a:lumMod val="100000"/>
                <a:shade val="100000"/>
              </a:schemeClr>
            </a:gs>
            <a:gs pos="100000">
              <a:schemeClr val="accent4">
                <a:hueOff val="4455297"/>
                <a:satOff val="-20558"/>
                <a:lumOff val="75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b="1" kern="1200">
              <a:solidFill>
                <a:schemeClr val="tx1"/>
              </a:solidFill>
              <a:latin typeface="Times New Roman" panose="02020603050405020304" pitchFamily="18" charset="0"/>
              <a:cs typeface="Times New Roman" panose="02020603050405020304" pitchFamily="18" charset="0"/>
            </a:rPr>
            <a:t>Если протест не будет совершен в этот срок, то тот, кто указал лицо для платежа на случай надобности, или тот, за счет которого вексель был акцептован, а также последующие индоссанты перестают быть обязанными.</a:t>
          </a:r>
          <a:endParaRPr lang="en-US" sz="1800" b="1" kern="1200">
            <a:solidFill>
              <a:schemeClr val="tx1"/>
            </a:solidFill>
            <a:latin typeface="Times New Roman" panose="02020603050405020304" pitchFamily="18" charset="0"/>
            <a:cs typeface="Times New Roman" panose="02020603050405020304" pitchFamily="18" charset="0"/>
          </a:endParaRPr>
        </a:p>
      </dsp:txBody>
      <dsp:txXfrm>
        <a:off x="31799" y="2018526"/>
        <a:ext cx="10549973" cy="587810"/>
      </dsp:txXfrm>
    </dsp:sp>
    <dsp:sp modelId="{A78E6704-301A-4768-A089-D14E96042B3E}">
      <dsp:nvSpPr>
        <dsp:cNvPr id="0" name=""/>
        <dsp:cNvSpPr/>
      </dsp:nvSpPr>
      <dsp:spPr>
        <a:xfrm>
          <a:off x="0" y="2647966"/>
          <a:ext cx="10613571" cy="651408"/>
        </a:xfrm>
        <a:prstGeom prst="roundRect">
          <a:avLst/>
        </a:prstGeom>
        <a:gradFill rotWithShape="0">
          <a:gsLst>
            <a:gs pos="0">
              <a:schemeClr val="accent4">
                <a:hueOff val="5940396"/>
                <a:satOff val="-27410"/>
                <a:lumOff val="1009"/>
                <a:alphaOff val="0"/>
                <a:satMod val="103000"/>
                <a:lumMod val="102000"/>
                <a:tint val="94000"/>
              </a:schemeClr>
            </a:gs>
            <a:gs pos="50000">
              <a:schemeClr val="accent4">
                <a:hueOff val="5940396"/>
                <a:satOff val="-27410"/>
                <a:lumOff val="1009"/>
                <a:alphaOff val="0"/>
                <a:satMod val="110000"/>
                <a:lumMod val="100000"/>
                <a:shade val="100000"/>
              </a:schemeClr>
            </a:gs>
            <a:gs pos="100000">
              <a:schemeClr val="accent4">
                <a:hueOff val="5940396"/>
                <a:satOff val="-27410"/>
                <a:lumOff val="100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b="1" kern="1200">
              <a:solidFill>
                <a:schemeClr val="tx1"/>
              </a:solidFill>
              <a:latin typeface="Times New Roman" panose="02020603050405020304" pitchFamily="18" charset="0"/>
              <a:cs typeface="Times New Roman" panose="02020603050405020304" pitchFamily="18" charset="0"/>
            </a:rPr>
            <a:t>Векселедержатель, отказавшийся от платежа в порядке посредничества, теряет свое право на регресс против тех, которые были бы освобождены от ответственности.</a:t>
          </a:r>
          <a:endParaRPr lang="en-US" sz="1800" b="1" kern="1200">
            <a:solidFill>
              <a:schemeClr val="tx1"/>
            </a:solidFill>
            <a:latin typeface="Times New Roman" panose="02020603050405020304" pitchFamily="18" charset="0"/>
            <a:cs typeface="Times New Roman" panose="02020603050405020304" pitchFamily="18" charset="0"/>
          </a:endParaRPr>
        </a:p>
      </dsp:txBody>
      <dsp:txXfrm>
        <a:off x="31799" y="2679765"/>
        <a:ext cx="10549973" cy="587810"/>
      </dsp:txXfrm>
    </dsp:sp>
    <dsp:sp modelId="{C5C58153-15AE-45C2-A728-0983C1EBAAFB}">
      <dsp:nvSpPr>
        <dsp:cNvPr id="0" name=""/>
        <dsp:cNvSpPr/>
      </dsp:nvSpPr>
      <dsp:spPr>
        <a:xfrm>
          <a:off x="0" y="3309204"/>
          <a:ext cx="10613571" cy="651408"/>
        </a:xfrm>
        <a:prstGeom prst="roundRect">
          <a:avLst/>
        </a:prstGeom>
        <a:gradFill rotWithShape="0">
          <a:gsLst>
            <a:gs pos="0">
              <a:schemeClr val="accent4">
                <a:hueOff val="7425494"/>
                <a:satOff val="-34263"/>
                <a:lumOff val="1261"/>
                <a:alphaOff val="0"/>
                <a:satMod val="103000"/>
                <a:lumMod val="102000"/>
                <a:tint val="94000"/>
              </a:schemeClr>
            </a:gs>
            <a:gs pos="50000">
              <a:schemeClr val="accent4">
                <a:hueOff val="7425494"/>
                <a:satOff val="-34263"/>
                <a:lumOff val="1261"/>
                <a:alphaOff val="0"/>
                <a:satMod val="110000"/>
                <a:lumMod val="100000"/>
                <a:shade val="100000"/>
              </a:schemeClr>
            </a:gs>
            <a:gs pos="100000">
              <a:schemeClr val="accent4">
                <a:hueOff val="7425494"/>
                <a:satOff val="-34263"/>
                <a:lumOff val="126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b="1" kern="1200">
              <a:solidFill>
                <a:schemeClr val="tx1"/>
              </a:solidFill>
              <a:latin typeface="Times New Roman" panose="02020603050405020304" pitchFamily="18" charset="0"/>
              <a:cs typeface="Times New Roman" panose="02020603050405020304" pitchFamily="18" charset="0"/>
            </a:rPr>
            <a:t>Платеж в порядке посредничества должен быть удостоверен распиской, совершенной на переводном векселе, с указанием того лица, за которое платеж произведен. При отсутствии такого указания считается, что платеж сделан за векселедателя.</a:t>
          </a:r>
          <a:endParaRPr lang="en-US" sz="1800" b="1" kern="1200">
            <a:solidFill>
              <a:schemeClr val="tx1"/>
            </a:solidFill>
            <a:latin typeface="Times New Roman" panose="02020603050405020304" pitchFamily="18" charset="0"/>
            <a:cs typeface="Times New Roman" panose="02020603050405020304" pitchFamily="18" charset="0"/>
          </a:endParaRPr>
        </a:p>
      </dsp:txBody>
      <dsp:txXfrm>
        <a:off x="31799" y="3341003"/>
        <a:ext cx="10549973" cy="587810"/>
      </dsp:txXfrm>
    </dsp:sp>
    <dsp:sp modelId="{C0E65D76-8659-49B0-8688-1854B67F6430}">
      <dsp:nvSpPr>
        <dsp:cNvPr id="0" name=""/>
        <dsp:cNvSpPr/>
      </dsp:nvSpPr>
      <dsp:spPr>
        <a:xfrm>
          <a:off x="0" y="3970443"/>
          <a:ext cx="10613571" cy="651408"/>
        </a:xfrm>
        <a:prstGeom prst="roundRect">
          <a:avLst/>
        </a:prstGeom>
        <a:gradFill rotWithShape="0">
          <a:gsLst>
            <a:gs pos="0">
              <a:schemeClr val="accent4">
                <a:hueOff val="8910593"/>
                <a:satOff val="-41115"/>
                <a:lumOff val="1513"/>
                <a:alphaOff val="0"/>
                <a:satMod val="103000"/>
                <a:lumMod val="102000"/>
                <a:tint val="94000"/>
              </a:schemeClr>
            </a:gs>
            <a:gs pos="50000">
              <a:schemeClr val="accent4">
                <a:hueOff val="8910593"/>
                <a:satOff val="-41115"/>
                <a:lumOff val="1513"/>
                <a:alphaOff val="0"/>
                <a:satMod val="110000"/>
                <a:lumMod val="100000"/>
                <a:shade val="100000"/>
              </a:schemeClr>
            </a:gs>
            <a:gs pos="100000">
              <a:schemeClr val="accent4">
                <a:hueOff val="8910593"/>
                <a:satOff val="-41115"/>
                <a:lumOff val="151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b="1" kern="1200">
              <a:solidFill>
                <a:schemeClr val="tx1"/>
              </a:solidFill>
              <a:latin typeface="Times New Roman" panose="02020603050405020304" pitchFamily="18" charset="0"/>
              <a:cs typeface="Times New Roman" panose="02020603050405020304" pitchFamily="18" charset="0"/>
            </a:rPr>
            <a:t>Переводный вексель и протест, если таковой был совершен, должны быть вручены тому, кто произвел платеж в порядке посредничества.</a:t>
          </a:r>
          <a:endParaRPr lang="en-US" sz="1800" b="1" kern="1200">
            <a:solidFill>
              <a:schemeClr val="tx1"/>
            </a:solidFill>
            <a:latin typeface="Times New Roman" panose="02020603050405020304" pitchFamily="18" charset="0"/>
            <a:cs typeface="Times New Roman" panose="02020603050405020304" pitchFamily="18" charset="0"/>
          </a:endParaRPr>
        </a:p>
      </dsp:txBody>
      <dsp:txXfrm>
        <a:off x="31799" y="4002242"/>
        <a:ext cx="10549973" cy="587810"/>
      </dsp:txXfrm>
    </dsp:sp>
    <dsp:sp modelId="{F31CB80C-0039-4D4D-A97E-EFC5D36C74EC}">
      <dsp:nvSpPr>
        <dsp:cNvPr id="0" name=""/>
        <dsp:cNvSpPr/>
      </dsp:nvSpPr>
      <dsp:spPr>
        <a:xfrm>
          <a:off x="0" y="4631681"/>
          <a:ext cx="10613571" cy="651408"/>
        </a:xfrm>
        <a:prstGeom prst="round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b="1" kern="1200">
              <a:solidFill>
                <a:schemeClr val="tx1"/>
              </a:solidFill>
              <a:latin typeface="Times New Roman" panose="02020603050405020304" pitchFamily="18" charset="0"/>
              <a:cs typeface="Times New Roman" panose="02020603050405020304" pitchFamily="18" charset="0"/>
            </a:rPr>
            <a:t>Индоссанты, следующие за лицом, которое поставило свою подпись на векселе и за которое был произведен платеж, освобождаются от ответственности.</a:t>
          </a:r>
          <a:endParaRPr lang="en-US" sz="1800" b="1" kern="1200">
            <a:solidFill>
              <a:schemeClr val="tx1"/>
            </a:solidFill>
            <a:latin typeface="Times New Roman" panose="02020603050405020304" pitchFamily="18" charset="0"/>
            <a:cs typeface="Times New Roman" panose="02020603050405020304" pitchFamily="18" charset="0"/>
          </a:endParaRPr>
        </a:p>
      </dsp:txBody>
      <dsp:txXfrm>
        <a:off x="31799" y="4663480"/>
        <a:ext cx="10549973" cy="58781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F80030-46C0-42D6-A6DE-9F434D76767F}">
      <dsp:nvSpPr>
        <dsp:cNvPr id="0" name=""/>
        <dsp:cNvSpPr/>
      </dsp:nvSpPr>
      <dsp:spPr>
        <a:xfrm>
          <a:off x="443651" y="870430"/>
          <a:ext cx="1692066" cy="1692066"/>
        </a:xfrm>
        <a:prstGeom prst="ellipse">
          <a:avLst/>
        </a:prstGeom>
        <a:solidFill>
          <a:schemeClr val="accent3">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BECDAFEA-17E4-4552-896E-849BFDE6B99A}">
      <dsp:nvSpPr>
        <dsp:cNvPr id="0" name=""/>
        <dsp:cNvSpPr/>
      </dsp:nvSpPr>
      <dsp:spPr>
        <a:xfrm>
          <a:off x="1289685" y="870430"/>
          <a:ext cx="9027795" cy="16920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5400" rIns="0" bIns="25400" numCol="1" spcCol="1270" anchor="ctr" anchorCtr="0">
          <a:noAutofit/>
        </a:bodyPr>
        <a:lstStyle/>
        <a:p>
          <a:pPr lvl="0" algn="just" defTabSz="889000">
            <a:lnSpc>
              <a:spcPct val="90000"/>
            </a:lnSpc>
            <a:spcBef>
              <a:spcPct val="0"/>
            </a:spcBef>
            <a:spcAft>
              <a:spcPct val="35000"/>
            </a:spcAft>
          </a:pPr>
          <a:r>
            <a:rPr lang="ru-RU" sz="2000" b="1" kern="1200">
              <a:latin typeface="Times New Roman" panose="02020603050405020304" pitchFamily="18" charset="0"/>
              <a:cs typeface="Times New Roman" panose="02020603050405020304" pitchFamily="18" charset="0"/>
            </a:rPr>
            <a:t>Банк выступает в качестве домицилиата на основании договора с клиентом. Клиент (векселедатель по простому векселю или плательщик по векселю) указывает на векселе в качестве места платежа место нахождения домицилиата.</a:t>
          </a:r>
          <a:endParaRPr lang="ru-RU" sz="2000" kern="1200">
            <a:latin typeface="Times New Roman" panose="02020603050405020304" pitchFamily="18" charset="0"/>
            <a:cs typeface="Times New Roman" panose="02020603050405020304" pitchFamily="18" charset="0"/>
          </a:endParaRPr>
        </a:p>
      </dsp:txBody>
      <dsp:txXfrm>
        <a:off x="1289685" y="870430"/>
        <a:ext cx="9027795" cy="1692066"/>
      </dsp:txXfrm>
    </dsp:sp>
    <dsp:sp modelId="{F36F8283-B1A5-4752-B287-B5341DABF72F}">
      <dsp:nvSpPr>
        <dsp:cNvPr id="0" name=""/>
        <dsp:cNvSpPr/>
      </dsp:nvSpPr>
      <dsp:spPr>
        <a:xfrm>
          <a:off x="443651" y="2562497"/>
          <a:ext cx="1692066" cy="1692066"/>
        </a:xfrm>
        <a:prstGeom prst="ellipse">
          <a:avLst/>
        </a:prstGeom>
        <a:solidFill>
          <a:schemeClr val="accent3">
            <a:alpha val="50000"/>
            <a:hueOff val="2710599"/>
            <a:satOff val="100000"/>
            <a:lumOff val="-14706"/>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F933F240-11A9-4650-A874-12E84257331D}">
      <dsp:nvSpPr>
        <dsp:cNvPr id="0" name=""/>
        <dsp:cNvSpPr/>
      </dsp:nvSpPr>
      <dsp:spPr>
        <a:xfrm>
          <a:off x="1289685" y="2562497"/>
          <a:ext cx="9027795" cy="16920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5400" rIns="0" bIns="25400" numCol="1" spcCol="1270" anchor="ctr" anchorCtr="0">
          <a:noAutofit/>
        </a:bodyPr>
        <a:lstStyle/>
        <a:p>
          <a:pPr lvl="0" algn="just" defTabSz="889000">
            <a:lnSpc>
              <a:spcPct val="90000"/>
            </a:lnSpc>
            <a:spcBef>
              <a:spcPct val="0"/>
            </a:spcBef>
            <a:spcAft>
              <a:spcPct val="35000"/>
            </a:spcAft>
          </a:pPr>
          <a:r>
            <a:rPr lang="ru-RU" sz="2000" kern="1200">
              <a:latin typeface="Times New Roman" panose="02020603050405020304" pitchFamily="18" charset="0"/>
              <a:cs typeface="Times New Roman" panose="02020603050405020304" pitchFamily="18" charset="0"/>
            </a:rPr>
            <a:t>Порядок обеспечения домицилиата суммой денег, необходимой для осуществления платежа по векселю, в том числе процентов, суммы регресса и других необходимых для платежа по векселю сумм, определяется договором между клиентом и домицилиато</a:t>
          </a:r>
          <a:endParaRPr lang="en-US" sz="2000" kern="1200">
            <a:latin typeface="Times New Roman" panose="02020603050405020304" pitchFamily="18" charset="0"/>
            <a:cs typeface="Times New Roman" panose="02020603050405020304" pitchFamily="18" charset="0"/>
          </a:endParaRPr>
        </a:p>
      </dsp:txBody>
      <dsp:txXfrm>
        <a:off x="1289685" y="2562497"/>
        <a:ext cx="9027795" cy="169206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DC18D-7084-4433-8D0F-F2FC64C1EBDC}">
      <dsp:nvSpPr>
        <dsp:cNvPr id="0" name=""/>
        <dsp:cNvSpPr/>
      </dsp:nvSpPr>
      <dsp:spPr>
        <a:xfrm>
          <a:off x="3280953" y="690256"/>
          <a:ext cx="3466055" cy="4014482"/>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Если в обеспечение платежа по векселю клиент предоставил </a:t>
          </a:r>
          <a:r>
            <a:rPr lang="ru-RU" sz="2000" kern="1200" dirty="0" err="1">
              <a:solidFill>
                <a:schemeClr val="tx1"/>
              </a:solidFill>
              <a:latin typeface="Times New Roman" panose="02020603050405020304" pitchFamily="18" charset="0"/>
              <a:cs typeface="Times New Roman" panose="02020603050405020304" pitchFamily="18" charset="0"/>
            </a:rPr>
            <a:t>домицилиату</a:t>
          </a:r>
          <a:r>
            <a:rPr lang="ru-RU" sz="2000" kern="1200" dirty="0">
              <a:solidFill>
                <a:schemeClr val="tx1"/>
              </a:solidFill>
              <a:latin typeface="Times New Roman" panose="02020603050405020304" pitchFamily="18" charset="0"/>
              <a:cs typeface="Times New Roman" panose="02020603050405020304" pitchFamily="18" charset="0"/>
            </a:rPr>
            <a:t> право на изъятие денег со своего банковского счета без его согласия, а денег на банковском счете клиента в момент предъявления к платежу домицилированного векселя недостаточно для осуществления платежа, банк:</a:t>
          </a:r>
        </a:p>
      </dsp:txBody>
      <dsp:txXfrm>
        <a:off x="3450152" y="859455"/>
        <a:ext cx="3127657" cy="3676084"/>
      </dsp:txXfrm>
    </dsp:sp>
    <dsp:sp modelId="{83B527E5-20C0-4703-8153-158B45633280}">
      <dsp:nvSpPr>
        <dsp:cNvPr id="0" name=""/>
        <dsp:cNvSpPr/>
      </dsp:nvSpPr>
      <dsp:spPr>
        <a:xfrm rot="10777744">
          <a:off x="2810692" y="2710240"/>
          <a:ext cx="470265" cy="0"/>
        </a:xfrm>
        <a:custGeom>
          <a:avLst/>
          <a:gdLst/>
          <a:ahLst/>
          <a:cxnLst/>
          <a:rect l="0" t="0" r="0" b="0"/>
          <a:pathLst>
            <a:path>
              <a:moveTo>
                <a:pt x="0" y="0"/>
              </a:moveTo>
              <a:lnTo>
                <a:pt x="470265" y="0"/>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138B8EA-F5B7-4289-BA54-401F3D073936}">
      <dsp:nvSpPr>
        <dsp:cNvPr id="0" name=""/>
        <dsp:cNvSpPr/>
      </dsp:nvSpPr>
      <dsp:spPr>
        <a:xfrm>
          <a:off x="23952" y="1325464"/>
          <a:ext cx="2786744" cy="2790637"/>
        </a:xfrm>
        <a:prstGeom prst="roundRect">
          <a:avLst/>
        </a:prstGeom>
        <a:gradFill rotWithShape="0">
          <a:gsLst>
            <a:gs pos="0">
              <a:schemeClr val="accent4">
                <a:hueOff val="5197846"/>
                <a:satOff val="-23984"/>
                <a:lumOff val="883"/>
                <a:alphaOff val="0"/>
                <a:satMod val="103000"/>
                <a:lumMod val="102000"/>
                <a:tint val="94000"/>
              </a:schemeClr>
            </a:gs>
            <a:gs pos="50000">
              <a:schemeClr val="accent4">
                <a:hueOff val="5197846"/>
                <a:satOff val="-23984"/>
                <a:lumOff val="883"/>
                <a:alphaOff val="0"/>
                <a:satMod val="110000"/>
                <a:lumMod val="100000"/>
                <a:shade val="100000"/>
              </a:schemeClr>
            </a:gs>
            <a:gs pos="100000">
              <a:schemeClr val="accent4">
                <a:hueOff val="5197846"/>
                <a:satOff val="-23984"/>
                <a:lumOff val="88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1) отказывает в платеже, и векселедержатель совершает протест в неплатеже векселя путем предъявления требований к плательщику или векселедателю по простому векселю;</a:t>
          </a:r>
        </a:p>
      </dsp:txBody>
      <dsp:txXfrm>
        <a:off x="159990" y="1461502"/>
        <a:ext cx="2514668" cy="2518561"/>
      </dsp:txXfrm>
    </dsp:sp>
    <dsp:sp modelId="{693D3FE2-F8FB-4117-A210-A860936F147F}">
      <dsp:nvSpPr>
        <dsp:cNvPr id="0" name=""/>
        <dsp:cNvSpPr/>
      </dsp:nvSpPr>
      <dsp:spPr>
        <a:xfrm rot="21502773">
          <a:off x="6746894" y="2640434"/>
          <a:ext cx="568399" cy="0"/>
        </a:xfrm>
        <a:custGeom>
          <a:avLst/>
          <a:gdLst/>
          <a:ahLst/>
          <a:cxnLst/>
          <a:rect l="0" t="0" r="0" b="0"/>
          <a:pathLst>
            <a:path>
              <a:moveTo>
                <a:pt x="0" y="0"/>
              </a:moveTo>
              <a:lnTo>
                <a:pt x="568399" y="0"/>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A1F9715-3E5A-448B-BE19-010CB7E62DC0}">
      <dsp:nvSpPr>
        <dsp:cNvPr id="0" name=""/>
        <dsp:cNvSpPr/>
      </dsp:nvSpPr>
      <dsp:spPr>
        <a:xfrm>
          <a:off x="7315181" y="1264004"/>
          <a:ext cx="3200418" cy="2646247"/>
        </a:xfrm>
        <a:prstGeom prst="round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2) либо осуществляет платеж по векселю в той части вексельной суммы, которая имеется на банковском счете </a:t>
          </a:r>
          <a:r>
            <a:rPr lang="ru-RU" sz="2000" kern="1200" dirty="0" err="1">
              <a:solidFill>
                <a:schemeClr val="tx1"/>
              </a:solidFill>
              <a:latin typeface="Times New Roman" panose="02020603050405020304" pitchFamily="18" charset="0"/>
              <a:cs typeface="Times New Roman" panose="02020603050405020304" pitchFamily="18" charset="0"/>
            </a:rPr>
            <a:t>домицилианта</a:t>
          </a:r>
          <a:r>
            <a:rPr lang="ru-RU" sz="2000" kern="1200" dirty="0">
              <a:solidFill>
                <a:schemeClr val="tx1"/>
              </a:solidFill>
              <a:latin typeface="Times New Roman" panose="02020603050405020304" pitchFamily="18" charset="0"/>
              <a:cs typeface="Times New Roman" panose="02020603050405020304" pitchFamily="18" charset="0"/>
            </a:rPr>
            <a:t> в соответствии со</a:t>
          </a:r>
          <a:r>
            <a:rPr lang="en-US" sz="2000" kern="1200" dirty="0">
              <a:solidFill>
                <a:schemeClr val="tx1"/>
              </a:solidFill>
              <a:latin typeface="Times New Roman" panose="02020603050405020304" pitchFamily="18" charset="0"/>
              <a:cs typeface="Times New Roman" panose="02020603050405020304" pitchFamily="18" charset="0"/>
            </a:rPr>
            <a:t> </a:t>
          </a:r>
          <a:r>
            <a:rPr lang="ru-RU" sz="2000" kern="1200" dirty="0">
              <a:solidFill>
                <a:schemeClr val="tx1"/>
              </a:solidFill>
              <a:latin typeface="Times New Roman" panose="02020603050405020304" pitchFamily="18" charset="0"/>
              <a:cs typeface="Times New Roman" panose="02020603050405020304" pitchFamily="18" charset="0"/>
            </a:rPr>
            <a:t>статьей 38</a:t>
          </a:r>
          <a:r>
            <a:rPr lang="en-US" sz="2000" kern="1200" dirty="0">
              <a:solidFill>
                <a:schemeClr val="tx1"/>
              </a:solidFill>
              <a:latin typeface="Times New Roman" panose="02020603050405020304" pitchFamily="18" charset="0"/>
              <a:cs typeface="Times New Roman" panose="02020603050405020304" pitchFamily="18" charset="0"/>
            </a:rPr>
            <a:t> </a:t>
          </a:r>
          <a:r>
            <a:rPr lang="ru-RU" sz="2000" kern="1200" dirty="0">
              <a:solidFill>
                <a:schemeClr val="tx1"/>
              </a:solidFill>
              <a:latin typeface="Times New Roman" panose="02020603050405020304" pitchFamily="18" charset="0"/>
              <a:cs typeface="Times New Roman" panose="02020603050405020304" pitchFamily="18" charset="0"/>
            </a:rPr>
            <a:t>Закона о вексельном обращении</a:t>
          </a:r>
          <a:endParaRPr lang="en-US" sz="2000" kern="1200" dirty="0">
            <a:solidFill>
              <a:schemeClr val="tx1"/>
            </a:solidFill>
            <a:latin typeface="Times New Roman" panose="02020603050405020304" pitchFamily="18" charset="0"/>
            <a:cs typeface="Times New Roman" panose="02020603050405020304" pitchFamily="18" charset="0"/>
          </a:endParaRPr>
        </a:p>
      </dsp:txBody>
      <dsp:txXfrm>
        <a:off x="7444360" y="1393183"/>
        <a:ext cx="2942060" cy="238788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907911-EACA-471A-94F1-86157641BDB3}">
      <dsp:nvSpPr>
        <dsp:cNvPr id="0" name=""/>
        <dsp:cNvSpPr/>
      </dsp:nvSpPr>
      <dsp:spPr>
        <a:xfrm>
          <a:off x="-6211509" y="-950558"/>
          <a:ext cx="7396226" cy="7396226"/>
        </a:xfrm>
        <a:prstGeom prst="blockArc">
          <a:avLst>
            <a:gd name="adj1" fmla="val 18900000"/>
            <a:gd name="adj2" fmla="val 2700000"/>
            <a:gd name="adj3" fmla="val 292"/>
          </a:avLst>
        </a:pr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6749F67-6127-4DE6-9AD4-BEC624C238DC}">
      <dsp:nvSpPr>
        <dsp:cNvPr id="0" name=""/>
        <dsp:cNvSpPr/>
      </dsp:nvSpPr>
      <dsp:spPr>
        <a:xfrm>
          <a:off x="762721" y="549510"/>
          <a:ext cx="9489812" cy="109902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2349" tIns="50800" rIns="50800" bIns="50800" numCol="1" spcCol="1270" anchor="ctr" anchorCtr="0">
          <a:noAutofit/>
        </a:bodyPr>
        <a:lstStyle/>
        <a:p>
          <a:pPr lvl="0" algn="just" defTabSz="889000">
            <a:lnSpc>
              <a:spcPct val="90000"/>
            </a:lnSpc>
            <a:spcBef>
              <a:spcPct val="0"/>
            </a:spcBef>
            <a:spcAft>
              <a:spcPct val="35000"/>
            </a:spcAft>
          </a:pPr>
          <a:r>
            <a:rPr lang="ru-RU" sz="2000" b="1" i="1" kern="12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ЗАЛОГ ВЕКСЕЛЕЙ</a:t>
          </a:r>
          <a:r>
            <a:rPr lang="ru-RU" sz="2000" b="1" kern="1200" dirty="0" smtClean="0">
              <a:latin typeface="Times New Roman" panose="02020603050405020304" pitchFamily="18" charset="0"/>
              <a:cs typeface="Times New Roman" panose="02020603050405020304" pitchFamily="18" charset="0"/>
            </a:rPr>
            <a:t>. </a:t>
          </a:r>
          <a:r>
            <a:rPr lang="ru-RU" sz="2000" b="1" kern="1200" dirty="0">
              <a:latin typeface="Times New Roman" panose="02020603050405020304" pitchFamily="18" charset="0"/>
              <a:cs typeface="Times New Roman" panose="02020603050405020304" pitchFamily="18" charset="0"/>
            </a:rPr>
            <a:t>Залог векселя оформляется включением в индоссамент, совершенный на имя банка, оговорки "валюта в обеспечение" либо "валюта в залог" или иной оговорки, имеющей ввиду залог.</a:t>
          </a:r>
          <a:endParaRPr lang="ru-RU" sz="2000" kern="1200" dirty="0">
            <a:latin typeface="Times New Roman" panose="02020603050405020304" pitchFamily="18" charset="0"/>
            <a:cs typeface="Times New Roman" panose="02020603050405020304" pitchFamily="18" charset="0"/>
          </a:endParaRPr>
        </a:p>
      </dsp:txBody>
      <dsp:txXfrm>
        <a:off x="762721" y="549510"/>
        <a:ext cx="9489812" cy="1099021"/>
      </dsp:txXfrm>
    </dsp:sp>
    <dsp:sp modelId="{BC31283E-CDA2-41FD-96DF-9F62CF15F566}">
      <dsp:nvSpPr>
        <dsp:cNvPr id="0" name=""/>
        <dsp:cNvSpPr/>
      </dsp:nvSpPr>
      <dsp:spPr>
        <a:xfrm>
          <a:off x="75832" y="412133"/>
          <a:ext cx="1373777" cy="1373777"/>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760A5E0-92A5-42A4-8CC5-2BCD0DEE1763}">
      <dsp:nvSpPr>
        <dsp:cNvPr id="0" name=""/>
        <dsp:cNvSpPr/>
      </dsp:nvSpPr>
      <dsp:spPr>
        <a:xfrm>
          <a:off x="1162215" y="2198043"/>
          <a:ext cx="9090317" cy="1099021"/>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2349" tIns="50800" rIns="50800" bIns="50800" numCol="1" spcCol="1270" anchor="ctr" anchorCtr="0">
          <a:noAutofit/>
        </a:bodyPr>
        <a:lstStyle/>
        <a:p>
          <a:pPr lvl="0" algn="just"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Банк-залогодержатель векселя осуществляет все права, вытекающие из векселя, и поставленный им индоссамент имеет силу </a:t>
          </a:r>
          <a:r>
            <a:rPr lang="ru-RU" sz="2000" kern="1200" dirty="0" err="1">
              <a:solidFill>
                <a:schemeClr val="tx1"/>
              </a:solidFill>
              <a:latin typeface="Times New Roman" panose="02020603050405020304" pitchFamily="18" charset="0"/>
              <a:cs typeface="Times New Roman" panose="02020603050405020304" pitchFamily="18" charset="0"/>
            </a:rPr>
            <a:t>препоручительного</a:t>
          </a:r>
          <a:r>
            <a:rPr lang="ru-RU" sz="2000" kern="1200" dirty="0">
              <a:solidFill>
                <a:schemeClr val="tx1"/>
              </a:solidFill>
              <a:latin typeface="Times New Roman" panose="02020603050405020304" pitchFamily="18" charset="0"/>
              <a:cs typeface="Times New Roman" panose="02020603050405020304" pitchFamily="18" charset="0"/>
            </a:rPr>
            <a:t> индоссамента.</a:t>
          </a:r>
          <a:endParaRPr lang="en-US" sz="2000" kern="1200" dirty="0">
            <a:solidFill>
              <a:schemeClr val="tx1"/>
            </a:solidFill>
            <a:latin typeface="Times New Roman" panose="02020603050405020304" pitchFamily="18" charset="0"/>
            <a:cs typeface="Times New Roman" panose="02020603050405020304" pitchFamily="18" charset="0"/>
          </a:endParaRPr>
        </a:p>
      </dsp:txBody>
      <dsp:txXfrm>
        <a:off x="1162215" y="2198043"/>
        <a:ext cx="9090317" cy="1099021"/>
      </dsp:txXfrm>
    </dsp:sp>
    <dsp:sp modelId="{B0D9A3C5-EE05-41F7-82EE-2DE648DCAA90}">
      <dsp:nvSpPr>
        <dsp:cNvPr id="0" name=""/>
        <dsp:cNvSpPr/>
      </dsp:nvSpPr>
      <dsp:spPr>
        <a:xfrm>
          <a:off x="475326" y="2060665"/>
          <a:ext cx="1373777" cy="1373777"/>
        </a:xfrm>
        <a:prstGeom prst="ellipse">
          <a:avLst/>
        </a:prstGeom>
        <a:solidFill>
          <a:schemeClr val="lt1">
            <a:hueOff val="0"/>
            <a:satOff val="0"/>
            <a:lumOff val="0"/>
            <a:alphaOff val="0"/>
          </a:schemeClr>
        </a:solidFill>
        <a:ln w="6350" cap="flat" cmpd="sng" algn="ctr">
          <a:solidFill>
            <a:schemeClr val="accent3">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E3A6E39-C5C3-4984-A432-B7B9D69AFAFF}">
      <dsp:nvSpPr>
        <dsp:cNvPr id="0" name=""/>
        <dsp:cNvSpPr/>
      </dsp:nvSpPr>
      <dsp:spPr>
        <a:xfrm>
          <a:off x="762721" y="3846576"/>
          <a:ext cx="9489812" cy="1099021"/>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2349" tIns="50800" rIns="50800" bIns="50800" numCol="1" spcCol="1270" anchor="ctr" anchorCtr="0">
          <a:noAutofit/>
        </a:bodyPr>
        <a:lstStyle/>
        <a:p>
          <a:pPr lvl="0" algn="just"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Срок погашения банковского займа, обеспеченного залогом векселя, не превышает срок платежа по векселю</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762721" y="3846576"/>
        <a:ext cx="9489812" cy="1099021"/>
      </dsp:txXfrm>
    </dsp:sp>
    <dsp:sp modelId="{86852FCE-FAE7-4CEF-9909-B0D7008094A3}">
      <dsp:nvSpPr>
        <dsp:cNvPr id="0" name=""/>
        <dsp:cNvSpPr/>
      </dsp:nvSpPr>
      <dsp:spPr>
        <a:xfrm>
          <a:off x="75832" y="3709198"/>
          <a:ext cx="1373777" cy="1373777"/>
        </a:xfrm>
        <a:prstGeom prst="ellipse">
          <a:avLst/>
        </a:prstGeom>
        <a:solidFill>
          <a:schemeClr val="lt1">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510EF-E231-4940-A6C3-0439BB188720}">
      <dsp:nvSpPr>
        <dsp:cNvPr id="0" name=""/>
        <dsp:cNvSpPr/>
      </dsp:nvSpPr>
      <dsp:spPr>
        <a:xfrm>
          <a:off x="0" y="17542"/>
          <a:ext cx="10439400" cy="604597"/>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Платеж по переводному векселю может быть обеспечен полностью или в части вексельной суммы посредством аваля.</a:t>
          </a:r>
        </a:p>
      </dsp:txBody>
      <dsp:txXfrm>
        <a:off x="29514" y="47056"/>
        <a:ext cx="10380372" cy="545569"/>
      </dsp:txXfrm>
    </dsp:sp>
    <dsp:sp modelId="{3B235310-FFC5-4894-B0AB-21041615282D}">
      <dsp:nvSpPr>
        <dsp:cNvPr id="0" name=""/>
        <dsp:cNvSpPr/>
      </dsp:nvSpPr>
      <dsp:spPr>
        <a:xfrm>
          <a:off x="0" y="639420"/>
          <a:ext cx="10439400" cy="604597"/>
        </a:xfrm>
        <a:prstGeom prst="roundRect">
          <a:avLst/>
        </a:prstGeom>
        <a:gradFill rotWithShape="0">
          <a:gsLst>
            <a:gs pos="0">
              <a:schemeClr val="accent2">
                <a:hueOff val="-181920"/>
                <a:satOff val="-10491"/>
                <a:lumOff val="1078"/>
                <a:alphaOff val="0"/>
                <a:satMod val="103000"/>
                <a:lumMod val="102000"/>
                <a:tint val="94000"/>
              </a:schemeClr>
            </a:gs>
            <a:gs pos="50000">
              <a:schemeClr val="accent2">
                <a:hueOff val="-181920"/>
                <a:satOff val="-10491"/>
                <a:lumOff val="1078"/>
                <a:alphaOff val="0"/>
                <a:satMod val="110000"/>
                <a:lumMod val="100000"/>
                <a:shade val="100000"/>
              </a:schemeClr>
            </a:gs>
            <a:gs pos="100000">
              <a:schemeClr val="accent2">
                <a:hueOff val="-181920"/>
                <a:satOff val="-10491"/>
                <a:lumOff val="107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ru-RU" sz="1600" b="1" i="0" kern="1200" dirty="0" smtClean="0">
              <a:solidFill>
                <a:srgbClr val="FFFF00"/>
              </a:solidFill>
              <a:latin typeface="Times New Roman" panose="02020603050405020304" pitchFamily="18" charset="0"/>
              <a:cs typeface="Times New Roman" panose="02020603050405020304" pitchFamily="18" charset="0"/>
            </a:rPr>
            <a:t>Аваль </a:t>
          </a:r>
          <a:r>
            <a:rPr lang="ru-RU" sz="1600" b="0" i="0" kern="1200" dirty="0" smtClean="0">
              <a:latin typeface="Times New Roman" panose="02020603050405020304" pitchFamily="18" charset="0"/>
              <a:cs typeface="Times New Roman" panose="02020603050405020304" pitchFamily="18" charset="0"/>
            </a:rPr>
            <a:t>- вексельная гарантия, при которой лицо, ее совершившее, принимает на себя обязательство по осуществлению платежа по векселю (полностью или в части) за другое лицо, обязанное по векселю</a:t>
          </a:r>
          <a:r>
            <a:rPr lang="ru-RU" sz="1600" kern="1200" dirty="0" smtClean="0">
              <a:solidFill>
                <a:schemeClr val="tx1"/>
              </a:solidFill>
              <a:latin typeface="Times New Roman" panose="02020603050405020304" pitchFamily="18" charset="0"/>
              <a:cs typeface="Times New Roman" panose="02020603050405020304" pitchFamily="18" charset="0"/>
            </a:rPr>
            <a:t>.</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29514" y="668934"/>
        <a:ext cx="10380372" cy="545569"/>
      </dsp:txXfrm>
    </dsp:sp>
    <dsp:sp modelId="{DB686D7F-6D2A-4A8D-B362-F55135DCDB9E}">
      <dsp:nvSpPr>
        <dsp:cNvPr id="0" name=""/>
        <dsp:cNvSpPr/>
      </dsp:nvSpPr>
      <dsp:spPr>
        <a:xfrm>
          <a:off x="0" y="1261297"/>
          <a:ext cx="10439400" cy="604597"/>
        </a:xfrm>
        <a:prstGeom prst="roundRect">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Аваль дается на переводном векселе или на добавочном листе. Аваль может быть дан отдельным актом с указанием места, где он был дан.</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514" y="1290811"/>
        <a:ext cx="10380372" cy="545569"/>
      </dsp:txXfrm>
    </dsp:sp>
    <dsp:sp modelId="{7BB11260-31C5-4FA1-B6F4-3E4B055FA385}">
      <dsp:nvSpPr>
        <dsp:cNvPr id="0" name=""/>
        <dsp:cNvSpPr/>
      </dsp:nvSpPr>
      <dsp:spPr>
        <a:xfrm>
          <a:off x="0" y="1883175"/>
          <a:ext cx="10439400" cy="604597"/>
        </a:xfrm>
        <a:prstGeom prst="roundRect">
          <a:avLst/>
        </a:prstGeom>
        <a:gradFill rotWithShape="0">
          <a:gsLst>
            <a:gs pos="0">
              <a:schemeClr val="accent2">
                <a:hueOff val="-545761"/>
                <a:satOff val="-31473"/>
                <a:lumOff val="3235"/>
                <a:alphaOff val="0"/>
                <a:satMod val="103000"/>
                <a:lumMod val="102000"/>
                <a:tint val="94000"/>
              </a:schemeClr>
            </a:gs>
            <a:gs pos="50000">
              <a:schemeClr val="accent2">
                <a:hueOff val="-545761"/>
                <a:satOff val="-31473"/>
                <a:lumOff val="3235"/>
                <a:alphaOff val="0"/>
                <a:satMod val="110000"/>
                <a:lumMod val="100000"/>
                <a:shade val="100000"/>
              </a:schemeClr>
            </a:gs>
            <a:gs pos="100000">
              <a:schemeClr val="accent2">
                <a:hueOff val="-545761"/>
                <a:satOff val="-31473"/>
                <a:lumOff val="323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Он выражается словами «считать за аваль» или всякой иной равнозначной формулой; он подписывается тем, кто дает аваль.</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514" y="1912689"/>
        <a:ext cx="10380372" cy="545569"/>
      </dsp:txXfrm>
    </dsp:sp>
    <dsp:sp modelId="{4964543F-2190-444D-BBE7-2C0B55ED0349}">
      <dsp:nvSpPr>
        <dsp:cNvPr id="0" name=""/>
        <dsp:cNvSpPr/>
      </dsp:nvSpPr>
      <dsp:spPr>
        <a:xfrm>
          <a:off x="0" y="2505052"/>
          <a:ext cx="10439400" cy="604597"/>
        </a:xfrm>
        <a:prstGeom prst="round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Для аваля достаточно одной лишь подписи, поставленной авалистом на лицевой стороне переводного векселя, если только эта подпись не поставлена плательщиком или векселедателем.</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514" y="2534566"/>
        <a:ext cx="10380372" cy="545569"/>
      </dsp:txXfrm>
    </dsp:sp>
    <dsp:sp modelId="{4CB5535C-298D-4CF8-9C0E-2EC797744EC6}">
      <dsp:nvSpPr>
        <dsp:cNvPr id="0" name=""/>
        <dsp:cNvSpPr/>
      </dsp:nvSpPr>
      <dsp:spPr>
        <a:xfrm>
          <a:off x="0" y="3126930"/>
          <a:ext cx="10439400" cy="604597"/>
        </a:xfrm>
        <a:prstGeom prst="roundRect">
          <a:avLst/>
        </a:prstGeom>
        <a:gradFill rotWithShape="0">
          <a:gsLst>
            <a:gs pos="0">
              <a:schemeClr val="accent2">
                <a:hueOff val="-909602"/>
                <a:satOff val="-52455"/>
                <a:lumOff val="5392"/>
                <a:alphaOff val="0"/>
                <a:satMod val="103000"/>
                <a:lumMod val="102000"/>
                <a:tint val="94000"/>
              </a:schemeClr>
            </a:gs>
            <a:gs pos="50000">
              <a:schemeClr val="accent2">
                <a:hueOff val="-909602"/>
                <a:satOff val="-52455"/>
                <a:lumOff val="5392"/>
                <a:alphaOff val="0"/>
                <a:satMod val="110000"/>
                <a:lumMod val="100000"/>
                <a:shade val="100000"/>
              </a:schemeClr>
            </a:gs>
            <a:gs pos="100000">
              <a:schemeClr val="accent2">
                <a:hueOff val="-909602"/>
                <a:satOff val="-52455"/>
                <a:lumOff val="539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В авале должно быть указано, за чей счет он дан. При отсутствии такого указания он считается данным за векселедателя.</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514" y="3156444"/>
        <a:ext cx="10380372" cy="545569"/>
      </dsp:txXfrm>
    </dsp:sp>
    <dsp:sp modelId="{31D139E1-57BF-47D0-8EBC-18E4004538C4}">
      <dsp:nvSpPr>
        <dsp:cNvPr id="0" name=""/>
        <dsp:cNvSpPr/>
      </dsp:nvSpPr>
      <dsp:spPr>
        <a:xfrm>
          <a:off x="0" y="3748807"/>
          <a:ext cx="10439400" cy="604597"/>
        </a:xfrm>
        <a:prstGeom prst="roundRect">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Авалист отвечает так же, как и тот, за кого он дал аваль.</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514" y="3778321"/>
        <a:ext cx="10380372" cy="545569"/>
      </dsp:txXfrm>
    </dsp:sp>
    <dsp:sp modelId="{B70BFDA0-CD64-4E73-B15F-909D8C9A51EB}">
      <dsp:nvSpPr>
        <dsp:cNvPr id="0" name=""/>
        <dsp:cNvSpPr/>
      </dsp:nvSpPr>
      <dsp:spPr>
        <a:xfrm>
          <a:off x="0" y="4370685"/>
          <a:ext cx="10439400" cy="737022"/>
        </a:xfrm>
        <a:prstGeom prst="roundRect">
          <a:avLst/>
        </a:prstGeom>
        <a:gradFill rotWithShape="0">
          <a:gsLst>
            <a:gs pos="0">
              <a:schemeClr val="accent2">
                <a:hueOff val="-1273443"/>
                <a:satOff val="-73437"/>
                <a:lumOff val="7549"/>
                <a:alphaOff val="0"/>
                <a:satMod val="103000"/>
                <a:lumMod val="102000"/>
                <a:tint val="94000"/>
              </a:schemeClr>
            </a:gs>
            <a:gs pos="50000">
              <a:schemeClr val="accent2">
                <a:hueOff val="-1273443"/>
                <a:satOff val="-73437"/>
                <a:lumOff val="7549"/>
                <a:alphaOff val="0"/>
                <a:satMod val="110000"/>
                <a:lumMod val="100000"/>
                <a:shade val="100000"/>
              </a:schemeClr>
            </a:gs>
            <a:gs pos="100000">
              <a:schemeClr val="accent2">
                <a:hueOff val="-1273443"/>
                <a:satOff val="-73437"/>
                <a:lumOff val="754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Его обязательство действительно даже в том случае, если то обязательство, которое он гарантировал, окажется недействительным по какому бы то ни было основанию, иному, чем дефект формы.</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35978" y="4406663"/>
        <a:ext cx="10367444" cy="665066"/>
      </dsp:txXfrm>
    </dsp:sp>
    <dsp:sp modelId="{0DD69CE7-CBD9-41E5-A742-7479AF0A36A1}">
      <dsp:nvSpPr>
        <dsp:cNvPr id="0" name=""/>
        <dsp:cNvSpPr/>
      </dsp:nvSpPr>
      <dsp:spPr>
        <a:xfrm>
          <a:off x="0" y="5124987"/>
          <a:ext cx="10439400" cy="866382"/>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Оплачивая переводный вексель, авалист приобретает права, вытекающие из переводного векселя, против того, за кого он дал гарантию, и против тех, которые в силу переводного векселя обязаны перед этим последним</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42293" y="5167280"/>
        <a:ext cx="10354814" cy="78179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BB422C-0CA7-407A-9C82-A83D6C581754}">
      <dsp:nvSpPr>
        <dsp:cNvPr id="0" name=""/>
        <dsp:cNvSpPr/>
      </dsp:nvSpPr>
      <dsp:spPr>
        <a:xfrm>
          <a:off x="-107763" y="-23128"/>
          <a:ext cx="8412480" cy="1123278"/>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Акцепт в порядке посредничества может иметь место во всех случаях, когда у векселедержателя переводного векселя, подлежащего акцепту, возникает право на регресс до наступления срока платежа.</a:t>
          </a:r>
        </a:p>
      </dsp:txBody>
      <dsp:txXfrm>
        <a:off x="-74863" y="9772"/>
        <a:ext cx="7105457" cy="1057478"/>
      </dsp:txXfrm>
    </dsp:sp>
    <dsp:sp modelId="{4F08E301-F7E0-4EE9-A533-CF04B6D6066F}">
      <dsp:nvSpPr>
        <dsp:cNvPr id="0" name=""/>
        <dsp:cNvSpPr/>
      </dsp:nvSpPr>
      <dsp:spPr>
        <a:xfrm>
          <a:off x="596781" y="1304382"/>
          <a:ext cx="8412480" cy="1123278"/>
        </a:xfrm>
        <a:prstGeom prst="roundRect">
          <a:avLst>
            <a:gd name="adj" fmla="val 10000"/>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Акцепт в порядке посредничества отмечается на переводном векселе; акцепт подписывается посредником. В нем указывается, за чей счет он совершается; при отсутствии такого указания акцепт считается сделанным за векселедателя.</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629681" y="1337282"/>
        <a:ext cx="6912003" cy="1057478"/>
      </dsp:txXfrm>
    </dsp:sp>
    <dsp:sp modelId="{F10B6D9F-527C-4E08-BD03-ACC14B9E2F35}">
      <dsp:nvSpPr>
        <dsp:cNvPr id="0" name=""/>
        <dsp:cNvSpPr/>
      </dsp:nvSpPr>
      <dsp:spPr>
        <a:xfrm>
          <a:off x="1290810" y="2631892"/>
          <a:ext cx="8412480" cy="1123278"/>
        </a:xfrm>
        <a:prstGeom prst="roundRect">
          <a:avLst>
            <a:gd name="adj" fmla="val 10000"/>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Акцептант в порядке посредничества обязывается в отношении векселедержателя и в отношении индоссантов, сделавших надписи после того лица, за счет которого он выступил в качестве посредника, на одинаковых основаниях с этим лицом.</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1323710" y="2664792"/>
        <a:ext cx="6922519" cy="1057478"/>
      </dsp:txXfrm>
    </dsp:sp>
    <dsp:sp modelId="{8180BC51-41F0-437C-9B33-3D1A6555B9C6}">
      <dsp:nvSpPr>
        <dsp:cNvPr id="0" name=""/>
        <dsp:cNvSpPr/>
      </dsp:nvSpPr>
      <dsp:spPr>
        <a:xfrm>
          <a:off x="1779828" y="3913146"/>
          <a:ext cx="8843535" cy="1215791"/>
        </a:xfrm>
        <a:prstGeom prst="roundRect">
          <a:avLst>
            <a:gd name="adj" fmla="val 10000"/>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Несмотря на акцепт в порядке посредничества, лицо, за счет которого он был сделан, а также лица, за него ответственные, могут требовать от векселедержателя против уплаты суммы, указанной в</a:t>
          </a:r>
          <a:r>
            <a:rPr lang="en-US" sz="1800" kern="1200" dirty="0">
              <a:solidFill>
                <a:schemeClr val="tx1"/>
              </a:solidFill>
              <a:latin typeface="Times New Roman" panose="02020603050405020304" pitchFamily="18" charset="0"/>
              <a:cs typeface="Times New Roman" panose="02020603050405020304" pitchFamily="18" charset="0"/>
            </a:rPr>
            <a:t> </a:t>
          </a:r>
          <a:r>
            <a:rPr lang="ru-RU" sz="1800" kern="1200" dirty="0">
              <a:solidFill>
                <a:schemeClr val="tx1"/>
              </a:solidFill>
              <a:latin typeface="Times New Roman" panose="02020603050405020304" pitchFamily="18" charset="0"/>
              <a:cs typeface="Times New Roman" panose="02020603050405020304" pitchFamily="18" charset="0"/>
            </a:rPr>
            <a:t>статье 47,</a:t>
          </a:r>
          <a:r>
            <a:rPr lang="en-US" sz="1800" kern="1200" dirty="0">
              <a:solidFill>
                <a:schemeClr val="tx1"/>
              </a:solidFill>
              <a:latin typeface="Times New Roman" panose="02020603050405020304" pitchFamily="18" charset="0"/>
              <a:cs typeface="Times New Roman" panose="02020603050405020304" pitchFamily="18" charset="0"/>
            </a:rPr>
            <a:t> </a:t>
          </a:r>
          <a:r>
            <a:rPr lang="ru-RU" sz="1800" kern="1200" dirty="0">
              <a:solidFill>
                <a:schemeClr val="tx1"/>
              </a:solidFill>
              <a:latin typeface="Times New Roman" panose="02020603050405020304" pitchFamily="18" charset="0"/>
              <a:cs typeface="Times New Roman" panose="02020603050405020304" pitchFamily="18" charset="0"/>
            </a:rPr>
            <a:t>вручения векселя, протеста и в соответствующем случае - счета с распиской об уплате.</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1815437" y="3948755"/>
        <a:ext cx="7264128" cy="1144573"/>
      </dsp:txXfrm>
    </dsp:sp>
    <dsp:sp modelId="{D80F1F51-F72A-47FA-9275-72BF7786165E}">
      <dsp:nvSpPr>
        <dsp:cNvPr id="0" name=""/>
        <dsp:cNvSpPr/>
      </dsp:nvSpPr>
      <dsp:spPr>
        <a:xfrm>
          <a:off x="7574585" y="837200"/>
          <a:ext cx="730130" cy="730130"/>
        </a:xfrm>
        <a:prstGeom prst="downArrow">
          <a:avLst>
            <a:gd name="adj1" fmla="val 55000"/>
            <a:gd name="adj2" fmla="val 45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ru-RU" sz="1800" kern="1200">
            <a:solidFill>
              <a:schemeClr val="tx1"/>
            </a:solidFill>
            <a:latin typeface="Times New Roman" panose="02020603050405020304" pitchFamily="18" charset="0"/>
            <a:cs typeface="Times New Roman" panose="02020603050405020304" pitchFamily="18" charset="0"/>
          </a:endParaRPr>
        </a:p>
      </dsp:txBody>
      <dsp:txXfrm>
        <a:off x="7738864" y="837200"/>
        <a:ext cx="401572" cy="549423"/>
      </dsp:txXfrm>
    </dsp:sp>
    <dsp:sp modelId="{370B2891-96C1-4DA1-9CA7-ADE02C0DCD2A}">
      <dsp:nvSpPr>
        <dsp:cNvPr id="0" name=""/>
        <dsp:cNvSpPr/>
      </dsp:nvSpPr>
      <dsp:spPr>
        <a:xfrm>
          <a:off x="8279130" y="2164711"/>
          <a:ext cx="730130" cy="730130"/>
        </a:xfrm>
        <a:prstGeom prst="downArrow">
          <a:avLst>
            <a:gd name="adj1" fmla="val 55000"/>
            <a:gd name="adj2" fmla="val 45000"/>
          </a:avLst>
        </a:prstGeom>
        <a:solidFill>
          <a:schemeClr val="accent2">
            <a:tint val="40000"/>
            <a:alpha val="90000"/>
            <a:hueOff val="-424613"/>
            <a:satOff val="-37673"/>
            <a:lumOff val="-385"/>
            <a:alphaOff val="0"/>
          </a:schemeClr>
        </a:solidFill>
        <a:ln w="6350" cap="flat" cmpd="sng" algn="ctr">
          <a:solidFill>
            <a:schemeClr val="accent2">
              <a:tint val="40000"/>
              <a:alpha val="90000"/>
              <a:hueOff val="-424613"/>
              <a:satOff val="-37673"/>
              <a:lumOff val="-385"/>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ru-RU" sz="1800" kern="1200">
            <a:solidFill>
              <a:schemeClr val="tx1"/>
            </a:solidFill>
            <a:latin typeface="Times New Roman" panose="02020603050405020304" pitchFamily="18" charset="0"/>
            <a:cs typeface="Times New Roman" panose="02020603050405020304" pitchFamily="18" charset="0"/>
          </a:endParaRPr>
        </a:p>
      </dsp:txBody>
      <dsp:txXfrm>
        <a:off x="8443409" y="2164711"/>
        <a:ext cx="401572" cy="549423"/>
      </dsp:txXfrm>
    </dsp:sp>
    <dsp:sp modelId="{3EC24175-AAB5-426F-BD27-2F2D55DA11A0}">
      <dsp:nvSpPr>
        <dsp:cNvPr id="0" name=""/>
        <dsp:cNvSpPr/>
      </dsp:nvSpPr>
      <dsp:spPr>
        <a:xfrm>
          <a:off x="8973160" y="3492221"/>
          <a:ext cx="730130" cy="730130"/>
        </a:xfrm>
        <a:prstGeom prst="downArrow">
          <a:avLst>
            <a:gd name="adj1" fmla="val 55000"/>
            <a:gd name="adj2" fmla="val 45000"/>
          </a:avLst>
        </a:prstGeom>
        <a:solidFill>
          <a:schemeClr val="accent2">
            <a:tint val="40000"/>
            <a:alpha val="90000"/>
            <a:hueOff val="-849226"/>
            <a:satOff val="-75346"/>
            <a:lumOff val="-769"/>
            <a:alphaOff val="0"/>
          </a:schemeClr>
        </a:solidFill>
        <a:ln w="6350" cap="flat" cmpd="sng" algn="ctr">
          <a:solidFill>
            <a:schemeClr val="accent2">
              <a:tint val="40000"/>
              <a:alpha val="90000"/>
              <a:hueOff val="-849226"/>
              <a:satOff val="-75346"/>
              <a:lumOff val="-769"/>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ru-RU" sz="1800" kern="1200">
            <a:solidFill>
              <a:schemeClr val="tx1"/>
            </a:solidFill>
            <a:latin typeface="Times New Roman" panose="02020603050405020304" pitchFamily="18" charset="0"/>
            <a:cs typeface="Times New Roman" panose="02020603050405020304" pitchFamily="18" charset="0"/>
          </a:endParaRPr>
        </a:p>
      </dsp:txBody>
      <dsp:txXfrm>
        <a:off x="9137439" y="3492221"/>
        <a:ext cx="401572" cy="549423"/>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C4BBED-859D-4C69-ACD1-3A8A66622982}">
      <dsp:nvSpPr>
        <dsp:cNvPr id="0" name=""/>
        <dsp:cNvSpPr/>
      </dsp:nvSpPr>
      <dsp:spPr>
        <a:xfrm>
          <a:off x="3728879" y="2128043"/>
          <a:ext cx="2682242" cy="242288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ru-RU" sz="1800" kern="1200" smtClean="0">
              <a:latin typeface="Times New Roman" panose="02020603050405020304" pitchFamily="18" charset="0"/>
              <a:cs typeface="Times New Roman" panose="02020603050405020304" pitchFamily="18" charset="0"/>
            </a:rPr>
            <a:t>Банк вправе включить следующие условия приема векселей к учету:</a:t>
          </a:r>
          <a:endParaRPr lang="ru-RU" sz="1800" kern="1200" dirty="0">
            <a:latin typeface="Times New Roman" panose="02020603050405020304" pitchFamily="18" charset="0"/>
            <a:cs typeface="Times New Roman" panose="02020603050405020304" pitchFamily="18" charset="0"/>
          </a:endParaRPr>
        </a:p>
      </dsp:txBody>
      <dsp:txXfrm>
        <a:off x="3847155" y="2246319"/>
        <a:ext cx="2445690" cy="2186334"/>
      </dsp:txXfrm>
    </dsp:sp>
    <dsp:sp modelId="{A7C52C5D-9225-4C7F-998A-82F084346674}">
      <dsp:nvSpPr>
        <dsp:cNvPr id="0" name=""/>
        <dsp:cNvSpPr/>
      </dsp:nvSpPr>
      <dsp:spPr>
        <a:xfrm rot="16200000">
          <a:off x="4844894" y="1902937"/>
          <a:ext cx="450212" cy="0"/>
        </a:xfrm>
        <a:custGeom>
          <a:avLst/>
          <a:gdLst/>
          <a:ahLst/>
          <a:cxnLst/>
          <a:rect l="0" t="0" r="0" b="0"/>
          <a:pathLst>
            <a:path>
              <a:moveTo>
                <a:pt x="0" y="0"/>
              </a:moveTo>
              <a:lnTo>
                <a:pt x="450212"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15B28CD-3E4F-498A-996E-DD73C3447D2B}">
      <dsp:nvSpPr>
        <dsp:cNvPr id="0" name=""/>
        <dsp:cNvSpPr/>
      </dsp:nvSpPr>
      <dsp:spPr>
        <a:xfrm>
          <a:off x="3443030" y="110204"/>
          <a:ext cx="3253941" cy="1567625"/>
        </a:xfrm>
        <a:prstGeom prst="roundRect">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800100">
            <a:lnSpc>
              <a:spcPct val="90000"/>
            </a:lnSpc>
            <a:spcBef>
              <a:spcPct val="0"/>
            </a:spcBef>
            <a:spcAft>
              <a:spcPct val="35000"/>
            </a:spcAft>
          </a:pPr>
          <a:r>
            <a:rPr lang="ru-RU" sz="1800" kern="1200" smtClean="0">
              <a:latin typeface="Times New Roman" panose="02020603050405020304" pitchFamily="18" charset="0"/>
              <a:cs typeface="Times New Roman" panose="02020603050405020304" pitchFamily="18" charset="0"/>
            </a:rPr>
            <a:t>1) требования к количеству лиц, обязанных по векселю, т.е. наличие на векселе определенного максимального количества передаточных надписей (индоссаментов);</a:t>
          </a:r>
          <a:endParaRPr lang="ru-RU" sz="1800" kern="1200" dirty="0">
            <a:latin typeface="Times New Roman" panose="02020603050405020304" pitchFamily="18" charset="0"/>
            <a:cs typeface="Times New Roman" panose="02020603050405020304" pitchFamily="18" charset="0"/>
          </a:endParaRPr>
        </a:p>
      </dsp:txBody>
      <dsp:txXfrm>
        <a:off x="3519555" y="186729"/>
        <a:ext cx="3100891" cy="1414575"/>
      </dsp:txXfrm>
    </dsp:sp>
    <dsp:sp modelId="{C94EDDF7-4F13-499D-B7EB-3F0C9BABB470}">
      <dsp:nvSpPr>
        <dsp:cNvPr id="0" name=""/>
        <dsp:cNvSpPr/>
      </dsp:nvSpPr>
      <dsp:spPr>
        <a:xfrm rot="1094472">
          <a:off x="6386402" y="3935466"/>
          <a:ext cx="983790" cy="0"/>
        </a:xfrm>
        <a:custGeom>
          <a:avLst/>
          <a:gdLst/>
          <a:ahLst/>
          <a:cxnLst/>
          <a:rect l="0" t="0" r="0" b="0"/>
          <a:pathLst>
            <a:path>
              <a:moveTo>
                <a:pt x="0" y="0"/>
              </a:moveTo>
              <a:lnTo>
                <a:pt x="983790"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FD51D6D-01D2-4914-9755-D8620D8399E1}">
      <dsp:nvSpPr>
        <dsp:cNvPr id="0" name=""/>
        <dsp:cNvSpPr/>
      </dsp:nvSpPr>
      <dsp:spPr>
        <a:xfrm>
          <a:off x="7345474" y="3972776"/>
          <a:ext cx="3133300" cy="1265997"/>
        </a:xfrm>
        <a:prstGeom prst="roundRect">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ru-RU" sz="1800" kern="1200" smtClean="0">
              <a:latin typeface="Times New Roman" panose="02020603050405020304" pitchFamily="18" charset="0"/>
              <a:cs typeface="Times New Roman" panose="02020603050405020304" pitchFamily="18" charset="0"/>
            </a:rPr>
            <a:t>2) наличие аваля за плательщика или другого обязанного по векселю лица (платежеспособность авалиста);</a:t>
          </a:r>
          <a:endParaRPr lang="en-US" sz="1800" kern="1200" dirty="0">
            <a:latin typeface="Times New Roman" panose="02020603050405020304" pitchFamily="18" charset="0"/>
            <a:cs typeface="Times New Roman" panose="02020603050405020304" pitchFamily="18" charset="0"/>
          </a:endParaRPr>
        </a:p>
      </dsp:txBody>
      <dsp:txXfrm>
        <a:off x="7407275" y="4034577"/>
        <a:ext cx="3009698" cy="1142395"/>
      </dsp:txXfrm>
    </dsp:sp>
    <dsp:sp modelId="{1185ECBB-BBD8-4B2B-92A2-31E9CD6F90D9}">
      <dsp:nvSpPr>
        <dsp:cNvPr id="0" name=""/>
        <dsp:cNvSpPr/>
      </dsp:nvSpPr>
      <dsp:spPr>
        <a:xfrm rot="9510948">
          <a:off x="3155939" y="3976035"/>
          <a:ext cx="593560" cy="0"/>
        </a:xfrm>
        <a:custGeom>
          <a:avLst/>
          <a:gdLst/>
          <a:ahLst/>
          <a:cxnLst/>
          <a:rect l="0" t="0" r="0" b="0"/>
          <a:pathLst>
            <a:path>
              <a:moveTo>
                <a:pt x="0" y="0"/>
              </a:moveTo>
              <a:lnTo>
                <a:pt x="593560"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A5589F7-8A04-45B0-8365-54623316D75B}">
      <dsp:nvSpPr>
        <dsp:cNvPr id="0" name=""/>
        <dsp:cNvSpPr/>
      </dsp:nvSpPr>
      <dsp:spPr>
        <a:xfrm>
          <a:off x="794457" y="4020322"/>
          <a:ext cx="2382102" cy="106639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ru-RU" sz="1800" kern="1200" dirty="0" smtClean="0">
              <a:latin typeface="Times New Roman" panose="02020603050405020304" pitchFamily="18" charset="0"/>
              <a:cs typeface="Times New Roman" panose="02020603050405020304" pitchFamily="18" charset="0"/>
            </a:rPr>
            <a:t>3) наличие покрытия для переводных векселей.</a:t>
          </a:r>
          <a:endParaRPr lang="en-US" sz="1800" kern="1200" dirty="0">
            <a:latin typeface="Times New Roman" panose="02020603050405020304" pitchFamily="18" charset="0"/>
            <a:cs typeface="Times New Roman" panose="02020603050405020304" pitchFamily="18" charset="0"/>
          </a:endParaRPr>
        </a:p>
      </dsp:txBody>
      <dsp:txXfrm>
        <a:off x="846514" y="4072379"/>
        <a:ext cx="2277988" cy="96227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EE7407-D4C1-4EED-B647-4BED71AE8F26}">
      <dsp:nvSpPr>
        <dsp:cNvPr id="0" name=""/>
        <dsp:cNvSpPr/>
      </dsp:nvSpPr>
      <dsp:spPr>
        <a:xfrm>
          <a:off x="525779" y="1091395"/>
          <a:ext cx="9464040" cy="8603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just"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Банк вправе отказать в приеме к учету векселя, если из его содержания банк не может сделать однозначный вывод о месте платежа, лицах, обязанных по векселю, или текст векселя содержит иные дефекты, которые не позволяют осуществить права по векселю.</a:t>
          </a:r>
        </a:p>
      </dsp:txBody>
      <dsp:txXfrm>
        <a:off x="525779" y="1091395"/>
        <a:ext cx="9464040" cy="860367"/>
      </dsp:txXfrm>
    </dsp:sp>
    <dsp:sp modelId="{912A128C-4574-4142-8CFA-0D6B1B04C91C}">
      <dsp:nvSpPr>
        <dsp:cNvPr id="0" name=""/>
        <dsp:cNvSpPr/>
      </dsp:nvSpPr>
      <dsp:spPr>
        <a:xfrm>
          <a:off x="525779" y="1951763"/>
          <a:ext cx="1261872" cy="210312"/>
        </a:xfrm>
        <a:prstGeom prst="parallelogram">
          <a:avLst>
            <a:gd name="adj" fmla="val 14084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6350" cap="flat" cmpd="sng" algn="ctr">
          <a:solidFill>
            <a:schemeClr val="accent4">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07A6FB4-EB2A-426D-864F-D075EE65862F}">
      <dsp:nvSpPr>
        <dsp:cNvPr id="0" name=""/>
        <dsp:cNvSpPr/>
      </dsp:nvSpPr>
      <dsp:spPr>
        <a:xfrm>
          <a:off x="1861261" y="1951763"/>
          <a:ext cx="1261872" cy="210312"/>
        </a:xfrm>
        <a:prstGeom prst="parallelogram">
          <a:avLst>
            <a:gd name="adj" fmla="val 140840"/>
          </a:avLst>
        </a:prstGeom>
        <a:gradFill rotWithShape="0">
          <a:gsLst>
            <a:gs pos="0">
              <a:schemeClr val="accent4">
                <a:hueOff val="519785"/>
                <a:satOff val="-2398"/>
                <a:lumOff val="88"/>
                <a:alphaOff val="0"/>
                <a:satMod val="103000"/>
                <a:lumMod val="102000"/>
                <a:tint val="94000"/>
              </a:schemeClr>
            </a:gs>
            <a:gs pos="50000">
              <a:schemeClr val="accent4">
                <a:hueOff val="519785"/>
                <a:satOff val="-2398"/>
                <a:lumOff val="88"/>
                <a:alphaOff val="0"/>
                <a:satMod val="110000"/>
                <a:lumMod val="100000"/>
                <a:shade val="100000"/>
              </a:schemeClr>
            </a:gs>
            <a:gs pos="100000">
              <a:schemeClr val="accent4">
                <a:hueOff val="519785"/>
                <a:satOff val="-2398"/>
                <a:lumOff val="88"/>
                <a:alphaOff val="0"/>
                <a:lumMod val="99000"/>
                <a:satMod val="120000"/>
                <a:shade val="78000"/>
              </a:schemeClr>
            </a:gs>
          </a:gsLst>
          <a:lin ang="5400000" scaled="0"/>
        </a:gradFill>
        <a:ln w="6350" cap="flat" cmpd="sng" algn="ctr">
          <a:solidFill>
            <a:schemeClr val="accent4">
              <a:hueOff val="519785"/>
              <a:satOff val="-2398"/>
              <a:lumOff val="88"/>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F3CB892-7E10-4855-B7F2-BC2AF0A533AE}">
      <dsp:nvSpPr>
        <dsp:cNvPr id="0" name=""/>
        <dsp:cNvSpPr/>
      </dsp:nvSpPr>
      <dsp:spPr>
        <a:xfrm>
          <a:off x="3196742" y="1951763"/>
          <a:ext cx="1261872" cy="210312"/>
        </a:xfrm>
        <a:prstGeom prst="parallelogram">
          <a:avLst>
            <a:gd name="adj" fmla="val 140840"/>
          </a:avLst>
        </a:prstGeom>
        <a:gradFill rotWithShape="0">
          <a:gsLst>
            <a:gs pos="0">
              <a:schemeClr val="accent4">
                <a:hueOff val="1039569"/>
                <a:satOff val="-4797"/>
                <a:lumOff val="177"/>
                <a:alphaOff val="0"/>
                <a:satMod val="103000"/>
                <a:lumMod val="102000"/>
                <a:tint val="94000"/>
              </a:schemeClr>
            </a:gs>
            <a:gs pos="50000">
              <a:schemeClr val="accent4">
                <a:hueOff val="1039569"/>
                <a:satOff val="-4797"/>
                <a:lumOff val="177"/>
                <a:alphaOff val="0"/>
                <a:satMod val="110000"/>
                <a:lumMod val="100000"/>
                <a:shade val="100000"/>
              </a:schemeClr>
            </a:gs>
            <a:gs pos="100000">
              <a:schemeClr val="accent4">
                <a:hueOff val="1039569"/>
                <a:satOff val="-4797"/>
                <a:lumOff val="177"/>
                <a:alphaOff val="0"/>
                <a:lumMod val="99000"/>
                <a:satMod val="120000"/>
                <a:shade val="78000"/>
              </a:schemeClr>
            </a:gs>
          </a:gsLst>
          <a:lin ang="5400000" scaled="0"/>
        </a:gradFill>
        <a:ln w="6350" cap="flat" cmpd="sng" algn="ctr">
          <a:solidFill>
            <a:schemeClr val="accent4">
              <a:hueOff val="1039569"/>
              <a:satOff val="-4797"/>
              <a:lumOff val="17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BAD5F72-E700-4777-8B4F-26525940F4F9}">
      <dsp:nvSpPr>
        <dsp:cNvPr id="0" name=""/>
        <dsp:cNvSpPr/>
      </dsp:nvSpPr>
      <dsp:spPr>
        <a:xfrm>
          <a:off x="4532223" y="1951763"/>
          <a:ext cx="1261872" cy="210312"/>
        </a:xfrm>
        <a:prstGeom prst="parallelogram">
          <a:avLst>
            <a:gd name="adj" fmla="val 140840"/>
          </a:avLst>
        </a:prstGeom>
        <a:gradFill rotWithShape="0">
          <a:gsLst>
            <a:gs pos="0">
              <a:schemeClr val="accent4">
                <a:hueOff val="1559354"/>
                <a:satOff val="-7195"/>
                <a:lumOff val="265"/>
                <a:alphaOff val="0"/>
                <a:satMod val="103000"/>
                <a:lumMod val="102000"/>
                <a:tint val="94000"/>
              </a:schemeClr>
            </a:gs>
            <a:gs pos="50000">
              <a:schemeClr val="accent4">
                <a:hueOff val="1559354"/>
                <a:satOff val="-7195"/>
                <a:lumOff val="265"/>
                <a:alphaOff val="0"/>
                <a:satMod val="110000"/>
                <a:lumMod val="100000"/>
                <a:shade val="100000"/>
              </a:schemeClr>
            </a:gs>
            <a:gs pos="100000">
              <a:schemeClr val="accent4">
                <a:hueOff val="1559354"/>
                <a:satOff val="-7195"/>
                <a:lumOff val="265"/>
                <a:alphaOff val="0"/>
                <a:lumMod val="99000"/>
                <a:satMod val="120000"/>
                <a:shade val="78000"/>
              </a:schemeClr>
            </a:gs>
          </a:gsLst>
          <a:lin ang="5400000" scaled="0"/>
        </a:gradFill>
        <a:ln w="6350" cap="flat" cmpd="sng" algn="ctr">
          <a:solidFill>
            <a:schemeClr val="accent4">
              <a:hueOff val="1559354"/>
              <a:satOff val="-7195"/>
              <a:lumOff val="265"/>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AE02928-B252-48A2-AE56-673C54C016EE}">
      <dsp:nvSpPr>
        <dsp:cNvPr id="0" name=""/>
        <dsp:cNvSpPr/>
      </dsp:nvSpPr>
      <dsp:spPr>
        <a:xfrm>
          <a:off x="5867704" y="1951763"/>
          <a:ext cx="1261872" cy="210312"/>
        </a:xfrm>
        <a:prstGeom prst="parallelogram">
          <a:avLst>
            <a:gd name="adj" fmla="val 140840"/>
          </a:avLst>
        </a:prstGeom>
        <a:gradFill rotWithShape="0">
          <a:gsLst>
            <a:gs pos="0">
              <a:schemeClr val="accent4">
                <a:hueOff val="2079139"/>
                <a:satOff val="-9594"/>
                <a:lumOff val="353"/>
                <a:alphaOff val="0"/>
                <a:satMod val="103000"/>
                <a:lumMod val="102000"/>
                <a:tint val="94000"/>
              </a:schemeClr>
            </a:gs>
            <a:gs pos="50000">
              <a:schemeClr val="accent4">
                <a:hueOff val="2079139"/>
                <a:satOff val="-9594"/>
                <a:lumOff val="353"/>
                <a:alphaOff val="0"/>
                <a:satMod val="110000"/>
                <a:lumMod val="100000"/>
                <a:shade val="100000"/>
              </a:schemeClr>
            </a:gs>
            <a:gs pos="100000">
              <a:schemeClr val="accent4">
                <a:hueOff val="2079139"/>
                <a:satOff val="-9594"/>
                <a:lumOff val="353"/>
                <a:alphaOff val="0"/>
                <a:lumMod val="99000"/>
                <a:satMod val="120000"/>
                <a:shade val="78000"/>
              </a:schemeClr>
            </a:gs>
          </a:gsLst>
          <a:lin ang="5400000" scaled="0"/>
        </a:gradFill>
        <a:ln w="6350" cap="flat" cmpd="sng" algn="ctr">
          <a:solidFill>
            <a:schemeClr val="accent4">
              <a:hueOff val="2079139"/>
              <a:satOff val="-9594"/>
              <a:lumOff val="353"/>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5D336A2-C76D-4775-9811-A8336C4918ED}">
      <dsp:nvSpPr>
        <dsp:cNvPr id="0" name=""/>
        <dsp:cNvSpPr/>
      </dsp:nvSpPr>
      <dsp:spPr>
        <a:xfrm>
          <a:off x="7203186" y="1951763"/>
          <a:ext cx="1261872" cy="210312"/>
        </a:xfrm>
        <a:prstGeom prst="parallelogram">
          <a:avLst>
            <a:gd name="adj" fmla="val 140840"/>
          </a:avLst>
        </a:prstGeom>
        <a:gradFill rotWithShape="0">
          <a:gsLst>
            <a:gs pos="0">
              <a:schemeClr val="accent4">
                <a:hueOff val="2598923"/>
                <a:satOff val="-11992"/>
                <a:lumOff val="441"/>
                <a:alphaOff val="0"/>
                <a:satMod val="103000"/>
                <a:lumMod val="102000"/>
                <a:tint val="94000"/>
              </a:schemeClr>
            </a:gs>
            <a:gs pos="50000">
              <a:schemeClr val="accent4">
                <a:hueOff val="2598923"/>
                <a:satOff val="-11992"/>
                <a:lumOff val="441"/>
                <a:alphaOff val="0"/>
                <a:satMod val="110000"/>
                <a:lumMod val="100000"/>
                <a:shade val="100000"/>
              </a:schemeClr>
            </a:gs>
            <a:gs pos="100000">
              <a:schemeClr val="accent4">
                <a:hueOff val="2598923"/>
                <a:satOff val="-11992"/>
                <a:lumOff val="441"/>
                <a:alphaOff val="0"/>
                <a:lumMod val="99000"/>
                <a:satMod val="120000"/>
                <a:shade val="78000"/>
              </a:schemeClr>
            </a:gs>
          </a:gsLst>
          <a:lin ang="5400000" scaled="0"/>
        </a:gradFill>
        <a:ln w="6350" cap="flat" cmpd="sng" algn="ctr">
          <a:solidFill>
            <a:schemeClr val="accent4">
              <a:hueOff val="2598923"/>
              <a:satOff val="-11992"/>
              <a:lumOff val="441"/>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71256EA-619B-4EC0-BC7E-2CC108C6179A}">
      <dsp:nvSpPr>
        <dsp:cNvPr id="0" name=""/>
        <dsp:cNvSpPr/>
      </dsp:nvSpPr>
      <dsp:spPr>
        <a:xfrm>
          <a:off x="8538667" y="1951763"/>
          <a:ext cx="1261872" cy="210312"/>
        </a:xfrm>
        <a:prstGeom prst="parallelogram">
          <a:avLst>
            <a:gd name="adj" fmla="val 140840"/>
          </a:avLst>
        </a:prstGeom>
        <a:gradFill rotWithShape="0">
          <a:gsLst>
            <a:gs pos="0">
              <a:schemeClr val="accent4">
                <a:hueOff val="3118708"/>
                <a:satOff val="-14390"/>
                <a:lumOff val="530"/>
                <a:alphaOff val="0"/>
                <a:satMod val="103000"/>
                <a:lumMod val="102000"/>
                <a:tint val="94000"/>
              </a:schemeClr>
            </a:gs>
            <a:gs pos="50000">
              <a:schemeClr val="accent4">
                <a:hueOff val="3118708"/>
                <a:satOff val="-14390"/>
                <a:lumOff val="530"/>
                <a:alphaOff val="0"/>
                <a:satMod val="110000"/>
                <a:lumMod val="100000"/>
                <a:shade val="100000"/>
              </a:schemeClr>
            </a:gs>
            <a:gs pos="100000">
              <a:schemeClr val="accent4">
                <a:hueOff val="3118708"/>
                <a:satOff val="-14390"/>
                <a:lumOff val="530"/>
                <a:alphaOff val="0"/>
                <a:lumMod val="99000"/>
                <a:satMod val="120000"/>
                <a:shade val="78000"/>
              </a:schemeClr>
            </a:gs>
          </a:gsLst>
          <a:lin ang="5400000" scaled="0"/>
        </a:gradFill>
        <a:ln w="6350" cap="flat" cmpd="sng" algn="ctr">
          <a:solidFill>
            <a:schemeClr val="accent4">
              <a:hueOff val="3118708"/>
              <a:satOff val="-14390"/>
              <a:lumOff val="53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93C8F44-3C7B-4857-A792-F18BD863A907}">
      <dsp:nvSpPr>
        <dsp:cNvPr id="0" name=""/>
        <dsp:cNvSpPr/>
      </dsp:nvSpPr>
      <dsp:spPr>
        <a:xfrm>
          <a:off x="525779" y="2274467"/>
          <a:ext cx="9464040" cy="8603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just"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Банк вправе отказать клиенту в приеме к учету векселя, если срок, оставшийся до даты платежа по векселю, менее разумного срока, необходимого для пересылки (инкассации) векселя к месту платежа.</a:t>
          </a:r>
          <a:endParaRPr lang="en-US" sz="1800" kern="1200">
            <a:latin typeface="Times New Roman" panose="02020603050405020304" pitchFamily="18" charset="0"/>
            <a:cs typeface="Times New Roman" panose="02020603050405020304" pitchFamily="18" charset="0"/>
          </a:endParaRPr>
        </a:p>
      </dsp:txBody>
      <dsp:txXfrm>
        <a:off x="525779" y="2274467"/>
        <a:ext cx="9464040" cy="860367"/>
      </dsp:txXfrm>
    </dsp:sp>
    <dsp:sp modelId="{8B7B94D2-96E8-47F6-B25C-390BF9DD7AE8}">
      <dsp:nvSpPr>
        <dsp:cNvPr id="0" name=""/>
        <dsp:cNvSpPr/>
      </dsp:nvSpPr>
      <dsp:spPr>
        <a:xfrm>
          <a:off x="525779" y="3134834"/>
          <a:ext cx="1261872" cy="210312"/>
        </a:xfrm>
        <a:prstGeom prst="parallelogram">
          <a:avLst>
            <a:gd name="adj" fmla="val 140840"/>
          </a:avLst>
        </a:prstGeom>
        <a:gradFill rotWithShape="0">
          <a:gsLst>
            <a:gs pos="0">
              <a:schemeClr val="accent4">
                <a:hueOff val="3638492"/>
                <a:satOff val="-16789"/>
                <a:lumOff val="618"/>
                <a:alphaOff val="0"/>
                <a:satMod val="103000"/>
                <a:lumMod val="102000"/>
                <a:tint val="94000"/>
              </a:schemeClr>
            </a:gs>
            <a:gs pos="50000">
              <a:schemeClr val="accent4">
                <a:hueOff val="3638492"/>
                <a:satOff val="-16789"/>
                <a:lumOff val="618"/>
                <a:alphaOff val="0"/>
                <a:satMod val="110000"/>
                <a:lumMod val="100000"/>
                <a:shade val="100000"/>
              </a:schemeClr>
            </a:gs>
            <a:gs pos="100000">
              <a:schemeClr val="accent4">
                <a:hueOff val="3638492"/>
                <a:satOff val="-16789"/>
                <a:lumOff val="618"/>
                <a:alphaOff val="0"/>
                <a:lumMod val="99000"/>
                <a:satMod val="120000"/>
                <a:shade val="78000"/>
              </a:schemeClr>
            </a:gs>
          </a:gsLst>
          <a:lin ang="5400000" scaled="0"/>
        </a:gradFill>
        <a:ln w="6350" cap="flat" cmpd="sng" algn="ctr">
          <a:solidFill>
            <a:schemeClr val="accent4">
              <a:hueOff val="3638492"/>
              <a:satOff val="-16789"/>
              <a:lumOff val="618"/>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8E91FCE-E29B-4FDC-9AEC-38419909208F}">
      <dsp:nvSpPr>
        <dsp:cNvPr id="0" name=""/>
        <dsp:cNvSpPr/>
      </dsp:nvSpPr>
      <dsp:spPr>
        <a:xfrm>
          <a:off x="1861261" y="3134834"/>
          <a:ext cx="1261872" cy="210312"/>
        </a:xfrm>
        <a:prstGeom prst="parallelogram">
          <a:avLst>
            <a:gd name="adj" fmla="val 140840"/>
          </a:avLst>
        </a:prstGeom>
        <a:gradFill rotWithShape="0">
          <a:gsLst>
            <a:gs pos="0">
              <a:schemeClr val="accent4">
                <a:hueOff val="4158277"/>
                <a:satOff val="-19187"/>
                <a:lumOff val="706"/>
                <a:alphaOff val="0"/>
                <a:satMod val="103000"/>
                <a:lumMod val="102000"/>
                <a:tint val="94000"/>
              </a:schemeClr>
            </a:gs>
            <a:gs pos="50000">
              <a:schemeClr val="accent4">
                <a:hueOff val="4158277"/>
                <a:satOff val="-19187"/>
                <a:lumOff val="706"/>
                <a:alphaOff val="0"/>
                <a:satMod val="110000"/>
                <a:lumMod val="100000"/>
                <a:shade val="100000"/>
              </a:schemeClr>
            </a:gs>
            <a:gs pos="100000">
              <a:schemeClr val="accent4">
                <a:hueOff val="4158277"/>
                <a:satOff val="-19187"/>
                <a:lumOff val="706"/>
                <a:alphaOff val="0"/>
                <a:lumMod val="99000"/>
                <a:satMod val="120000"/>
                <a:shade val="78000"/>
              </a:schemeClr>
            </a:gs>
          </a:gsLst>
          <a:lin ang="5400000" scaled="0"/>
        </a:gradFill>
        <a:ln w="6350" cap="flat" cmpd="sng" algn="ctr">
          <a:solidFill>
            <a:schemeClr val="accent4">
              <a:hueOff val="4158277"/>
              <a:satOff val="-19187"/>
              <a:lumOff val="706"/>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54B4EEC-7CC8-43C3-9FDA-45E153105012}">
      <dsp:nvSpPr>
        <dsp:cNvPr id="0" name=""/>
        <dsp:cNvSpPr/>
      </dsp:nvSpPr>
      <dsp:spPr>
        <a:xfrm>
          <a:off x="3196742" y="3134834"/>
          <a:ext cx="1261872" cy="210312"/>
        </a:xfrm>
        <a:prstGeom prst="parallelogram">
          <a:avLst>
            <a:gd name="adj" fmla="val 140840"/>
          </a:avLst>
        </a:prstGeom>
        <a:gradFill rotWithShape="0">
          <a:gsLst>
            <a:gs pos="0">
              <a:schemeClr val="accent4">
                <a:hueOff val="4678061"/>
                <a:satOff val="-21586"/>
                <a:lumOff val="794"/>
                <a:alphaOff val="0"/>
                <a:satMod val="103000"/>
                <a:lumMod val="102000"/>
                <a:tint val="94000"/>
              </a:schemeClr>
            </a:gs>
            <a:gs pos="50000">
              <a:schemeClr val="accent4">
                <a:hueOff val="4678061"/>
                <a:satOff val="-21586"/>
                <a:lumOff val="794"/>
                <a:alphaOff val="0"/>
                <a:satMod val="110000"/>
                <a:lumMod val="100000"/>
                <a:shade val="100000"/>
              </a:schemeClr>
            </a:gs>
            <a:gs pos="100000">
              <a:schemeClr val="accent4">
                <a:hueOff val="4678061"/>
                <a:satOff val="-21586"/>
                <a:lumOff val="794"/>
                <a:alphaOff val="0"/>
                <a:lumMod val="99000"/>
                <a:satMod val="120000"/>
                <a:shade val="78000"/>
              </a:schemeClr>
            </a:gs>
          </a:gsLst>
          <a:lin ang="5400000" scaled="0"/>
        </a:gradFill>
        <a:ln w="6350" cap="flat" cmpd="sng" algn="ctr">
          <a:solidFill>
            <a:schemeClr val="accent4">
              <a:hueOff val="4678061"/>
              <a:satOff val="-21586"/>
              <a:lumOff val="794"/>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69B6EC5-41A2-46F2-9105-D2B01AC9743C}">
      <dsp:nvSpPr>
        <dsp:cNvPr id="0" name=""/>
        <dsp:cNvSpPr/>
      </dsp:nvSpPr>
      <dsp:spPr>
        <a:xfrm>
          <a:off x="4532223" y="3134834"/>
          <a:ext cx="1261872" cy="210312"/>
        </a:xfrm>
        <a:prstGeom prst="parallelogram">
          <a:avLst>
            <a:gd name="adj" fmla="val 140840"/>
          </a:avLst>
        </a:prstGeom>
        <a:gradFill rotWithShape="0">
          <a:gsLst>
            <a:gs pos="0">
              <a:schemeClr val="accent4">
                <a:hueOff val="5197846"/>
                <a:satOff val="-23984"/>
                <a:lumOff val="883"/>
                <a:alphaOff val="0"/>
                <a:satMod val="103000"/>
                <a:lumMod val="102000"/>
                <a:tint val="94000"/>
              </a:schemeClr>
            </a:gs>
            <a:gs pos="50000">
              <a:schemeClr val="accent4">
                <a:hueOff val="5197846"/>
                <a:satOff val="-23984"/>
                <a:lumOff val="883"/>
                <a:alphaOff val="0"/>
                <a:satMod val="110000"/>
                <a:lumMod val="100000"/>
                <a:shade val="100000"/>
              </a:schemeClr>
            </a:gs>
            <a:gs pos="100000">
              <a:schemeClr val="accent4">
                <a:hueOff val="5197846"/>
                <a:satOff val="-23984"/>
                <a:lumOff val="883"/>
                <a:alphaOff val="0"/>
                <a:lumMod val="99000"/>
                <a:satMod val="120000"/>
                <a:shade val="78000"/>
              </a:schemeClr>
            </a:gs>
          </a:gsLst>
          <a:lin ang="5400000" scaled="0"/>
        </a:gradFill>
        <a:ln w="6350" cap="flat" cmpd="sng" algn="ctr">
          <a:solidFill>
            <a:schemeClr val="accent4">
              <a:hueOff val="5197846"/>
              <a:satOff val="-23984"/>
              <a:lumOff val="883"/>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11CEBAB-C6D0-4F05-896B-22886A814DF6}">
      <dsp:nvSpPr>
        <dsp:cNvPr id="0" name=""/>
        <dsp:cNvSpPr/>
      </dsp:nvSpPr>
      <dsp:spPr>
        <a:xfrm>
          <a:off x="5867704" y="3134834"/>
          <a:ext cx="1261872" cy="210312"/>
        </a:xfrm>
        <a:prstGeom prst="parallelogram">
          <a:avLst>
            <a:gd name="adj" fmla="val 140840"/>
          </a:avLst>
        </a:prstGeom>
        <a:gradFill rotWithShape="0">
          <a:gsLst>
            <a:gs pos="0">
              <a:schemeClr val="accent4">
                <a:hueOff val="5717631"/>
                <a:satOff val="-26382"/>
                <a:lumOff val="971"/>
                <a:alphaOff val="0"/>
                <a:satMod val="103000"/>
                <a:lumMod val="102000"/>
                <a:tint val="94000"/>
              </a:schemeClr>
            </a:gs>
            <a:gs pos="50000">
              <a:schemeClr val="accent4">
                <a:hueOff val="5717631"/>
                <a:satOff val="-26382"/>
                <a:lumOff val="971"/>
                <a:alphaOff val="0"/>
                <a:satMod val="110000"/>
                <a:lumMod val="100000"/>
                <a:shade val="100000"/>
              </a:schemeClr>
            </a:gs>
            <a:gs pos="100000">
              <a:schemeClr val="accent4">
                <a:hueOff val="5717631"/>
                <a:satOff val="-26382"/>
                <a:lumOff val="971"/>
                <a:alphaOff val="0"/>
                <a:lumMod val="99000"/>
                <a:satMod val="120000"/>
                <a:shade val="78000"/>
              </a:schemeClr>
            </a:gs>
          </a:gsLst>
          <a:lin ang="5400000" scaled="0"/>
        </a:gradFill>
        <a:ln w="6350" cap="flat" cmpd="sng" algn="ctr">
          <a:solidFill>
            <a:schemeClr val="accent4">
              <a:hueOff val="5717631"/>
              <a:satOff val="-26382"/>
              <a:lumOff val="971"/>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A4492DD-7EA0-4B0C-A090-9B43230F9C3D}">
      <dsp:nvSpPr>
        <dsp:cNvPr id="0" name=""/>
        <dsp:cNvSpPr/>
      </dsp:nvSpPr>
      <dsp:spPr>
        <a:xfrm>
          <a:off x="7203186" y="3134834"/>
          <a:ext cx="1261872" cy="210312"/>
        </a:xfrm>
        <a:prstGeom prst="parallelogram">
          <a:avLst>
            <a:gd name="adj" fmla="val 140840"/>
          </a:avLst>
        </a:prstGeom>
        <a:gradFill rotWithShape="0">
          <a:gsLst>
            <a:gs pos="0">
              <a:schemeClr val="accent4">
                <a:hueOff val="6237415"/>
                <a:satOff val="-28781"/>
                <a:lumOff val="1059"/>
                <a:alphaOff val="0"/>
                <a:satMod val="103000"/>
                <a:lumMod val="102000"/>
                <a:tint val="94000"/>
              </a:schemeClr>
            </a:gs>
            <a:gs pos="50000">
              <a:schemeClr val="accent4">
                <a:hueOff val="6237415"/>
                <a:satOff val="-28781"/>
                <a:lumOff val="1059"/>
                <a:alphaOff val="0"/>
                <a:satMod val="110000"/>
                <a:lumMod val="100000"/>
                <a:shade val="100000"/>
              </a:schemeClr>
            </a:gs>
            <a:gs pos="100000">
              <a:schemeClr val="accent4">
                <a:hueOff val="6237415"/>
                <a:satOff val="-28781"/>
                <a:lumOff val="1059"/>
                <a:alphaOff val="0"/>
                <a:lumMod val="99000"/>
                <a:satMod val="120000"/>
                <a:shade val="78000"/>
              </a:schemeClr>
            </a:gs>
          </a:gsLst>
          <a:lin ang="5400000" scaled="0"/>
        </a:gradFill>
        <a:ln w="6350" cap="flat" cmpd="sng" algn="ctr">
          <a:solidFill>
            <a:schemeClr val="accent4">
              <a:hueOff val="6237415"/>
              <a:satOff val="-28781"/>
              <a:lumOff val="1059"/>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D049B3A-4D21-42E9-A6F1-A9758D0F34C5}">
      <dsp:nvSpPr>
        <dsp:cNvPr id="0" name=""/>
        <dsp:cNvSpPr/>
      </dsp:nvSpPr>
      <dsp:spPr>
        <a:xfrm>
          <a:off x="8538667" y="3134834"/>
          <a:ext cx="1261872" cy="210312"/>
        </a:xfrm>
        <a:prstGeom prst="parallelogram">
          <a:avLst>
            <a:gd name="adj" fmla="val 140840"/>
          </a:avLst>
        </a:prstGeom>
        <a:gradFill rotWithShape="0">
          <a:gsLst>
            <a:gs pos="0">
              <a:schemeClr val="accent4">
                <a:hueOff val="6757200"/>
                <a:satOff val="-31179"/>
                <a:lumOff val="1147"/>
                <a:alphaOff val="0"/>
                <a:satMod val="103000"/>
                <a:lumMod val="102000"/>
                <a:tint val="94000"/>
              </a:schemeClr>
            </a:gs>
            <a:gs pos="50000">
              <a:schemeClr val="accent4">
                <a:hueOff val="6757200"/>
                <a:satOff val="-31179"/>
                <a:lumOff val="1147"/>
                <a:alphaOff val="0"/>
                <a:satMod val="110000"/>
                <a:lumMod val="100000"/>
                <a:shade val="100000"/>
              </a:schemeClr>
            </a:gs>
            <a:gs pos="100000">
              <a:schemeClr val="accent4">
                <a:hueOff val="6757200"/>
                <a:satOff val="-31179"/>
                <a:lumOff val="1147"/>
                <a:alphaOff val="0"/>
                <a:lumMod val="99000"/>
                <a:satMod val="120000"/>
                <a:shade val="78000"/>
              </a:schemeClr>
            </a:gs>
          </a:gsLst>
          <a:lin ang="5400000" scaled="0"/>
        </a:gradFill>
        <a:ln w="6350" cap="flat" cmpd="sng" algn="ctr">
          <a:solidFill>
            <a:schemeClr val="accent4">
              <a:hueOff val="6757200"/>
              <a:satOff val="-31179"/>
              <a:lumOff val="114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3715A5C-FFAE-4F09-B745-8795041CE045}">
      <dsp:nvSpPr>
        <dsp:cNvPr id="0" name=""/>
        <dsp:cNvSpPr/>
      </dsp:nvSpPr>
      <dsp:spPr>
        <a:xfrm>
          <a:off x="525779" y="3457538"/>
          <a:ext cx="9464040" cy="8603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just"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Условием принятия банком векселя к учету является также непрерывность ряда индоссаментов на векселе</a:t>
          </a:r>
          <a:endParaRPr lang="en-US" sz="1800" kern="1200">
            <a:latin typeface="Times New Roman" panose="02020603050405020304" pitchFamily="18" charset="0"/>
            <a:cs typeface="Times New Roman" panose="02020603050405020304" pitchFamily="18" charset="0"/>
          </a:endParaRPr>
        </a:p>
      </dsp:txBody>
      <dsp:txXfrm>
        <a:off x="525779" y="3457538"/>
        <a:ext cx="9464040" cy="860367"/>
      </dsp:txXfrm>
    </dsp:sp>
    <dsp:sp modelId="{09457F4F-FE7F-40C1-AE0E-5AB42C1A37A3}">
      <dsp:nvSpPr>
        <dsp:cNvPr id="0" name=""/>
        <dsp:cNvSpPr/>
      </dsp:nvSpPr>
      <dsp:spPr>
        <a:xfrm>
          <a:off x="525779" y="4317906"/>
          <a:ext cx="1261872" cy="210312"/>
        </a:xfrm>
        <a:prstGeom prst="parallelogram">
          <a:avLst>
            <a:gd name="adj" fmla="val 140840"/>
          </a:avLst>
        </a:prstGeom>
        <a:gradFill rotWithShape="0">
          <a:gsLst>
            <a:gs pos="0">
              <a:schemeClr val="accent4">
                <a:hueOff val="7276984"/>
                <a:satOff val="-33578"/>
                <a:lumOff val="1236"/>
                <a:alphaOff val="0"/>
                <a:satMod val="103000"/>
                <a:lumMod val="102000"/>
                <a:tint val="94000"/>
              </a:schemeClr>
            </a:gs>
            <a:gs pos="50000">
              <a:schemeClr val="accent4">
                <a:hueOff val="7276984"/>
                <a:satOff val="-33578"/>
                <a:lumOff val="1236"/>
                <a:alphaOff val="0"/>
                <a:satMod val="110000"/>
                <a:lumMod val="100000"/>
                <a:shade val="100000"/>
              </a:schemeClr>
            </a:gs>
            <a:gs pos="100000">
              <a:schemeClr val="accent4">
                <a:hueOff val="7276984"/>
                <a:satOff val="-33578"/>
                <a:lumOff val="1236"/>
                <a:alphaOff val="0"/>
                <a:lumMod val="99000"/>
                <a:satMod val="120000"/>
                <a:shade val="78000"/>
              </a:schemeClr>
            </a:gs>
          </a:gsLst>
          <a:lin ang="5400000" scaled="0"/>
        </a:gradFill>
        <a:ln w="6350" cap="flat" cmpd="sng" algn="ctr">
          <a:solidFill>
            <a:schemeClr val="accent4">
              <a:hueOff val="7276984"/>
              <a:satOff val="-33578"/>
              <a:lumOff val="1236"/>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72E7218-DE39-4260-866B-69EFE2B78143}">
      <dsp:nvSpPr>
        <dsp:cNvPr id="0" name=""/>
        <dsp:cNvSpPr/>
      </dsp:nvSpPr>
      <dsp:spPr>
        <a:xfrm>
          <a:off x="1861261" y="4317906"/>
          <a:ext cx="1261872" cy="210312"/>
        </a:xfrm>
        <a:prstGeom prst="parallelogram">
          <a:avLst>
            <a:gd name="adj" fmla="val 140840"/>
          </a:avLst>
        </a:prstGeom>
        <a:gradFill rotWithShape="0">
          <a:gsLst>
            <a:gs pos="0">
              <a:schemeClr val="accent4">
                <a:hueOff val="7796769"/>
                <a:satOff val="-35976"/>
                <a:lumOff val="1324"/>
                <a:alphaOff val="0"/>
                <a:satMod val="103000"/>
                <a:lumMod val="102000"/>
                <a:tint val="94000"/>
              </a:schemeClr>
            </a:gs>
            <a:gs pos="50000">
              <a:schemeClr val="accent4">
                <a:hueOff val="7796769"/>
                <a:satOff val="-35976"/>
                <a:lumOff val="1324"/>
                <a:alphaOff val="0"/>
                <a:satMod val="110000"/>
                <a:lumMod val="100000"/>
                <a:shade val="100000"/>
              </a:schemeClr>
            </a:gs>
            <a:gs pos="100000">
              <a:schemeClr val="accent4">
                <a:hueOff val="7796769"/>
                <a:satOff val="-35976"/>
                <a:lumOff val="1324"/>
                <a:alphaOff val="0"/>
                <a:lumMod val="99000"/>
                <a:satMod val="120000"/>
                <a:shade val="78000"/>
              </a:schemeClr>
            </a:gs>
          </a:gsLst>
          <a:lin ang="5400000" scaled="0"/>
        </a:gradFill>
        <a:ln w="6350" cap="flat" cmpd="sng" algn="ctr">
          <a:solidFill>
            <a:schemeClr val="accent4">
              <a:hueOff val="7796769"/>
              <a:satOff val="-35976"/>
              <a:lumOff val="1324"/>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CC33A3E-C20E-470F-9238-A94F5DA08156}">
      <dsp:nvSpPr>
        <dsp:cNvPr id="0" name=""/>
        <dsp:cNvSpPr/>
      </dsp:nvSpPr>
      <dsp:spPr>
        <a:xfrm>
          <a:off x="3196742" y="4317906"/>
          <a:ext cx="1261872" cy="210312"/>
        </a:xfrm>
        <a:prstGeom prst="parallelogram">
          <a:avLst>
            <a:gd name="adj" fmla="val 140840"/>
          </a:avLst>
        </a:prstGeom>
        <a:gradFill rotWithShape="0">
          <a:gsLst>
            <a:gs pos="0">
              <a:schemeClr val="accent4">
                <a:hueOff val="8316554"/>
                <a:satOff val="-38374"/>
                <a:lumOff val="1412"/>
                <a:alphaOff val="0"/>
                <a:satMod val="103000"/>
                <a:lumMod val="102000"/>
                <a:tint val="94000"/>
              </a:schemeClr>
            </a:gs>
            <a:gs pos="50000">
              <a:schemeClr val="accent4">
                <a:hueOff val="8316554"/>
                <a:satOff val="-38374"/>
                <a:lumOff val="1412"/>
                <a:alphaOff val="0"/>
                <a:satMod val="110000"/>
                <a:lumMod val="100000"/>
                <a:shade val="100000"/>
              </a:schemeClr>
            </a:gs>
            <a:gs pos="100000">
              <a:schemeClr val="accent4">
                <a:hueOff val="8316554"/>
                <a:satOff val="-38374"/>
                <a:lumOff val="1412"/>
                <a:alphaOff val="0"/>
                <a:lumMod val="99000"/>
                <a:satMod val="120000"/>
                <a:shade val="78000"/>
              </a:schemeClr>
            </a:gs>
          </a:gsLst>
          <a:lin ang="5400000" scaled="0"/>
        </a:gradFill>
        <a:ln w="6350" cap="flat" cmpd="sng" algn="ctr">
          <a:solidFill>
            <a:schemeClr val="accent4">
              <a:hueOff val="8316554"/>
              <a:satOff val="-38374"/>
              <a:lumOff val="141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21C34EF-78C2-4362-A1E6-9E7880403CBC}">
      <dsp:nvSpPr>
        <dsp:cNvPr id="0" name=""/>
        <dsp:cNvSpPr/>
      </dsp:nvSpPr>
      <dsp:spPr>
        <a:xfrm>
          <a:off x="4532223" y="4317906"/>
          <a:ext cx="1261872" cy="210312"/>
        </a:xfrm>
        <a:prstGeom prst="parallelogram">
          <a:avLst>
            <a:gd name="adj" fmla="val 140840"/>
          </a:avLst>
        </a:prstGeom>
        <a:gradFill rotWithShape="0">
          <a:gsLst>
            <a:gs pos="0">
              <a:schemeClr val="accent4">
                <a:hueOff val="8836339"/>
                <a:satOff val="-40773"/>
                <a:lumOff val="1500"/>
                <a:alphaOff val="0"/>
                <a:satMod val="103000"/>
                <a:lumMod val="102000"/>
                <a:tint val="94000"/>
              </a:schemeClr>
            </a:gs>
            <a:gs pos="50000">
              <a:schemeClr val="accent4">
                <a:hueOff val="8836339"/>
                <a:satOff val="-40773"/>
                <a:lumOff val="1500"/>
                <a:alphaOff val="0"/>
                <a:satMod val="110000"/>
                <a:lumMod val="100000"/>
                <a:shade val="100000"/>
              </a:schemeClr>
            </a:gs>
            <a:gs pos="100000">
              <a:schemeClr val="accent4">
                <a:hueOff val="8836339"/>
                <a:satOff val="-40773"/>
                <a:lumOff val="1500"/>
                <a:alphaOff val="0"/>
                <a:lumMod val="99000"/>
                <a:satMod val="120000"/>
                <a:shade val="78000"/>
              </a:schemeClr>
            </a:gs>
          </a:gsLst>
          <a:lin ang="5400000" scaled="0"/>
        </a:gradFill>
        <a:ln w="6350" cap="flat" cmpd="sng" algn="ctr">
          <a:solidFill>
            <a:schemeClr val="accent4">
              <a:hueOff val="8836339"/>
              <a:satOff val="-40773"/>
              <a:lumOff val="150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8A1CDED-9F80-454F-97B2-B8C4F10DE554}">
      <dsp:nvSpPr>
        <dsp:cNvPr id="0" name=""/>
        <dsp:cNvSpPr/>
      </dsp:nvSpPr>
      <dsp:spPr>
        <a:xfrm>
          <a:off x="5867704" y="4317906"/>
          <a:ext cx="1261872" cy="210312"/>
        </a:xfrm>
        <a:prstGeom prst="parallelogram">
          <a:avLst>
            <a:gd name="adj" fmla="val 140840"/>
          </a:avLst>
        </a:prstGeom>
        <a:gradFill rotWithShape="0">
          <a:gsLst>
            <a:gs pos="0">
              <a:schemeClr val="accent4">
                <a:hueOff val="9356123"/>
                <a:satOff val="-43171"/>
                <a:lumOff val="1589"/>
                <a:alphaOff val="0"/>
                <a:satMod val="103000"/>
                <a:lumMod val="102000"/>
                <a:tint val="94000"/>
              </a:schemeClr>
            </a:gs>
            <a:gs pos="50000">
              <a:schemeClr val="accent4">
                <a:hueOff val="9356123"/>
                <a:satOff val="-43171"/>
                <a:lumOff val="1589"/>
                <a:alphaOff val="0"/>
                <a:satMod val="110000"/>
                <a:lumMod val="100000"/>
                <a:shade val="100000"/>
              </a:schemeClr>
            </a:gs>
            <a:gs pos="100000">
              <a:schemeClr val="accent4">
                <a:hueOff val="9356123"/>
                <a:satOff val="-43171"/>
                <a:lumOff val="1589"/>
                <a:alphaOff val="0"/>
                <a:lumMod val="99000"/>
                <a:satMod val="120000"/>
                <a:shade val="78000"/>
              </a:schemeClr>
            </a:gs>
          </a:gsLst>
          <a:lin ang="5400000" scaled="0"/>
        </a:gradFill>
        <a:ln w="6350" cap="flat" cmpd="sng" algn="ctr">
          <a:solidFill>
            <a:schemeClr val="accent4">
              <a:hueOff val="9356123"/>
              <a:satOff val="-43171"/>
              <a:lumOff val="1589"/>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EC19916-7CBA-44EE-97DA-FAF1CB9B3123}">
      <dsp:nvSpPr>
        <dsp:cNvPr id="0" name=""/>
        <dsp:cNvSpPr/>
      </dsp:nvSpPr>
      <dsp:spPr>
        <a:xfrm>
          <a:off x="7203186" y="4317906"/>
          <a:ext cx="1261872" cy="210312"/>
        </a:xfrm>
        <a:prstGeom prst="parallelogram">
          <a:avLst>
            <a:gd name="adj" fmla="val 140840"/>
          </a:avLst>
        </a:prstGeom>
        <a:gradFill rotWithShape="0">
          <a:gsLst>
            <a:gs pos="0">
              <a:schemeClr val="accent4">
                <a:hueOff val="9875907"/>
                <a:satOff val="-45570"/>
                <a:lumOff val="1677"/>
                <a:alphaOff val="0"/>
                <a:satMod val="103000"/>
                <a:lumMod val="102000"/>
                <a:tint val="94000"/>
              </a:schemeClr>
            </a:gs>
            <a:gs pos="50000">
              <a:schemeClr val="accent4">
                <a:hueOff val="9875907"/>
                <a:satOff val="-45570"/>
                <a:lumOff val="1677"/>
                <a:alphaOff val="0"/>
                <a:satMod val="110000"/>
                <a:lumMod val="100000"/>
                <a:shade val="100000"/>
              </a:schemeClr>
            </a:gs>
            <a:gs pos="100000">
              <a:schemeClr val="accent4">
                <a:hueOff val="9875907"/>
                <a:satOff val="-45570"/>
                <a:lumOff val="1677"/>
                <a:alphaOff val="0"/>
                <a:lumMod val="99000"/>
                <a:satMod val="120000"/>
                <a:shade val="78000"/>
              </a:schemeClr>
            </a:gs>
          </a:gsLst>
          <a:lin ang="5400000" scaled="0"/>
        </a:gradFill>
        <a:ln w="6350" cap="flat" cmpd="sng" algn="ctr">
          <a:solidFill>
            <a:schemeClr val="accent4">
              <a:hueOff val="9875907"/>
              <a:satOff val="-45570"/>
              <a:lumOff val="167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8289CDF-58F7-4DBA-900F-9D17F9E2656F}">
      <dsp:nvSpPr>
        <dsp:cNvPr id="0" name=""/>
        <dsp:cNvSpPr/>
      </dsp:nvSpPr>
      <dsp:spPr>
        <a:xfrm>
          <a:off x="8538667" y="4317906"/>
          <a:ext cx="1261872" cy="210312"/>
        </a:xfrm>
        <a:prstGeom prst="parallelogram">
          <a:avLst>
            <a:gd name="adj" fmla="val 140840"/>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w="6350" cap="flat" cmpd="sng" algn="ctr">
          <a:solidFill>
            <a:schemeClr val="accent4">
              <a:hueOff val="10395692"/>
              <a:satOff val="-47968"/>
              <a:lumOff val="1765"/>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2E8521-4979-440D-951F-E491CBDFCBCF}">
      <dsp:nvSpPr>
        <dsp:cNvPr id="0" name=""/>
        <dsp:cNvSpPr/>
      </dsp:nvSpPr>
      <dsp:spPr>
        <a:xfrm>
          <a:off x="0" y="0"/>
          <a:ext cx="10515600" cy="1591627"/>
        </a:xfrm>
        <a:prstGeom prst="rect">
          <a:avLst/>
        </a:prstGeom>
        <a:solidFill>
          <a:schemeClr val="accent2">
            <a:shade val="90000"/>
            <a:hueOff val="0"/>
            <a:satOff val="0"/>
            <a:lumOff val="0"/>
            <a:alphaOff val="0"/>
          </a:schemeClr>
        </a:solidFill>
        <a:ln>
          <a:noFill/>
        </a:ln>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ru-RU" sz="4100" kern="1200">
              <a:solidFill>
                <a:schemeClr val="tx1"/>
              </a:solidFill>
              <a:latin typeface="Times New Roman" panose="02020603050405020304" pitchFamily="18" charset="0"/>
              <a:cs typeface="Times New Roman" panose="02020603050405020304" pitchFamily="18" charset="0"/>
            </a:rPr>
            <a:t>Согласно Закону «О вексельном обращении» в РК существуют 2 вида векселей:</a:t>
          </a:r>
        </a:p>
      </dsp:txBody>
      <dsp:txXfrm>
        <a:off x="0" y="0"/>
        <a:ext cx="10515600" cy="1591627"/>
      </dsp:txXfrm>
    </dsp:sp>
    <dsp:sp modelId="{394FC08A-4BFE-4A52-A550-FB397A95F0D8}">
      <dsp:nvSpPr>
        <dsp:cNvPr id="0" name=""/>
        <dsp:cNvSpPr/>
      </dsp:nvSpPr>
      <dsp:spPr>
        <a:xfrm>
          <a:off x="0" y="1591627"/>
          <a:ext cx="5257799" cy="3342417"/>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b="1" i="1" kern="1200"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простой вексель</a:t>
          </a:r>
          <a:r>
            <a:rPr lang="ru-RU" sz="2400" b="1" kern="1200"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(соло) </a:t>
          </a:r>
          <a:r>
            <a:rPr lang="ru-RU" sz="2400" kern="1200" dirty="0">
              <a:solidFill>
                <a:schemeClr val="tx1"/>
              </a:solidFill>
              <a:latin typeface="Times New Roman" panose="02020603050405020304" pitchFamily="18" charset="0"/>
              <a:cs typeface="Times New Roman" panose="02020603050405020304" pitchFamily="18" charset="0"/>
            </a:rPr>
            <a:t>– это вексель, содержащий ничем не обусловленное обязательство векселедателя уплатить по требованию или в определенное время в будущем обозначенную в векселе сумму денег векселедержателю. </a:t>
          </a:r>
        </a:p>
      </dsp:txBody>
      <dsp:txXfrm>
        <a:off x="0" y="1591627"/>
        <a:ext cx="5257799" cy="3342417"/>
      </dsp:txXfrm>
    </dsp:sp>
    <dsp:sp modelId="{15AE998F-84C5-49DB-93DA-C00FF213864F}">
      <dsp:nvSpPr>
        <dsp:cNvPr id="0" name=""/>
        <dsp:cNvSpPr/>
      </dsp:nvSpPr>
      <dsp:spPr>
        <a:xfrm>
          <a:off x="5257800" y="1591627"/>
          <a:ext cx="5257799" cy="3342417"/>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b="1" i="1" kern="1200"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переводной вексель</a:t>
          </a:r>
          <a:r>
            <a:rPr lang="ru-RU" sz="2400" b="1" kern="1200"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(тратта) </a:t>
          </a:r>
          <a:r>
            <a:rPr lang="ru-RU" sz="2400" kern="1200" dirty="0">
              <a:solidFill>
                <a:schemeClr val="tx1"/>
              </a:solidFill>
              <a:latin typeface="Times New Roman" panose="02020603050405020304" pitchFamily="18" charset="0"/>
              <a:cs typeface="Times New Roman" panose="02020603050405020304" pitchFamily="18" charset="0"/>
            </a:rPr>
            <a:t>– это вексель, содержащий ничем не обусловленное предложение (приказ) векселедателя (трассанта) своему должнику (трассату) уплатить третьему лицу (ремитенту) или его приказу в определенное время в будущем либо по предъявлении обозначенную в векселе сумму денег.</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5257800" y="1591627"/>
        <a:ext cx="5257799" cy="3342417"/>
      </dsp:txXfrm>
    </dsp:sp>
    <dsp:sp modelId="{CFF4ED5E-BE30-4BCC-8339-09F9BF6D8EA1}">
      <dsp:nvSpPr>
        <dsp:cNvPr id="0" name=""/>
        <dsp:cNvSpPr/>
      </dsp:nvSpPr>
      <dsp:spPr>
        <a:xfrm>
          <a:off x="0" y="4934045"/>
          <a:ext cx="10515600" cy="371379"/>
        </a:xfrm>
        <a:prstGeom prst="rect">
          <a:avLst/>
        </a:prstGeom>
        <a:solidFill>
          <a:schemeClr val="accent2">
            <a:shade val="90000"/>
            <a:hueOff val="0"/>
            <a:satOff val="0"/>
            <a:lumOff val="0"/>
            <a:alphaOff val="0"/>
          </a:schemeClr>
        </a:solidFill>
        <a:ln>
          <a:noFill/>
        </a:ln>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C3BE92-B8F7-41FF-B600-AD16E0C2D68B}">
      <dsp:nvSpPr>
        <dsp:cNvPr id="0" name=""/>
        <dsp:cNvSpPr/>
      </dsp:nvSpPr>
      <dsp:spPr>
        <a:xfrm>
          <a:off x="3880017" y="1581028"/>
          <a:ext cx="2430699" cy="1856256"/>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ru-RU" sz="1800" b="1" kern="1200">
              <a:solidFill>
                <a:schemeClr val="tx1"/>
              </a:solidFill>
              <a:latin typeface="Times New Roman" panose="02020603050405020304" pitchFamily="18" charset="0"/>
              <a:cs typeface="Times New Roman" panose="02020603050405020304" pitchFamily="18" charset="0"/>
            </a:rPr>
            <a:t>Для принятия решения банком о приеме векселя к учету клиент предоставляет в банк следующие документы:</a:t>
          </a:r>
          <a:endParaRPr lang="ru-RU" sz="1800" kern="1200">
            <a:solidFill>
              <a:schemeClr val="tx1"/>
            </a:solidFill>
            <a:latin typeface="Times New Roman" panose="02020603050405020304" pitchFamily="18" charset="0"/>
            <a:cs typeface="Times New Roman" panose="02020603050405020304" pitchFamily="18" charset="0"/>
          </a:endParaRPr>
        </a:p>
      </dsp:txBody>
      <dsp:txXfrm>
        <a:off x="3970632" y="1671643"/>
        <a:ext cx="2249469" cy="1675026"/>
      </dsp:txXfrm>
    </dsp:sp>
    <dsp:sp modelId="{C4CEE4D4-70B2-433C-A5C5-952B3250E54A}">
      <dsp:nvSpPr>
        <dsp:cNvPr id="0" name=""/>
        <dsp:cNvSpPr/>
      </dsp:nvSpPr>
      <dsp:spPr>
        <a:xfrm rot="16200000">
          <a:off x="4783703" y="1269364"/>
          <a:ext cx="623327" cy="0"/>
        </a:xfrm>
        <a:custGeom>
          <a:avLst/>
          <a:gdLst/>
          <a:ahLst/>
          <a:cxnLst/>
          <a:rect l="0" t="0" r="0" b="0"/>
          <a:pathLst>
            <a:path>
              <a:moveTo>
                <a:pt x="0" y="0"/>
              </a:moveTo>
              <a:lnTo>
                <a:pt x="623327" y="0"/>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CE48127-4460-4FA4-9742-E4F221E544EC}">
      <dsp:nvSpPr>
        <dsp:cNvPr id="0" name=""/>
        <dsp:cNvSpPr/>
      </dsp:nvSpPr>
      <dsp:spPr>
        <a:xfrm>
          <a:off x="4184681" y="-85551"/>
          <a:ext cx="1821372" cy="1043252"/>
        </a:xfrm>
        <a:prstGeom prst="roundRect">
          <a:avLst/>
        </a:prstGeom>
        <a:gradFill rotWithShape="0">
          <a:gsLst>
            <a:gs pos="0">
              <a:schemeClr val="accent4">
                <a:hueOff val="1732615"/>
                <a:satOff val="-7995"/>
                <a:lumOff val="294"/>
                <a:alphaOff val="0"/>
                <a:satMod val="103000"/>
                <a:lumMod val="102000"/>
                <a:tint val="94000"/>
              </a:schemeClr>
            </a:gs>
            <a:gs pos="50000">
              <a:schemeClr val="accent4">
                <a:hueOff val="1732615"/>
                <a:satOff val="-7995"/>
                <a:lumOff val="294"/>
                <a:alphaOff val="0"/>
                <a:satMod val="110000"/>
                <a:lumMod val="100000"/>
                <a:shade val="100000"/>
              </a:schemeClr>
            </a:gs>
            <a:gs pos="100000">
              <a:schemeClr val="accent4">
                <a:hueOff val="1732615"/>
                <a:satOff val="-7995"/>
                <a:lumOff val="29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1) заявку на учет векселей</a:t>
          </a:r>
        </a:p>
      </dsp:txBody>
      <dsp:txXfrm>
        <a:off x="4235608" y="-34624"/>
        <a:ext cx="1719518" cy="941398"/>
      </dsp:txXfrm>
    </dsp:sp>
    <dsp:sp modelId="{F0000AC6-7343-413A-BB89-F3A52F5355D5}">
      <dsp:nvSpPr>
        <dsp:cNvPr id="0" name=""/>
        <dsp:cNvSpPr/>
      </dsp:nvSpPr>
      <dsp:spPr>
        <a:xfrm rot="20310246">
          <a:off x="6288952" y="1915860"/>
          <a:ext cx="625802" cy="0"/>
        </a:xfrm>
        <a:custGeom>
          <a:avLst/>
          <a:gdLst/>
          <a:ahLst/>
          <a:cxnLst/>
          <a:rect l="0" t="0" r="0" b="0"/>
          <a:pathLst>
            <a:path>
              <a:moveTo>
                <a:pt x="0" y="0"/>
              </a:moveTo>
              <a:lnTo>
                <a:pt x="625802" y="0"/>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A896769-1A0B-4926-8454-829CF326BBC9}">
      <dsp:nvSpPr>
        <dsp:cNvPr id="0" name=""/>
        <dsp:cNvSpPr/>
      </dsp:nvSpPr>
      <dsp:spPr>
        <a:xfrm>
          <a:off x="6892991" y="873201"/>
          <a:ext cx="2063719" cy="1043252"/>
        </a:xfrm>
        <a:prstGeom prst="roundRect">
          <a:avLst/>
        </a:prstGeom>
        <a:gradFill rotWithShape="0">
          <a:gsLst>
            <a:gs pos="0">
              <a:schemeClr val="accent4">
                <a:hueOff val="3465231"/>
                <a:satOff val="-15989"/>
                <a:lumOff val="588"/>
                <a:alphaOff val="0"/>
                <a:satMod val="103000"/>
                <a:lumMod val="102000"/>
                <a:tint val="94000"/>
              </a:schemeClr>
            </a:gs>
            <a:gs pos="50000">
              <a:schemeClr val="accent4">
                <a:hueOff val="3465231"/>
                <a:satOff val="-15989"/>
                <a:lumOff val="588"/>
                <a:alphaOff val="0"/>
                <a:satMod val="110000"/>
                <a:lumMod val="100000"/>
                <a:shade val="100000"/>
              </a:schemeClr>
            </a:gs>
            <a:gs pos="100000">
              <a:schemeClr val="accent4">
                <a:hueOff val="3465231"/>
                <a:satOff val="-15989"/>
                <a:lumOff val="58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2) оригинал векселя (вместе с аллонжем, если таковой имеется)</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6943918" y="924128"/>
        <a:ext cx="1961865" cy="941398"/>
      </dsp:txXfrm>
    </dsp:sp>
    <dsp:sp modelId="{DB1165F8-AB2C-4AEF-9A4B-7435A9156EBD}">
      <dsp:nvSpPr>
        <dsp:cNvPr id="0" name=""/>
        <dsp:cNvSpPr/>
      </dsp:nvSpPr>
      <dsp:spPr>
        <a:xfrm rot="1116900">
          <a:off x="6288588" y="3053544"/>
          <a:ext cx="845993" cy="0"/>
        </a:xfrm>
        <a:custGeom>
          <a:avLst/>
          <a:gdLst/>
          <a:ahLst/>
          <a:cxnLst/>
          <a:rect l="0" t="0" r="0" b="0"/>
          <a:pathLst>
            <a:path>
              <a:moveTo>
                <a:pt x="0" y="0"/>
              </a:moveTo>
              <a:lnTo>
                <a:pt x="845993" y="0"/>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E8A9388-2813-4496-AD9B-4E8CC7737B2F}">
      <dsp:nvSpPr>
        <dsp:cNvPr id="0" name=""/>
        <dsp:cNvSpPr/>
      </dsp:nvSpPr>
      <dsp:spPr>
        <a:xfrm>
          <a:off x="7112452" y="2979027"/>
          <a:ext cx="1853076" cy="1043252"/>
        </a:xfrm>
        <a:prstGeom prst="roundRect">
          <a:avLst/>
        </a:prstGeom>
        <a:gradFill rotWithShape="0">
          <a:gsLst>
            <a:gs pos="0">
              <a:schemeClr val="accent4">
                <a:hueOff val="5197846"/>
                <a:satOff val="-23984"/>
                <a:lumOff val="883"/>
                <a:alphaOff val="0"/>
                <a:satMod val="103000"/>
                <a:lumMod val="102000"/>
                <a:tint val="94000"/>
              </a:schemeClr>
            </a:gs>
            <a:gs pos="50000">
              <a:schemeClr val="accent4">
                <a:hueOff val="5197846"/>
                <a:satOff val="-23984"/>
                <a:lumOff val="883"/>
                <a:alphaOff val="0"/>
                <a:satMod val="110000"/>
                <a:lumMod val="100000"/>
                <a:shade val="100000"/>
              </a:schemeClr>
            </a:gs>
            <a:gs pos="100000">
              <a:schemeClr val="accent4">
                <a:hueOff val="5197846"/>
                <a:satOff val="-23984"/>
                <a:lumOff val="88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3) нотариально заверенную копию векселя</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7163379" y="3029954"/>
        <a:ext cx="1751222" cy="941398"/>
      </dsp:txXfrm>
    </dsp:sp>
    <dsp:sp modelId="{7296B87D-20EB-4FB8-9D3C-EF0F216D9F53}">
      <dsp:nvSpPr>
        <dsp:cNvPr id="0" name=""/>
        <dsp:cNvSpPr/>
      </dsp:nvSpPr>
      <dsp:spPr>
        <a:xfrm rot="5400000">
          <a:off x="4869701" y="3662951"/>
          <a:ext cx="451332" cy="0"/>
        </a:xfrm>
        <a:custGeom>
          <a:avLst/>
          <a:gdLst/>
          <a:ahLst/>
          <a:cxnLst/>
          <a:rect l="0" t="0" r="0" b="0"/>
          <a:pathLst>
            <a:path>
              <a:moveTo>
                <a:pt x="0" y="0"/>
              </a:moveTo>
              <a:lnTo>
                <a:pt x="451332" y="0"/>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18FA2BF-3548-4E36-8768-EC484F47BB19}">
      <dsp:nvSpPr>
        <dsp:cNvPr id="0" name=""/>
        <dsp:cNvSpPr/>
      </dsp:nvSpPr>
      <dsp:spPr>
        <a:xfrm>
          <a:off x="3816387" y="3888617"/>
          <a:ext cx="2557960" cy="1387243"/>
        </a:xfrm>
        <a:prstGeom prst="roundRect">
          <a:avLst/>
        </a:prstGeom>
        <a:gradFill rotWithShape="0">
          <a:gsLst>
            <a:gs pos="0">
              <a:schemeClr val="accent4">
                <a:hueOff val="6930461"/>
                <a:satOff val="-31979"/>
                <a:lumOff val="1177"/>
                <a:alphaOff val="0"/>
                <a:satMod val="103000"/>
                <a:lumMod val="102000"/>
                <a:tint val="94000"/>
              </a:schemeClr>
            </a:gs>
            <a:gs pos="50000">
              <a:schemeClr val="accent4">
                <a:hueOff val="6930461"/>
                <a:satOff val="-31979"/>
                <a:lumOff val="1177"/>
                <a:alphaOff val="0"/>
                <a:satMod val="110000"/>
                <a:lumMod val="100000"/>
                <a:shade val="100000"/>
              </a:schemeClr>
            </a:gs>
            <a:gs pos="100000">
              <a:schemeClr val="accent4">
                <a:hueOff val="6930461"/>
                <a:satOff val="-31979"/>
                <a:lumOff val="117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4) доверенность на должностное лицо юр. лица в случае, если векселедержателем является юр. лицо</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3884107" y="3956337"/>
        <a:ext cx="2422520" cy="1251803"/>
      </dsp:txXfrm>
    </dsp:sp>
    <dsp:sp modelId="{F1D1D4FA-C9FD-426D-87A8-B3460A694018}">
      <dsp:nvSpPr>
        <dsp:cNvPr id="0" name=""/>
        <dsp:cNvSpPr/>
      </dsp:nvSpPr>
      <dsp:spPr>
        <a:xfrm rot="9566334">
          <a:off x="3310655" y="3068306"/>
          <a:ext cx="588093" cy="0"/>
        </a:xfrm>
        <a:custGeom>
          <a:avLst/>
          <a:gdLst/>
          <a:ahLst/>
          <a:cxnLst/>
          <a:rect l="0" t="0" r="0" b="0"/>
          <a:pathLst>
            <a:path>
              <a:moveTo>
                <a:pt x="0" y="0"/>
              </a:moveTo>
              <a:lnTo>
                <a:pt x="588093" y="0"/>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8B86302-B3FF-4108-A1DA-6D340EABFE4C}">
      <dsp:nvSpPr>
        <dsp:cNvPr id="0" name=""/>
        <dsp:cNvSpPr/>
      </dsp:nvSpPr>
      <dsp:spPr>
        <a:xfrm>
          <a:off x="1334594" y="3024074"/>
          <a:ext cx="1994791" cy="1043252"/>
        </a:xfrm>
        <a:prstGeom prst="roundRect">
          <a:avLst/>
        </a:prstGeom>
        <a:gradFill rotWithShape="0">
          <a:gsLst>
            <a:gs pos="0">
              <a:schemeClr val="accent4">
                <a:hueOff val="8663077"/>
                <a:satOff val="-39973"/>
                <a:lumOff val="1471"/>
                <a:alphaOff val="0"/>
                <a:satMod val="103000"/>
                <a:lumMod val="102000"/>
                <a:tint val="94000"/>
              </a:schemeClr>
            </a:gs>
            <a:gs pos="50000">
              <a:schemeClr val="accent4">
                <a:hueOff val="8663077"/>
                <a:satOff val="-39973"/>
                <a:lumOff val="1471"/>
                <a:alphaOff val="0"/>
                <a:satMod val="110000"/>
                <a:lumMod val="100000"/>
                <a:shade val="100000"/>
              </a:schemeClr>
            </a:gs>
            <a:gs pos="100000">
              <a:schemeClr val="accent4">
                <a:hueOff val="8663077"/>
                <a:satOff val="-39973"/>
                <a:lumOff val="147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5) аваль в случае, если он дан отдельным актом</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1385521" y="3075001"/>
        <a:ext cx="1892937" cy="941398"/>
      </dsp:txXfrm>
    </dsp:sp>
    <dsp:sp modelId="{A5B7E52A-33ED-41D8-952E-49C9A2CB0715}">
      <dsp:nvSpPr>
        <dsp:cNvPr id="0" name=""/>
        <dsp:cNvSpPr/>
      </dsp:nvSpPr>
      <dsp:spPr>
        <a:xfrm rot="12080772">
          <a:off x="3364348" y="1936996"/>
          <a:ext cx="533985" cy="0"/>
        </a:xfrm>
        <a:custGeom>
          <a:avLst/>
          <a:gdLst/>
          <a:ahLst/>
          <a:cxnLst/>
          <a:rect l="0" t="0" r="0" b="0"/>
          <a:pathLst>
            <a:path>
              <a:moveTo>
                <a:pt x="0" y="0"/>
              </a:moveTo>
              <a:lnTo>
                <a:pt x="533985" y="0"/>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833A988-508C-4F89-B6CC-BE9090A7E4D2}">
      <dsp:nvSpPr>
        <dsp:cNvPr id="0" name=""/>
        <dsp:cNvSpPr/>
      </dsp:nvSpPr>
      <dsp:spPr>
        <a:xfrm>
          <a:off x="1280699" y="907446"/>
          <a:ext cx="2101965" cy="1043252"/>
        </a:xfrm>
        <a:prstGeom prst="round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6) другие документы, установленные банком</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1331626" y="958373"/>
        <a:ext cx="2000111" cy="94139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3C8B72-2D2F-41EF-8C19-E94EE7B01508}">
      <dsp:nvSpPr>
        <dsp:cNvPr id="0" name=""/>
        <dsp:cNvSpPr/>
      </dsp:nvSpPr>
      <dsp:spPr>
        <a:xfrm>
          <a:off x="0" y="69720"/>
          <a:ext cx="10502536" cy="608400"/>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Если в банк для учета представляется копия векселя, то банк вправе потребовать от клиента или от лица, у которого вексель находится, передачи ему подлинника документа.</a:t>
          </a:r>
        </a:p>
      </dsp:txBody>
      <dsp:txXfrm>
        <a:off x="29700" y="99420"/>
        <a:ext cx="10443136" cy="549000"/>
      </dsp:txXfrm>
    </dsp:sp>
    <dsp:sp modelId="{D1453418-1D88-429B-824B-29E7B6B4FFF1}">
      <dsp:nvSpPr>
        <dsp:cNvPr id="0" name=""/>
        <dsp:cNvSpPr/>
      </dsp:nvSpPr>
      <dsp:spPr>
        <a:xfrm>
          <a:off x="0" y="692520"/>
          <a:ext cx="10502536" cy="608400"/>
        </a:xfrm>
        <a:prstGeom prst="roundRect">
          <a:avLst/>
        </a:prstGeom>
        <a:gradFill rotWithShape="0">
          <a:gsLst>
            <a:gs pos="0">
              <a:schemeClr val="accent4">
                <a:hueOff val="1299462"/>
                <a:satOff val="-5996"/>
                <a:lumOff val="221"/>
                <a:alphaOff val="0"/>
                <a:satMod val="103000"/>
                <a:lumMod val="102000"/>
                <a:tint val="94000"/>
              </a:schemeClr>
            </a:gs>
            <a:gs pos="50000">
              <a:schemeClr val="accent4">
                <a:hueOff val="1299462"/>
                <a:satOff val="-5996"/>
                <a:lumOff val="221"/>
                <a:alphaOff val="0"/>
                <a:satMod val="110000"/>
                <a:lumMod val="100000"/>
                <a:shade val="100000"/>
              </a:schemeClr>
            </a:gs>
            <a:gs pos="100000">
              <a:schemeClr val="accent4">
                <a:hueOff val="1299462"/>
                <a:satOff val="-5996"/>
                <a:lumOff val="22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Если в банк для учета представляется неакцептованный экземпляр переводного векселя, то банк вправе потребовать от клиента или от лица, у которого находится акцептованный экземпляр переводного векселя, передачи ему акцептованного экземпляра переводного векселя. </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29700" y="722220"/>
        <a:ext cx="10443136" cy="549000"/>
      </dsp:txXfrm>
    </dsp:sp>
    <dsp:sp modelId="{39438DC6-E843-4BB8-8DB5-2992E45684D6}">
      <dsp:nvSpPr>
        <dsp:cNvPr id="0" name=""/>
        <dsp:cNvSpPr/>
      </dsp:nvSpPr>
      <dsp:spPr>
        <a:xfrm>
          <a:off x="0" y="1315320"/>
          <a:ext cx="10502536" cy="608400"/>
        </a:xfrm>
        <a:prstGeom prst="roundRect">
          <a:avLst/>
        </a:prstGeom>
        <a:gradFill rotWithShape="0">
          <a:gsLst>
            <a:gs pos="0">
              <a:schemeClr val="accent4">
                <a:hueOff val="2598923"/>
                <a:satOff val="-11992"/>
                <a:lumOff val="441"/>
                <a:alphaOff val="0"/>
                <a:satMod val="103000"/>
                <a:lumMod val="102000"/>
                <a:tint val="94000"/>
              </a:schemeClr>
            </a:gs>
            <a:gs pos="50000">
              <a:schemeClr val="accent4">
                <a:hueOff val="2598923"/>
                <a:satOff val="-11992"/>
                <a:lumOff val="441"/>
                <a:alphaOff val="0"/>
                <a:satMod val="110000"/>
                <a:lumMod val="100000"/>
                <a:shade val="100000"/>
              </a:schemeClr>
            </a:gs>
            <a:gs pos="100000">
              <a:schemeClr val="accent4">
                <a:hueOff val="2598923"/>
                <a:satOff val="-11992"/>
                <a:lumOff val="44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Банк до принятия документов обязан проверить правильность составления каждого передаваемого ему векселя, а также непрерывность последовательного ряда индоссаментов на векселях.</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700" y="1345020"/>
        <a:ext cx="10443136" cy="549000"/>
      </dsp:txXfrm>
    </dsp:sp>
    <dsp:sp modelId="{64C3C54B-2F1A-4249-BA3D-5CE6413B3B7C}">
      <dsp:nvSpPr>
        <dsp:cNvPr id="0" name=""/>
        <dsp:cNvSpPr/>
      </dsp:nvSpPr>
      <dsp:spPr>
        <a:xfrm>
          <a:off x="0" y="1938120"/>
          <a:ext cx="10502536" cy="608400"/>
        </a:xfrm>
        <a:prstGeom prst="roundRect">
          <a:avLst/>
        </a:prstGeom>
        <a:gradFill rotWithShape="0">
          <a:gsLst>
            <a:gs pos="0">
              <a:schemeClr val="accent4">
                <a:hueOff val="3898385"/>
                <a:satOff val="-17988"/>
                <a:lumOff val="662"/>
                <a:alphaOff val="0"/>
                <a:satMod val="103000"/>
                <a:lumMod val="102000"/>
                <a:tint val="94000"/>
              </a:schemeClr>
            </a:gs>
            <a:gs pos="50000">
              <a:schemeClr val="accent4">
                <a:hueOff val="3898385"/>
                <a:satOff val="-17988"/>
                <a:lumOff val="662"/>
                <a:alphaOff val="0"/>
                <a:satMod val="110000"/>
                <a:lumMod val="100000"/>
                <a:shade val="100000"/>
              </a:schemeClr>
            </a:gs>
            <a:gs pos="100000">
              <a:schemeClr val="accent4">
                <a:hueOff val="3898385"/>
                <a:satOff val="-17988"/>
                <a:lumOff val="66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При приеме документов для принятия банком решения о приеме векселя к учету, ответственный работник банка сверяет идентичность оригинала векселя, аллонжа (если имеется) и представленной ксерокопии векселя, после чего возвращает оригинал векселя лицу, предъявившему вексель к учету.</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29700" y="1967820"/>
        <a:ext cx="10443136" cy="549000"/>
      </dsp:txXfrm>
    </dsp:sp>
    <dsp:sp modelId="{A87DCA74-6A75-483F-A604-C07777C00073}">
      <dsp:nvSpPr>
        <dsp:cNvPr id="0" name=""/>
        <dsp:cNvSpPr/>
      </dsp:nvSpPr>
      <dsp:spPr>
        <a:xfrm>
          <a:off x="0" y="2560920"/>
          <a:ext cx="10502536" cy="608400"/>
        </a:xfrm>
        <a:prstGeom prst="roundRect">
          <a:avLst/>
        </a:prstGeom>
        <a:gradFill rotWithShape="0">
          <a:gsLst>
            <a:gs pos="0">
              <a:schemeClr val="accent4">
                <a:hueOff val="5197846"/>
                <a:satOff val="-23984"/>
                <a:lumOff val="883"/>
                <a:alphaOff val="0"/>
                <a:satMod val="103000"/>
                <a:lumMod val="102000"/>
                <a:tint val="94000"/>
              </a:schemeClr>
            </a:gs>
            <a:gs pos="50000">
              <a:schemeClr val="accent4">
                <a:hueOff val="5197846"/>
                <a:satOff val="-23984"/>
                <a:lumOff val="883"/>
                <a:alphaOff val="0"/>
                <a:satMod val="110000"/>
                <a:lumMod val="100000"/>
                <a:shade val="100000"/>
              </a:schemeClr>
            </a:gs>
            <a:gs pos="100000">
              <a:schemeClr val="accent4">
                <a:hueOff val="5197846"/>
                <a:satOff val="-23984"/>
                <a:lumOff val="88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Вексель, в отношении которого банком решается вопрос об учете, может быть сдан в данный банк на хранение.</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700" y="2590620"/>
        <a:ext cx="10443136" cy="549000"/>
      </dsp:txXfrm>
    </dsp:sp>
    <dsp:sp modelId="{08DDD416-C1DB-4534-8CE7-B97DEBB65260}">
      <dsp:nvSpPr>
        <dsp:cNvPr id="0" name=""/>
        <dsp:cNvSpPr/>
      </dsp:nvSpPr>
      <dsp:spPr>
        <a:xfrm>
          <a:off x="0" y="3183720"/>
          <a:ext cx="10502536" cy="608400"/>
        </a:xfrm>
        <a:prstGeom prst="roundRect">
          <a:avLst/>
        </a:prstGeom>
        <a:gradFill rotWithShape="0">
          <a:gsLst>
            <a:gs pos="0">
              <a:schemeClr val="accent4">
                <a:hueOff val="6497308"/>
                <a:satOff val="-29980"/>
                <a:lumOff val="1103"/>
                <a:alphaOff val="0"/>
                <a:satMod val="103000"/>
                <a:lumMod val="102000"/>
                <a:tint val="94000"/>
              </a:schemeClr>
            </a:gs>
            <a:gs pos="50000">
              <a:schemeClr val="accent4">
                <a:hueOff val="6497308"/>
                <a:satOff val="-29980"/>
                <a:lumOff val="1103"/>
                <a:alphaOff val="0"/>
                <a:satMod val="110000"/>
                <a:lumMod val="100000"/>
                <a:shade val="100000"/>
              </a:schemeClr>
            </a:gs>
            <a:gs pos="100000">
              <a:schemeClr val="accent4">
                <a:hueOff val="6497308"/>
                <a:satOff val="-29980"/>
                <a:lumOff val="110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Банк вправе запросить у векселедержателя любую информацию, подтверждающую, что вексель выдан на основе договоров купли-продажи товаров, выполнения работ, оказания услуг (за исключением финансовых услуг).</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700" y="3213420"/>
        <a:ext cx="10443136" cy="549000"/>
      </dsp:txXfrm>
    </dsp:sp>
    <dsp:sp modelId="{3B3222AD-C598-4F42-8220-81633B1386B9}">
      <dsp:nvSpPr>
        <dsp:cNvPr id="0" name=""/>
        <dsp:cNvSpPr/>
      </dsp:nvSpPr>
      <dsp:spPr>
        <a:xfrm>
          <a:off x="0" y="3806520"/>
          <a:ext cx="10502536" cy="608400"/>
        </a:xfrm>
        <a:prstGeom prst="roundRect">
          <a:avLst/>
        </a:prstGeom>
        <a:gradFill rotWithShape="0">
          <a:gsLst>
            <a:gs pos="0">
              <a:schemeClr val="accent4">
                <a:hueOff val="7796769"/>
                <a:satOff val="-35976"/>
                <a:lumOff val="1324"/>
                <a:alphaOff val="0"/>
                <a:satMod val="103000"/>
                <a:lumMod val="102000"/>
                <a:tint val="94000"/>
              </a:schemeClr>
            </a:gs>
            <a:gs pos="50000">
              <a:schemeClr val="accent4">
                <a:hueOff val="7796769"/>
                <a:satOff val="-35976"/>
                <a:lumOff val="1324"/>
                <a:alphaOff val="0"/>
                <a:satMod val="110000"/>
                <a:lumMod val="100000"/>
                <a:shade val="100000"/>
              </a:schemeClr>
            </a:gs>
            <a:gs pos="100000">
              <a:schemeClr val="accent4">
                <a:hueOff val="7796769"/>
                <a:satOff val="-35976"/>
                <a:lumOff val="132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После проверки вексельного текста и соблюдения иных процедур, банк принимает решение о принятии векселей к учету. Указанное решение принимается соответствующим органом банка, полномочным выдавать кредиты на сумму, указанную в векселе.</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700" y="3836220"/>
        <a:ext cx="10443136" cy="549000"/>
      </dsp:txXfrm>
    </dsp:sp>
    <dsp:sp modelId="{00380FF0-E25A-4588-934A-E2AF8135785C}">
      <dsp:nvSpPr>
        <dsp:cNvPr id="0" name=""/>
        <dsp:cNvSpPr/>
      </dsp:nvSpPr>
      <dsp:spPr>
        <a:xfrm>
          <a:off x="0" y="4429320"/>
          <a:ext cx="10502536" cy="608400"/>
        </a:xfrm>
        <a:prstGeom prst="roundRect">
          <a:avLst/>
        </a:prstGeom>
        <a:gradFill rotWithShape="0">
          <a:gsLst>
            <a:gs pos="0">
              <a:schemeClr val="accent4">
                <a:hueOff val="9096231"/>
                <a:satOff val="-41972"/>
                <a:lumOff val="1544"/>
                <a:alphaOff val="0"/>
                <a:satMod val="103000"/>
                <a:lumMod val="102000"/>
                <a:tint val="94000"/>
              </a:schemeClr>
            </a:gs>
            <a:gs pos="50000">
              <a:schemeClr val="accent4">
                <a:hueOff val="9096231"/>
                <a:satOff val="-41972"/>
                <a:lumOff val="1544"/>
                <a:alphaOff val="0"/>
                <a:satMod val="110000"/>
                <a:lumMod val="100000"/>
                <a:shade val="100000"/>
              </a:schemeClr>
            </a:gs>
            <a:gs pos="100000">
              <a:schemeClr val="accent4">
                <a:hueOff val="9096231"/>
                <a:satOff val="-41972"/>
                <a:lumOff val="154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Срок, в течение которого банк обязан принять решение о приеме или отказе в приеме векселя к учету, не может превышать 10 банковских дней со дня представления полного пакета документов.</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700" y="4459020"/>
        <a:ext cx="10443136" cy="549000"/>
      </dsp:txXfrm>
    </dsp:sp>
    <dsp:sp modelId="{FCE58DAB-526B-4745-9B84-774EA7A62C61}">
      <dsp:nvSpPr>
        <dsp:cNvPr id="0" name=""/>
        <dsp:cNvSpPr/>
      </dsp:nvSpPr>
      <dsp:spPr>
        <a:xfrm>
          <a:off x="0" y="5052120"/>
          <a:ext cx="10502536" cy="608400"/>
        </a:xfrm>
        <a:prstGeom prst="round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Передача векселя в собственность банка оформляется индоссаментом в его пользу.</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9700" y="5081820"/>
        <a:ext cx="10443136" cy="54900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CC2240-4F27-493C-9CD6-DF43AD08B242}">
      <dsp:nvSpPr>
        <dsp:cNvPr id="0" name=""/>
        <dsp:cNvSpPr/>
      </dsp:nvSpPr>
      <dsp:spPr>
        <a:xfrm>
          <a:off x="0" y="17411"/>
          <a:ext cx="10300062" cy="1453365"/>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a:solidFill>
                <a:schemeClr val="tx1"/>
              </a:solidFill>
              <a:latin typeface="Times New Roman" panose="02020603050405020304" pitchFamily="18" charset="0"/>
              <a:cs typeface="Times New Roman" panose="02020603050405020304" pitchFamily="18" charset="0"/>
            </a:rPr>
            <a:t>В тексте </a:t>
          </a:r>
          <a:r>
            <a:rPr lang="ru-RU" sz="3200" b="1" kern="1200" dirty="0">
              <a:solidFill>
                <a:srgbClr val="C00000"/>
              </a:solidFill>
              <a:latin typeface="Times New Roman" panose="02020603050405020304" pitchFamily="18" charset="0"/>
              <a:cs typeface="Times New Roman" panose="02020603050405020304" pitchFamily="18" charset="0"/>
            </a:rPr>
            <a:t>переводного</a:t>
          </a:r>
          <a:r>
            <a:rPr lang="ru-RU" sz="3200" kern="1200" dirty="0">
              <a:solidFill>
                <a:schemeClr val="tx1"/>
              </a:solidFill>
              <a:latin typeface="Times New Roman" panose="02020603050405020304" pitchFamily="18" charset="0"/>
              <a:cs typeface="Times New Roman" panose="02020603050405020304" pitchFamily="18" charset="0"/>
            </a:rPr>
            <a:t> векселя, предъявленного к учету, должны содержаться следующие реквизиты:</a:t>
          </a:r>
        </a:p>
      </dsp:txBody>
      <dsp:txXfrm>
        <a:off x="0" y="17411"/>
        <a:ext cx="10300062" cy="1453365"/>
      </dsp:txXfrm>
    </dsp:sp>
    <dsp:sp modelId="{1D29BCFE-82D1-4F2E-96CA-B6F721E7900B}">
      <dsp:nvSpPr>
        <dsp:cNvPr id="0" name=""/>
        <dsp:cNvSpPr/>
      </dsp:nvSpPr>
      <dsp:spPr>
        <a:xfrm>
          <a:off x="0" y="1453365"/>
          <a:ext cx="1287507" cy="30520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solidFill>
                <a:schemeClr val="tx1"/>
              </a:solidFill>
              <a:latin typeface="Times New Roman" panose="02020603050405020304" pitchFamily="18" charset="0"/>
              <a:cs typeface="Times New Roman" panose="02020603050405020304" pitchFamily="18" charset="0"/>
            </a:rPr>
            <a:t>1)наименование </a:t>
          </a:r>
          <a:r>
            <a:rPr lang="ru-RU" sz="2000" kern="1200" dirty="0">
              <a:solidFill>
                <a:schemeClr val="tx1"/>
              </a:solidFill>
              <a:latin typeface="Times New Roman" panose="02020603050405020304" pitchFamily="18" charset="0"/>
              <a:cs typeface="Times New Roman" panose="02020603050405020304" pitchFamily="18" charset="0"/>
            </a:rPr>
            <a:t>«вексель», включенное в самый текст документа</a:t>
          </a:r>
        </a:p>
      </dsp:txBody>
      <dsp:txXfrm>
        <a:off x="0" y="1453365"/>
        <a:ext cx="1287507" cy="3052067"/>
      </dsp:txXfrm>
    </dsp:sp>
    <dsp:sp modelId="{5C5CE419-6B35-41FE-9D20-280DD609190F}">
      <dsp:nvSpPr>
        <dsp:cNvPr id="0" name=""/>
        <dsp:cNvSpPr/>
      </dsp:nvSpPr>
      <dsp:spPr>
        <a:xfrm>
          <a:off x="1287507" y="1453365"/>
          <a:ext cx="1287507" cy="30520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smtClean="0">
              <a:solidFill>
                <a:schemeClr val="tx1"/>
              </a:solidFill>
              <a:latin typeface="Times New Roman" panose="02020603050405020304" pitchFamily="18" charset="0"/>
              <a:cs typeface="Times New Roman" panose="02020603050405020304" pitchFamily="18" charset="0"/>
            </a:rPr>
            <a:t>2) ничем не обусловленный приказ уплатить определенную сумму денег</a:t>
          </a:r>
          <a:endParaRPr lang="ru-RU" sz="2000" kern="1200" dirty="0">
            <a:solidFill>
              <a:schemeClr val="tx1"/>
            </a:solidFill>
            <a:latin typeface="Times New Roman" panose="02020603050405020304" pitchFamily="18" charset="0"/>
            <a:cs typeface="Times New Roman" panose="02020603050405020304" pitchFamily="18" charset="0"/>
          </a:endParaRPr>
        </a:p>
      </dsp:txBody>
      <dsp:txXfrm>
        <a:off x="1287507" y="1453365"/>
        <a:ext cx="1287507" cy="3052067"/>
      </dsp:txXfrm>
    </dsp:sp>
    <dsp:sp modelId="{4913A9C9-208C-496E-9F81-2B64520B2A30}">
      <dsp:nvSpPr>
        <dsp:cNvPr id="0" name=""/>
        <dsp:cNvSpPr/>
      </dsp:nvSpPr>
      <dsp:spPr>
        <a:xfrm>
          <a:off x="2575015" y="1453365"/>
          <a:ext cx="1287507" cy="30520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3) наименование того, кто должен платить (плательщика)</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2575015" y="1453365"/>
        <a:ext cx="1287507" cy="3052067"/>
      </dsp:txXfrm>
    </dsp:sp>
    <dsp:sp modelId="{AE9F0BB0-8CB2-468F-B816-7AF3E3C324F5}">
      <dsp:nvSpPr>
        <dsp:cNvPr id="0" name=""/>
        <dsp:cNvSpPr/>
      </dsp:nvSpPr>
      <dsp:spPr>
        <a:xfrm>
          <a:off x="3862523" y="1453365"/>
          <a:ext cx="1287507" cy="30520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4) указание срока платежа</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3862523" y="1453365"/>
        <a:ext cx="1287507" cy="3052067"/>
      </dsp:txXfrm>
    </dsp:sp>
    <dsp:sp modelId="{89A89ECF-E1BA-494A-81C4-10C2E6007E98}">
      <dsp:nvSpPr>
        <dsp:cNvPr id="0" name=""/>
        <dsp:cNvSpPr/>
      </dsp:nvSpPr>
      <dsp:spPr>
        <a:xfrm>
          <a:off x="5150031" y="1453365"/>
          <a:ext cx="1287507" cy="30520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5) указание места, в котором должен быть совершен платеж</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5150031" y="1453365"/>
        <a:ext cx="1287507" cy="3052067"/>
      </dsp:txXfrm>
    </dsp:sp>
    <dsp:sp modelId="{C0B82C0B-1C54-45EE-92E3-8013F5C69AEB}">
      <dsp:nvSpPr>
        <dsp:cNvPr id="0" name=""/>
        <dsp:cNvSpPr/>
      </dsp:nvSpPr>
      <dsp:spPr>
        <a:xfrm>
          <a:off x="6437539" y="1453365"/>
          <a:ext cx="1287507" cy="30520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6) наименование того, кому или приказу кого платеж должен быть совершен</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6437539" y="1453365"/>
        <a:ext cx="1287507" cy="3052067"/>
      </dsp:txXfrm>
    </dsp:sp>
    <dsp:sp modelId="{2A58576B-83DF-466C-A054-874D8FB8BAD5}">
      <dsp:nvSpPr>
        <dsp:cNvPr id="0" name=""/>
        <dsp:cNvSpPr/>
      </dsp:nvSpPr>
      <dsp:spPr>
        <a:xfrm>
          <a:off x="7725047" y="1453365"/>
          <a:ext cx="1287507" cy="30520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7) указание даты и места составления векселя</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7725047" y="1453365"/>
        <a:ext cx="1287507" cy="3052067"/>
      </dsp:txXfrm>
    </dsp:sp>
    <dsp:sp modelId="{0D5C7304-F3ED-44DE-9107-7F67BDD533EC}">
      <dsp:nvSpPr>
        <dsp:cNvPr id="0" name=""/>
        <dsp:cNvSpPr/>
      </dsp:nvSpPr>
      <dsp:spPr>
        <a:xfrm>
          <a:off x="9012555" y="1453365"/>
          <a:ext cx="1287507" cy="30520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8) подпись того, кто выдает вексель (векселедателя)</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9012555" y="1453365"/>
        <a:ext cx="1287507" cy="3052067"/>
      </dsp:txXfrm>
    </dsp:sp>
    <dsp:sp modelId="{582F4C85-0391-4B89-B3AA-70F818724B18}">
      <dsp:nvSpPr>
        <dsp:cNvPr id="0" name=""/>
        <dsp:cNvSpPr/>
      </dsp:nvSpPr>
      <dsp:spPr>
        <a:xfrm>
          <a:off x="0" y="4505433"/>
          <a:ext cx="10300062" cy="339118"/>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1EB88F-F756-4D27-9BBC-555C6452AAE8}">
      <dsp:nvSpPr>
        <dsp:cNvPr id="0" name=""/>
        <dsp:cNvSpPr/>
      </dsp:nvSpPr>
      <dsp:spPr>
        <a:xfrm>
          <a:off x="0" y="0"/>
          <a:ext cx="9736183" cy="1658982"/>
        </a:xfrm>
        <a:prstGeom prst="rect">
          <a:avLst/>
        </a:prstGeom>
        <a:gradFill rotWithShape="0">
          <a:gsLst>
            <a:gs pos="0">
              <a:schemeClr val="accent4">
                <a:shade val="90000"/>
                <a:hueOff val="0"/>
                <a:satOff val="0"/>
                <a:lumOff val="0"/>
                <a:alphaOff val="0"/>
                <a:lumMod val="110000"/>
                <a:satMod val="105000"/>
                <a:tint val="67000"/>
              </a:schemeClr>
            </a:gs>
            <a:gs pos="50000">
              <a:schemeClr val="accent4">
                <a:shade val="90000"/>
                <a:hueOff val="0"/>
                <a:satOff val="0"/>
                <a:lumOff val="0"/>
                <a:alphaOff val="0"/>
                <a:lumMod val="105000"/>
                <a:satMod val="103000"/>
                <a:tint val="73000"/>
              </a:schemeClr>
            </a:gs>
            <a:gs pos="100000">
              <a:schemeClr val="accent4">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a:solidFill>
                <a:schemeClr val="tx1"/>
              </a:solidFill>
              <a:latin typeface="Times New Roman" panose="02020603050405020304" pitchFamily="18" charset="0"/>
              <a:cs typeface="Times New Roman" panose="02020603050405020304" pitchFamily="18" charset="0"/>
            </a:rPr>
            <a:t>В тексте </a:t>
          </a:r>
          <a:r>
            <a:rPr lang="ru-RU" sz="3200" b="1" kern="1200" dirty="0">
              <a:solidFill>
                <a:srgbClr val="C00000"/>
              </a:solidFill>
              <a:latin typeface="Times New Roman" panose="02020603050405020304" pitchFamily="18" charset="0"/>
              <a:cs typeface="Times New Roman" panose="02020603050405020304" pitchFamily="18" charset="0"/>
            </a:rPr>
            <a:t>простого</a:t>
          </a:r>
          <a:r>
            <a:rPr lang="ru-RU" sz="3200" kern="1200" dirty="0">
              <a:solidFill>
                <a:schemeClr val="tx1"/>
              </a:solidFill>
              <a:latin typeface="Times New Roman" panose="02020603050405020304" pitchFamily="18" charset="0"/>
              <a:cs typeface="Times New Roman" panose="02020603050405020304" pitchFamily="18" charset="0"/>
            </a:rPr>
            <a:t> векселя, предъявляемого к учету, должны присутствовать следующие реквизиты:</a:t>
          </a:r>
        </a:p>
      </dsp:txBody>
      <dsp:txXfrm>
        <a:off x="0" y="0"/>
        <a:ext cx="9736183" cy="1658982"/>
      </dsp:txXfrm>
    </dsp:sp>
    <dsp:sp modelId="{D38539DA-DD06-4AF8-8551-2F8EB3A95660}">
      <dsp:nvSpPr>
        <dsp:cNvPr id="0" name=""/>
        <dsp:cNvSpPr/>
      </dsp:nvSpPr>
      <dsp:spPr>
        <a:xfrm>
          <a:off x="1188" y="1658982"/>
          <a:ext cx="1390543" cy="3483864"/>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1) наименование </a:t>
          </a:r>
          <a:r>
            <a:rPr lang="ru-RU" sz="2000" kern="1200" dirty="0" smtClean="0">
              <a:solidFill>
                <a:schemeClr val="tx1"/>
              </a:solidFill>
              <a:latin typeface="Times New Roman" panose="02020603050405020304" pitchFamily="18" charset="0"/>
              <a:cs typeface="Times New Roman" panose="02020603050405020304" pitchFamily="18" charset="0"/>
            </a:rPr>
            <a:t>«вексель», </a:t>
          </a:r>
          <a:r>
            <a:rPr lang="ru-RU" sz="2000" kern="1200" dirty="0">
              <a:solidFill>
                <a:schemeClr val="tx1"/>
              </a:solidFill>
              <a:latin typeface="Times New Roman" panose="02020603050405020304" pitchFamily="18" charset="0"/>
              <a:cs typeface="Times New Roman" panose="02020603050405020304" pitchFamily="18" charset="0"/>
            </a:rPr>
            <a:t>включенное в самый текст </a:t>
          </a:r>
          <a:r>
            <a:rPr lang="ru-RU" sz="2000" kern="1200" dirty="0" smtClean="0">
              <a:solidFill>
                <a:schemeClr val="tx1"/>
              </a:solidFill>
              <a:latin typeface="Times New Roman" panose="02020603050405020304" pitchFamily="18" charset="0"/>
              <a:cs typeface="Times New Roman" panose="02020603050405020304" pitchFamily="18" charset="0"/>
            </a:rPr>
            <a:t>документа</a:t>
          </a:r>
          <a:endParaRPr lang="ru-RU" sz="2000" kern="1200" dirty="0">
            <a:solidFill>
              <a:schemeClr val="tx1"/>
            </a:solidFill>
            <a:latin typeface="Times New Roman" panose="02020603050405020304" pitchFamily="18" charset="0"/>
            <a:cs typeface="Times New Roman" panose="02020603050405020304" pitchFamily="18" charset="0"/>
          </a:endParaRPr>
        </a:p>
      </dsp:txBody>
      <dsp:txXfrm>
        <a:off x="1188" y="1658982"/>
        <a:ext cx="1390543" cy="3483864"/>
      </dsp:txXfrm>
    </dsp:sp>
    <dsp:sp modelId="{8CA32B65-91B7-44BA-ADF2-430CC68F5037}">
      <dsp:nvSpPr>
        <dsp:cNvPr id="0" name=""/>
        <dsp:cNvSpPr/>
      </dsp:nvSpPr>
      <dsp:spPr>
        <a:xfrm>
          <a:off x="1391732" y="1658982"/>
          <a:ext cx="1390543" cy="3483864"/>
        </a:xfrm>
        <a:prstGeom prst="rect">
          <a:avLst/>
        </a:prstGeom>
        <a:gradFill rotWithShape="0">
          <a:gsLst>
            <a:gs pos="0">
              <a:schemeClr val="accent4">
                <a:hueOff val="1732615"/>
                <a:satOff val="-7995"/>
                <a:lumOff val="294"/>
                <a:alphaOff val="0"/>
                <a:satMod val="103000"/>
                <a:lumMod val="102000"/>
                <a:tint val="94000"/>
              </a:schemeClr>
            </a:gs>
            <a:gs pos="50000">
              <a:schemeClr val="accent4">
                <a:hueOff val="1732615"/>
                <a:satOff val="-7995"/>
                <a:lumOff val="294"/>
                <a:alphaOff val="0"/>
                <a:satMod val="110000"/>
                <a:lumMod val="100000"/>
                <a:shade val="100000"/>
              </a:schemeClr>
            </a:gs>
            <a:gs pos="100000">
              <a:schemeClr val="accent4">
                <a:hueOff val="1732615"/>
                <a:satOff val="-7995"/>
                <a:lumOff val="29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2) ничем не обусловленное обещание уплатить определенную сумму денег</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1391732" y="1658982"/>
        <a:ext cx="1390543" cy="3483864"/>
      </dsp:txXfrm>
    </dsp:sp>
    <dsp:sp modelId="{5B52076C-4C9C-481F-90E0-B748AC7A9BA0}">
      <dsp:nvSpPr>
        <dsp:cNvPr id="0" name=""/>
        <dsp:cNvSpPr/>
      </dsp:nvSpPr>
      <dsp:spPr>
        <a:xfrm>
          <a:off x="2782275" y="1658982"/>
          <a:ext cx="1390543" cy="3483864"/>
        </a:xfrm>
        <a:prstGeom prst="rect">
          <a:avLst/>
        </a:prstGeom>
        <a:gradFill rotWithShape="0">
          <a:gsLst>
            <a:gs pos="0">
              <a:schemeClr val="accent4">
                <a:hueOff val="3465231"/>
                <a:satOff val="-15989"/>
                <a:lumOff val="588"/>
                <a:alphaOff val="0"/>
                <a:satMod val="103000"/>
                <a:lumMod val="102000"/>
                <a:tint val="94000"/>
              </a:schemeClr>
            </a:gs>
            <a:gs pos="50000">
              <a:schemeClr val="accent4">
                <a:hueOff val="3465231"/>
                <a:satOff val="-15989"/>
                <a:lumOff val="588"/>
                <a:alphaOff val="0"/>
                <a:satMod val="110000"/>
                <a:lumMod val="100000"/>
                <a:shade val="100000"/>
              </a:schemeClr>
            </a:gs>
            <a:gs pos="100000">
              <a:schemeClr val="accent4">
                <a:hueOff val="3465231"/>
                <a:satOff val="-15989"/>
                <a:lumOff val="58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3) указание срока платежа</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2782275" y="1658982"/>
        <a:ext cx="1390543" cy="3483864"/>
      </dsp:txXfrm>
    </dsp:sp>
    <dsp:sp modelId="{FF03385A-32F1-40F2-B76E-0AD77FBDD54C}">
      <dsp:nvSpPr>
        <dsp:cNvPr id="0" name=""/>
        <dsp:cNvSpPr/>
      </dsp:nvSpPr>
      <dsp:spPr>
        <a:xfrm>
          <a:off x="4172819" y="1658982"/>
          <a:ext cx="1390543" cy="3483864"/>
        </a:xfrm>
        <a:prstGeom prst="rect">
          <a:avLst/>
        </a:prstGeom>
        <a:gradFill rotWithShape="0">
          <a:gsLst>
            <a:gs pos="0">
              <a:schemeClr val="accent4">
                <a:hueOff val="5197846"/>
                <a:satOff val="-23984"/>
                <a:lumOff val="883"/>
                <a:alphaOff val="0"/>
                <a:satMod val="103000"/>
                <a:lumMod val="102000"/>
                <a:tint val="94000"/>
              </a:schemeClr>
            </a:gs>
            <a:gs pos="50000">
              <a:schemeClr val="accent4">
                <a:hueOff val="5197846"/>
                <a:satOff val="-23984"/>
                <a:lumOff val="883"/>
                <a:alphaOff val="0"/>
                <a:satMod val="110000"/>
                <a:lumMod val="100000"/>
                <a:shade val="100000"/>
              </a:schemeClr>
            </a:gs>
            <a:gs pos="100000">
              <a:schemeClr val="accent4">
                <a:hueOff val="5197846"/>
                <a:satOff val="-23984"/>
                <a:lumOff val="88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4) указание места, в котором должен быть совершен платеж</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4172819" y="1658982"/>
        <a:ext cx="1390543" cy="3483864"/>
      </dsp:txXfrm>
    </dsp:sp>
    <dsp:sp modelId="{2C388C38-9717-4424-A763-01D5F23E1BB4}">
      <dsp:nvSpPr>
        <dsp:cNvPr id="0" name=""/>
        <dsp:cNvSpPr/>
      </dsp:nvSpPr>
      <dsp:spPr>
        <a:xfrm>
          <a:off x="5563363" y="1658982"/>
          <a:ext cx="1390543" cy="3483864"/>
        </a:xfrm>
        <a:prstGeom prst="rect">
          <a:avLst/>
        </a:prstGeom>
        <a:gradFill rotWithShape="0">
          <a:gsLst>
            <a:gs pos="0">
              <a:schemeClr val="accent4">
                <a:hueOff val="6930461"/>
                <a:satOff val="-31979"/>
                <a:lumOff val="1177"/>
                <a:alphaOff val="0"/>
                <a:satMod val="103000"/>
                <a:lumMod val="102000"/>
                <a:tint val="94000"/>
              </a:schemeClr>
            </a:gs>
            <a:gs pos="50000">
              <a:schemeClr val="accent4">
                <a:hueOff val="6930461"/>
                <a:satOff val="-31979"/>
                <a:lumOff val="1177"/>
                <a:alphaOff val="0"/>
                <a:satMod val="110000"/>
                <a:lumMod val="100000"/>
                <a:shade val="100000"/>
              </a:schemeClr>
            </a:gs>
            <a:gs pos="100000">
              <a:schemeClr val="accent4">
                <a:hueOff val="6930461"/>
                <a:satOff val="-31979"/>
                <a:lumOff val="117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5) наименование того, кому или приказу кого платеж должен быть совершен</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5563363" y="1658982"/>
        <a:ext cx="1390543" cy="3483864"/>
      </dsp:txXfrm>
    </dsp:sp>
    <dsp:sp modelId="{FB3B8BAF-24A4-411A-A20B-4F0B05CDA266}">
      <dsp:nvSpPr>
        <dsp:cNvPr id="0" name=""/>
        <dsp:cNvSpPr/>
      </dsp:nvSpPr>
      <dsp:spPr>
        <a:xfrm>
          <a:off x="6953907" y="1658982"/>
          <a:ext cx="1390543" cy="3483864"/>
        </a:xfrm>
        <a:prstGeom prst="rect">
          <a:avLst/>
        </a:prstGeom>
        <a:gradFill rotWithShape="0">
          <a:gsLst>
            <a:gs pos="0">
              <a:schemeClr val="accent4">
                <a:hueOff val="8663077"/>
                <a:satOff val="-39973"/>
                <a:lumOff val="1471"/>
                <a:alphaOff val="0"/>
                <a:satMod val="103000"/>
                <a:lumMod val="102000"/>
                <a:tint val="94000"/>
              </a:schemeClr>
            </a:gs>
            <a:gs pos="50000">
              <a:schemeClr val="accent4">
                <a:hueOff val="8663077"/>
                <a:satOff val="-39973"/>
                <a:lumOff val="1471"/>
                <a:alphaOff val="0"/>
                <a:satMod val="110000"/>
                <a:lumMod val="100000"/>
                <a:shade val="100000"/>
              </a:schemeClr>
            </a:gs>
            <a:gs pos="100000">
              <a:schemeClr val="accent4">
                <a:hueOff val="8663077"/>
                <a:satOff val="-39973"/>
                <a:lumOff val="147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6) указание даты и места составления векселя</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6953907" y="1658982"/>
        <a:ext cx="1390543" cy="3483864"/>
      </dsp:txXfrm>
    </dsp:sp>
    <dsp:sp modelId="{5DE8E306-2286-4B43-AE6E-C836A0389F7F}">
      <dsp:nvSpPr>
        <dsp:cNvPr id="0" name=""/>
        <dsp:cNvSpPr/>
      </dsp:nvSpPr>
      <dsp:spPr>
        <a:xfrm>
          <a:off x="8344450" y="1658982"/>
          <a:ext cx="1390543" cy="3483864"/>
        </a:xfrm>
        <a:prstGeom prst="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7) подпись того, кто выдает вексель (векселедателя)</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8344450" y="1658982"/>
        <a:ext cx="1390543" cy="3483864"/>
      </dsp:txXfrm>
    </dsp:sp>
    <dsp:sp modelId="{79643045-6AAA-4A0E-8929-171B3AA1D00B}">
      <dsp:nvSpPr>
        <dsp:cNvPr id="0" name=""/>
        <dsp:cNvSpPr/>
      </dsp:nvSpPr>
      <dsp:spPr>
        <a:xfrm>
          <a:off x="0" y="5142846"/>
          <a:ext cx="9736183" cy="387096"/>
        </a:xfrm>
        <a:prstGeom prst="rect">
          <a:avLst/>
        </a:prstGeom>
        <a:gradFill rotWithShape="0">
          <a:gsLst>
            <a:gs pos="0">
              <a:schemeClr val="accent4">
                <a:shade val="90000"/>
                <a:hueOff val="0"/>
                <a:satOff val="0"/>
                <a:lumOff val="0"/>
                <a:alphaOff val="0"/>
                <a:lumMod val="110000"/>
                <a:satMod val="105000"/>
                <a:tint val="67000"/>
              </a:schemeClr>
            </a:gs>
            <a:gs pos="50000">
              <a:schemeClr val="accent4">
                <a:shade val="90000"/>
                <a:hueOff val="0"/>
                <a:satOff val="0"/>
                <a:lumOff val="0"/>
                <a:alphaOff val="0"/>
                <a:lumMod val="105000"/>
                <a:satMod val="103000"/>
                <a:tint val="73000"/>
              </a:schemeClr>
            </a:gs>
            <a:gs pos="100000">
              <a:schemeClr val="accent4">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611F3D-0530-47F6-9796-22A67F700C22}">
      <dsp:nvSpPr>
        <dsp:cNvPr id="0" name=""/>
        <dsp:cNvSpPr/>
      </dsp:nvSpPr>
      <dsp:spPr>
        <a:xfrm>
          <a:off x="0" y="130600"/>
          <a:ext cx="10515600" cy="622293"/>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Если в простом векселе не указан срок платежа, то считается, что вексель выдан со сроком платежа по предъявлении.</a:t>
          </a:r>
        </a:p>
      </dsp:txBody>
      <dsp:txXfrm>
        <a:off x="30378" y="160978"/>
        <a:ext cx="10454844" cy="561537"/>
      </dsp:txXfrm>
    </dsp:sp>
    <dsp:sp modelId="{C535AD4F-D837-4C2F-A573-E920F75199C5}">
      <dsp:nvSpPr>
        <dsp:cNvPr id="0" name=""/>
        <dsp:cNvSpPr/>
      </dsp:nvSpPr>
      <dsp:spPr>
        <a:xfrm>
          <a:off x="0" y="767293"/>
          <a:ext cx="10515600" cy="622293"/>
        </a:xfrm>
        <a:prstGeom prst="roundRect">
          <a:avLst/>
        </a:prstGeom>
        <a:gradFill rotWithShape="0">
          <a:gsLst>
            <a:gs pos="0">
              <a:schemeClr val="accent5">
                <a:hueOff val="-1050478"/>
                <a:satOff val="-1461"/>
                <a:lumOff val="-560"/>
                <a:alphaOff val="0"/>
                <a:satMod val="103000"/>
                <a:lumMod val="102000"/>
                <a:tint val="94000"/>
              </a:schemeClr>
            </a:gs>
            <a:gs pos="50000">
              <a:schemeClr val="accent5">
                <a:hueOff val="-1050478"/>
                <a:satOff val="-1461"/>
                <a:lumOff val="-560"/>
                <a:alphaOff val="0"/>
                <a:satMod val="110000"/>
                <a:lumMod val="100000"/>
                <a:shade val="100000"/>
              </a:schemeClr>
            </a:gs>
            <a:gs pos="100000">
              <a:schemeClr val="accent5">
                <a:hueOff val="-1050478"/>
                <a:satOff val="-1461"/>
                <a:lumOff val="-56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При отсутствии особого указания место составления документа считается местом платежа и вместе с тем местом жительства или местом нахождения векселедателя.</a:t>
          </a:r>
          <a:endParaRPr lang="en-US" sz="1800" kern="1200">
            <a:latin typeface="Times New Roman" panose="02020603050405020304" pitchFamily="18" charset="0"/>
            <a:cs typeface="Times New Roman" panose="02020603050405020304" pitchFamily="18" charset="0"/>
          </a:endParaRPr>
        </a:p>
      </dsp:txBody>
      <dsp:txXfrm>
        <a:off x="30378" y="797671"/>
        <a:ext cx="10454844" cy="561537"/>
      </dsp:txXfrm>
    </dsp:sp>
    <dsp:sp modelId="{B24C961F-9242-409B-9B28-41BBDF88AB63}">
      <dsp:nvSpPr>
        <dsp:cNvPr id="0" name=""/>
        <dsp:cNvSpPr/>
      </dsp:nvSpPr>
      <dsp:spPr>
        <a:xfrm>
          <a:off x="0" y="1403987"/>
          <a:ext cx="10515600" cy="622293"/>
        </a:xfrm>
        <a:prstGeom prst="roundRect">
          <a:avLst/>
        </a:prstGeom>
        <a:gradFill rotWithShape="0">
          <a:gsLst>
            <a:gs pos="0">
              <a:schemeClr val="accent5">
                <a:hueOff val="-2100956"/>
                <a:satOff val="-2922"/>
                <a:lumOff val="-1121"/>
                <a:alphaOff val="0"/>
                <a:satMod val="103000"/>
                <a:lumMod val="102000"/>
                <a:tint val="94000"/>
              </a:schemeClr>
            </a:gs>
            <a:gs pos="50000">
              <a:schemeClr val="accent5">
                <a:hueOff val="-2100956"/>
                <a:satOff val="-2922"/>
                <a:lumOff val="-1121"/>
                <a:alphaOff val="0"/>
                <a:satMod val="110000"/>
                <a:lumMod val="100000"/>
                <a:shade val="100000"/>
              </a:schemeClr>
            </a:gs>
            <a:gs pos="100000">
              <a:schemeClr val="accent5">
                <a:hueOff val="-2100956"/>
                <a:satOff val="-2922"/>
                <a:lumOff val="-112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Банк обязан проверить существование векселедателя, плательщика и других лиц, обязанных по векселю, но не обязан проверять подлинность подписей индоссантов.</a:t>
          </a:r>
          <a:endParaRPr lang="en-US" sz="1800" kern="1200">
            <a:latin typeface="Times New Roman" panose="02020603050405020304" pitchFamily="18" charset="0"/>
            <a:cs typeface="Times New Roman" panose="02020603050405020304" pitchFamily="18" charset="0"/>
          </a:endParaRPr>
        </a:p>
      </dsp:txBody>
      <dsp:txXfrm>
        <a:off x="30378" y="1434365"/>
        <a:ext cx="10454844" cy="561537"/>
      </dsp:txXfrm>
    </dsp:sp>
    <dsp:sp modelId="{63EF37B2-A470-4CD7-8541-FA87D7D29364}">
      <dsp:nvSpPr>
        <dsp:cNvPr id="0" name=""/>
        <dsp:cNvSpPr/>
      </dsp:nvSpPr>
      <dsp:spPr>
        <a:xfrm>
          <a:off x="0" y="2040681"/>
          <a:ext cx="10515600" cy="622293"/>
        </a:xfrm>
        <a:prstGeom prst="roundRect">
          <a:avLst/>
        </a:prstGeom>
        <a:gradFill rotWithShape="0">
          <a:gsLst>
            <a:gs pos="0">
              <a:schemeClr val="accent5">
                <a:hueOff val="-3151433"/>
                <a:satOff val="-4383"/>
                <a:lumOff val="-1681"/>
                <a:alphaOff val="0"/>
                <a:satMod val="103000"/>
                <a:lumMod val="102000"/>
                <a:tint val="94000"/>
              </a:schemeClr>
            </a:gs>
            <a:gs pos="50000">
              <a:schemeClr val="accent5">
                <a:hueOff val="-3151433"/>
                <a:satOff val="-4383"/>
                <a:lumOff val="-1681"/>
                <a:alphaOff val="0"/>
                <a:satMod val="110000"/>
                <a:lumMod val="100000"/>
                <a:shade val="100000"/>
              </a:schemeClr>
            </a:gs>
            <a:gs pos="100000">
              <a:schemeClr val="accent5">
                <a:hueOff val="-3151433"/>
                <a:satOff val="-4383"/>
                <a:lumOff val="-168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В случае, если плательщик по переводному векселю или векселедатель по простому векселю окажутся лицами вымышленными, то банк обязан незамедлительно сообщить в правоохранительные органы.</a:t>
          </a:r>
          <a:endParaRPr lang="en-US" sz="1800" kern="1200">
            <a:latin typeface="Times New Roman" panose="02020603050405020304" pitchFamily="18" charset="0"/>
            <a:cs typeface="Times New Roman" panose="02020603050405020304" pitchFamily="18" charset="0"/>
          </a:endParaRPr>
        </a:p>
      </dsp:txBody>
      <dsp:txXfrm>
        <a:off x="30378" y="2071059"/>
        <a:ext cx="10454844" cy="561537"/>
      </dsp:txXfrm>
    </dsp:sp>
    <dsp:sp modelId="{23ED4C09-2185-40F6-B2BB-A9E4B60CDA4C}">
      <dsp:nvSpPr>
        <dsp:cNvPr id="0" name=""/>
        <dsp:cNvSpPr/>
      </dsp:nvSpPr>
      <dsp:spPr>
        <a:xfrm>
          <a:off x="0" y="2677374"/>
          <a:ext cx="10515600" cy="622293"/>
        </a:xfrm>
        <a:prstGeom prst="roundRect">
          <a:avLst/>
        </a:prstGeom>
        <a:gradFill rotWithShape="0">
          <a:gsLst>
            <a:gs pos="0">
              <a:schemeClr val="accent5">
                <a:hueOff val="-4201911"/>
                <a:satOff val="-5845"/>
                <a:lumOff val="-2241"/>
                <a:alphaOff val="0"/>
                <a:satMod val="103000"/>
                <a:lumMod val="102000"/>
                <a:tint val="94000"/>
              </a:schemeClr>
            </a:gs>
            <a:gs pos="50000">
              <a:schemeClr val="accent5">
                <a:hueOff val="-4201911"/>
                <a:satOff val="-5845"/>
                <a:lumOff val="-2241"/>
                <a:alphaOff val="0"/>
                <a:satMod val="110000"/>
                <a:lumMod val="100000"/>
                <a:shade val="100000"/>
              </a:schemeClr>
            </a:gs>
            <a:gs pos="100000">
              <a:schemeClr val="accent5">
                <a:hueOff val="-4201911"/>
                <a:satOff val="-5845"/>
                <a:lumOff val="-224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Наличие на векселе подложных подписей иных лиц, обязанных по векселю, не лишает документ силу векселя.</a:t>
          </a:r>
          <a:endParaRPr lang="en-US" sz="1800" kern="1200">
            <a:latin typeface="Times New Roman" panose="02020603050405020304" pitchFamily="18" charset="0"/>
            <a:cs typeface="Times New Roman" panose="02020603050405020304" pitchFamily="18" charset="0"/>
          </a:endParaRPr>
        </a:p>
      </dsp:txBody>
      <dsp:txXfrm>
        <a:off x="30378" y="2707752"/>
        <a:ext cx="10454844" cy="561537"/>
      </dsp:txXfrm>
    </dsp:sp>
    <dsp:sp modelId="{0FA1FCF8-8012-4BED-A9DE-3A44004AA432}">
      <dsp:nvSpPr>
        <dsp:cNvPr id="0" name=""/>
        <dsp:cNvSpPr/>
      </dsp:nvSpPr>
      <dsp:spPr>
        <a:xfrm>
          <a:off x="0" y="3314068"/>
          <a:ext cx="10515600" cy="622293"/>
        </a:xfrm>
        <a:prstGeom prst="roundRect">
          <a:avLst/>
        </a:prstGeom>
        <a:gradFill rotWithShape="0">
          <a:gsLst>
            <a:gs pos="0">
              <a:schemeClr val="accent5">
                <a:hueOff val="-5252389"/>
                <a:satOff val="-7306"/>
                <a:lumOff val="-2801"/>
                <a:alphaOff val="0"/>
                <a:satMod val="103000"/>
                <a:lumMod val="102000"/>
                <a:tint val="94000"/>
              </a:schemeClr>
            </a:gs>
            <a:gs pos="50000">
              <a:schemeClr val="accent5">
                <a:hueOff val="-5252389"/>
                <a:satOff val="-7306"/>
                <a:lumOff val="-2801"/>
                <a:alphaOff val="0"/>
                <a:satMod val="110000"/>
                <a:lumMod val="100000"/>
                <a:shade val="100000"/>
              </a:schemeClr>
            </a:gs>
            <a:gs pos="100000">
              <a:schemeClr val="accent5">
                <a:hueOff val="-5252389"/>
                <a:satOff val="-7306"/>
                <a:lumOff val="-280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Банк обязан отказать в учете векселей, если срок платежа по векселю истек.</a:t>
          </a:r>
          <a:endParaRPr lang="en-US" sz="1800" kern="1200">
            <a:latin typeface="Times New Roman" panose="02020603050405020304" pitchFamily="18" charset="0"/>
            <a:cs typeface="Times New Roman" panose="02020603050405020304" pitchFamily="18" charset="0"/>
          </a:endParaRPr>
        </a:p>
      </dsp:txBody>
      <dsp:txXfrm>
        <a:off x="30378" y="3344446"/>
        <a:ext cx="10454844" cy="561537"/>
      </dsp:txXfrm>
    </dsp:sp>
    <dsp:sp modelId="{8E3609D4-927A-4CC3-81C4-87221FA67CE1}">
      <dsp:nvSpPr>
        <dsp:cNvPr id="0" name=""/>
        <dsp:cNvSpPr/>
      </dsp:nvSpPr>
      <dsp:spPr>
        <a:xfrm>
          <a:off x="0" y="3950762"/>
          <a:ext cx="10515600" cy="622293"/>
        </a:xfrm>
        <a:prstGeom prst="roundRect">
          <a:avLst/>
        </a:prstGeom>
        <a:gradFill rotWithShape="0">
          <a:gsLst>
            <a:gs pos="0">
              <a:schemeClr val="accent5">
                <a:hueOff val="-6302867"/>
                <a:satOff val="-8767"/>
                <a:lumOff val="-3362"/>
                <a:alphaOff val="0"/>
                <a:satMod val="103000"/>
                <a:lumMod val="102000"/>
                <a:tint val="94000"/>
              </a:schemeClr>
            </a:gs>
            <a:gs pos="50000">
              <a:schemeClr val="accent5">
                <a:hueOff val="-6302867"/>
                <a:satOff val="-8767"/>
                <a:lumOff val="-3362"/>
                <a:alphaOff val="0"/>
                <a:satMod val="110000"/>
                <a:lumMod val="100000"/>
                <a:shade val="100000"/>
              </a:schemeClr>
            </a:gs>
            <a:gs pos="100000">
              <a:schemeClr val="accent5">
                <a:hueOff val="-6302867"/>
                <a:satOff val="-8767"/>
                <a:lumOff val="-336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dirty="0">
              <a:latin typeface="Times New Roman" panose="02020603050405020304" pitchFamily="18" charset="0"/>
              <a:cs typeface="Times New Roman" panose="02020603050405020304" pitchFamily="18" charset="0"/>
            </a:rPr>
            <a:t>После получения от клиента документов и до принятия решения о приеме векселя к учету банк вправе проанализировать платежеспособность клиента и плательщика, а также изучить факторы, которые могут привести к неспособности указанных лиц погасить свои обязательства по векселю.</a:t>
          </a:r>
          <a:endParaRPr lang="en-US" sz="1800" kern="1200" dirty="0">
            <a:latin typeface="Times New Roman" panose="02020603050405020304" pitchFamily="18" charset="0"/>
            <a:cs typeface="Times New Roman" panose="02020603050405020304" pitchFamily="18" charset="0"/>
          </a:endParaRPr>
        </a:p>
      </dsp:txBody>
      <dsp:txXfrm>
        <a:off x="30378" y="3981140"/>
        <a:ext cx="10454844" cy="561537"/>
      </dsp:txXfrm>
    </dsp:sp>
    <dsp:sp modelId="{16C19C58-BADB-4FA1-86B8-476BC8F80D89}">
      <dsp:nvSpPr>
        <dsp:cNvPr id="0" name=""/>
        <dsp:cNvSpPr/>
      </dsp:nvSpPr>
      <dsp:spPr>
        <a:xfrm>
          <a:off x="0" y="4587456"/>
          <a:ext cx="10515600" cy="622293"/>
        </a:xfrm>
        <a:prstGeom prst="round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Банк имеет право проверить платежеспособность иных лиц, обязанных по векселю.</a:t>
          </a:r>
          <a:endParaRPr lang="en-US" sz="1800" kern="1200">
            <a:latin typeface="Times New Roman" panose="02020603050405020304" pitchFamily="18" charset="0"/>
            <a:cs typeface="Times New Roman" panose="02020603050405020304" pitchFamily="18" charset="0"/>
          </a:endParaRPr>
        </a:p>
      </dsp:txBody>
      <dsp:txXfrm>
        <a:off x="30378" y="4617834"/>
        <a:ext cx="10454844" cy="561537"/>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72210-9A3A-461F-BF61-2C9AD716AE94}">
      <dsp:nvSpPr>
        <dsp:cNvPr id="0" name=""/>
        <dsp:cNvSpPr/>
      </dsp:nvSpPr>
      <dsp:spPr>
        <a:xfrm rot="5400000">
          <a:off x="602653" y="1388052"/>
          <a:ext cx="1805539" cy="3004377"/>
        </a:xfrm>
        <a:prstGeom prst="corner">
          <a:avLst>
            <a:gd name="adj1" fmla="val 16120"/>
            <a:gd name="adj2" fmla="val 1611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245AAA6-E43F-43B5-8547-DE0F35F01D77}">
      <dsp:nvSpPr>
        <dsp:cNvPr id="0" name=""/>
        <dsp:cNvSpPr/>
      </dsp:nvSpPr>
      <dsp:spPr>
        <a:xfrm>
          <a:off x="301264" y="2285713"/>
          <a:ext cx="2712368" cy="2377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just" defTabSz="800100">
            <a:lnSpc>
              <a:spcPct val="90000"/>
            </a:lnSpc>
            <a:spcBef>
              <a:spcPct val="0"/>
            </a:spcBef>
            <a:spcAft>
              <a:spcPct val="35000"/>
            </a:spcAft>
          </a:pPr>
          <a:r>
            <a:rPr lang="ru-RU" sz="1800" b="0" kern="1200" dirty="0">
              <a:latin typeface="Times New Roman" panose="02020603050405020304" pitchFamily="18" charset="0"/>
              <a:cs typeface="Times New Roman" panose="02020603050405020304" pitchFamily="18" charset="0"/>
            </a:rPr>
            <a:t>По каждому векселю, принятому к учету, банк заводит отдельные «вексельное досье», в которое подшиваются все документы, относящиеся к векселю, принятому банком к учету.</a:t>
          </a:r>
        </a:p>
      </dsp:txBody>
      <dsp:txXfrm>
        <a:off x="301264" y="2285713"/>
        <a:ext cx="2712368" cy="2377550"/>
      </dsp:txXfrm>
    </dsp:sp>
    <dsp:sp modelId="{082B4B8F-82BF-46AA-9B9E-2B1EC941CEB0}">
      <dsp:nvSpPr>
        <dsp:cNvPr id="0" name=""/>
        <dsp:cNvSpPr/>
      </dsp:nvSpPr>
      <dsp:spPr>
        <a:xfrm>
          <a:off x="2501865" y="1166866"/>
          <a:ext cx="511767" cy="511767"/>
        </a:xfrm>
        <a:prstGeom prst="triangle">
          <a:avLst>
            <a:gd name="adj" fmla="val 10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4CCA88F-55F1-4944-BAE3-7450DBAF9006}">
      <dsp:nvSpPr>
        <dsp:cNvPr id="0" name=""/>
        <dsp:cNvSpPr/>
      </dsp:nvSpPr>
      <dsp:spPr>
        <a:xfrm rot="5400000">
          <a:off x="3923122" y="566398"/>
          <a:ext cx="1805539" cy="3004377"/>
        </a:xfrm>
        <a:prstGeom prst="corner">
          <a:avLst>
            <a:gd name="adj1" fmla="val 16120"/>
            <a:gd name="adj2" fmla="val 1611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6350" cap="flat" cmpd="sng" algn="ctr">
          <a:solidFill>
            <a:schemeClr val="accent4">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25BF2A2-758B-4C1B-B386-6381BB53E9F9}">
      <dsp:nvSpPr>
        <dsp:cNvPr id="0" name=""/>
        <dsp:cNvSpPr/>
      </dsp:nvSpPr>
      <dsp:spPr>
        <a:xfrm>
          <a:off x="3621733" y="1464060"/>
          <a:ext cx="2712368" cy="2377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just"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Векселя, принятые к учету должны храниться в банке, как документы строгой отчетности.</a:t>
          </a:r>
          <a:endParaRPr lang="en-US" sz="1800" kern="1200">
            <a:latin typeface="Times New Roman" panose="02020603050405020304" pitchFamily="18" charset="0"/>
            <a:cs typeface="Times New Roman" panose="02020603050405020304" pitchFamily="18" charset="0"/>
          </a:endParaRPr>
        </a:p>
      </dsp:txBody>
      <dsp:txXfrm>
        <a:off x="3621733" y="1464060"/>
        <a:ext cx="2712368" cy="2377550"/>
      </dsp:txXfrm>
    </dsp:sp>
    <dsp:sp modelId="{41EFA36E-5FF4-4219-A4C2-410EBBE20A26}">
      <dsp:nvSpPr>
        <dsp:cNvPr id="0" name=""/>
        <dsp:cNvSpPr/>
      </dsp:nvSpPr>
      <dsp:spPr>
        <a:xfrm>
          <a:off x="5822334" y="345213"/>
          <a:ext cx="511767" cy="511767"/>
        </a:xfrm>
        <a:prstGeom prst="triangle">
          <a:avLst>
            <a:gd name="adj" fmla="val 10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6350" cap="flat" cmpd="sng" algn="ctr">
          <a:solidFill>
            <a:schemeClr val="accent5">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FFD8DBA-E0D7-4FB9-B728-D1AACCABC71E}">
      <dsp:nvSpPr>
        <dsp:cNvPr id="0" name=""/>
        <dsp:cNvSpPr/>
      </dsp:nvSpPr>
      <dsp:spPr>
        <a:xfrm rot="5400000">
          <a:off x="7243592" y="-255254"/>
          <a:ext cx="1805539" cy="3004377"/>
        </a:xfrm>
        <a:prstGeom prst="corner">
          <a:avLst>
            <a:gd name="adj1" fmla="val 16120"/>
            <a:gd name="adj2" fmla="val 1611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FA63984-D13A-4970-9E53-1C93AC133A30}">
      <dsp:nvSpPr>
        <dsp:cNvPr id="0" name=""/>
        <dsp:cNvSpPr/>
      </dsp:nvSpPr>
      <dsp:spPr>
        <a:xfrm>
          <a:off x="6942202" y="642406"/>
          <a:ext cx="2712368" cy="2377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just"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Банк классифицирует все учитываемые векселя по уровню классности эмитентов, а также формирует провизии по учитываемым векселям в соответствии с нормативным правовым актом уполномоченного органа, регулирующим порядок и условия классификации активов, условных обязательств и создания провизий (резервов) против них.</a:t>
          </a:r>
          <a:endParaRPr lang="en-US" sz="1800" kern="1200">
            <a:latin typeface="Times New Roman" panose="02020603050405020304" pitchFamily="18" charset="0"/>
            <a:cs typeface="Times New Roman" panose="02020603050405020304" pitchFamily="18" charset="0"/>
          </a:endParaRPr>
        </a:p>
      </dsp:txBody>
      <dsp:txXfrm>
        <a:off x="6942202" y="642406"/>
        <a:ext cx="2712368" cy="237755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71118C-110A-4C90-8759-9DC018754E7B}">
      <dsp:nvSpPr>
        <dsp:cNvPr id="0" name=""/>
        <dsp:cNvSpPr/>
      </dsp:nvSpPr>
      <dsp:spPr>
        <a:xfrm>
          <a:off x="0" y="0"/>
          <a:ext cx="10515600" cy="1602105"/>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kern="1200">
              <a:latin typeface="Times New Roman" panose="02020603050405020304" pitchFamily="18" charset="0"/>
              <a:cs typeface="Times New Roman" panose="02020603050405020304" pitchFamily="18" charset="0"/>
            </a:rPr>
            <a:t>Для своевременного предъявления векселя к платежу или получению платежа по векселю банк может вести дополнительную регистрацию векселей по следующим признакам:</a:t>
          </a:r>
        </a:p>
      </dsp:txBody>
      <dsp:txXfrm>
        <a:off x="0" y="0"/>
        <a:ext cx="10515600" cy="1602105"/>
      </dsp:txXfrm>
    </dsp:sp>
    <dsp:sp modelId="{50507BF8-D9F1-4F3F-9A0E-1D61094D0CEE}">
      <dsp:nvSpPr>
        <dsp:cNvPr id="0" name=""/>
        <dsp:cNvSpPr/>
      </dsp:nvSpPr>
      <dsp:spPr>
        <a:xfrm>
          <a:off x="1283" y="1602105"/>
          <a:ext cx="2102606" cy="336442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kern="1200">
              <a:latin typeface="Times New Roman" panose="02020603050405020304" pitchFamily="18" charset="0"/>
              <a:cs typeface="Times New Roman" panose="02020603050405020304" pitchFamily="18" charset="0"/>
            </a:rPr>
            <a:t>1) клиент (наименование и необходимые реквизиты)</a:t>
          </a:r>
        </a:p>
      </dsp:txBody>
      <dsp:txXfrm>
        <a:off x="1283" y="1602105"/>
        <a:ext cx="2102606" cy="3364420"/>
      </dsp:txXfrm>
    </dsp:sp>
    <dsp:sp modelId="{5FF0328F-A6FD-491D-940E-BD0568F70E00}">
      <dsp:nvSpPr>
        <dsp:cNvPr id="0" name=""/>
        <dsp:cNvSpPr/>
      </dsp:nvSpPr>
      <dsp:spPr>
        <a:xfrm>
          <a:off x="2103890" y="1602105"/>
          <a:ext cx="2102606" cy="336442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kern="1200">
              <a:latin typeface="Times New Roman" panose="02020603050405020304" pitchFamily="18" charset="0"/>
              <a:cs typeface="Times New Roman" panose="02020603050405020304" pitchFamily="18" charset="0"/>
            </a:rPr>
            <a:t>2) сроки платежа по векселю</a:t>
          </a:r>
          <a:endParaRPr lang="en-US" sz="2300" kern="1200">
            <a:latin typeface="Times New Roman" panose="02020603050405020304" pitchFamily="18" charset="0"/>
            <a:cs typeface="Times New Roman" panose="02020603050405020304" pitchFamily="18" charset="0"/>
          </a:endParaRPr>
        </a:p>
      </dsp:txBody>
      <dsp:txXfrm>
        <a:off x="2103890" y="1602105"/>
        <a:ext cx="2102606" cy="3364420"/>
      </dsp:txXfrm>
    </dsp:sp>
    <dsp:sp modelId="{BD289B83-32BA-4EA2-AF23-63D6D14FB707}">
      <dsp:nvSpPr>
        <dsp:cNvPr id="0" name=""/>
        <dsp:cNvSpPr/>
      </dsp:nvSpPr>
      <dsp:spPr>
        <a:xfrm>
          <a:off x="4206496" y="1602105"/>
          <a:ext cx="2102606" cy="336442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kern="1200">
              <a:latin typeface="Times New Roman" panose="02020603050405020304" pitchFamily="18" charset="0"/>
              <a:cs typeface="Times New Roman" panose="02020603050405020304" pitchFamily="18" charset="0"/>
            </a:rPr>
            <a:t>3) место платежа по векселю</a:t>
          </a:r>
          <a:endParaRPr lang="en-US" sz="2300" kern="1200">
            <a:latin typeface="Times New Roman" panose="02020603050405020304" pitchFamily="18" charset="0"/>
            <a:cs typeface="Times New Roman" panose="02020603050405020304" pitchFamily="18" charset="0"/>
          </a:endParaRPr>
        </a:p>
      </dsp:txBody>
      <dsp:txXfrm>
        <a:off x="4206496" y="1602105"/>
        <a:ext cx="2102606" cy="3364420"/>
      </dsp:txXfrm>
    </dsp:sp>
    <dsp:sp modelId="{B702C74B-CA8A-4085-9BCE-C911F27086A3}">
      <dsp:nvSpPr>
        <dsp:cNvPr id="0" name=""/>
        <dsp:cNvSpPr/>
      </dsp:nvSpPr>
      <dsp:spPr>
        <a:xfrm>
          <a:off x="6309103" y="1602105"/>
          <a:ext cx="2102606" cy="336442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kern="1200">
              <a:latin typeface="Times New Roman" panose="02020603050405020304" pitchFamily="18" charset="0"/>
              <a:cs typeface="Times New Roman" panose="02020603050405020304" pitchFamily="18" charset="0"/>
            </a:rPr>
            <a:t>4) плательщик (наименование и необходимые реквизиты)</a:t>
          </a:r>
          <a:endParaRPr lang="en-US" sz="2300" kern="1200">
            <a:latin typeface="Times New Roman" panose="02020603050405020304" pitchFamily="18" charset="0"/>
            <a:cs typeface="Times New Roman" panose="02020603050405020304" pitchFamily="18" charset="0"/>
          </a:endParaRPr>
        </a:p>
      </dsp:txBody>
      <dsp:txXfrm>
        <a:off x="6309103" y="1602105"/>
        <a:ext cx="2102606" cy="3364420"/>
      </dsp:txXfrm>
    </dsp:sp>
    <dsp:sp modelId="{66F018E6-C6BE-41D0-8879-B15773732881}">
      <dsp:nvSpPr>
        <dsp:cNvPr id="0" name=""/>
        <dsp:cNvSpPr/>
      </dsp:nvSpPr>
      <dsp:spPr>
        <a:xfrm>
          <a:off x="8411709" y="1602105"/>
          <a:ext cx="2102606" cy="336442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kern="1200">
              <a:latin typeface="Times New Roman" panose="02020603050405020304" pitchFamily="18" charset="0"/>
              <a:cs typeface="Times New Roman" panose="02020603050405020304" pitchFamily="18" charset="0"/>
            </a:rPr>
            <a:t>5) по другим признакам</a:t>
          </a:r>
          <a:endParaRPr lang="en-US" sz="2300" kern="1200">
            <a:latin typeface="Times New Roman" panose="02020603050405020304" pitchFamily="18" charset="0"/>
            <a:cs typeface="Times New Roman" panose="02020603050405020304" pitchFamily="18" charset="0"/>
          </a:endParaRPr>
        </a:p>
      </dsp:txBody>
      <dsp:txXfrm>
        <a:off x="8411709" y="1602105"/>
        <a:ext cx="2102606" cy="3364420"/>
      </dsp:txXfrm>
    </dsp:sp>
    <dsp:sp modelId="{E29844E6-ED59-4735-AC28-CBD41C8CA177}">
      <dsp:nvSpPr>
        <dsp:cNvPr id="0" name=""/>
        <dsp:cNvSpPr/>
      </dsp:nvSpPr>
      <dsp:spPr>
        <a:xfrm>
          <a:off x="0" y="4966525"/>
          <a:ext cx="10515600" cy="373824"/>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4F99BF-F22D-4B86-8D6D-AEB211C0BE75}">
      <dsp:nvSpPr>
        <dsp:cNvPr id="0" name=""/>
        <dsp:cNvSpPr/>
      </dsp:nvSpPr>
      <dsp:spPr>
        <a:xfrm>
          <a:off x="0" y="0"/>
          <a:ext cx="10515600" cy="1591627"/>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a:solidFill>
                <a:schemeClr val="bg1"/>
              </a:solidFill>
              <a:latin typeface="Times New Roman" panose="02020603050405020304" pitchFamily="18" charset="0"/>
              <a:cs typeface="Times New Roman" panose="02020603050405020304" pitchFamily="18" charset="0"/>
            </a:rPr>
            <a:t>Переводный вексель должен содержать:</a:t>
          </a:r>
        </a:p>
      </dsp:txBody>
      <dsp:txXfrm>
        <a:off x="0" y="0"/>
        <a:ext cx="10515600" cy="1591627"/>
      </dsp:txXfrm>
    </dsp:sp>
    <dsp:sp modelId="{765B0128-C6C1-4C31-B079-6BA8ADD3E840}">
      <dsp:nvSpPr>
        <dsp:cNvPr id="0" name=""/>
        <dsp:cNvSpPr/>
      </dsp:nvSpPr>
      <dsp:spPr>
        <a:xfrm>
          <a:off x="2122" y="1591627"/>
          <a:ext cx="1624696"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1) наименование «вексель», включенное в самый текст документа и выраженное на том языке, на котором этот документ составлен</a:t>
          </a:r>
        </a:p>
      </dsp:txBody>
      <dsp:txXfrm>
        <a:off x="2122" y="1591627"/>
        <a:ext cx="1624696" cy="3342417"/>
      </dsp:txXfrm>
    </dsp:sp>
    <dsp:sp modelId="{F182522C-C8FB-49F2-9B82-7116E074B50F}">
      <dsp:nvSpPr>
        <dsp:cNvPr id="0" name=""/>
        <dsp:cNvSpPr/>
      </dsp:nvSpPr>
      <dsp:spPr>
        <a:xfrm>
          <a:off x="1626819" y="1591627"/>
          <a:ext cx="1269522"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2) ничем не обусловленный приказ уплатить определенную сумму денег</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1626819" y="1591627"/>
        <a:ext cx="1269522" cy="3342417"/>
      </dsp:txXfrm>
    </dsp:sp>
    <dsp:sp modelId="{A300D8F2-9574-42AD-A01F-903DA050A087}">
      <dsp:nvSpPr>
        <dsp:cNvPr id="0" name=""/>
        <dsp:cNvSpPr/>
      </dsp:nvSpPr>
      <dsp:spPr>
        <a:xfrm>
          <a:off x="2896342" y="1591627"/>
          <a:ext cx="1269522"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3) наименование того, кто должен платить (плательщика)</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2896342" y="1591627"/>
        <a:ext cx="1269522" cy="3342417"/>
      </dsp:txXfrm>
    </dsp:sp>
    <dsp:sp modelId="{A2792F20-AD71-4EEB-B2A9-075F148E38B2}">
      <dsp:nvSpPr>
        <dsp:cNvPr id="0" name=""/>
        <dsp:cNvSpPr/>
      </dsp:nvSpPr>
      <dsp:spPr>
        <a:xfrm>
          <a:off x="4165864" y="1591627"/>
          <a:ext cx="1269522"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4) указание срока платежа</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4165864" y="1591627"/>
        <a:ext cx="1269522" cy="3342417"/>
      </dsp:txXfrm>
    </dsp:sp>
    <dsp:sp modelId="{7FD1B692-0F0C-4A10-B41D-86001F17F251}">
      <dsp:nvSpPr>
        <dsp:cNvPr id="0" name=""/>
        <dsp:cNvSpPr/>
      </dsp:nvSpPr>
      <dsp:spPr>
        <a:xfrm>
          <a:off x="5435387" y="1591627"/>
          <a:ext cx="1269522"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5) указание места, в котором должен быть совершен платеж</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5435387" y="1591627"/>
        <a:ext cx="1269522" cy="3342417"/>
      </dsp:txXfrm>
    </dsp:sp>
    <dsp:sp modelId="{29C8295B-8BFA-4DB6-ACAF-B564192C14E5}">
      <dsp:nvSpPr>
        <dsp:cNvPr id="0" name=""/>
        <dsp:cNvSpPr/>
      </dsp:nvSpPr>
      <dsp:spPr>
        <a:xfrm>
          <a:off x="6704909" y="1591627"/>
          <a:ext cx="1269522"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6) наименование того, кому или по приказу кого платеж должен быть совершен</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6704909" y="1591627"/>
        <a:ext cx="1269522" cy="3342417"/>
      </dsp:txXfrm>
    </dsp:sp>
    <dsp:sp modelId="{3E456111-EF2F-4CBB-A006-A5199350C702}">
      <dsp:nvSpPr>
        <dsp:cNvPr id="0" name=""/>
        <dsp:cNvSpPr/>
      </dsp:nvSpPr>
      <dsp:spPr>
        <a:xfrm>
          <a:off x="7974432" y="1591627"/>
          <a:ext cx="1269522"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7) указание даты и места составления векселя</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7974432" y="1591627"/>
        <a:ext cx="1269522" cy="3342417"/>
      </dsp:txXfrm>
    </dsp:sp>
    <dsp:sp modelId="{8835CC24-B4FC-4C54-887A-DE2A629F97CF}">
      <dsp:nvSpPr>
        <dsp:cNvPr id="0" name=""/>
        <dsp:cNvSpPr/>
      </dsp:nvSpPr>
      <dsp:spPr>
        <a:xfrm>
          <a:off x="9243954" y="1591627"/>
          <a:ext cx="1269522"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8) подпись того, кто выдает вексель (векселедателя)</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9243954" y="1591627"/>
        <a:ext cx="1269522" cy="3342417"/>
      </dsp:txXfrm>
    </dsp:sp>
    <dsp:sp modelId="{B34D27C2-5A53-4A37-8438-51918574B401}">
      <dsp:nvSpPr>
        <dsp:cNvPr id="0" name=""/>
        <dsp:cNvSpPr/>
      </dsp:nvSpPr>
      <dsp:spPr>
        <a:xfrm>
          <a:off x="0" y="4934045"/>
          <a:ext cx="10515600" cy="371379"/>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39D6BF-82E0-43B2-AF14-537CC2F31CCB}">
      <dsp:nvSpPr>
        <dsp:cNvPr id="0" name=""/>
        <dsp:cNvSpPr/>
      </dsp:nvSpPr>
      <dsp:spPr>
        <a:xfrm>
          <a:off x="-5998861" y="-917933"/>
          <a:ext cx="7141291" cy="7141291"/>
        </a:xfrm>
        <a:prstGeom prst="blockArc">
          <a:avLst>
            <a:gd name="adj1" fmla="val 18900000"/>
            <a:gd name="adj2" fmla="val 2700000"/>
            <a:gd name="adj3" fmla="val 302"/>
          </a:avLst>
        </a:prstGeom>
        <a:noFill/>
        <a:ln w="12700" cap="flat" cmpd="sng" algn="ctr">
          <a:solidFill>
            <a:schemeClr val="accent6">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72D325D-8F21-4790-9986-D5FA7EC3CAD9}">
      <dsp:nvSpPr>
        <dsp:cNvPr id="0" name=""/>
        <dsp:cNvSpPr/>
      </dsp:nvSpPr>
      <dsp:spPr>
        <a:xfrm>
          <a:off x="499253" y="173493"/>
          <a:ext cx="9941553" cy="97936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26566" tIns="45720" rIns="45720" bIns="45720" numCol="1" spcCol="1270" anchor="ctr" anchorCtr="0">
          <a:noAutofit/>
        </a:bodyPr>
        <a:lstStyle/>
        <a:p>
          <a:pPr lvl="0" algn="l"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Переводной вексель не имеет силы законного платежного средства, поэтому в практике принято, что должник (трассат) обязан письменно подтвердить свое согласие произвести платеж по векселю в обозначенный срок, т.е. совершить акцепт тратты. </a:t>
          </a:r>
        </a:p>
      </dsp:txBody>
      <dsp:txXfrm>
        <a:off x="499253" y="173493"/>
        <a:ext cx="9941553" cy="979369"/>
      </dsp:txXfrm>
    </dsp:sp>
    <dsp:sp modelId="{AADC3F49-9595-4290-8DB5-972CE11BCB09}">
      <dsp:nvSpPr>
        <dsp:cNvPr id="0" name=""/>
        <dsp:cNvSpPr/>
      </dsp:nvSpPr>
      <dsp:spPr>
        <a:xfrm>
          <a:off x="84634" y="248559"/>
          <a:ext cx="829237" cy="829237"/>
        </a:xfrm>
        <a:prstGeom prst="ellipse">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D81DF8B-D62A-4D9F-AE17-0CA208304A3B}">
      <dsp:nvSpPr>
        <dsp:cNvPr id="0" name=""/>
        <dsp:cNvSpPr/>
      </dsp:nvSpPr>
      <dsp:spPr>
        <a:xfrm>
          <a:off x="974619" y="1326250"/>
          <a:ext cx="9466186" cy="663390"/>
        </a:xfrm>
        <a:prstGeom prst="rect">
          <a:avLst/>
        </a:prstGeom>
        <a:gradFill rotWithShape="0">
          <a:gsLst>
            <a:gs pos="0">
              <a:schemeClr val="accent5">
                <a:hueOff val="-1838336"/>
                <a:satOff val="-2557"/>
                <a:lumOff val="-981"/>
                <a:alphaOff val="0"/>
                <a:satMod val="103000"/>
                <a:lumMod val="102000"/>
                <a:tint val="94000"/>
              </a:schemeClr>
            </a:gs>
            <a:gs pos="50000">
              <a:schemeClr val="accent5">
                <a:hueOff val="-1838336"/>
                <a:satOff val="-2557"/>
                <a:lumOff val="-981"/>
                <a:alphaOff val="0"/>
                <a:satMod val="110000"/>
                <a:lumMod val="100000"/>
                <a:shade val="100000"/>
              </a:schemeClr>
            </a:gs>
            <a:gs pos="100000">
              <a:schemeClr val="accent5">
                <a:hueOff val="-1838336"/>
                <a:satOff val="-2557"/>
                <a:lumOff val="-98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26566" tIns="45720" rIns="45720" bIns="45720" numCol="1" spcCol="1270" anchor="ctr" anchorCtr="0">
          <a:noAutofit/>
        </a:bodyPr>
        <a:lstStyle/>
        <a:p>
          <a:pPr lvl="0" algn="l"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Документ, в котором отсутствует какое-либо из требований по его содержанию, не имеет силы переводного векселя.</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974619" y="1326250"/>
        <a:ext cx="9466186" cy="663390"/>
      </dsp:txXfrm>
    </dsp:sp>
    <dsp:sp modelId="{72B1EE32-5CFE-4E0F-AF68-E4000725400C}">
      <dsp:nvSpPr>
        <dsp:cNvPr id="0" name=""/>
        <dsp:cNvSpPr/>
      </dsp:nvSpPr>
      <dsp:spPr>
        <a:xfrm>
          <a:off x="560000" y="1243326"/>
          <a:ext cx="829237" cy="829237"/>
        </a:xfrm>
        <a:prstGeom prst="ellipse">
          <a:avLst/>
        </a:prstGeom>
        <a:solidFill>
          <a:schemeClr val="lt1">
            <a:hueOff val="0"/>
            <a:satOff val="0"/>
            <a:lumOff val="0"/>
            <a:alphaOff val="0"/>
          </a:schemeClr>
        </a:solidFill>
        <a:ln w="6350" cap="flat" cmpd="sng" algn="ctr">
          <a:solidFill>
            <a:schemeClr val="accent5">
              <a:hueOff val="-1838336"/>
              <a:satOff val="-2557"/>
              <a:lumOff val="-981"/>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BC67E5F-314F-484C-8D37-D370F3A36A6E}">
      <dsp:nvSpPr>
        <dsp:cNvPr id="0" name=""/>
        <dsp:cNvSpPr/>
      </dsp:nvSpPr>
      <dsp:spPr>
        <a:xfrm>
          <a:off x="1120518" y="2321017"/>
          <a:ext cx="9320287" cy="663390"/>
        </a:xfrm>
        <a:prstGeom prst="rect">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26566" tIns="45720" rIns="45720" bIns="45720" numCol="1" spcCol="1270" anchor="ctr" anchorCtr="0">
          <a:noAutofit/>
        </a:bodyPr>
        <a:lstStyle/>
        <a:p>
          <a:pPr lvl="0" algn="l"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Переводный вексель, срок платежа по которому не указан, рассматривается как подлежащий оплате по предъявлении.</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1120518" y="2321017"/>
        <a:ext cx="9320287" cy="663390"/>
      </dsp:txXfrm>
    </dsp:sp>
    <dsp:sp modelId="{D54D15AB-9E79-491C-B30B-47FF4D6D45FE}">
      <dsp:nvSpPr>
        <dsp:cNvPr id="0" name=""/>
        <dsp:cNvSpPr/>
      </dsp:nvSpPr>
      <dsp:spPr>
        <a:xfrm>
          <a:off x="705899" y="2238093"/>
          <a:ext cx="829237" cy="829237"/>
        </a:xfrm>
        <a:prstGeom prst="ellipse">
          <a:avLst/>
        </a:prstGeom>
        <a:solidFill>
          <a:schemeClr val="lt1">
            <a:hueOff val="0"/>
            <a:satOff val="0"/>
            <a:lumOff val="0"/>
            <a:alphaOff val="0"/>
          </a:schemeClr>
        </a:solidFill>
        <a:ln w="6350" cap="flat" cmpd="sng" algn="ctr">
          <a:solidFill>
            <a:schemeClr val="accent5">
              <a:hueOff val="-3676672"/>
              <a:satOff val="-5114"/>
              <a:lumOff val="-1961"/>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7C7FC90-5EBE-4EEA-B44B-9CBE59918777}">
      <dsp:nvSpPr>
        <dsp:cNvPr id="0" name=""/>
        <dsp:cNvSpPr/>
      </dsp:nvSpPr>
      <dsp:spPr>
        <a:xfrm>
          <a:off x="974619" y="3315784"/>
          <a:ext cx="9466186" cy="663390"/>
        </a:xfrm>
        <a:prstGeom prst="rect">
          <a:avLst/>
        </a:prstGeom>
        <a:gradFill rotWithShape="0">
          <a:gsLst>
            <a:gs pos="0">
              <a:schemeClr val="accent5">
                <a:hueOff val="-5515009"/>
                <a:satOff val="-7671"/>
                <a:lumOff val="-2942"/>
                <a:alphaOff val="0"/>
                <a:satMod val="103000"/>
                <a:lumMod val="102000"/>
                <a:tint val="94000"/>
              </a:schemeClr>
            </a:gs>
            <a:gs pos="50000">
              <a:schemeClr val="accent5">
                <a:hueOff val="-5515009"/>
                <a:satOff val="-7671"/>
                <a:lumOff val="-2942"/>
                <a:alphaOff val="0"/>
                <a:satMod val="110000"/>
                <a:lumMod val="100000"/>
                <a:shade val="100000"/>
              </a:schemeClr>
            </a:gs>
            <a:gs pos="100000">
              <a:schemeClr val="accent5">
                <a:hueOff val="-5515009"/>
                <a:satOff val="-7671"/>
                <a:lumOff val="-294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26566" tIns="45720" rIns="45720" bIns="45720" numCol="1" spcCol="1270" anchor="ctr" anchorCtr="0">
          <a:noAutofit/>
        </a:bodyPr>
        <a:lstStyle/>
        <a:p>
          <a:pPr lvl="0" algn="l"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При отсутствии особого указания место, обозначенное рядом с наименованием плательщика, считается местом платежа и вместе с тем местом жительства плательщика.</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974619" y="3315784"/>
        <a:ext cx="9466186" cy="663390"/>
      </dsp:txXfrm>
    </dsp:sp>
    <dsp:sp modelId="{C96B11B8-5D06-4B06-8BF9-4D97D6EEBF01}">
      <dsp:nvSpPr>
        <dsp:cNvPr id="0" name=""/>
        <dsp:cNvSpPr/>
      </dsp:nvSpPr>
      <dsp:spPr>
        <a:xfrm>
          <a:off x="560000" y="3232860"/>
          <a:ext cx="829237" cy="829237"/>
        </a:xfrm>
        <a:prstGeom prst="ellipse">
          <a:avLst/>
        </a:prstGeom>
        <a:solidFill>
          <a:schemeClr val="lt1">
            <a:hueOff val="0"/>
            <a:satOff val="0"/>
            <a:lumOff val="0"/>
            <a:alphaOff val="0"/>
          </a:schemeClr>
        </a:solidFill>
        <a:ln w="6350" cap="flat" cmpd="sng" algn="ctr">
          <a:solidFill>
            <a:schemeClr val="accent5">
              <a:hueOff val="-5515009"/>
              <a:satOff val="-7671"/>
              <a:lumOff val="-2942"/>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36CB038-F9F1-46EB-BEEF-AA6566C4430F}">
      <dsp:nvSpPr>
        <dsp:cNvPr id="0" name=""/>
        <dsp:cNvSpPr/>
      </dsp:nvSpPr>
      <dsp:spPr>
        <a:xfrm>
          <a:off x="499253" y="4310551"/>
          <a:ext cx="9941553" cy="663390"/>
        </a:xfrm>
        <a:prstGeom prst="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26566" tIns="45720" rIns="45720" bIns="45720" numCol="1" spcCol="1270" anchor="ctr" anchorCtr="0">
          <a:noAutofit/>
        </a:bodyPr>
        <a:lstStyle/>
        <a:p>
          <a:pPr lvl="0" algn="l"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Переводный вексель, в котором не указано место его составления, признается подписанным в месте, обозначенном рядом с наименованием векселедателя.</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499253" y="4310551"/>
        <a:ext cx="9941553" cy="663390"/>
      </dsp:txXfrm>
    </dsp:sp>
    <dsp:sp modelId="{CA9F9DCF-F4FC-4A36-84E7-769C65F6E47A}">
      <dsp:nvSpPr>
        <dsp:cNvPr id="0" name=""/>
        <dsp:cNvSpPr/>
      </dsp:nvSpPr>
      <dsp:spPr>
        <a:xfrm>
          <a:off x="84634" y="4227627"/>
          <a:ext cx="829237" cy="829237"/>
        </a:xfrm>
        <a:prstGeom prst="ellipse">
          <a:avLst/>
        </a:prstGeom>
        <a:solidFill>
          <a:schemeClr val="lt1">
            <a:hueOff val="0"/>
            <a:satOff val="0"/>
            <a:lumOff val="0"/>
            <a:alphaOff val="0"/>
          </a:schemeClr>
        </a:solidFill>
        <a:ln w="6350" cap="flat" cmpd="sng" algn="ctr">
          <a:solidFill>
            <a:schemeClr val="accent5">
              <a:hueOff val="-7353344"/>
              <a:satOff val="-10228"/>
              <a:lumOff val="-3922"/>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210997-9412-4825-8C70-6A565A4EB7EA}">
      <dsp:nvSpPr>
        <dsp:cNvPr id="0" name=""/>
        <dsp:cNvSpPr/>
      </dsp:nvSpPr>
      <dsp:spPr>
        <a:xfrm>
          <a:off x="3890547" y="1310"/>
          <a:ext cx="2734504" cy="1581961"/>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Переводный вексель может быть выдан как подлежащий оплате по приказу векселедателя.</a:t>
          </a:r>
        </a:p>
      </dsp:txBody>
      <dsp:txXfrm>
        <a:off x="3967772" y="78535"/>
        <a:ext cx="2580054" cy="1427511"/>
      </dsp:txXfrm>
    </dsp:sp>
    <dsp:sp modelId="{752DBFBB-8707-4E23-ABA6-B40ECE477375}">
      <dsp:nvSpPr>
        <dsp:cNvPr id="0" name=""/>
        <dsp:cNvSpPr/>
      </dsp:nvSpPr>
      <dsp:spPr>
        <a:xfrm>
          <a:off x="3147915" y="792290"/>
          <a:ext cx="4219769" cy="4219769"/>
        </a:xfrm>
        <a:custGeom>
          <a:avLst/>
          <a:gdLst/>
          <a:ahLst/>
          <a:cxnLst/>
          <a:rect l="0" t="0" r="0" b="0"/>
          <a:pathLst>
            <a:path>
              <a:moveTo>
                <a:pt x="3492359" y="516028"/>
              </a:moveTo>
              <a:arcTo wR="2109884" hR="2109884" stAng="18656258" swAng="3342261"/>
            </a:path>
          </a:pathLst>
        </a:custGeom>
        <a:no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4B5AFD16-F26A-4905-B1CE-647BB5F49D73}">
      <dsp:nvSpPr>
        <dsp:cNvPr id="0" name=""/>
        <dsp:cNvSpPr/>
      </dsp:nvSpPr>
      <dsp:spPr>
        <a:xfrm>
          <a:off x="5868120" y="3166137"/>
          <a:ext cx="2433786" cy="1581961"/>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Он может быть выдан на самого векселедателя.</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5945345" y="3243362"/>
        <a:ext cx="2279336" cy="1427511"/>
      </dsp:txXfrm>
    </dsp:sp>
    <dsp:sp modelId="{24A8606D-DFFA-4613-8DAA-D8FA56B7B042}">
      <dsp:nvSpPr>
        <dsp:cNvPr id="0" name=""/>
        <dsp:cNvSpPr/>
      </dsp:nvSpPr>
      <dsp:spPr>
        <a:xfrm>
          <a:off x="3147915" y="792290"/>
          <a:ext cx="4219769" cy="4219769"/>
        </a:xfrm>
        <a:custGeom>
          <a:avLst/>
          <a:gdLst/>
          <a:ahLst/>
          <a:cxnLst/>
          <a:rect l="0" t="0" r="0" b="0"/>
          <a:pathLst>
            <a:path>
              <a:moveTo>
                <a:pt x="3113809" y="3965619"/>
              </a:moveTo>
              <a:arcTo wR="2109884" hR="2109884" stAng="3695236" swAng="3409528"/>
            </a:path>
          </a:pathLst>
        </a:custGeom>
        <a:noFill/>
        <a:ln w="6350" cap="flat" cmpd="sng" algn="ctr">
          <a:solidFill>
            <a:schemeClr val="accent3">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497FD2B7-AFCC-4589-B058-4DB851026382}">
      <dsp:nvSpPr>
        <dsp:cNvPr id="0" name=""/>
        <dsp:cNvSpPr/>
      </dsp:nvSpPr>
      <dsp:spPr>
        <a:xfrm>
          <a:off x="2213692" y="3166137"/>
          <a:ext cx="2433786" cy="1581961"/>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Он может быть выдан за счет третьего лица.</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2290917" y="3243362"/>
        <a:ext cx="2279336" cy="1427511"/>
      </dsp:txXfrm>
    </dsp:sp>
    <dsp:sp modelId="{6FF1A952-F237-4263-AB60-40DC5A451ADB}">
      <dsp:nvSpPr>
        <dsp:cNvPr id="0" name=""/>
        <dsp:cNvSpPr/>
      </dsp:nvSpPr>
      <dsp:spPr>
        <a:xfrm>
          <a:off x="3147915" y="792290"/>
          <a:ext cx="4219769" cy="4219769"/>
        </a:xfrm>
        <a:custGeom>
          <a:avLst/>
          <a:gdLst/>
          <a:ahLst/>
          <a:cxnLst/>
          <a:rect l="0" t="0" r="0" b="0"/>
          <a:pathLst>
            <a:path>
              <a:moveTo>
                <a:pt x="14160" y="2353924"/>
              </a:moveTo>
              <a:arcTo wR="2109884" hR="2109884" stAng="10401482" swAng="3342261"/>
            </a:path>
          </a:pathLst>
        </a:custGeom>
        <a:noFill/>
        <a:ln w="6350" cap="flat" cmpd="sng" algn="ctr">
          <a:solidFill>
            <a:schemeClr val="accent4">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BC6AB1-C933-4B42-A092-5E97016AFC98}">
      <dsp:nvSpPr>
        <dsp:cNvPr id="0" name=""/>
        <dsp:cNvSpPr/>
      </dsp:nvSpPr>
      <dsp:spPr>
        <a:xfrm>
          <a:off x="2983110" y="2483"/>
          <a:ext cx="6225777" cy="7140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just" defTabSz="755650">
            <a:lnSpc>
              <a:spcPct val="90000"/>
            </a:lnSpc>
            <a:spcBef>
              <a:spcPct val="0"/>
            </a:spcBef>
            <a:spcAft>
              <a:spcPct val="35000"/>
            </a:spcAft>
          </a:pPr>
          <a:r>
            <a:rPr lang="ru-RU" sz="1700" b="0" kern="1200" dirty="0">
              <a:latin typeface="Times New Roman" panose="02020603050405020304" pitchFamily="18" charset="0"/>
              <a:cs typeface="Times New Roman" panose="02020603050405020304" pitchFamily="18" charset="0"/>
            </a:rPr>
            <a:t>Переводный вексель может подлежать оплате в месте жительства третьего лица или в том же месте, где находится место жительства плательщика, или в каком-либо другом месте.</a:t>
          </a:r>
        </a:p>
      </dsp:txBody>
      <dsp:txXfrm>
        <a:off x="2983110" y="2483"/>
        <a:ext cx="6225777" cy="714034"/>
      </dsp:txXfrm>
    </dsp:sp>
    <dsp:sp modelId="{205C0DBE-F316-4EF8-93D4-9E290A091DD6}">
      <dsp:nvSpPr>
        <dsp:cNvPr id="0" name=""/>
        <dsp:cNvSpPr/>
      </dsp:nvSpPr>
      <dsp:spPr>
        <a:xfrm>
          <a:off x="2983110" y="716517"/>
          <a:ext cx="830103" cy="138350"/>
        </a:xfrm>
        <a:prstGeom prst="parallelogram">
          <a:avLst>
            <a:gd name="adj" fmla="val 14084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6350" cap="flat" cmpd="sng" algn="ctr">
          <a:solidFill>
            <a:schemeClr val="accent4">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35EB6EE-E566-4CB7-BD4F-B58A53CC73A5}">
      <dsp:nvSpPr>
        <dsp:cNvPr id="0" name=""/>
        <dsp:cNvSpPr/>
      </dsp:nvSpPr>
      <dsp:spPr>
        <a:xfrm>
          <a:off x="3861637" y="716517"/>
          <a:ext cx="830103" cy="138350"/>
        </a:xfrm>
        <a:prstGeom prst="parallelogram">
          <a:avLst>
            <a:gd name="adj" fmla="val 140840"/>
          </a:avLst>
        </a:prstGeom>
        <a:gradFill rotWithShape="0">
          <a:gsLst>
            <a:gs pos="0">
              <a:schemeClr val="accent4">
                <a:hueOff val="253553"/>
                <a:satOff val="-1170"/>
                <a:lumOff val="43"/>
                <a:alphaOff val="0"/>
                <a:satMod val="103000"/>
                <a:lumMod val="102000"/>
                <a:tint val="94000"/>
              </a:schemeClr>
            </a:gs>
            <a:gs pos="50000">
              <a:schemeClr val="accent4">
                <a:hueOff val="253553"/>
                <a:satOff val="-1170"/>
                <a:lumOff val="43"/>
                <a:alphaOff val="0"/>
                <a:satMod val="110000"/>
                <a:lumMod val="100000"/>
                <a:shade val="100000"/>
              </a:schemeClr>
            </a:gs>
            <a:gs pos="100000">
              <a:schemeClr val="accent4">
                <a:hueOff val="253553"/>
                <a:satOff val="-1170"/>
                <a:lumOff val="43"/>
                <a:alphaOff val="0"/>
                <a:lumMod val="99000"/>
                <a:satMod val="120000"/>
                <a:shade val="78000"/>
              </a:schemeClr>
            </a:gs>
          </a:gsLst>
          <a:lin ang="5400000" scaled="0"/>
        </a:gradFill>
        <a:ln w="6350" cap="flat" cmpd="sng" algn="ctr">
          <a:solidFill>
            <a:schemeClr val="accent4">
              <a:hueOff val="253553"/>
              <a:satOff val="-1170"/>
              <a:lumOff val="43"/>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D25BE07-01F2-4902-BBE1-894C49968099}">
      <dsp:nvSpPr>
        <dsp:cNvPr id="0" name=""/>
        <dsp:cNvSpPr/>
      </dsp:nvSpPr>
      <dsp:spPr>
        <a:xfrm>
          <a:off x="4740163" y="716517"/>
          <a:ext cx="830103" cy="138350"/>
        </a:xfrm>
        <a:prstGeom prst="parallelogram">
          <a:avLst>
            <a:gd name="adj" fmla="val 140840"/>
          </a:avLst>
        </a:prstGeom>
        <a:gradFill rotWithShape="0">
          <a:gsLst>
            <a:gs pos="0">
              <a:schemeClr val="accent4">
                <a:hueOff val="507107"/>
                <a:satOff val="-2340"/>
                <a:lumOff val="86"/>
                <a:alphaOff val="0"/>
                <a:satMod val="103000"/>
                <a:lumMod val="102000"/>
                <a:tint val="94000"/>
              </a:schemeClr>
            </a:gs>
            <a:gs pos="50000">
              <a:schemeClr val="accent4">
                <a:hueOff val="507107"/>
                <a:satOff val="-2340"/>
                <a:lumOff val="86"/>
                <a:alphaOff val="0"/>
                <a:satMod val="110000"/>
                <a:lumMod val="100000"/>
                <a:shade val="100000"/>
              </a:schemeClr>
            </a:gs>
            <a:gs pos="100000">
              <a:schemeClr val="accent4">
                <a:hueOff val="507107"/>
                <a:satOff val="-2340"/>
                <a:lumOff val="86"/>
                <a:alphaOff val="0"/>
                <a:lumMod val="99000"/>
                <a:satMod val="120000"/>
                <a:shade val="78000"/>
              </a:schemeClr>
            </a:gs>
          </a:gsLst>
          <a:lin ang="5400000" scaled="0"/>
        </a:gradFill>
        <a:ln w="6350" cap="flat" cmpd="sng" algn="ctr">
          <a:solidFill>
            <a:schemeClr val="accent4">
              <a:hueOff val="507107"/>
              <a:satOff val="-2340"/>
              <a:lumOff val="86"/>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9F01C58-C58E-4CEF-BBA5-7FF21A5C3635}">
      <dsp:nvSpPr>
        <dsp:cNvPr id="0" name=""/>
        <dsp:cNvSpPr/>
      </dsp:nvSpPr>
      <dsp:spPr>
        <a:xfrm>
          <a:off x="5618689" y="716517"/>
          <a:ext cx="830103" cy="138350"/>
        </a:xfrm>
        <a:prstGeom prst="parallelogram">
          <a:avLst>
            <a:gd name="adj" fmla="val 140840"/>
          </a:avLst>
        </a:prstGeom>
        <a:gradFill rotWithShape="0">
          <a:gsLst>
            <a:gs pos="0">
              <a:schemeClr val="accent4">
                <a:hueOff val="760660"/>
                <a:satOff val="-3510"/>
                <a:lumOff val="129"/>
                <a:alphaOff val="0"/>
                <a:satMod val="103000"/>
                <a:lumMod val="102000"/>
                <a:tint val="94000"/>
              </a:schemeClr>
            </a:gs>
            <a:gs pos="50000">
              <a:schemeClr val="accent4">
                <a:hueOff val="760660"/>
                <a:satOff val="-3510"/>
                <a:lumOff val="129"/>
                <a:alphaOff val="0"/>
                <a:satMod val="110000"/>
                <a:lumMod val="100000"/>
                <a:shade val="100000"/>
              </a:schemeClr>
            </a:gs>
            <a:gs pos="100000">
              <a:schemeClr val="accent4">
                <a:hueOff val="760660"/>
                <a:satOff val="-3510"/>
                <a:lumOff val="129"/>
                <a:alphaOff val="0"/>
                <a:lumMod val="99000"/>
                <a:satMod val="120000"/>
                <a:shade val="78000"/>
              </a:schemeClr>
            </a:gs>
          </a:gsLst>
          <a:lin ang="5400000" scaled="0"/>
        </a:gradFill>
        <a:ln w="6350" cap="flat" cmpd="sng" algn="ctr">
          <a:solidFill>
            <a:schemeClr val="accent4">
              <a:hueOff val="760660"/>
              <a:satOff val="-3510"/>
              <a:lumOff val="129"/>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7B5953F-6BCC-4946-B12A-8E3FF498215F}">
      <dsp:nvSpPr>
        <dsp:cNvPr id="0" name=""/>
        <dsp:cNvSpPr/>
      </dsp:nvSpPr>
      <dsp:spPr>
        <a:xfrm>
          <a:off x="6497216" y="716517"/>
          <a:ext cx="830103" cy="138350"/>
        </a:xfrm>
        <a:prstGeom prst="parallelogram">
          <a:avLst>
            <a:gd name="adj" fmla="val 140840"/>
          </a:avLst>
        </a:prstGeom>
        <a:gradFill rotWithShape="0">
          <a:gsLst>
            <a:gs pos="0">
              <a:schemeClr val="accent4">
                <a:hueOff val="1014214"/>
                <a:satOff val="-4680"/>
                <a:lumOff val="172"/>
                <a:alphaOff val="0"/>
                <a:satMod val="103000"/>
                <a:lumMod val="102000"/>
                <a:tint val="94000"/>
              </a:schemeClr>
            </a:gs>
            <a:gs pos="50000">
              <a:schemeClr val="accent4">
                <a:hueOff val="1014214"/>
                <a:satOff val="-4680"/>
                <a:lumOff val="172"/>
                <a:alphaOff val="0"/>
                <a:satMod val="110000"/>
                <a:lumMod val="100000"/>
                <a:shade val="100000"/>
              </a:schemeClr>
            </a:gs>
            <a:gs pos="100000">
              <a:schemeClr val="accent4">
                <a:hueOff val="1014214"/>
                <a:satOff val="-4680"/>
                <a:lumOff val="172"/>
                <a:alphaOff val="0"/>
                <a:lumMod val="99000"/>
                <a:satMod val="120000"/>
                <a:shade val="78000"/>
              </a:schemeClr>
            </a:gs>
          </a:gsLst>
          <a:lin ang="5400000" scaled="0"/>
        </a:gradFill>
        <a:ln w="6350" cap="flat" cmpd="sng" algn="ctr">
          <a:solidFill>
            <a:schemeClr val="accent4">
              <a:hueOff val="1014214"/>
              <a:satOff val="-4680"/>
              <a:lumOff val="17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964C4DF-C6E7-42ED-9B0E-660FF31D78C8}">
      <dsp:nvSpPr>
        <dsp:cNvPr id="0" name=""/>
        <dsp:cNvSpPr/>
      </dsp:nvSpPr>
      <dsp:spPr>
        <a:xfrm>
          <a:off x="7375742" y="716517"/>
          <a:ext cx="830103" cy="138350"/>
        </a:xfrm>
        <a:prstGeom prst="parallelogram">
          <a:avLst>
            <a:gd name="adj" fmla="val 140840"/>
          </a:avLst>
        </a:prstGeom>
        <a:gradFill rotWithShape="0">
          <a:gsLst>
            <a:gs pos="0">
              <a:schemeClr val="accent4">
                <a:hueOff val="1267767"/>
                <a:satOff val="-5850"/>
                <a:lumOff val="215"/>
                <a:alphaOff val="0"/>
                <a:satMod val="103000"/>
                <a:lumMod val="102000"/>
                <a:tint val="94000"/>
              </a:schemeClr>
            </a:gs>
            <a:gs pos="50000">
              <a:schemeClr val="accent4">
                <a:hueOff val="1267767"/>
                <a:satOff val="-5850"/>
                <a:lumOff val="215"/>
                <a:alphaOff val="0"/>
                <a:satMod val="110000"/>
                <a:lumMod val="100000"/>
                <a:shade val="100000"/>
              </a:schemeClr>
            </a:gs>
            <a:gs pos="100000">
              <a:schemeClr val="accent4">
                <a:hueOff val="1267767"/>
                <a:satOff val="-5850"/>
                <a:lumOff val="215"/>
                <a:alphaOff val="0"/>
                <a:lumMod val="99000"/>
                <a:satMod val="120000"/>
                <a:shade val="78000"/>
              </a:schemeClr>
            </a:gs>
          </a:gsLst>
          <a:lin ang="5400000" scaled="0"/>
        </a:gradFill>
        <a:ln w="6350" cap="flat" cmpd="sng" algn="ctr">
          <a:solidFill>
            <a:schemeClr val="accent4">
              <a:hueOff val="1267767"/>
              <a:satOff val="-5850"/>
              <a:lumOff val="215"/>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4C2E21C-4603-4085-B3A6-6DBDB27E0C41}">
      <dsp:nvSpPr>
        <dsp:cNvPr id="0" name=""/>
        <dsp:cNvSpPr/>
      </dsp:nvSpPr>
      <dsp:spPr>
        <a:xfrm>
          <a:off x="8254269" y="716517"/>
          <a:ext cx="830103" cy="138350"/>
        </a:xfrm>
        <a:prstGeom prst="parallelogram">
          <a:avLst>
            <a:gd name="adj" fmla="val 140840"/>
          </a:avLst>
        </a:prstGeom>
        <a:gradFill rotWithShape="0">
          <a:gsLst>
            <a:gs pos="0">
              <a:schemeClr val="accent4">
                <a:hueOff val="1521321"/>
                <a:satOff val="-7020"/>
                <a:lumOff val="258"/>
                <a:alphaOff val="0"/>
                <a:satMod val="103000"/>
                <a:lumMod val="102000"/>
                <a:tint val="94000"/>
              </a:schemeClr>
            </a:gs>
            <a:gs pos="50000">
              <a:schemeClr val="accent4">
                <a:hueOff val="1521321"/>
                <a:satOff val="-7020"/>
                <a:lumOff val="258"/>
                <a:alphaOff val="0"/>
                <a:satMod val="110000"/>
                <a:lumMod val="100000"/>
                <a:shade val="100000"/>
              </a:schemeClr>
            </a:gs>
            <a:gs pos="100000">
              <a:schemeClr val="accent4">
                <a:hueOff val="1521321"/>
                <a:satOff val="-7020"/>
                <a:lumOff val="258"/>
                <a:alphaOff val="0"/>
                <a:lumMod val="99000"/>
                <a:satMod val="120000"/>
                <a:shade val="78000"/>
              </a:schemeClr>
            </a:gs>
          </a:gsLst>
          <a:lin ang="5400000" scaled="0"/>
        </a:gradFill>
        <a:ln w="6350" cap="flat" cmpd="sng" algn="ctr">
          <a:solidFill>
            <a:schemeClr val="accent4">
              <a:hueOff val="1521321"/>
              <a:satOff val="-7020"/>
              <a:lumOff val="258"/>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FA7198C-9A3F-4463-8B89-E0EBDF4DB288}">
      <dsp:nvSpPr>
        <dsp:cNvPr id="0" name=""/>
        <dsp:cNvSpPr/>
      </dsp:nvSpPr>
      <dsp:spPr>
        <a:xfrm>
          <a:off x="2983110" y="917126"/>
          <a:ext cx="6225777" cy="1067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just" defTabSz="755650">
            <a:lnSpc>
              <a:spcPct val="90000"/>
            </a:lnSpc>
            <a:spcBef>
              <a:spcPct val="0"/>
            </a:spcBef>
            <a:spcAft>
              <a:spcPct val="35000"/>
            </a:spcAft>
          </a:pPr>
          <a:r>
            <a:rPr lang="ru-RU" sz="1700" b="0" kern="1200" dirty="0">
              <a:latin typeface="Times New Roman" panose="02020603050405020304" pitchFamily="18" charset="0"/>
              <a:cs typeface="Times New Roman" panose="02020603050405020304" pitchFamily="18" charset="0"/>
            </a:rPr>
            <a:t>В переводном векселе, который подлежит оплате сроком по предъявлении или в определенное время после предъявления, векселедатель может обусловить, что на сумму векселя будут начисляться проценты. Во всяком другом переводном векселе такое условие считается ненаписанным.</a:t>
          </a:r>
          <a:endParaRPr lang="en-US" sz="1700" b="0" kern="1200" dirty="0">
            <a:latin typeface="Times New Roman" panose="02020603050405020304" pitchFamily="18" charset="0"/>
            <a:cs typeface="Times New Roman" panose="02020603050405020304" pitchFamily="18" charset="0"/>
          </a:endParaRPr>
        </a:p>
      </dsp:txBody>
      <dsp:txXfrm>
        <a:off x="2983110" y="917126"/>
        <a:ext cx="6225777" cy="1067375"/>
      </dsp:txXfrm>
    </dsp:sp>
    <dsp:sp modelId="{BA56F1D2-3806-49BD-9657-CE6A34788362}">
      <dsp:nvSpPr>
        <dsp:cNvPr id="0" name=""/>
        <dsp:cNvSpPr/>
      </dsp:nvSpPr>
      <dsp:spPr>
        <a:xfrm>
          <a:off x="2983110" y="1984501"/>
          <a:ext cx="830103" cy="138350"/>
        </a:xfrm>
        <a:prstGeom prst="parallelogram">
          <a:avLst>
            <a:gd name="adj" fmla="val 140840"/>
          </a:avLst>
        </a:prstGeom>
        <a:gradFill rotWithShape="0">
          <a:gsLst>
            <a:gs pos="0">
              <a:schemeClr val="accent4">
                <a:hueOff val="1774874"/>
                <a:satOff val="-8190"/>
                <a:lumOff val="301"/>
                <a:alphaOff val="0"/>
                <a:satMod val="103000"/>
                <a:lumMod val="102000"/>
                <a:tint val="94000"/>
              </a:schemeClr>
            </a:gs>
            <a:gs pos="50000">
              <a:schemeClr val="accent4">
                <a:hueOff val="1774874"/>
                <a:satOff val="-8190"/>
                <a:lumOff val="301"/>
                <a:alphaOff val="0"/>
                <a:satMod val="110000"/>
                <a:lumMod val="100000"/>
                <a:shade val="100000"/>
              </a:schemeClr>
            </a:gs>
            <a:gs pos="100000">
              <a:schemeClr val="accent4">
                <a:hueOff val="1774874"/>
                <a:satOff val="-8190"/>
                <a:lumOff val="301"/>
                <a:alphaOff val="0"/>
                <a:lumMod val="99000"/>
                <a:satMod val="120000"/>
                <a:shade val="78000"/>
              </a:schemeClr>
            </a:gs>
          </a:gsLst>
          <a:lin ang="5400000" scaled="0"/>
        </a:gradFill>
        <a:ln w="6350" cap="flat" cmpd="sng" algn="ctr">
          <a:solidFill>
            <a:schemeClr val="accent4">
              <a:hueOff val="1774874"/>
              <a:satOff val="-8190"/>
              <a:lumOff val="301"/>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B46FB7F-5439-4E4D-AA24-1C51FEFFF48E}">
      <dsp:nvSpPr>
        <dsp:cNvPr id="0" name=""/>
        <dsp:cNvSpPr/>
      </dsp:nvSpPr>
      <dsp:spPr>
        <a:xfrm>
          <a:off x="3861637" y="1984501"/>
          <a:ext cx="830103" cy="138350"/>
        </a:xfrm>
        <a:prstGeom prst="parallelogram">
          <a:avLst>
            <a:gd name="adj" fmla="val 140840"/>
          </a:avLst>
        </a:prstGeom>
        <a:gradFill rotWithShape="0">
          <a:gsLst>
            <a:gs pos="0">
              <a:schemeClr val="accent4">
                <a:hueOff val="2028428"/>
                <a:satOff val="-9360"/>
                <a:lumOff val="344"/>
                <a:alphaOff val="0"/>
                <a:satMod val="103000"/>
                <a:lumMod val="102000"/>
                <a:tint val="94000"/>
              </a:schemeClr>
            </a:gs>
            <a:gs pos="50000">
              <a:schemeClr val="accent4">
                <a:hueOff val="2028428"/>
                <a:satOff val="-9360"/>
                <a:lumOff val="344"/>
                <a:alphaOff val="0"/>
                <a:satMod val="110000"/>
                <a:lumMod val="100000"/>
                <a:shade val="100000"/>
              </a:schemeClr>
            </a:gs>
            <a:gs pos="100000">
              <a:schemeClr val="accent4">
                <a:hueOff val="2028428"/>
                <a:satOff val="-9360"/>
                <a:lumOff val="344"/>
                <a:alphaOff val="0"/>
                <a:lumMod val="99000"/>
                <a:satMod val="120000"/>
                <a:shade val="78000"/>
              </a:schemeClr>
            </a:gs>
          </a:gsLst>
          <a:lin ang="5400000" scaled="0"/>
        </a:gradFill>
        <a:ln w="6350" cap="flat" cmpd="sng" algn="ctr">
          <a:solidFill>
            <a:schemeClr val="accent4">
              <a:hueOff val="2028428"/>
              <a:satOff val="-9360"/>
              <a:lumOff val="344"/>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7088913-0655-4D8E-B85C-0D6CC71B75FD}">
      <dsp:nvSpPr>
        <dsp:cNvPr id="0" name=""/>
        <dsp:cNvSpPr/>
      </dsp:nvSpPr>
      <dsp:spPr>
        <a:xfrm>
          <a:off x="4740163" y="1984501"/>
          <a:ext cx="830103" cy="138350"/>
        </a:xfrm>
        <a:prstGeom prst="parallelogram">
          <a:avLst>
            <a:gd name="adj" fmla="val 140840"/>
          </a:avLst>
        </a:prstGeom>
        <a:gradFill rotWithShape="0">
          <a:gsLst>
            <a:gs pos="0">
              <a:schemeClr val="accent4">
                <a:hueOff val="2281981"/>
                <a:satOff val="-10530"/>
                <a:lumOff val="387"/>
                <a:alphaOff val="0"/>
                <a:satMod val="103000"/>
                <a:lumMod val="102000"/>
                <a:tint val="94000"/>
              </a:schemeClr>
            </a:gs>
            <a:gs pos="50000">
              <a:schemeClr val="accent4">
                <a:hueOff val="2281981"/>
                <a:satOff val="-10530"/>
                <a:lumOff val="387"/>
                <a:alphaOff val="0"/>
                <a:satMod val="110000"/>
                <a:lumMod val="100000"/>
                <a:shade val="100000"/>
              </a:schemeClr>
            </a:gs>
            <a:gs pos="100000">
              <a:schemeClr val="accent4">
                <a:hueOff val="2281981"/>
                <a:satOff val="-10530"/>
                <a:lumOff val="387"/>
                <a:alphaOff val="0"/>
                <a:lumMod val="99000"/>
                <a:satMod val="120000"/>
                <a:shade val="78000"/>
              </a:schemeClr>
            </a:gs>
          </a:gsLst>
          <a:lin ang="5400000" scaled="0"/>
        </a:gradFill>
        <a:ln w="6350" cap="flat" cmpd="sng" algn="ctr">
          <a:solidFill>
            <a:schemeClr val="accent4">
              <a:hueOff val="2281981"/>
              <a:satOff val="-10530"/>
              <a:lumOff val="38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4E96984-51EF-4348-9CA9-1886758D6A7F}">
      <dsp:nvSpPr>
        <dsp:cNvPr id="0" name=""/>
        <dsp:cNvSpPr/>
      </dsp:nvSpPr>
      <dsp:spPr>
        <a:xfrm>
          <a:off x="5618689" y="1984501"/>
          <a:ext cx="830103" cy="138350"/>
        </a:xfrm>
        <a:prstGeom prst="parallelogram">
          <a:avLst>
            <a:gd name="adj" fmla="val 140840"/>
          </a:avLst>
        </a:prstGeom>
        <a:gradFill rotWithShape="0">
          <a:gsLst>
            <a:gs pos="0">
              <a:schemeClr val="accent4">
                <a:hueOff val="2535535"/>
                <a:satOff val="-11700"/>
                <a:lumOff val="430"/>
                <a:alphaOff val="0"/>
                <a:satMod val="103000"/>
                <a:lumMod val="102000"/>
                <a:tint val="94000"/>
              </a:schemeClr>
            </a:gs>
            <a:gs pos="50000">
              <a:schemeClr val="accent4">
                <a:hueOff val="2535535"/>
                <a:satOff val="-11700"/>
                <a:lumOff val="430"/>
                <a:alphaOff val="0"/>
                <a:satMod val="110000"/>
                <a:lumMod val="100000"/>
                <a:shade val="100000"/>
              </a:schemeClr>
            </a:gs>
            <a:gs pos="100000">
              <a:schemeClr val="accent4">
                <a:hueOff val="2535535"/>
                <a:satOff val="-11700"/>
                <a:lumOff val="430"/>
                <a:alphaOff val="0"/>
                <a:lumMod val="99000"/>
                <a:satMod val="120000"/>
                <a:shade val="78000"/>
              </a:schemeClr>
            </a:gs>
          </a:gsLst>
          <a:lin ang="5400000" scaled="0"/>
        </a:gradFill>
        <a:ln w="6350" cap="flat" cmpd="sng" algn="ctr">
          <a:solidFill>
            <a:schemeClr val="accent4">
              <a:hueOff val="2535535"/>
              <a:satOff val="-11700"/>
              <a:lumOff val="43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72C708F-0AB5-409E-80EF-73C87F7A2E9F}">
      <dsp:nvSpPr>
        <dsp:cNvPr id="0" name=""/>
        <dsp:cNvSpPr/>
      </dsp:nvSpPr>
      <dsp:spPr>
        <a:xfrm>
          <a:off x="6497216" y="1984501"/>
          <a:ext cx="830103" cy="138350"/>
        </a:xfrm>
        <a:prstGeom prst="parallelogram">
          <a:avLst>
            <a:gd name="adj" fmla="val 140840"/>
          </a:avLst>
        </a:prstGeom>
        <a:gradFill rotWithShape="0">
          <a:gsLst>
            <a:gs pos="0">
              <a:schemeClr val="accent4">
                <a:hueOff val="2789088"/>
                <a:satOff val="-12869"/>
                <a:lumOff val="474"/>
                <a:alphaOff val="0"/>
                <a:satMod val="103000"/>
                <a:lumMod val="102000"/>
                <a:tint val="94000"/>
              </a:schemeClr>
            </a:gs>
            <a:gs pos="50000">
              <a:schemeClr val="accent4">
                <a:hueOff val="2789088"/>
                <a:satOff val="-12869"/>
                <a:lumOff val="474"/>
                <a:alphaOff val="0"/>
                <a:satMod val="110000"/>
                <a:lumMod val="100000"/>
                <a:shade val="100000"/>
              </a:schemeClr>
            </a:gs>
            <a:gs pos="100000">
              <a:schemeClr val="accent4">
                <a:hueOff val="2789088"/>
                <a:satOff val="-12869"/>
                <a:lumOff val="474"/>
                <a:alphaOff val="0"/>
                <a:lumMod val="99000"/>
                <a:satMod val="120000"/>
                <a:shade val="78000"/>
              </a:schemeClr>
            </a:gs>
          </a:gsLst>
          <a:lin ang="5400000" scaled="0"/>
        </a:gradFill>
        <a:ln w="6350" cap="flat" cmpd="sng" algn="ctr">
          <a:solidFill>
            <a:schemeClr val="accent4">
              <a:hueOff val="2789088"/>
              <a:satOff val="-12869"/>
              <a:lumOff val="474"/>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664962F-C09B-4FA6-B52A-41300F2A1CF8}">
      <dsp:nvSpPr>
        <dsp:cNvPr id="0" name=""/>
        <dsp:cNvSpPr/>
      </dsp:nvSpPr>
      <dsp:spPr>
        <a:xfrm>
          <a:off x="7375742" y="1984501"/>
          <a:ext cx="830103" cy="138350"/>
        </a:xfrm>
        <a:prstGeom prst="parallelogram">
          <a:avLst>
            <a:gd name="adj" fmla="val 140840"/>
          </a:avLst>
        </a:prstGeom>
        <a:gradFill rotWithShape="0">
          <a:gsLst>
            <a:gs pos="0">
              <a:schemeClr val="accent4">
                <a:hueOff val="3042642"/>
                <a:satOff val="-14039"/>
                <a:lumOff val="517"/>
                <a:alphaOff val="0"/>
                <a:satMod val="103000"/>
                <a:lumMod val="102000"/>
                <a:tint val="94000"/>
              </a:schemeClr>
            </a:gs>
            <a:gs pos="50000">
              <a:schemeClr val="accent4">
                <a:hueOff val="3042642"/>
                <a:satOff val="-14039"/>
                <a:lumOff val="517"/>
                <a:alphaOff val="0"/>
                <a:satMod val="110000"/>
                <a:lumMod val="100000"/>
                <a:shade val="100000"/>
              </a:schemeClr>
            </a:gs>
            <a:gs pos="100000">
              <a:schemeClr val="accent4">
                <a:hueOff val="3042642"/>
                <a:satOff val="-14039"/>
                <a:lumOff val="517"/>
                <a:alphaOff val="0"/>
                <a:lumMod val="99000"/>
                <a:satMod val="120000"/>
                <a:shade val="78000"/>
              </a:schemeClr>
            </a:gs>
          </a:gsLst>
          <a:lin ang="5400000" scaled="0"/>
        </a:gradFill>
        <a:ln w="6350" cap="flat" cmpd="sng" algn="ctr">
          <a:solidFill>
            <a:schemeClr val="accent4">
              <a:hueOff val="3042642"/>
              <a:satOff val="-14039"/>
              <a:lumOff val="51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D5DA04D-2533-4F50-9C72-FB34082F8062}">
      <dsp:nvSpPr>
        <dsp:cNvPr id="0" name=""/>
        <dsp:cNvSpPr/>
      </dsp:nvSpPr>
      <dsp:spPr>
        <a:xfrm>
          <a:off x="8254269" y="1984501"/>
          <a:ext cx="830103" cy="138350"/>
        </a:xfrm>
        <a:prstGeom prst="parallelogram">
          <a:avLst>
            <a:gd name="adj" fmla="val 140840"/>
          </a:avLst>
        </a:prstGeom>
        <a:gradFill rotWithShape="0">
          <a:gsLst>
            <a:gs pos="0">
              <a:schemeClr val="accent4">
                <a:hueOff val="3296195"/>
                <a:satOff val="-15209"/>
                <a:lumOff val="560"/>
                <a:alphaOff val="0"/>
                <a:satMod val="103000"/>
                <a:lumMod val="102000"/>
                <a:tint val="94000"/>
              </a:schemeClr>
            </a:gs>
            <a:gs pos="50000">
              <a:schemeClr val="accent4">
                <a:hueOff val="3296195"/>
                <a:satOff val="-15209"/>
                <a:lumOff val="560"/>
                <a:alphaOff val="0"/>
                <a:satMod val="110000"/>
                <a:lumMod val="100000"/>
                <a:shade val="100000"/>
              </a:schemeClr>
            </a:gs>
            <a:gs pos="100000">
              <a:schemeClr val="accent4">
                <a:hueOff val="3296195"/>
                <a:satOff val="-15209"/>
                <a:lumOff val="560"/>
                <a:alphaOff val="0"/>
                <a:lumMod val="99000"/>
                <a:satMod val="120000"/>
                <a:shade val="78000"/>
              </a:schemeClr>
            </a:gs>
          </a:gsLst>
          <a:lin ang="5400000" scaled="0"/>
        </a:gradFill>
        <a:ln w="6350" cap="flat" cmpd="sng" algn="ctr">
          <a:solidFill>
            <a:schemeClr val="accent4">
              <a:hueOff val="3296195"/>
              <a:satOff val="-15209"/>
              <a:lumOff val="56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18DCA6F-61AA-4250-AB6A-77F54FBF6ECE}">
      <dsp:nvSpPr>
        <dsp:cNvPr id="0" name=""/>
        <dsp:cNvSpPr/>
      </dsp:nvSpPr>
      <dsp:spPr>
        <a:xfrm>
          <a:off x="2983110" y="2185110"/>
          <a:ext cx="6225777" cy="5659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just" defTabSz="755650">
            <a:lnSpc>
              <a:spcPct val="90000"/>
            </a:lnSpc>
            <a:spcBef>
              <a:spcPct val="0"/>
            </a:spcBef>
            <a:spcAft>
              <a:spcPct val="35000"/>
            </a:spcAft>
          </a:pPr>
          <a:r>
            <a:rPr lang="ru-RU" sz="1700" b="0" kern="1200">
              <a:latin typeface="Times New Roman" panose="02020603050405020304" pitchFamily="18" charset="0"/>
              <a:cs typeface="Times New Roman" panose="02020603050405020304" pitchFamily="18" charset="0"/>
            </a:rPr>
            <a:t>Процентная ставка должна быть указана в векселе; при отсутствии такого указания условие считается ненаписанным.</a:t>
          </a:r>
          <a:endParaRPr lang="en-US" sz="1700" b="0" kern="1200">
            <a:latin typeface="Times New Roman" panose="02020603050405020304" pitchFamily="18" charset="0"/>
            <a:cs typeface="Times New Roman" panose="02020603050405020304" pitchFamily="18" charset="0"/>
          </a:endParaRPr>
        </a:p>
      </dsp:txBody>
      <dsp:txXfrm>
        <a:off x="2983110" y="2185110"/>
        <a:ext cx="6225777" cy="565979"/>
      </dsp:txXfrm>
    </dsp:sp>
    <dsp:sp modelId="{39F01850-F3BF-4ECA-959F-C5DCAFF44F38}">
      <dsp:nvSpPr>
        <dsp:cNvPr id="0" name=""/>
        <dsp:cNvSpPr/>
      </dsp:nvSpPr>
      <dsp:spPr>
        <a:xfrm>
          <a:off x="2983110" y="2751090"/>
          <a:ext cx="830103" cy="138350"/>
        </a:xfrm>
        <a:prstGeom prst="parallelogram">
          <a:avLst>
            <a:gd name="adj" fmla="val 140840"/>
          </a:avLst>
        </a:prstGeom>
        <a:gradFill rotWithShape="0">
          <a:gsLst>
            <a:gs pos="0">
              <a:schemeClr val="accent4">
                <a:hueOff val="3549749"/>
                <a:satOff val="-16379"/>
                <a:lumOff val="603"/>
                <a:alphaOff val="0"/>
                <a:satMod val="103000"/>
                <a:lumMod val="102000"/>
                <a:tint val="94000"/>
              </a:schemeClr>
            </a:gs>
            <a:gs pos="50000">
              <a:schemeClr val="accent4">
                <a:hueOff val="3549749"/>
                <a:satOff val="-16379"/>
                <a:lumOff val="603"/>
                <a:alphaOff val="0"/>
                <a:satMod val="110000"/>
                <a:lumMod val="100000"/>
                <a:shade val="100000"/>
              </a:schemeClr>
            </a:gs>
            <a:gs pos="100000">
              <a:schemeClr val="accent4">
                <a:hueOff val="3549749"/>
                <a:satOff val="-16379"/>
                <a:lumOff val="603"/>
                <a:alphaOff val="0"/>
                <a:lumMod val="99000"/>
                <a:satMod val="120000"/>
                <a:shade val="78000"/>
              </a:schemeClr>
            </a:gs>
          </a:gsLst>
          <a:lin ang="5400000" scaled="0"/>
        </a:gradFill>
        <a:ln w="6350" cap="flat" cmpd="sng" algn="ctr">
          <a:solidFill>
            <a:schemeClr val="accent4">
              <a:hueOff val="3549749"/>
              <a:satOff val="-16379"/>
              <a:lumOff val="603"/>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B43E8C5-5124-48FA-BA9D-5799D1E84118}">
      <dsp:nvSpPr>
        <dsp:cNvPr id="0" name=""/>
        <dsp:cNvSpPr/>
      </dsp:nvSpPr>
      <dsp:spPr>
        <a:xfrm>
          <a:off x="3861637" y="2751090"/>
          <a:ext cx="830103" cy="138350"/>
        </a:xfrm>
        <a:prstGeom prst="parallelogram">
          <a:avLst>
            <a:gd name="adj" fmla="val 140840"/>
          </a:avLst>
        </a:prstGeom>
        <a:gradFill rotWithShape="0">
          <a:gsLst>
            <a:gs pos="0">
              <a:schemeClr val="accent4">
                <a:hueOff val="3803302"/>
                <a:satOff val="-17549"/>
                <a:lumOff val="646"/>
                <a:alphaOff val="0"/>
                <a:satMod val="103000"/>
                <a:lumMod val="102000"/>
                <a:tint val="94000"/>
              </a:schemeClr>
            </a:gs>
            <a:gs pos="50000">
              <a:schemeClr val="accent4">
                <a:hueOff val="3803302"/>
                <a:satOff val="-17549"/>
                <a:lumOff val="646"/>
                <a:alphaOff val="0"/>
                <a:satMod val="110000"/>
                <a:lumMod val="100000"/>
                <a:shade val="100000"/>
              </a:schemeClr>
            </a:gs>
            <a:gs pos="100000">
              <a:schemeClr val="accent4">
                <a:hueOff val="3803302"/>
                <a:satOff val="-17549"/>
                <a:lumOff val="646"/>
                <a:alphaOff val="0"/>
                <a:lumMod val="99000"/>
                <a:satMod val="120000"/>
                <a:shade val="78000"/>
              </a:schemeClr>
            </a:gs>
          </a:gsLst>
          <a:lin ang="5400000" scaled="0"/>
        </a:gradFill>
        <a:ln w="6350" cap="flat" cmpd="sng" algn="ctr">
          <a:solidFill>
            <a:schemeClr val="accent4">
              <a:hueOff val="3803302"/>
              <a:satOff val="-17549"/>
              <a:lumOff val="646"/>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997C4AE-426A-4FD9-8122-2125316D3014}">
      <dsp:nvSpPr>
        <dsp:cNvPr id="0" name=""/>
        <dsp:cNvSpPr/>
      </dsp:nvSpPr>
      <dsp:spPr>
        <a:xfrm>
          <a:off x="4740163" y="2751090"/>
          <a:ext cx="830103" cy="138350"/>
        </a:xfrm>
        <a:prstGeom prst="parallelogram">
          <a:avLst>
            <a:gd name="adj" fmla="val 140840"/>
          </a:avLst>
        </a:prstGeom>
        <a:gradFill rotWithShape="0">
          <a:gsLst>
            <a:gs pos="0">
              <a:schemeClr val="accent4">
                <a:hueOff val="4056855"/>
                <a:satOff val="-18719"/>
                <a:lumOff val="689"/>
                <a:alphaOff val="0"/>
                <a:satMod val="103000"/>
                <a:lumMod val="102000"/>
                <a:tint val="94000"/>
              </a:schemeClr>
            </a:gs>
            <a:gs pos="50000">
              <a:schemeClr val="accent4">
                <a:hueOff val="4056855"/>
                <a:satOff val="-18719"/>
                <a:lumOff val="689"/>
                <a:alphaOff val="0"/>
                <a:satMod val="110000"/>
                <a:lumMod val="100000"/>
                <a:shade val="100000"/>
              </a:schemeClr>
            </a:gs>
            <a:gs pos="100000">
              <a:schemeClr val="accent4">
                <a:hueOff val="4056855"/>
                <a:satOff val="-18719"/>
                <a:lumOff val="689"/>
                <a:alphaOff val="0"/>
                <a:lumMod val="99000"/>
                <a:satMod val="120000"/>
                <a:shade val="78000"/>
              </a:schemeClr>
            </a:gs>
          </a:gsLst>
          <a:lin ang="5400000" scaled="0"/>
        </a:gradFill>
        <a:ln w="6350" cap="flat" cmpd="sng" algn="ctr">
          <a:solidFill>
            <a:schemeClr val="accent4">
              <a:hueOff val="4056855"/>
              <a:satOff val="-18719"/>
              <a:lumOff val="689"/>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FC6B211-9D5E-4BE2-A9A9-6759ECE88D2D}">
      <dsp:nvSpPr>
        <dsp:cNvPr id="0" name=""/>
        <dsp:cNvSpPr/>
      </dsp:nvSpPr>
      <dsp:spPr>
        <a:xfrm>
          <a:off x="5618689" y="2751090"/>
          <a:ext cx="830103" cy="138350"/>
        </a:xfrm>
        <a:prstGeom prst="parallelogram">
          <a:avLst>
            <a:gd name="adj" fmla="val 140840"/>
          </a:avLst>
        </a:prstGeom>
        <a:gradFill rotWithShape="0">
          <a:gsLst>
            <a:gs pos="0">
              <a:schemeClr val="accent4">
                <a:hueOff val="4310409"/>
                <a:satOff val="-19889"/>
                <a:lumOff val="732"/>
                <a:alphaOff val="0"/>
                <a:satMod val="103000"/>
                <a:lumMod val="102000"/>
                <a:tint val="94000"/>
              </a:schemeClr>
            </a:gs>
            <a:gs pos="50000">
              <a:schemeClr val="accent4">
                <a:hueOff val="4310409"/>
                <a:satOff val="-19889"/>
                <a:lumOff val="732"/>
                <a:alphaOff val="0"/>
                <a:satMod val="110000"/>
                <a:lumMod val="100000"/>
                <a:shade val="100000"/>
              </a:schemeClr>
            </a:gs>
            <a:gs pos="100000">
              <a:schemeClr val="accent4">
                <a:hueOff val="4310409"/>
                <a:satOff val="-19889"/>
                <a:lumOff val="732"/>
                <a:alphaOff val="0"/>
                <a:lumMod val="99000"/>
                <a:satMod val="120000"/>
                <a:shade val="78000"/>
              </a:schemeClr>
            </a:gs>
          </a:gsLst>
          <a:lin ang="5400000" scaled="0"/>
        </a:gradFill>
        <a:ln w="6350" cap="flat" cmpd="sng" algn="ctr">
          <a:solidFill>
            <a:schemeClr val="accent4">
              <a:hueOff val="4310409"/>
              <a:satOff val="-19889"/>
              <a:lumOff val="73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F87FBE9-880A-4D53-8A1F-2810DBE622AF}">
      <dsp:nvSpPr>
        <dsp:cNvPr id="0" name=""/>
        <dsp:cNvSpPr/>
      </dsp:nvSpPr>
      <dsp:spPr>
        <a:xfrm>
          <a:off x="6497216" y="2751090"/>
          <a:ext cx="830103" cy="138350"/>
        </a:xfrm>
        <a:prstGeom prst="parallelogram">
          <a:avLst>
            <a:gd name="adj" fmla="val 140840"/>
          </a:avLst>
        </a:prstGeom>
        <a:gradFill rotWithShape="0">
          <a:gsLst>
            <a:gs pos="0">
              <a:schemeClr val="accent4">
                <a:hueOff val="4563962"/>
                <a:satOff val="-21059"/>
                <a:lumOff val="775"/>
                <a:alphaOff val="0"/>
                <a:satMod val="103000"/>
                <a:lumMod val="102000"/>
                <a:tint val="94000"/>
              </a:schemeClr>
            </a:gs>
            <a:gs pos="50000">
              <a:schemeClr val="accent4">
                <a:hueOff val="4563962"/>
                <a:satOff val="-21059"/>
                <a:lumOff val="775"/>
                <a:alphaOff val="0"/>
                <a:satMod val="110000"/>
                <a:lumMod val="100000"/>
                <a:shade val="100000"/>
              </a:schemeClr>
            </a:gs>
            <a:gs pos="100000">
              <a:schemeClr val="accent4">
                <a:hueOff val="4563962"/>
                <a:satOff val="-21059"/>
                <a:lumOff val="775"/>
                <a:alphaOff val="0"/>
                <a:lumMod val="99000"/>
                <a:satMod val="120000"/>
                <a:shade val="78000"/>
              </a:schemeClr>
            </a:gs>
          </a:gsLst>
          <a:lin ang="5400000" scaled="0"/>
        </a:gradFill>
        <a:ln w="6350" cap="flat" cmpd="sng" algn="ctr">
          <a:solidFill>
            <a:schemeClr val="accent4">
              <a:hueOff val="4563962"/>
              <a:satOff val="-21059"/>
              <a:lumOff val="775"/>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C6EC451-80DA-443E-998B-D5A9697552E3}">
      <dsp:nvSpPr>
        <dsp:cNvPr id="0" name=""/>
        <dsp:cNvSpPr/>
      </dsp:nvSpPr>
      <dsp:spPr>
        <a:xfrm>
          <a:off x="7375742" y="2751090"/>
          <a:ext cx="830103" cy="138350"/>
        </a:xfrm>
        <a:prstGeom prst="parallelogram">
          <a:avLst>
            <a:gd name="adj" fmla="val 140840"/>
          </a:avLst>
        </a:prstGeom>
        <a:gradFill rotWithShape="0">
          <a:gsLst>
            <a:gs pos="0">
              <a:schemeClr val="accent4">
                <a:hueOff val="4817516"/>
                <a:satOff val="-22229"/>
                <a:lumOff val="818"/>
                <a:alphaOff val="0"/>
                <a:satMod val="103000"/>
                <a:lumMod val="102000"/>
                <a:tint val="94000"/>
              </a:schemeClr>
            </a:gs>
            <a:gs pos="50000">
              <a:schemeClr val="accent4">
                <a:hueOff val="4817516"/>
                <a:satOff val="-22229"/>
                <a:lumOff val="818"/>
                <a:alphaOff val="0"/>
                <a:satMod val="110000"/>
                <a:lumMod val="100000"/>
                <a:shade val="100000"/>
              </a:schemeClr>
            </a:gs>
            <a:gs pos="100000">
              <a:schemeClr val="accent4">
                <a:hueOff val="4817516"/>
                <a:satOff val="-22229"/>
                <a:lumOff val="818"/>
                <a:alphaOff val="0"/>
                <a:lumMod val="99000"/>
                <a:satMod val="120000"/>
                <a:shade val="78000"/>
              </a:schemeClr>
            </a:gs>
          </a:gsLst>
          <a:lin ang="5400000" scaled="0"/>
        </a:gradFill>
        <a:ln w="6350" cap="flat" cmpd="sng" algn="ctr">
          <a:solidFill>
            <a:schemeClr val="accent4">
              <a:hueOff val="4817516"/>
              <a:satOff val="-22229"/>
              <a:lumOff val="818"/>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9F1AD2C-E9E1-4732-A6FB-AB79DE6765FE}">
      <dsp:nvSpPr>
        <dsp:cNvPr id="0" name=""/>
        <dsp:cNvSpPr/>
      </dsp:nvSpPr>
      <dsp:spPr>
        <a:xfrm>
          <a:off x="8254269" y="2751090"/>
          <a:ext cx="830103" cy="138350"/>
        </a:xfrm>
        <a:prstGeom prst="parallelogram">
          <a:avLst>
            <a:gd name="adj" fmla="val 140840"/>
          </a:avLst>
        </a:prstGeom>
        <a:gradFill rotWithShape="0">
          <a:gsLst>
            <a:gs pos="0">
              <a:schemeClr val="accent4">
                <a:hueOff val="5071069"/>
                <a:satOff val="-23399"/>
                <a:lumOff val="861"/>
                <a:alphaOff val="0"/>
                <a:satMod val="103000"/>
                <a:lumMod val="102000"/>
                <a:tint val="94000"/>
              </a:schemeClr>
            </a:gs>
            <a:gs pos="50000">
              <a:schemeClr val="accent4">
                <a:hueOff val="5071069"/>
                <a:satOff val="-23399"/>
                <a:lumOff val="861"/>
                <a:alphaOff val="0"/>
                <a:satMod val="110000"/>
                <a:lumMod val="100000"/>
                <a:shade val="100000"/>
              </a:schemeClr>
            </a:gs>
            <a:gs pos="100000">
              <a:schemeClr val="accent4">
                <a:hueOff val="5071069"/>
                <a:satOff val="-23399"/>
                <a:lumOff val="861"/>
                <a:alphaOff val="0"/>
                <a:lumMod val="99000"/>
                <a:satMod val="120000"/>
                <a:shade val="78000"/>
              </a:schemeClr>
            </a:gs>
          </a:gsLst>
          <a:lin ang="5400000" scaled="0"/>
        </a:gradFill>
        <a:ln w="6350" cap="flat" cmpd="sng" algn="ctr">
          <a:solidFill>
            <a:schemeClr val="accent4">
              <a:hueOff val="5071069"/>
              <a:satOff val="-23399"/>
              <a:lumOff val="861"/>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028E75C-C948-4663-AE2B-8FC3F527E38C}">
      <dsp:nvSpPr>
        <dsp:cNvPr id="0" name=""/>
        <dsp:cNvSpPr/>
      </dsp:nvSpPr>
      <dsp:spPr>
        <a:xfrm>
          <a:off x="2983110" y="2951698"/>
          <a:ext cx="6225777" cy="5659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just" defTabSz="755650">
            <a:lnSpc>
              <a:spcPct val="90000"/>
            </a:lnSpc>
            <a:spcBef>
              <a:spcPct val="0"/>
            </a:spcBef>
            <a:spcAft>
              <a:spcPct val="35000"/>
            </a:spcAft>
          </a:pPr>
          <a:r>
            <a:rPr lang="ru-RU" sz="1700" b="0" kern="1200">
              <a:latin typeface="Times New Roman" panose="02020603050405020304" pitchFamily="18" charset="0"/>
              <a:cs typeface="Times New Roman" panose="02020603050405020304" pitchFamily="18" charset="0"/>
            </a:rPr>
            <a:t>Проценты начисляются со дня составления переводного векселя, если не указана другая дата.</a:t>
          </a:r>
          <a:endParaRPr lang="en-US" sz="1700" b="0" kern="1200">
            <a:latin typeface="Times New Roman" panose="02020603050405020304" pitchFamily="18" charset="0"/>
            <a:cs typeface="Times New Roman" panose="02020603050405020304" pitchFamily="18" charset="0"/>
          </a:endParaRPr>
        </a:p>
      </dsp:txBody>
      <dsp:txXfrm>
        <a:off x="2983110" y="2951698"/>
        <a:ext cx="6225777" cy="565979"/>
      </dsp:txXfrm>
    </dsp:sp>
    <dsp:sp modelId="{5AC66B74-F7C0-41B7-B712-80DEBC6BDFBA}">
      <dsp:nvSpPr>
        <dsp:cNvPr id="0" name=""/>
        <dsp:cNvSpPr/>
      </dsp:nvSpPr>
      <dsp:spPr>
        <a:xfrm>
          <a:off x="2983110" y="3517678"/>
          <a:ext cx="830103" cy="138350"/>
        </a:xfrm>
        <a:prstGeom prst="parallelogram">
          <a:avLst>
            <a:gd name="adj" fmla="val 140840"/>
          </a:avLst>
        </a:prstGeom>
        <a:gradFill rotWithShape="0">
          <a:gsLst>
            <a:gs pos="0">
              <a:schemeClr val="accent4">
                <a:hueOff val="5324623"/>
                <a:satOff val="-24569"/>
                <a:lumOff val="904"/>
                <a:alphaOff val="0"/>
                <a:satMod val="103000"/>
                <a:lumMod val="102000"/>
                <a:tint val="94000"/>
              </a:schemeClr>
            </a:gs>
            <a:gs pos="50000">
              <a:schemeClr val="accent4">
                <a:hueOff val="5324623"/>
                <a:satOff val="-24569"/>
                <a:lumOff val="904"/>
                <a:alphaOff val="0"/>
                <a:satMod val="110000"/>
                <a:lumMod val="100000"/>
                <a:shade val="100000"/>
              </a:schemeClr>
            </a:gs>
            <a:gs pos="100000">
              <a:schemeClr val="accent4">
                <a:hueOff val="5324623"/>
                <a:satOff val="-24569"/>
                <a:lumOff val="904"/>
                <a:alphaOff val="0"/>
                <a:lumMod val="99000"/>
                <a:satMod val="120000"/>
                <a:shade val="78000"/>
              </a:schemeClr>
            </a:gs>
          </a:gsLst>
          <a:lin ang="5400000" scaled="0"/>
        </a:gradFill>
        <a:ln w="6350" cap="flat" cmpd="sng" algn="ctr">
          <a:solidFill>
            <a:schemeClr val="accent4">
              <a:hueOff val="5324623"/>
              <a:satOff val="-24569"/>
              <a:lumOff val="904"/>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077D0C1-A4AF-4A87-9D25-D9D84F170A3F}">
      <dsp:nvSpPr>
        <dsp:cNvPr id="0" name=""/>
        <dsp:cNvSpPr/>
      </dsp:nvSpPr>
      <dsp:spPr>
        <a:xfrm>
          <a:off x="3861637" y="3517678"/>
          <a:ext cx="830103" cy="138350"/>
        </a:xfrm>
        <a:prstGeom prst="parallelogram">
          <a:avLst>
            <a:gd name="adj" fmla="val 140840"/>
          </a:avLst>
        </a:prstGeom>
        <a:gradFill rotWithShape="0">
          <a:gsLst>
            <a:gs pos="0">
              <a:schemeClr val="accent4">
                <a:hueOff val="5578177"/>
                <a:satOff val="-25739"/>
                <a:lumOff val="947"/>
                <a:alphaOff val="0"/>
                <a:satMod val="103000"/>
                <a:lumMod val="102000"/>
                <a:tint val="94000"/>
              </a:schemeClr>
            </a:gs>
            <a:gs pos="50000">
              <a:schemeClr val="accent4">
                <a:hueOff val="5578177"/>
                <a:satOff val="-25739"/>
                <a:lumOff val="947"/>
                <a:alphaOff val="0"/>
                <a:satMod val="110000"/>
                <a:lumMod val="100000"/>
                <a:shade val="100000"/>
              </a:schemeClr>
            </a:gs>
            <a:gs pos="100000">
              <a:schemeClr val="accent4">
                <a:hueOff val="5578177"/>
                <a:satOff val="-25739"/>
                <a:lumOff val="947"/>
                <a:alphaOff val="0"/>
                <a:lumMod val="99000"/>
                <a:satMod val="120000"/>
                <a:shade val="78000"/>
              </a:schemeClr>
            </a:gs>
          </a:gsLst>
          <a:lin ang="5400000" scaled="0"/>
        </a:gradFill>
        <a:ln w="6350" cap="flat" cmpd="sng" algn="ctr">
          <a:solidFill>
            <a:schemeClr val="accent4">
              <a:hueOff val="5578177"/>
              <a:satOff val="-25739"/>
              <a:lumOff val="94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432A75A-BE5F-4DAF-B1A0-4191D3D4B29F}">
      <dsp:nvSpPr>
        <dsp:cNvPr id="0" name=""/>
        <dsp:cNvSpPr/>
      </dsp:nvSpPr>
      <dsp:spPr>
        <a:xfrm>
          <a:off x="4740163" y="3517678"/>
          <a:ext cx="830103" cy="138350"/>
        </a:xfrm>
        <a:prstGeom prst="parallelogram">
          <a:avLst>
            <a:gd name="adj" fmla="val 140840"/>
          </a:avLst>
        </a:prstGeom>
        <a:gradFill rotWithShape="0">
          <a:gsLst>
            <a:gs pos="0">
              <a:schemeClr val="accent4">
                <a:hueOff val="5831730"/>
                <a:satOff val="-26909"/>
                <a:lumOff val="990"/>
                <a:alphaOff val="0"/>
                <a:satMod val="103000"/>
                <a:lumMod val="102000"/>
                <a:tint val="94000"/>
              </a:schemeClr>
            </a:gs>
            <a:gs pos="50000">
              <a:schemeClr val="accent4">
                <a:hueOff val="5831730"/>
                <a:satOff val="-26909"/>
                <a:lumOff val="990"/>
                <a:alphaOff val="0"/>
                <a:satMod val="110000"/>
                <a:lumMod val="100000"/>
                <a:shade val="100000"/>
              </a:schemeClr>
            </a:gs>
            <a:gs pos="100000">
              <a:schemeClr val="accent4">
                <a:hueOff val="5831730"/>
                <a:satOff val="-26909"/>
                <a:lumOff val="990"/>
                <a:alphaOff val="0"/>
                <a:lumMod val="99000"/>
                <a:satMod val="120000"/>
                <a:shade val="78000"/>
              </a:schemeClr>
            </a:gs>
          </a:gsLst>
          <a:lin ang="5400000" scaled="0"/>
        </a:gradFill>
        <a:ln w="6350" cap="flat" cmpd="sng" algn="ctr">
          <a:solidFill>
            <a:schemeClr val="accent4">
              <a:hueOff val="5831730"/>
              <a:satOff val="-26909"/>
              <a:lumOff val="99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2BEAC8F-2DF9-4081-9602-01499D32F2A8}">
      <dsp:nvSpPr>
        <dsp:cNvPr id="0" name=""/>
        <dsp:cNvSpPr/>
      </dsp:nvSpPr>
      <dsp:spPr>
        <a:xfrm>
          <a:off x="5618689" y="3517678"/>
          <a:ext cx="830103" cy="138350"/>
        </a:xfrm>
        <a:prstGeom prst="parallelogram">
          <a:avLst>
            <a:gd name="adj" fmla="val 140840"/>
          </a:avLst>
        </a:prstGeom>
        <a:gradFill rotWithShape="0">
          <a:gsLst>
            <a:gs pos="0">
              <a:schemeClr val="accent4">
                <a:hueOff val="6085283"/>
                <a:satOff val="-28079"/>
                <a:lumOff val="1033"/>
                <a:alphaOff val="0"/>
                <a:satMod val="103000"/>
                <a:lumMod val="102000"/>
                <a:tint val="94000"/>
              </a:schemeClr>
            </a:gs>
            <a:gs pos="50000">
              <a:schemeClr val="accent4">
                <a:hueOff val="6085283"/>
                <a:satOff val="-28079"/>
                <a:lumOff val="1033"/>
                <a:alphaOff val="0"/>
                <a:satMod val="110000"/>
                <a:lumMod val="100000"/>
                <a:shade val="100000"/>
              </a:schemeClr>
            </a:gs>
            <a:gs pos="100000">
              <a:schemeClr val="accent4">
                <a:hueOff val="6085283"/>
                <a:satOff val="-28079"/>
                <a:lumOff val="1033"/>
                <a:alphaOff val="0"/>
                <a:lumMod val="99000"/>
                <a:satMod val="120000"/>
                <a:shade val="78000"/>
              </a:schemeClr>
            </a:gs>
          </a:gsLst>
          <a:lin ang="5400000" scaled="0"/>
        </a:gradFill>
        <a:ln w="6350" cap="flat" cmpd="sng" algn="ctr">
          <a:solidFill>
            <a:schemeClr val="accent4">
              <a:hueOff val="6085283"/>
              <a:satOff val="-28079"/>
              <a:lumOff val="1033"/>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B044546-502A-4B5D-99F9-5A9AB0FAE5FB}">
      <dsp:nvSpPr>
        <dsp:cNvPr id="0" name=""/>
        <dsp:cNvSpPr/>
      </dsp:nvSpPr>
      <dsp:spPr>
        <a:xfrm>
          <a:off x="6497216" y="3517678"/>
          <a:ext cx="830103" cy="138350"/>
        </a:xfrm>
        <a:prstGeom prst="parallelogram">
          <a:avLst>
            <a:gd name="adj" fmla="val 140840"/>
          </a:avLst>
        </a:prstGeom>
        <a:gradFill rotWithShape="0">
          <a:gsLst>
            <a:gs pos="0">
              <a:schemeClr val="accent4">
                <a:hueOff val="6338837"/>
                <a:satOff val="-29249"/>
                <a:lumOff val="1076"/>
                <a:alphaOff val="0"/>
                <a:satMod val="103000"/>
                <a:lumMod val="102000"/>
                <a:tint val="94000"/>
              </a:schemeClr>
            </a:gs>
            <a:gs pos="50000">
              <a:schemeClr val="accent4">
                <a:hueOff val="6338837"/>
                <a:satOff val="-29249"/>
                <a:lumOff val="1076"/>
                <a:alphaOff val="0"/>
                <a:satMod val="110000"/>
                <a:lumMod val="100000"/>
                <a:shade val="100000"/>
              </a:schemeClr>
            </a:gs>
            <a:gs pos="100000">
              <a:schemeClr val="accent4">
                <a:hueOff val="6338837"/>
                <a:satOff val="-29249"/>
                <a:lumOff val="1076"/>
                <a:alphaOff val="0"/>
                <a:lumMod val="99000"/>
                <a:satMod val="120000"/>
                <a:shade val="78000"/>
              </a:schemeClr>
            </a:gs>
          </a:gsLst>
          <a:lin ang="5400000" scaled="0"/>
        </a:gradFill>
        <a:ln w="6350" cap="flat" cmpd="sng" algn="ctr">
          <a:solidFill>
            <a:schemeClr val="accent4">
              <a:hueOff val="6338837"/>
              <a:satOff val="-29249"/>
              <a:lumOff val="1076"/>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66A498E-61EC-41E9-8F3E-6F81EB831C21}">
      <dsp:nvSpPr>
        <dsp:cNvPr id="0" name=""/>
        <dsp:cNvSpPr/>
      </dsp:nvSpPr>
      <dsp:spPr>
        <a:xfrm>
          <a:off x="7375742" y="3517678"/>
          <a:ext cx="830103" cy="138350"/>
        </a:xfrm>
        <a:prstGeom prst="parallelogram">
          <a:avLst>
            <a:gd name="adj" fmla="val 140840"/>
          </a:avLst>
        </a:prstGeom>
        <a:gradFill rotWithShape="0">
          <a:gsLst>
            <a:gs pos="0">
              <a:schemeClr val="accent4">
                <a:hueOff val="6592390"/>
                <a:satOff val="-30419"/>
                <a:lumOff val="1119"/>
                <a:alphaOff val="0"/>
                <a:satMod val="103000"/>
                <a:lumMod val="102000"/>
                <a:tint val="94000"/>
              </a:schemeClr>
            </a:gs>
            <a:gs pos="50000">
              <a:schemeClr val="accent4">
                <a:hueOff val="6592390"/>
                <a:satOff val="-30419"/>
                <a:lumOff val="1119"/>
                <a:alphaOff val="0"/>
                <a:satMod val="110000"/>
                <a:lumMod val="100000"/>
                <a:shade val="100000"/>
              </a:schemeClr>
            </a:gs>
            <a:gs pos="100000">
              <a:schemeClr val="accent4">
                <a:hueOff val="6592390"/>
                <a:satOff val="-30419"/>
                <a:lumOff val="1119"/>
                <a:alphaOff val="0"/>
                <a:lumMod val="99000"/>
                <a:satMod val="120000"/>
                <a:shade val="78000"/>
              </a:schemeClr>
            </a:gs>
          </a:gsLst>
          <a:lin ang="5400000" scaled="0"/>
        </a:gradFill>
        <a:ln w="6350" cap="flat" cmpd="sng" algn="ctr">
          <a:solidFill>
            <a:schemeClr val="accent4">
              <a:hueOff val="6592390"/>
              <a:satOff val="-30419"/>
              <a:lumOff val="1119"/>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3CF84A8-34F0-4E63-89F1-A7E29380BD82}">
      <dsp:nvSpPr>
        <dsp:cNvPr id="0" name=""/>
        <dsp:cNvSpPr/>
      </dsp:nvSpPr>
      <dsp:spPr>
        <a:xfrm>
          <a:off x="8254269" y="3517678"/>
          <a:ext cx="830103" cy="138350"/>
        </a:xfrm>
        <a:prstGeom prst="parallelogram">
          <a:avLst>
            <a:gd name="adj" fmla="val 140840"/>
          </a:avLst>
        </a:prstGeom>
        <a:gradFill rotWithShape="0">
          <a:gsLst>
            <a:gs pos="0">
              <a:schemeClr val="accent4">
                <a:hueOff val="6845944"/>
                <a:satOff val="-31589"/>
                <a:lumOff val="1162"/>
                <a:alphaOff val="0"/>
                <a:satMod val="103000"/>
                <a:lumMod val="102000"/>
                <a:tint val="94000"/>
              </a:schemeClr>
            </a:gs>
            <a:gs pos="50000">
              <a:schemeClr val="accent4">
                <a:hueOff val="6845944"/>
                <a:satOff val="-31589"/>
                <a:lumOff val="1162"/>
                <a:alphaOff val="0"/>
                <a:satMod val="110000"/>
                <a:lumMod val="100000"/>
                <a:shade val="100000"/>
              </a:schemeClr>
            </a:gs>
            <a:gs pos="100000">
              <a:schemeClr val="accent4">
                <a:hueOff val="6845944"/>
                <a:satOff val="-31589"/>
                <a:lumOff val="1162"/>
                <a:alphaOff val="0"/>
                <a:lumMod val="99000"/>
                <a:satMod val="120000"/>
                <a:shade val="78000"/>
              </a:schemeClr>
            </a:gs>
          </a:gsLst>
          <a:lin ang="5400000" scaled="0"/>
        </a:gradFill>
        <a:ln w="6350" cap="flat" cmpd="sng" algn="ctr">
          <a:solidFill>
            <a:schemeClr val="accent4">
              <a:hueOff val="6845944"/>
              <a:satOff val="-31589"/>
              <a:lumOff val="116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A20924D-61E8-4312-BD78-F1FDA273B2C3}">
      <dsp:nvSpPr>
        <dsp:cNvPr id="0" name=""/>
        <dsp:cNvSpPr/>
      </dsp:nvSpPr>
      <dsp:spPr>
        <a:xfrm>
          <a:off x="2983110" y="3718286"/>
          <a:ext cx="6225777" cy="750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just" defTabSz="755650">
            <a:lnSpc>
              <a:spcPct val="90000"/>
            </a:lnSpc>
            <a:spcBef>
              <a:spcPct val="0"/>
            </a:spcBef>
            <a:spcAft>
              <a:spcPct val="35000"/>
            </a:spcAft>
          </a:pPr>
          <a:r>
            <a:rPr lang="ru-RU" sz="1700" b="0" kern="1200" dirty="0">
              <a:latin typeface="Times New Roman" panose="02020603050405020304" pitchFamily="18" charset="0"/>
              <a:cs typeface="Times New Roman" panose="02020603050405020304" pitchFamily="18" charset="0"/>
            </a:rPr>
            <a:t>Если сумма переводного векселя обозначена и прописью, и цифрами, то в случае разногласия между этими обозначениями вексель имеет силу на сумму, обозначенную прописью.</a:t>
          </a:r>
          <a:endParaRPr lang="en-US" sz="1700" b="0" kern="1200" dirty="0">
            <a:latin typeface="Times New Roman" panose="02020603050405020304" pitchFamily="18" charset="0"/>
            <a:cs typeface="Times New Roman" panose="02020603050405020304" pitchFamily="18" charset="0"/>
          </a:endParaRPr>
        </a:p>
      </dsp:txBody>
      <dsp:txXfrm>
        <a:off x="2983110" y="3718286"/>
        <a:ext cx="6225777" cy="750732"/>
      </dsp:txXfrm>
    </dsp:sp>
    <dsp:sp modelId="{1D040246-2276-481A-8965-51AF0EAB70C4}">
      <dsp:nvSpPr>
        <dsp:cNvPr id="0" name=""/>
        <dsp:cNvSpPr/>
      </dsp:nvSpPr>
      <dsp:spPr>
        <a:xfrm>
          <a:off x="2983110" y="4469019"/>
          <a:ext cx="830103" cy="138350"/>
        </a:xfrm>
        <a:prstGeom prst="parallelogram">
          <a:avLst>
            <a:gd name="adj" fmla="val 140840"/>
          </a:avLst>
        </a:prstGeom>
        <a:gradFill rotWithShape="0">
          <a:gsLst>
            <a:gs pos="0">
              <a:schemeClr val="accent4">
                <a:hueOff val="7099497"/>
                <a:satOff val="-32759"/>
                <a:lumOff val="1205"/>
                <a:alphaOff val="0"/>
                <a:satMod val="103000"/>
                <a:lumMod val="102000"/>
                <a:tint val="94000"/>
              </a:schemeClr>
            </a:gs>
            <a:gs pos="50000">
              <a:schemeClr val="accent4">
                <a:hueOff val="7099497"/>
                <a:satOff val="-32759"/>
                <a:lumOff val="1205"/>
                <a:alphaOff val="0"/>
                <a:satMod val="110000"/>
                <a:lumMod val="100000"/>
                <a:shade val="100000"/>
              </a:schemeClr>
            </a:gs>
            <a:gs pos="100000">
              <a:schemeClr val="accent4">
                <a:hueOff val="7099497"/>
                <a:satOff val="-32759"/>
                <a:lumOff val="1205"/>
                <a:alphaOff val="0"/>
                <a:lumMod val="99000"/>
                <a:satMod val="120000"/>
                <a:shade val="78000"/>
              </a:schemeClr>
            </a:gs>
          </a:gsLst>
          <a:lin ang="5400000" scaled="0"/>
        </a:gradFill>
        <a:ln w="6350" cap="flat" cmpd="sng" algn="ctr">
          <a:solidFill>
            <a:schemeClr val="accent4">
              <a:hueOff val="7099497"/>
              <a:satOff val="-32759"/>
              <a:lumOff val="1205"/>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6DF93AF-2C07-4490-AFA4-265F819039D6}">
      <dsp:nvSpPr>
        <dsp:cNvPr id="0" name=""/>
        <dsp:cNvSpPr/>
      </dsp:nvSpPr>
      <dsp:spPr>
        <a:xfrm>
          <a:off x="3861637" y="4469019"/>
          <a:ext cx="830103" cy="138350"/>
        </a:xfrm>
        <a:prstGeom prst="parallelogram">
          <a:avLst>
            <a:gd name="adj" fmla="val 140840"/>
          </a:avLst>
        </a:prstGeom>
        <a:gradFill rotWithShape="0">
          <a:gsLst>
            <a:gs pos="0">
              <a:schemeClr val="accent4">
                <a:hueOff val="7353051"/>
                <a:satOff val="-33929"/>
                <a:lumOff val="1248"/>
                <a:alphaOff val="0"/>
                <a:satMod val="103000"/>
                <a:lumMod val="102000"/>
                <a:tint val="94000"/>
              </a:schemeClr>
            </a:gs>
            <a:gs pos="50000">
              <a:schemeClr val="accent4">
                <a:hueOff val="7353051"/>
                <a:satOff val="-33929"/>
                <a:lumOff val="1248"/>
                <a:alphaOff val="0"/>
                <a:satMod val="110000"/>
                <a:lumMod val="100000"/>
                <a:shade val="100000"/>
              </a:schemeClr>
            </a:gs>
            <a:gs pos="100000">
              <a:schemeClr val="accent4">
                <a:hueOff val="7353051"/>
                <a:satOff val="-33929"/>
                <a:lumOff val="1248"/>
                <a:alphaOff val="0"/>
                <a:lumMod val="99000"/>
                <a:satMod val="120000"/>
                <a:shade val="78000"/>
              </a:schemeClr>
            </a:gs>
          </a:gsLst>
          <a:lin ang="5400000" scaled="0"/>
        </a:gradFill>
        <a:ln w="6350" cap="flat" cmpd="sng" algn="ctr">
          <a:solidFill>
            <a:schemeClr val="accent4">
              <a:hueOff val="7353051"/>
              <a:satOff val="-33929"/>
              <a:lumOff val="1248"/>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0105172-5BC1-4B6A-9C12-F10DBE04A00E}">
      <dsp:nvSpPr>
        <dsp:cNvPr id="0" name=""/>
        <dsp:cNvSpPr/>
      </dsp:nvSpPr>
      <dsp:spPr>
        <a:xfrm>
          <a:off x="4740163" y="4469019"/>
          <a:ext cx="830103" cy="138350"/>
        </a:xfrm>
        <a:prstGeom prst="parallelogram">
          <a:avLst>
            <a:gd name="adj" fmla="val 140840"/>
          </a:avLst>
        </a:prstGeom>
        <a:gradFill rotWithShape="0">
          <a:gsLst>
            <a:gs pos="0">
              <a:schemeClr val="accent4">
                <a:hueOff val="7606604"/>
                <a:satOff val="-35099"/>
                <a:lumOff val="1291"/>
                <a:alphaOff val="0"/>
                <a:satMod val="103000"/>
                <a:lumMod val="102000"/>
                <a:tint val="94000"/>
              </a:schemeClr>
            </a:gs>
            <a:gs pos="50000">
              <a:schemeClr val="accent4">
                <a:hueOff val="7606604"/>
                <a:satOff val="-35099"/>
                <a:lumOff val="1291"/>
                <a:alphaOff val="0"/>
                <a:satMod val="110000"/>
                <a:lumMod val="100000"/>
                <a:shade val="100000"/>
              </a:schemeClr>
            </a:gs>
            <a:gs pos="100000">
              <a:schemeClr val="accent4">
                <a:hueOff val="7606604"/>
                <a:satOff val="-35099"/>
                <a:lumOff val="1291"/>
                <a:alphaOff val="0"/>
                <a:lumMod val="99000"/>
                <a:satMod val="120000"/>
                <a:shade val="78000"/>
              </a:schemeClr>
            </a:gs>
          </a:gsLst>
          <a:lin ang="5400000" scaled="0"/>
        </a:gradFill>
        <a:ln w="6350" cap="flat" cmpd="sng" algn="ctr">
          <a:solidFill>
            <a:schemeClr val="accent4">
              <a:hueOff val="7606604"/>
              <a:satOff val="-35099"/>
              <a:lumOff val="1291"/>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69C6955-D4E5-4C25-9BEC-2E0E81A22924}">
      <dsp:nvSpPr>
        <dsp:cNvPr id="0" name=""/>
        <dsp:cNvSpPr/>
      </dsp:nvSpPr>
      <dsp:spPr>
        <a:xfrm>
          <a:off x="5618689" y="4469019"/>
          <a:ext cx="830103" cy="138350"/>
        </a:xfrm>
        <a:prstGeom prst="parallelogram">
          <a:avLst>
            <a:gd name="adj" fmla="val 140840"/>
          </a:avLst>
        </a:prstGeom>
        <a:gradFill rotWithShape="0">
          <a:gsLst>
            <a:gs pos="0">
              <a:schemeClr val="accent4">
                <a:hueOff val="7860157"/>
                <a:satOff val="-36268"/>
                <a:lumOff val="1335"/>
                <a:alphaOff val="0"/>
                <a:satMod val="103000"/>
                <a:lumMod val="102000"/>
                <a:tint val="94000"/>
              </a:schemeClr>
            </a:gs>
            <a:gs pos="50000">
              <a:schemeClr val="accent4">
                <a:hueOff val="7860157"/>
                <a:satOff val="-36268"/>
                <a:lumOff val="1335"/>
                <a:alphaOff val="0"/>
                <a:satMod val="110000"/>
                <a:lumMod val="100000"/>
                <a:shade val="100000"/>
              </a:schemeClr>
            </a:gs>
            <a:gs pos="100000">
              <a:schemeClr val="accent4">
                <a:hueOff val="7860157"/>
                <a:satOff val="-36268"/>
                <a:lumOff val="1335"/>
                <a:alphaOff val="0"/>
                <a:lumMod val="99000"/>
                <a:satMod val="120000"/>
                <a:shade val="78000"/>
              </a:schemeClr>
            </a:gs>
          </a:gsLst>
          <a:lin ang="5400000" scaled="0"/>
        </a:gradFill>
        <a:ln w="6350" cap="flat" cmpd="sng" algn="ctr">
          <a:solidFill>
            <a:schemeClr val="accent4">
              <a:hueOff val="7860157"/>
              <a:satOff val="-36268"/>
              <a:lumOff val="1335"/>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6536E13-DF5F-4F78-868B-2C2389F2005C}">
      <dsp:nvSpPr>
        <dsp:cNvPr id="0" name=""/>
        <dsp:cNvSpPr/>
      </dsp:nvSpPr>
      <dsp:spPr>
        <a:xfrm>
          <a:off x="6497216" y="4469019"/>
          <a:ext cx="830103" cy="138350"/>
        </a:xfrm>
        <a:prstGeom prst="parallelogram">
          <a:avLst>
            <a:gd name="adj" fmla="val 140840"/>
          </a:avLst>
        </a:prstGeom>
        <a:gradFill rotWithShape="0">
          <a:gsLst>
            <a:gs pos="0">
              <a:schemeClr val="accent4">
                <a:hueOff val="8113711"/>
                <a:satOff val="-37438"/>
                <a:lumOff val="1378"/>
                <a:alphaOff val="0"/>
                <a:satMod val="103000"/>
                <a:lumMod val="102000"/>
                <a:tint val="94000"/>
              </a:schemeClr>
            </a:gs>
            <a:gs pos="50000">
              <a:schemeClr val="accent4">
                <a:hueOff val="8113711"/>
                <a:satOff val="-37438"/>
                <a:lumOff val="1378"/>
                <a:alphaOff val="0"/>
                <a:satMod val="110000"/>
                <a:lumMod val="100000"/>
                <a:shade val="100000"/>
              </a:schemeClr>
            </a:gs>
            <a:gs pos="100000">
              <a:schemeClr val="accent4">
                <a:hueOff val="8113711"/>
                <a:satOff val="-37438"/>
                <a:lumOff val="1378"/>
                <a:alphaOff val="0"/>
                <a:lumMod val="99000"/>
                <a:satMod val="120000"/>
                <a:shade val="78000"/>
              </a:schemeClr>
            </a:gs>
          </a:gsLst>
          <a:lin ang="5400000" scaled="0"/>
        </a:gradFill>
        <a:ln w="6350" cap="flat" cmpd="sng" algn="ctr">
          <a:solidFill>
            <a:schemeClr val="accent4">
              <a:hueOff val="8113711"/>
              <a:satOff val="-37438"/>
              <a:lumOff val="1378"/>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83AF4E0-2211-4A4F-B56E-4DF3D911E650}">
      <dsp:nvSpPr>
        <dsp:cNvPr id="0" name=""/>
        <dsp:cNvSpPr/>
      </dsp:nvSpPr>
      <dsp:spPr>
        <a:xfrm>
          <a:off x="7375742" y="4469019"/>
          <a:ext cx="830103" cy="138350"/>
        </a:xfrm>
        <a:prstGeom prst="parallelogram">
          <a:avLst>
            <a:gd name="adj" fmla="val 140840"/>
          </a:avLst>
        </a:prstGeom>
        <a:gradFill rotWithShape="0">
          <a:gsLst>
            <a:gs pos="0">
              <a:schemeClr val="accent4">
                <a:hueOff val="8367264"/>
                <a:satOff val="-38608"/>
                <a:lumOff val="1421"/>
                <a:alphaOff val="0"/>
                <a:satMod val="103000"/>
                <a:lumMod val="102000"/>
                <a:tint val="94000"/>
              </a:schemeClr>
            </a:gs>
            <a:gs pos="50000">
              <a:schemeClr val="accent4">
                <a:hueOff val="8367264"/>
                <a:satOff val="-38608"/>
                <a:lumOff val="1421"/>
                <a:alphaOff val="0"/>
                <a:satMod val="110000"/>
                <a:lumMod val="100000"/>
                <a:shade val="100000"/>
              </a:schemeClr>
            </a:gs>
            <a:gs pos="100000">
              <a:schemeClr val="accent4">
                <a:hueOff val="8367264"/>
                <a:satOff val="-38608"/>
                <a:lumOff val="1421"/>
                <a:alphaOff val="0"/>
                <a:lumMod val="99000"/>
                <a:satMod val="120000"/>
                <a:shade val="78000"/>
              </a:schemeClr>
            </a:gs>
          </a:gsLst>
          <a:lin ang="5400000" scaled="0"/>
        </a:gradFill>
        <a:ln w="6350" cap="flat" cmpd="sng" algn="ctr">
          <a:solidFill>
            <a:schemeClr val="accent4">
              <a:hueOff val="8367264"/>
              <a:satOff val="-38608"/>
              <a:lumOff val="1421"/>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B856442-62DD-46DB-95BA-35CBD4CE9FE6}">
      <dsp:nvSpPr>
        <dsp:cNvPr id="0" name=""/>
        <dsp:cNvSpPr/>
      </dsp:nvSpPr>
      <dsp:spPr>
        <a:xfrm>
          <a:off x="8254269" y="4469019"/>
          <a:ext cx="830103" cy="138350"/>
        </a:xfrm>
        <a:prstGeom prst="parallelogram">
          <a:avLst>
            <a:gd name="adj" fmla="val 140840"/>
          </a:avLst>
        </a:prstGeom>
        <a:gradFill rotWithShape="0">
          <a:gsLst>
            <a:gs pos="0">
              <a:schemeClr val="accent4">
                <a:hueOff val="8620818"/>
                <a:satOff val="-39778"/>
                <a:lumOff val="1464"/>
                <a:alphaOff val="0"/>
                <a:satMod val="103000"/>
                <a:lumMod val="102000"/>
                <a:tint val="94000"/>
              </a:schemeClr>
            </a:gs>
            <a:gs pos="50000">
              <a:schemeClr val="accent4">
                <a:hueOff val="8620818"/>
                <a:satOff val="-39778"/>
                <a:lumOff val="1464"/>
                <a:alphaOff val="0"/>
                <a:satMod val="110000"/>
                <a:lumMod val="100000"/>
                <a:shade val="100000"/>
              </a:schemeClr>
            </a:gs>
            <a:gs pos="100000">
              <a:schemeClr val="accent4">
                <a:hueOff val="8620818"/>
                <a:satOff val="-39778"/>
                <a:lumOff val="1464"/>
                <a:alphaOff val="0"/>
                <a:lumMod val="99000"/>
                <a:satMod val="120000"/>
                <a:shade val="78000"/>
              </a:schemeClr>
            </a:gs>
          </a:gsLst>
          <a:lin ang="5400000" scaled="0"/>
        </a:gradFill>
        <a:ln w="6350" cap="flat" cmpd="sng" algn="ctr">
          <a:solidFill>
            <a:schemeClr val="accent4">
              <a:hueOff val="8620818"/>
              <a:satOff val="-39778"/>
              <a:lumOff val="1464"/>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50E4FA9-9194-4D12-A59F-A5D4F32F4A13}">
      <dsp:nvSpPr>
        <dsp:cNvPr id="0" name=""/>
        <dsp:cNvSpPr/>
      </dsp:nvSpPr>
      <dsp:spPr>
        <a:xfrm>
          <a:off x="2983110" y="4669627"/>
          <a:ext cx="6225777" cy="675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b" anchorCtr="0">
          <a:noAutofit/>
        </a:bodyPr>
        <a:lstStyle/>
        <a:p>
          <a:pPr lvl="0" algn="just" defTabSz="755650">
            <a:lnSpc>
              <a:spcPct val="90000"/>
            </a:lnSpc>
            <a:spcBef>
              <a:spcPct val="0"/>
            </a:spcBef>
            <a:spcAft>
              <a:spcPct val="35000"/>
            </a:spcAft>
          </a:pPr>
          <a:r>
            <a:rPr lang="ru-RU" sz="1700" b="0" kern="1200" dirty="0">
              <a:latin typeface="Times New Roman" panose="02020603050405020304" pitchFamily="18" charset="0"/>
              <a:cs typeface="Times New Roman" panose="02020603050405020304" pitchFamily="18" charset="0"/>
            </a:rPr>
            <a:t>Если в переводном векселе сумма обозначена несколько раз, либо прописью, либо цифрами, то в случае разногласия между этими обозначениями вексель имеет силу лишь на меньшую сумму.</a:t>
          </a:r>
          <a:endParaRPr lang="en-US" sz="1700" b="0" kern="1200" dirty="0">
            <a:latin typeface="Times New Roman" panose="02020603050405020304" pitchFamily="18" charset="0"/>
            <a:cs typeface="Times New Roman" panose="02020603050405020304" pitchFamily="18" charset="0"/>
          </a:endParaRPr>
        </a:p>
      </dsp:txBody>
      <dsp:txXfrm>
        <a:off x="2983110" y="4669627"/>
        <a:ext cx="6225777" cy="675938"/>
      </dsp:txXfrm>
    </dsp:sp>
    <dsp:sp modelId="{15E8968A-5A44-4019-BB9C-054C6648BA68}">
      <dsp:nvSpPr>
        <dsp:cNvPr id="0" name=""/>
        <dsp:cNvSpPr/>
      </dsp:nvSpPr>
      <dsp:spPr>
        <a:xfrm>
          <a:off x="2983110" y="5345565"/>
          <a:ext cx="830103" cy="138350"/>
        </a:xfrm>
        <a:prstGeom prst="parallelogram">
          <a:avLst>
            <a:gd name="adj" fmla="val 140840"/>
          </a:avLst>
        </a:prstGeom>
        <a:gradFill rotWithShape="0">
          <a:gsLst>
            <a:gs pos="0">
              <a:schemeClr val="accent4">
                <a:hueOff val="8874371"/>
                <a:satOff val="-40948"/>
                <a:lumOff val="1507"/>
                <a:alphaOff val="0"/>
                <a:satMod val="103000"/>
                <a:lumMod val="102000"/>
                <a:tint val="94000"/>
              </a:schemeClr>
            </a:gs>
            <a:gs pos="50000">
              <a:schemeClr val="accent4">
                <a:hueOff val="8874371"/>
                <a:satOff val="-40948"/>
                <a:lumOff val="1507"/>
                <a:alphaOff val="0"/>
                <a:satMod val="110000"/>
                <a:lumMod val="100000"/>
                <a:shade val="100000"/>
              </a:schemeClr>
            </a:gs>
            <a:gs pos="100000">
              <a:schemeClr val="accent4">
                <a:hueOff val="8874371"/>
                <a:satOff val="-40948"/>
                <a:lumOff val="1507"/>
                <a:alphaOff val="0"/>
                <a:lumMod val="99000"/>
                <a:satMod val="120000"/>
                <a:shade val="78000"/>
              </a:schemeClr>
            </a:gs>
          </a:gsLst>
          <a:lin ang="5400000" scaled="0"/>
        </a:gradFill>
        <a:ln w="6350" cap="flat" cmpd="sng" algn="ctr">
          <a:solidFill>
            <a:schemeClr val="accent4">
              <a:hueOff val="8874371"/>
              <a:satOff val="-40948"/>
              <a:lumOff val="150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DDED809-DC8F-4019-B00E-385FB60C7CD7}">
      <dsp:nvSpPr>
        <dsp:cNvPr id="0" name=""/>
        <dsp:cNvSpPr/>
      </dsp:nvSpPr>
      <dsp:spPr>
        <a:xfrm>
          <a:off x="3861637" y="5345565"/>
          <a:ext cx="830103" cy="138350"/>
        </a:xfrm>
        <a:prstGeom prst="parallelogram">
          <a:avLst>
            <a:gd name="adj" fmla="val 140840"/>
          </a:avLst>
        </a:prstGeom>
        <a:gradFill rotWithShape="0">
          <a:gsLst>
            <a:gs pos="0">
              <a:schemeClr val="accent4">
                <a:hueOff val="9127925"/>
                <a:satOff val="-42118"/>
                <a:lumOff val="1550"/>
                <a:alphaOff val="0"/>
                <a:satMod val="103000"/>
                <a:lumMod val="102000"/>
                <a:tint val="94000"/>
              </a:schemeClr>
            </a:gs>
            <a:gs pos="50000">
              <a:schemeClr val="accent4">
                <a:hueOff val="9127925"/>
                <a:satOff val="-42118"/>
                <a:lumOff val="1550"/>
                <a:alphaOff val="0"/>
                <a:satMod val="110000"/>
                <a:lumMod val="100000"/>
                <a:shade val="100000"/>
              </a:schemeClr>
            </a:gs>
            <a:gs pos="100000">
              <a:schemeClr val="accent4">
                <a:hueOff val="9127925"/>
                <a:satOff val="-42118"/>
                <a:lumOff val="1550"/>
                <a:alphaOff val="0"/>
                <a:lumMod val="99000"/>
                <a:satMod val="120000"/>
                <a:shade val="78000"/>
              </a:schemeClr>
            </a:gs>
          </a:gsLst>
          <a:lin ang="5400000" scaled="0"/>
        </a:gradFill>
        <a:ln w="6350" cap="flat" cmpd="sng" algn="ctr">
          <a:solidFill>
            <a:schemeClr val="accent4">
              <a:hueOff val="9127925"/>
              <a:satOff val="-42118"/>
              <a:lumOff val="155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643163E-72DA-4E40-AF27-D8651DD95CE9}">
      <dsp:nvSpPr>
        <dsp:cNvPr id="0" name=""/>
        <dsp:cNvSpPr/>
      </dsp:nvSpPr>
      <dsp:spPr>
        <a:xfrm>
          <a:off x="4740163" y="5345565"/>
          <a:ext cx="830103" cy="138350"/>
        </a:xfrm>
        <a:prstGeom prst="parallelogram">
          <a:avLst>
            <a:gd name="adj" fmla="val 140840"/>
          </a:avLst>
        </a:prstGeom>
        <a:gradFill rotWithShape="0">
          <a:gsLst>
            <a:gs pos="0">
              <a:schemeClr val="accent4">
                <a:hueOff val="9381478"/>
                <a:satOff val="-43288"/>
                <a:lumOff val="1593"/>
                <a:alphaOff val="0"/>
                <a:satMod val="103000"/>
                <a:lumMod val="102000"/>
                <a:tint val="94000"/>
              </a:schemeClr>
            </a:gs>
            <a:gs pos="50000">
              <a:schemeClr val="accent4">
                <a:hueOff val="9381478"/>
                <a:satOff val="-43288"/>
                <a:lumOff val="1593"/>
                <a:alphaOff val="0"/>
                <a:satMod val="110000"/>
                <a:lumMod val="100000"/>
                <a:shade val="100000"/>
              </a:schemeClr>
            </a:gs>
            <a:gs pos="100000">
              <a:schemeClr val="accent4">
                <a:hueOff val="9381478"/>
                <a:satOff val="-43288"/>
                <a:lumOff val="1593"/>
                <a:alphaOff val="0"/>
                <a:lumMod val="99000"/>
                <a:satMod val="120000"/>
                <a:shade val="78000"/>
              </a:schemeClr>
            </a:gs>
          </a:gsLst>
          <a:lin ang="5400000" scaled="0"/>
        </a:gradFill>
        <a:ln w="6350" cap="flat" cmpd="sng" algn="ctr">
          <a:solidFill>
            <a:schemeClr val="accent4">
              <a:hueOff val="9381478"/>
              <a:satOff val="-43288"/>
              <a:lumOff val="1593"/>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1B9BE61-683F-4C6C-8535-65F4D44781D3}">
      <dsp:nvSpPr>
        <dsp:cNvPr id="0" name=""/>
        <dsp:cNvSpPr/>
      </dsp:nvSpPr>
      <dsp:spPr>
        <a:xfrm>
          <a:off x="5618689" y="5345565"/>
          <a:ext cx="830103" cy="138350"/>
        </a:xfrm>
        <a:prstGeom prst="parallelogram">
          <a:avLst>
            <a:gd name="adj" fmla="val 140840"/>
          </a:avLst>
        </a:prstGeom>
        <a:gradFill rotWithShape="0">
          <a:gsLst>
            <a:gs pos="0">
              <a:schemeClr val="accent4">
                <a:hueOff val="9635032"/>
                <a:satOff val="-44458"/>
                <a:lumOff val="1636"/>
                <a:alphaOff val="0"/>
                <a:satMod val="103000"/>
                <a:lumMod val="102000"/>
                <a:tint val="94000"/>
              </a:schemeClr>
            </a:gs>
            <a:gs pos="50000">
              <a:schemeClr val="accent4">
                <a:hueOff val="9635032"/>
                <a:satOff val="-44458"/>
                <a:lumOff val="1636"/>
                <a:alphaOff val="0"/>
                <a:satMod val="110000"/>
                <a:lumMod val="100000"/>
                <a:shade val="100000"/>
              </a:schemeClr>
            </a:gs>
            <a:gs pos="100000">
              <a:schemeClr val="accent4">
                <a:hueOff val="9635032"/>
                <a:satOff val="-44458"/>
                <a:lumOff val="1636"/>
                <a:alphaOff val="0"/>
                <a:lumMod val="99000"/>
                <a:satMod val="120000"/>
                <a:shade val="78000"/>
              </a:schemeClr>
            </a:gs>
          </a:gsLst>
          <a:lin ang="5400000" scaled="0"/>
        </a:gradFill>
        <a:ln w="6350" cap="flat" cmpd="sng" algn="ctr">
          <a:solidFill>
            <a:schemeClr val="accent4">
              <a:hueOff val="9635032"/>
              <a:satOff val="-44458"/>
              <a:lumOff val="1636"/>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6AB3D90-DAF6-45C1-BA4C-C4C9C9DC8547}">
      <dsp:nvSpPr>
        <dsp:cNvPr id="0" name=""/>
        <dsp:cNvSpPr/>
      </dsp:nvSpPr>
      <dsp:spPr>
        <a:xfrm>
          <a:off x="6497216" y="5345565"/>
          <a:ext cx="830103" cy="138350"/>
        </a:xfrm>
        <a:prstGeom prst="parallelogram">
          <a:avLst>
            <a:gd name="adj" fmla="val 140840"/>
          </a:avLst>
        </a:prstGeom>
        <a:gradFill rotWithShape="0">
          <a:gsLst>
            <a:gs pos="0">
              <a:schemeClr val="accent4">
                <a:hueOff val="9888585"/>
                <a:satOff val="-45628"/>
                <a:lumOff val="1679"/>
                <a:alphaOff val="0"/>
                <a:satMod val="103000"/>
                <a:lumMod val="102000"/>
                <a:tint val="94000"/>
              </a:schemeClr>
            </a:gs>
            <a:gs pos="50000">
              <a:schemeClr val="accent4">
                <a:hueOff val="9888585"/>
                <a:satOff val="-45628"/>
                <a:lumOff val="1679"/>
                <a:alphaOff val="0"/>
                <a:satMod val="110000"/>
                <a:lumMod val="100000"/>
                <a:shade val="100000"/>
              </a:schemeClr>
            </a:gs>
            <a:gs pos="100000">
              <a:schemeClr val="accent4">
                <a:hueOff val="9888585"/>
                <a:satOff val="-45628"/>
                <a:lumOff val="1679"/>
                <a:alphaOff val="0"/>
                <a:lumMod val="99000"/>
                <a:satMod val="120000"/>
                <a:shade val="78000"/>
              </a:schemeClr>
            </a:gs>
          </a:gsLst>
          <a:lin ang="5400000" scaled="0"/>
        </a:gradFill>
        <a:ln w="6350" cap="flat" cmpd="sng" algn="ctr">
          <a:solidFill>
            <a:schemeClr val="accent4">
              <a:hueOff val="9888585"/>
              <a:satOff val="-45628"/>
              <a:lumOff val="1679"/>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EABC11B-CE4C-44E4-A8DB-B4507096EFDE}">
      <dsp:nvSpPr>
        <dsp:cNvPr id="0" name=""/>
        <dsp:cNvSpPr/>
      </dsp:nvSpPr>
      <dsp:spPr>
        <a:xfrm>
          <a:off x="7375742" y="5345565"/>
          <a:ext cx="830103" cy="138350"/>
        </a:xfrm>
        <a:prstGeom prst="parallelogram">
          <a:avLst>
            <a:gd name="adj" fmla="val 140840"/>
          </a:avLst>
        </a:prstGeom>
        <a:gradFill rotWithShape="0">
          <a:gsLst>
            <a:gs pos="0">
              <a:schemeClr val="accent4">
                <a:hueOff val="10142139"/>
                <a:satOff val="-46798"/>
                <a:lumOff val="1722"/>
                <a:alphaOff val="0"/>
                <a:satMod val="103000"/>
                <a:lumMod val="102000"/>
                <a:tint val="94000"/>
              </a:schemeClr>
            </a:gs>
            <a:gs pos="50000">
              <a:schemeClr val="accent4">
                <a:hueOff val="10142139"/>
                <a:satOff val="-46798"/>
                <a:lumOff val="1722"/>
                <a:alphaOff val="0"/>
                <a:satMod val="110000"/>
                <a:lumMod val="100000"/>
                <a:shade val="100000"/>
              </a:schemeClr>
            </a:gs>
            <a:gs pos="100000">
              <a:schemeClr val="accent4">
                <a:hueOff val="10142139"/>
                <a:satOff val="-46798"/>
                <a:lumOff val="1722"/>
                <a:alphaOff val="0"/>
                <a:lumMod val="99000"/>
                <a:satMod val="120000"/>
                <a:shade val="78000"/>
              </a:schemeClr>
            </a:gs>
          </a:gsLst>
          <a:lin ang="5400000" scaled="0"/>
        </a:gradFill>
        <a:ln w="6350" cap="flat" cmpd="sng" algn="ctr">
          <a:solidFill>
            <a:schemeClr val="accent4">
              <a:hueOff val="10142139"/>
              <a:satOff val="-46798"/>
              <a:lumOff val="172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5426672-0858-438C-89AA-0BE79A69E2C6}">
      <dsp:nvSpPr>
        <dsp:cNvPr id="0" name=""/>
        <dsp:cNvSpPr/>
      </dsp:nvSpPr>
      <dsp:spPr>
        <a:xfrm>
          <a:off x="8254269" y="5345565"/>
          <a:ext cx="830103" cy="138350"/>
        </a:xfrm>
        <a:prstGeom prst="parallelogram">
          <a:avLst>
            <a:gd name="adj" fmla="val 140840"/>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w="6350" cap="flat" cmpd="sng" algn="ctr">
          <a:solidFill>
            <a:schemeClr val="accent4">
              <a:hueOff val="10395692"/>
              <a:satOff val="-47968"/>
              <a:lumOff val="1765"/>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8A9C8-FD77-462A-A977-66CDD846C230}">
      <dsp:nvSpPr>
        <dsp:cNvPr id="0" name=""/>
        <dsp:cNvSpPr/>
      </dsp:nvSpPr>
      <dsp:spPr>
        <a:xfrm>
          <a:off x="977108" y="2760"/>
          <a:ext cx="4076848" cy="244610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Если на переводном векселе имеются подписи лиц, не способных обязываться по переводному векселю, подписи подложенные или подписи вымышленных лиц, или же подписи, которые по всякому иному основанию не могут обязывать тех лиц, которые их поставили или от имени которых он подписан, то подписи других лиц все же не теряют силы.</a:t>
          </a:r>
        </a:p>
      </dsp:txBody>
      <dsp:txXfrm>
        <a:off x="977108" y="2760"/>
        <a:ext cx="4076848" cy="2446109"/>
      </dsp:txXfrm>
    </dsp:sp>
    <dsp:sp modelId="{1CA3825C-7C5E-4ADC-8142-56268ACFEBAD}">
      <dsp:nvSpPr>
        <dsp:cNvPr id="0" name=""/>
        <dsp:cNvSpPr/>
      </dsp:nvSpPr>
      <dsp:spPr>
        <a:xfrm>
          <a:off x="5461642" y="2760"/>
          <a:ext cx="4076848" cy="2446109"/>
        </a:xfrm>
        <a:prstGeom prst="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Отсутствующая подпись на векселе может быть восполнена при условии, что официально заверенное заявление, написанное на переводном векселе, удостоверит волю того, кто должен был поставить свою подпись.</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5461642" y="2760"/>
        <a:ext cx="4076848" cy="2446109"/>
      </dsp:txXfrm>
    </dsp:sp>
    <dsp:sp modelId="{B0358E29-A9AC-4E88-B29F-F1E3B9209F5B}">
      <dsp:nvSpPr>
        <dsp:cNvPr id="0" name=""/>
        <dsp:cNvSpPr/>
      </dsp:nvSpPr>
      <dsp:spPr>
        <a:xfrm>
          <a:off x="3219375" y="2856554"/>
          <a:ext cx="4076848" cy="2446109"/>
        </a:xfrm>
        <a:prstGeom prst="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Каждый, кто подписал переводный вексель в качестве представителя лица, от имени которого он не был уполномочен действовать, обязан как сторона по векселю и, если он уплатил, имеет те же права, которые имел бы тот, кто был указан в качестве представляемого. В таком же положении находится представитель, который превысил свои полномочия.</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3219375" y="2856554"/>
        <a:ext cx="4076848" cy="244610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2CD63E-E555-4073-8B8B-7E90BD21F7AD}">
      <dsp:nvSpPr>
        <dsp:cNvPr id="0" name=""/>
        <dsp:cNvSpPr/>
      </dsp:nvSpPr>
      <dsp:spPr>
        <a:xfrm>
          <a:off x="0" y="0"/>
          <a:ext cx="10515600" cy="1591627"/>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a:solidFill>
                <a:schemeClr val="tx1"/>
              </a:solidFill>
              <a:latin typeface="Times New Roman" panose="02020603050405020304" pitchFamily="18" charset="0"/>
              <a:cs typeface="Times New Roman" panose="02020603050405020304" pitchFamily="18" charset="0"/>
            </a:rPr>
            <a:t>Согласно статье 83 Закона «О вексельном обращении в Республике Казахстан» от 28 апреля 1997 г. банки могут осуществлять следующие виды операций с векселями:</a:t>
          </a:r>
        </a:p>
      </dsp:txBody>
      <dsp:txXfrm>
        <a:off x="0" y="0"/>
        <a:ext cx="10515600" cy="1591627"/>
      </dsp:txXfrm>
    </dsp:sp>
    <dsp:sp modelId="{4A38227C-4BA6-43C9-9C4E-3B5E28782ADF}">
      <dsp:nvSpPr>
        <dsp:cNvPr id="0" name=""/>
        <dsp:cNvSpPr/>
      </dsp:nvSpPr>
      <dsp:spPr>
        <a:xfrm>
          <a:off x="2434" y="1591627"/>
          <a:ext cx="1650764"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принятие векселей на инкассо</a:t>
          </a:r>
        </a:p>
      </dsp:txBody>
      <dsp:txXfrm>
        <a:off x="2434" y="1591627"/>
        <a:ext cx="1650764" cy="3342417"/>
      </dsp:txXfrm>
    </dsp:sp>
    <dsp:sp modelId="{681CD6E1-1381-4242-90C2-4C6E8A0B52EE}">
      <dsp:nvSpPr>
        <dsp:cNvPr id="0" name=""/>
        <dsp:cNvSpPr/>
      </dsp:nvSpPr>
      <dsp:spPr>
        <a:xfrm>
          <a:off x="1653199" y="1591627"/>
          <a:ext cx="1650764"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предоставление услуг по оплате векселей плательщиком</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1653199" y="1591627"/>
        <a:ext cx="1650764" cy="3342417"/>
      </dsp:txXfrm>
    </dsp:sp>
    <dsp:sp modelId="{0603ABA4-F2C9-495F-A627-E12832AA8238}">
      <dsp:nvSpPr>
        <dsp:cNvPr id="0" name=""/>
        <dsp:cNvSpPr/>
      </dsp:nvSpPr>
      <dsp:spPr>
        <a:xfrm>
          <a:off x="3303963" y="1591627"/>
          <a:ext cx="1650764"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оплата домицилированных векселей</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3303963" y="1591627"/>
        <a:ext cx="1650764" cy="3342417"/>
      </dsp:txXfrm>
    </dsp:sp>
    <dsp:sp modelId="{2313F5FD-6DFA-47EE-9422-8DB6D06C590A}">
      <dsp:nvSpPr>
        <dsp:cNvPr id="0" name=""/>
        <dsp:cNvSpPr/>
      </dsp:nvSpPr>
      <dsp:spPr>
        <a:xfrm>
          <a:off x="4954727" y="1591627"/>
          <a:ext cx="1650764"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акцепт векселей в порядке посредничества</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4954727" y="1591627"/>
        <a:ext cx="1650764" cy="3342417"/>
      </dsp:txXfrm>
    </dsp:sp>
    <dsp:sp modelId="{C67F788F-8218-4870-A5E8-78911A6C30B2}">
      <dsp:nvSpPr>
        <dsp:cNvPr id="0" name=""/>
        <dsp:cNvSpPr/>
      </dsp:nvSpPr>
      <dsp:spPr>
        <a:xfrm>
          <a:off x="6605492" y="1591627"/>
          <a:ext cx="2256908"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err="1">
              <a:solidFill>
                <a:schemeClr val="tx1"/>
              </a:solidFill>
              <a:latin typeface="Times New Roman" panose="02020603050405020304" pitchFamily="18" charset="0"/>
              <a:cs typeface="Times New Roman" panose="02020603050405020304" pitchFamily="18" charset="0"/>
            </a:rPr>
            <a:t>авалирование</a:t>
          </a:r>
          <a:r>
            <a:rPr lang="ru-RU" sz="1800" kern="1200" dirty="0">
              <a:solidFill>
                <a:schemeClr val="tx1"/>
              </a:solidFill>
              <a:latin typeface="Times New Roman" panose="02020603050405020304" pitchFamily="18" charset="0"/>
              <a:cs typeface="Times New Roman" panose="02020603050405020304" pitchFamily="18" charset="0"/>
            </a:rPr>
            <a:t> векселей. Банки вправе </a:t>
          </a:r>
          <a:r>
            <a:rPr lang="ru-RU" sz="1800" kern="1200" dirty="0" err="1">
              <a:solidFill>
                <a:schemeClr val="tx1"/>
              </a:solidFill>
              <a:latin typeface="Times New Roman" panose="02020603050405020304" pitchFamily="18" charset="0"/>
              <a:cs typeface="Times New Roman" panose="02020603050405020304" pitchFamily="18" charset="0"/>
            </a:rPr>
            <a:t>авалировать</a:t>
          </a:r>
          <a:r>
            <a:rPr lang="ru-RU" sz="1800" kern="1200" dirty="0">
              <a:solidFill>
                <a:schemeClr val="tx1"/>
              </a:solidFill>
              <a:latin typeface="Times New Roman" panose="02020603050405020304" pitchFamily="18" charset="0"/>
              <a:cs typeface="Times New Roman" panose="02020603050405020304" pitchFamily="18" charset="0"/>
            </a:rPr>
            <a:t> векселя только при наличии лицензии на выдачу банковских гарантий, предусматривающих исполнение в денежной форме</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6605492" y="1591627"/>
        <a:ext cx="2256908" cy="3342417"/>
      </dsp:txXfrm>
    </dsp:sp>
    <dsp:sp modelId="{223ACCC0-D79C-44D0-8185-7ACE8264829A}">
      <dsp:nvSpPr>
        <dsp:cNvPr id="0" name=""/>
        <dsp:cNvSpPr/>
      </dsp:nvSpPr>
      <dsp:spPr>
        <a:xfrm>
          <a:off x="8862400" y="1591627"/>
          <a:ext cx="1650764" cy="334241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учет векселей. Операции по учету векселей осуществляют только учетные конторы</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8862400" y="1591627"/>
        <a:ext cx="1650764" cy="3342417"/>
      </dsp:txXfrm>
    </dsp:sp>
    <dsp:sp modelId="{F56714B5-0511-4348-A071-2443C7DCF1BB}">
      <dsp:nvSpPr>
        <dsp:cNvPr id="0" name=""/>
        <dsp:cNvSpPr/>
      </dsp:nvSpPr>
      <dsp:spPr>
        <a:xfrm>
          <a:off x="0" y="4934045"/>
          <a:ext cx="10515600" cy="371379"/>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49C4DD-984E-498F-BA8C-4674008A9228}">
      <dsp:nvSpPr>
        <dsp:cNvPr id="0" name=""/>
        <dsp:cNvSpPr/>
      </dsp:nvSpPr>
      <dsp:spPr>
        <a:xfrm>
          <a:off x="3647093" y="804670"/>
          <a:ext cx="5540176" cy="4995237"/>
        </a:xfrm>
        <a:prstGeom prst="gear9">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Все операции банки второго уровня проводят руководствуясь Законом РК «О вексельном обращении в Республике Казахстан» и согласно Постановление Правления Национального Банка Республики Казахстан от 31 декабря 2015 года № 261. «Об утверждении Правил проведения операций с переводными и простыми векселями банками второго уровня, филиалами банков-нерезидентов Республики Казахстан и организациями, осуществляющими отдельные виды банковских операций».</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4720187" y="1974780"/>
        <a:ext cx="3393988" cy="2567655"/>
      </dsp:txXfrm>
    </dsp:sp>
    <dsp:sp modelId="{4CAE902E-5670-4C10-A9B8-6C795A32C43F}">
      <dsp:nvSpPr>
        <dsp:cNvPr id="0" name=""/>
        <dsp:cNvSpPr/>
      </dsp:nvSpPr>
      <dsp:spPr>
        <a:xfrm>
          <a:off x="1337033" y="93973"/>
          <a:ext cx="3139954" cy="3032400"/>
        </a:xfrm>
        <a:prstGeom prst="gear6">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ru-RU" sz="1600" b="1" kern="1200" dirty="0">
              <a:solidFill>
                <a:schemeClr val="bg1"/>
              </a:solidFill>
              <a:latin typeface="Times New Roman" panose="02020603050405020304" pitchFamily="18" charset="0"/>
              <a:cs typeface="Times New Roman" panose="02020603050405020304" pitchFamily="18" charset="0"/>
            </a:rPr>
            <a:t>Все </a:t>
          </a:r>
          <a:r>
            <a:rPr lang="ru-RU" sz="1600" b="1" kern="1200" dirty="0" smtClean="0">
              <a:solidFill>
                <a:schemeClr val="bg1"/>
              </a:solidFill>
              <a:latin typeface="Times New Roman" panose="02020603050405020304" pitchFamily="18" charset="0"/>
              <a:cs typeface="Times New Roman" panose="02020603050405020304" pitchFamily="18" charset="0"/>
            </a:rPr>
            <a:t>операции </a:t>
          </a:r>
          <a:r>
            <a:rPr lang="ru-RU" sz="1600" b="1" kern="1200" dirty="0">
              <a:solidFill>
                <a:schemeClr val="bg1"/>
              </a:solidFill>
              <a:latin typeface="Times New Roman" panose="02020603050405020304" pitchFamily="18" charset="0"/>
              <a:cs typeface="Times New Roman" panose="02020603050405020304" pitchFamily="18" charset="0"/>
            </a:rPr>
            <a:t>проводятся банками при наличии лицензии, выданной АРР ФР.</a:t>
          </a:r>
          <a:endParaRPr lang="en-US" sz="1600" b="1" kern="1200" dirty="0">
            <a:solidFill>
              <a:schemeClr val="bg1"/>
            </a:solidFill>
            <a:latin typeface="Times New Roman" panose="02020603050405020304" pitchFamily="18" charset="0"/>
            <a:cs typeface="Times New Roman" panose="02020603050405020304" pitchFamily="18" charset="0"/>
          </a:endParaRPr>
        </a:p>
      </dsp:txBody>
      <dsp:txXfrm>
        <a:off x="2116083" y="862003"/>
        <a:ext cx="1581854" cy="1496340"/>
      </dsp:txXfrm>
    </dsp:sp>
    <dsp:sp modelId="{57D0DD01-A6D4-4637-8290-CB0FC5DFD300}">
      <dsp:nvSpPr>
        <dsp:cNvPr id="0" name=""/>
        <dsp:cNvSpPr/>
      </dsp:nvSpPr>
      <dsp:spPr>
        <a:xfrm>
          <a:off x="4568852" y="113165"/>
          <a:ext cx="5489522" cy="5922260"/>
        </a:xfrm>
        <a:prstGeom prst="circularArrow">
          <a:avLst>
            <a:gd name="adj1" fmla="val 4878"/>
            <a:gd name="adj2" fmla="val 312630"/>
            <a:gd name="adj3" fmla="val 3246000"/>
            <a:gd name="adj4" fmla="val 15086245"/>
            <a:gd name="adj5" fmla="val 5691"/>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5CC6DD3-7378-4065-9908-3D0766F80701}">
      <dsp:nvSpPr>
        <dsp:cNvPr id="0" name=""/>
        <dsp:cNvSpPr/>
      </dsp:nvSpPr>
      <dsp:spPr>
        <a:xfrm>
          <a:off x="865917" y="-113554"/>
          <a:ext cx="2966652" cy="2966652"/>
        </a:xfrm>
        <a:prstGeom prst="leftCircularArrow">
          <a:avLst>
            <a:gd name="adj1" fmla="val 6452"/>
            <a:gd name="adj2" fmla="val 429999"/>
            <a:gd name="adj3" fmla="val 10489124"/>
            <a:gd name="adj4" fmla="val 14837806"/>
            <a:gd name="adj5" fmla="val 7527"/>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8.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F2CC3DE6-06E5-4CEC-9C35-4759AAA08159}" type="datetimeFigureOut">
              <a:rPr lang="en-US" smtClean="0"/>
              <a:t>7/29/2024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1546886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2CC3DE6-06E5-4CEC-9C35-4759AAA08159}" type="datetimeFigureOut">
              <a:rPr lang="en-US" smtClean="0"/>
              <a:t>7/29/2024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2929549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2CC3DE6-06E5-4CEC-9C35-4759AAA08159}" type="datetimeFigureOut">
              <a:rPr lang="en-US" smtClean="0"/>
              <a:t>7/29/2024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48084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2CC3DE6-06E5-4CEC-9C35-4759AAA08159}" type="datetimeFigureOut">
              <a:rPr lang="en-US" smtClean="0"/>
              <a:t>7/29/2024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3026592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2CC3DE6-06E5-4CEC-9C35-4759AAA08159}" type="datetimeFigureOut">
              <a:rPr lang="en-US" smtClean="0"/>
              <a:t>7/29/2024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268020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F2CC3DE6-06E5-4CEC-9C35-4759AAA08159}" type="datetimeFigureOut">
              <a:rPr lang="en-US" smtClean="0"/>
              <a:t>7/29/2024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3405667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F2CC3DE6-06E5-4CEC-9C35-4759AAA08159}" type="datetimeFigureOut">
              <a:rPr lang="en-US" smtClean="0"/>
              <a:t>7/29/2024</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3053825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F2CC3DE6-06E5-4CEC-9C35-4759AAA08159}" type="datetimeFigureOut">
              <a:rPr lang="en-US" smtClean="0"/>
              <a:t>7/29/2024</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1707046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2CC3DE6-06E5-4CEC-9C35-4759AAA08159}" type="datetimeFigureOut">
              <a:rPr lang="en-US" smtClean="0"/>
              <a:t>7/29/2024</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2516180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2CC3DE6-06E5-4CEC-9C35-4759AAA08159}" type="datetimeFigureOut">
              <a:rPr lang="en-US" smtClean="0"/>
              <a:t>7/29/2024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3269619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2CC3DE6-06E5-4CEC-9C35-4759AAA08159}" type="datetimeFigureOut">
              <a:rPr lang="en-US" smtClean="0"/>
              <a:t>7/29/2024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731493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CC3DE6-06E5-4CEC-9C35-4759AAA08159}" type="datetimeFigureOut">
              <a:rPr lang="en-US" smtClean="0"/>
              <a:t>7/29/2024</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420FE-C170-420B-A7D7-714315FC9E52}" type="slidenum">
              <a:rPr lang="en-US" smtClean="0"/>
              <a:t>‹#›</a:t>
            </a:fld>
            <a:endParaRPr lang="en-US"/>
          </a:p>
        </p:txBody>
      </p:sp>
    </p:spTree>
    <p:extLst>
      <p:ext uri="{BB962C8B-B14F-4D97-AF65-F5344CB8AC3E}">
        <p14:creationId xmlns:p14="http://schemas.microsoft.com/office/powerpoint/2010/main" val="3891842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1.xml.rels><?xml version="1.0" encoding="UTF-8" standalone="yes"?>
<Relationships xmlns="http://schemas.openxmlformats.org/package/2006/relationships"><Relationship Id="rId2" Type="http://schemas.openxmlformats.org/officeDocument/2006/relationships/hyperlink" Target="https://adilet.zan.kz/rus/docs/Z970000097_#z155"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66354"/>
            <a:ext cx="10515600" cy="5410609"/>
          </a:xfrm>
        </p:spPr>
        <p:txBody>
          <a:bodyPr>
            <a:normAutofit fontScale="92500" lnSpcReduction="10000"/>
          </a:bodyPr>
          <a:lstStyle/>
          <a:p>
            <a:pPr marL="0" indent="0" algn="ctr">
              <a:lnSpc>
                <a:spcPct val="100000"/>
              </a:lnSpc>
              <a:spcBef>
                <a:spcPts val="0"/>
              </a:spcBef>
              <a:buNone/>
            </a:pPr>
            <a:r>
              <a:rPr lang="ru-RU" b="1" dirty="0" smtClean="0">
                <a:latin typeface="Times New Roman" panose="02020603050405020304" pitchFamily="18" charset="0"/>
                <a:cs typeface="Times New Roman" panose="02020603050405020304" pitchFamily="18" charset="0"/>
              </a:rPr>
              <a:t>Евразийский Национальный университет </a:t>
            </a:r>
            <a:r>
              <a:rPr lang="ru-RU" b="1" dirty="0" err="1" smtClean="0">
                <a:latin typeface="Times New Roman" panose="02020603050405020304" pitchFamily="18" charset="0"/>
                <a:cs typeface="Times New Roman" panose="02020603050405020304" pitchFamily="18" charset="0"/>
              </a:rPr>
              <a:t>им.Л.Н.Гумилева</a:t>
            </a:r>
            <a:endParaRPr lang="ru-RU"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endParaRPr lang="ru-RU"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endParaRPr lang="ru-RU" b="1" dirty="0" smtClean="0">
              <a:ln>
                <a:solidFill>
                  <a:srgbClr val="00B0F0"/>
                </a:solidFill>
              </a:ln>
              <a:solidFill>
                <a:srgbClr val="0070C0"/>
              </a:solidFill>
              <a:effectLst>
                <a:outerShdw blurRad="50800" dist="38100" dir="18900000" algn="bl" rotWithShape="0">
                  <a:prstClr val="black">
                    <a:alpha val="40000"/>
                  </a:prstClr>
                </a:outerShdw>
              </a:effectLst>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endParaRPr lang="ru-RU" b="1" dirty="0" smtClean="0">
              <a:ln>
                <a:solidFill>
                  <a:srgbClr val="00B0F0"/>
                </a:solidFill>
              </a:ln>
              <a:solidFill>
                <a:srgbClr val="0070C0"/>
              </a:solidFill>
              <a:effectLst>
                <a:outerShdw blurRad="50800" dist="38100" dir="18900000" algn="bl" rotWithShape="0">
                  <a:prstClr val="black">
                    <a:alpha val="40000"/>
                  </a:prstClr>
                </a:outerShdw>
              </a:effectLst>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endParaRPr lang="ru-RU" b="1" dirty="0" smtClean="0">
              <a:ln>
                <a:solidFill>
                  <a:srgbClr val="00B0F0"/>
                </a:solidFill>
              </a:ln>
              <a:solidFill>
                <a:srgbClr val="0070C0"/>
              </a:solidFill>
              <a:effectLst>
                <a:outerShdw blurRad="50800" dist="38100" dir="18900000" algn="bl" rotWithShape="0">
                  <a:prstClr val="black">
                    <a:alpha val="40000"/>
                  </a:prstClr>
                </a:outerShdw>
              </a:effectLst>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32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r>
              <a:rPr lang="ru-RU" sz="3200" b="1" dirty="0" smtClean="0">
                <a:latin typeface="Times New Roman" panose="02020603050405020304" pitchFamily="18" charset="0"/>
                <a:cs typeface="Times New Roman" panose="02020603050405020304" pitchFamily="18" charset="0"/>
              </a:rPr>
              <a:t>Тема 7. </a:t>
            </a:r>
            <a:r>
              <a:rPr lang="ru-RU" sz="3200" b="1" dirty="0">
                <a:latin typeface="Times New Roman" panose="02020603050405020304" pitchFamily="18" charset="0"/>
                <a:cs typeface="Times New Roman" panose="02020603050405020304" pitchFamily="18" charset="0"/>
              </a:rPr>
              <a:t>Операции банка с векселями</a:t>
            </a:r>
            <a:endParaRPr lang="ru-RU" sz="32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32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r>
              <a:rPr lang="ru-RU" sz="2000" b="1" dirty="0" smtClean="0">
                <a:latin typeface="Times New Roman" panose="02020603050405020304" pitchFamily="18" charset="0"/>
                <a:cs typeface="Times New Roman" panose="02020603050405020304" pitchFamily="18" charset="0"/>
              </a:rPr>
              <a:t>Профессор кафедры «Финансы»</a:t>
            </a:r>
          </a:p>
          <a:p>
            <a:pPr marL="0" indent="0" algn="ctr">
              <a:lnSpc>
                <a:spcPct val="100000"/>
              </a:lnSpc>
              <a:spcBef>
                <a:spcPts val="0"/>
              </a:spcBef>
              <a:buNone/>
            </a:pPr>
            <a:r>
              <a:rPr lang="ru-RU" sz="2000" b="1" dirty="0" err="1" smtClean="0">
                <a:latin typeface="Times New Roman" panose="02020603050405020304" pitchFamily="18" charset="0"/>
                <a:cs typeface="Times New Roman" panose="02020603050405020304" pitchFamily="18" charset="0"/>
              </a:rPr>
              <a:t>Жоламанова</a:t>
            </a:r>
            <a:r>
              <a:rPr lang="ru-RU"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Макпал</a:t>
            </a:r>
            <a:r>
              <a:rPr lang="ru-RU"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Токановна</a:t>
            </a:r>
            <a:endParaRPr lang="ru-RU" sz="2000"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r>
              <a:rPr lang="en-US" sz="2000" b="1" dirty="0" smtClean="0">
                <a:latin typeface="Times New Roman" panose="02020603050405020304" pitchFamily="18" charset="0"/>
                <a:cs typeface="Times New Roman" panose="02020603050405020304" pitchFamily="18" charset="0"/>
              </a:rPr>
              <a:t>makpalzh@mail.ru</a:t>
            </a:r>
            <a:endParaRPr lang="ru-RU" sz="2000" b="1" dirty="0" smtClean="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Рисунок 3" descr="Логотип ЕНУ_каз"/>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9096" y="1579734"/>
            <a:ext cx="2273808" cy="1139081"/>
          </a:xfrm>
          <a:prstGeom prst="rect">
            <a:avLst/>
          </a:prstGeom>
          <a:noFill/>
          <a:ln>
            <a:noFill/>
          </a:ln>
        </p:spPr>
      </p:pic>
    </p:spTree>
    <p:extLst>
      <p:ext uri="{BB962C8B-B14F-4D97-AF65-F5344CB8AC3E}">
        <p14:creationId xmlns:p14="http://schemas.microsoft.com/office/powerpoint/2010/main" val="3391907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69879331"/>
              </p:ext>
            </p:extLst>
          </p:nvPr>
        </p:nvGraphicFramePr>
        <p:xfrm>
          <a:off x="838200" y="871538"/>
          <a:ext cx="10515600" cy="5305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2782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p:cNvGraphicFramePr/>
          <p:nvPr>
            <p:extLst>
              <p:ext uri="{D42A27DB-BD31-4B8C-83A1-F6EECF244321}">
                <p14:modId xmlns:p14="http://schemas.microsoft.com/office/powerpoint/2010/main" val="1671796327"/>
              </p:ext>
            </p:extLst>
          </p:nvPr>
        </p:nvGraphicFramePr>
        <p:xfrm>
          <a:off x="269966" y="687978"/>
          <a:ext cx="10755085" cy="57999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7405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p:cNvPicPr>
          <p:nvPr>
            <p:ph idx="1"/>
          </p:nvPr>
        </p:nvPicPr>
        <p:blipFill rotWithShape="1">
          <a:blip r:embed="rId2"/>
          <a:srcRect l="28610" t="23340" r="32501" b="13247"/>
          <a:stretch/>
        </p:blipFill>
        <p:spPr bwMode="auto">
          <a:xfrm>
            <a:off x="2055223" y="731520"/>
            <a:ext cx="7663543" cy="544544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61081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70858"/>
            <a:ext cx="10515600" cy="5306106"/>
          </a:xfrm>
        </p:spPr>
        <p:txBody>
          <a:bodyPr>
            <a:normAutofit/>
          </a:bodyPr>
          <a:lstStyle/>
          <a:p>
            <a:pPr marL="0" indent="0">
              <a:buNone/>
            </a:pPr>
            <a:r>
              <a:rPr lang="ru-RU" sz="2200" dirty="0" smtClean="0">
                <a:latin typeface="Times New Roman" panose="02020603050405020304" pitchFamily="18" charset="0"/>
                <a:cs typeface="Times New Roman" panose="02020603050405020304" pitchFamily="18" charset="0"/>
              </a:rPr>
              <a:t> </a:t>
            </a:r>
            <a:r>
              <a:rPr lang="ru-RU" sz="2200" b="1" dirty="0" smtClean="0">
                <a:latin typeface="Times New Roman" panose="02020603050405020304" pitchFamily="18" charset="0"/>
                <a:cs typeface="Times New Roman" panose="02020603050405020304" pitchFamily="18" charset="0"/>
              </a:rPr>
              <a:t>2. Принятие векселей на инкассо. </a:t>
            </a:r>
          </a:p>
          <a:p>
            <a:pPr marL="0" indent="0" algn="just">
              <a:buNone/>
            </a:pPr>
            <a:r>
              <a:rPr lang="ru-RU" sz="20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Инкассо векселей (инкассирование) </a:t>
            </a:r>
            <a:r>
              <a:rPr lang="ru-RU" sz="2000" dirty="0">
                <a:latin typeface="Times New Roman" panose="02020603050405020304" pitchFamily="18" charset="0"/>
                <a:cs typeface="Times New Roman" panose="02020603050405020304" pitchFamily="18" charset="0"/>
              </a:rPr>
              <a:t>осуществляется </a:t>
            </a:r>
            <a:r>
              <a:rPr lang="ru-RU" sz="2000" dirty="0" err="1">
                <a:latin typeface="Times New Roman" panose="02020603050405020304" pitchFamily="18" charset="0"/>
                <a:cs typeface="Times New Roman" panose="02020603050405020304" pitchFamily="18" charset="0"/>
              </a:rPr>
              <a:t>инкассатом</a:t>
            </a:r>
            <a:r>
              <a:rPr lang="ru-RU" sz="2000" dirty="0">
                <a:latin typeface="Times New Roman" panose="02020603050405020304" pitchFamily="18" charset="0"/>
                <a:cs typeface="Times New Roman" panose="02020603050405020304" pitchFamily="18" charset="0"/>
              </a:rPr>
              <a:t> на основании соответствующего договора между ним и доверителем или банком-ремитентом в соответствии с поручением на инкассо.</a:t>
            </a:r>
            <a:endParaRPr lang="en-US" sz="2000" dirty="0">
              <a:latin typeface="Times New Roman" panose="02020603050405020304" pitchFamily="18" charset="0"/>
              <a:cs typeface="Times New Roman" panose="02020603050405020304" pitchFamily="18" charset="0"/>
            </a:endParaRPr>
          </a:p>
          <a:p>
            <a:pPr marL="0" lvl="0" indent="0">
              <a:buNone/>
            </a:pPr>
            <a:endParaRPr lang="ru-RU" sz="2400" dirty="0"/>
          </a:p>
          <a:p>
            <a:pPr marL="0" lvl="0" indent="0">
              <a:buNone/>
            </a:pPr>
            <a:endParaRPr lang="ru-RU" sz="2400" dirty="0"/>
          </a:p>
          <a:p>
            <a:pPr marL="0" indent="0">
              <a:buNone/>
            </a:pPr>
            <a:endParaRPr lang="en-US" sz="22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3502712533"/>
              </p:ext>
            </p:extLst>
          </p:nvPr>
        </p:nvGraphicFramePr>
        <p:xfrm>
          <a:off x="957943" y="2185851"/>
          <a:ext cx="10395857" cy="4406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5708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597009434"/>
              </p:ext>
            </p:extLst>
          </p:nvPr>
        </p:nvGraphicFramePr>
        <p:xfrm>
          <a:off x="838200" y="513806"/>
          <a:ext cx="10515600" cy="59218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2550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70858"/>
            <a:ext cx="10515600" cy="5306106"/>
          </a:xfrm>
        </p:spPr>
        <p:txBody>
          <a:bodyPr>
            <a:normAutofit/>
          </a:bodyPr>
          <a:lstStyle/>
          <a:p>
            <a:pPr marL="0" indent="0">
              <a:buNone/>
            </a:pPr>
            <a:r>
              <a:rPr lang="ru-RU" sz="2200" b="1" dirty="0">
                <a:latin typeface="Times New Roman" panose="02020603050405020304" pitchFamily="18" charset="0"/>
                <a:cs typeface="Times New Roman" panose="02020603050405020304" pitchFamily="18" charset="0"/>
              </a:rPr>
              <a:t>3. Платеж в порядке посредничества</a:t>
            </a:r>
            <a:endParaRPr lang="en-US" sz="2200" dirty="0">
              <a:latin typeface="Times New Roman" panose="02020603050405020304" pitchFamily="18" charset="0"/>
              <a:cs typeface="Times New Roman" panose="02020603050405020304" pitchFamily="18" charset="0"/>
            </a:endParaRPr>
          </a:p>
          <a:p>
            <a:pPr marL="0" indent="0">
              <a:buNone/>
            </a:pPr>
            <a:endParaRPr lang="en-US" sz="22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3472492359"/>
              </p:ext>
            </p:extLst>
          </p:nvPr>
        </p:nvGraphicFramePr>
        <p:xfrm>
          <a:off x="740229" y="1323703"/>
          <a:ext cx="10613571" cy="52861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8649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70858"/>
            <a:ext cx="10515600" cy="5306106"/>
          </a:xfrm>
        </p:spPr>
        <p:txBody>
          <a:bodyPr>
            <a:normAutofit/>
          </a:bodyPr>
          <a:lstStyle/>
          <a:p>
            <a:pPr marL="0" indent="0">
              <a:buNone/>
            </a:pPr>
            <a:r>
              <a:rPr lang="ru-RU" sz="2200" b="1" dirty="0">
                <a:latin typeface="Times New Roman" panose="02020603050405020304" pitchFamily="18" charset="0"/>
                <a:cs typeface="Times New Roman" panose="02020603050405020304" pitchFamily="18" charset="0"/>
              </a:rPr>
              <a:t>4. </a:t>
            </a:r>
            <a:r>
              <a:rPr lang="ru-RU" sz="2200" b="1" dirty="0" smtClean="0">
                <a:latin typeface="Times New Roman" panose="02020603050405020304" pitchFamily="18" charset="0"/>
                <a:cs typeface="Times New Roman" panose="02020603050405020304" pitchFamily="18" charset="0"/>
              </a:rPr>
              <a:t>Оплата домицилированных векселей</a:t>
            </a:r>
          </a:p>
          <a:p>
            <a:pPr marL="0" indent="0">
              <a:buNone/>
            </a:pPr>
            <a:r>
              <a:rPr lang="ru-RU" sz="20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Домицилированный вексель </a:t>
            </a:r>
            <a:r>
              <a:rPr lang="ru-RU" sz="2000" dirty="0">
                <a:latin typeface="Times New Roman" panose="02020603050405020304" pitchFamily="18" charset="0"/>
                <a:cs typeface="Times New Roman" panose="02020603050405020304" pitchFamily="18" charset="0"/>
              </a:rPr>
              <a:t>- вексель, подлежащий оплате третьим лицом в ином месте, чем место жительства плательщика, от имени и за счет плательщика, при обозначении об этом на самом векселе.</a:t>
            </a:r>
            <a:endParaRPr lang="ru-RU" sz="2000" b="1" dirty="0">
              <a:latin typeface="Times New Roman" panose="02020603050405020304" pitchFamily="18" charset="0"/>
              <a:cs typeface="Times New Roman" panose="02020603050405020304" pitchFamily="18" charset="0"/>
            </a:endParaRPr>
          </a:p>
          <a:p>
            <a:pPr marL="0" indent="0">
              <a:buNone/>
            </a:pPr>
            <a:endParaRPr lang="en-US" sz="22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2197784302"/>
              </p:ext>
            </p:extLst>
          </p:nvPr>
        </p:nvGraphicFramePr>
        <p:xfrm>
          <a:off x="838200" y="1733005"/>
          <a:ext cx="10317480" cy="51249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2648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816529731"/>
              </p:ext>
            </p:extLst>
          </p:nvPr>
        </p:nvGraphicFramePr>
        <p:xfrm>
          <a:off x="838200" y="871538"/>
          <a:ext cx="10515600" cy="5305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2806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2544812026"/>
              </p:ext>
            </p:extLst>
          </p:nvPr>
        </p:nvGraphicFramePr>
        <p:xfrm>
          <a:off x="1149531" y="809897"/>
          <a:ext cx="10328366" cy="54951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4090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635726"/>
            <a:ext cx="10515600" cy="5541237"/>
          </a:xfrm>
        </p:spPr>
        <p:txBody>
          <a:bodyPr>
            <a:normAutofit/>
          </a:bodyPr>
          <a:lstStyle/>
          <a:p>
            <a:pPr marL="0" indent="0">
              <a:buNone/>
            </a:pPr>
            <a:r>
              <a:rPr lang="ru-RU" sz="2200" b="1" dirty="0">
                <a:latin typeface="Times New Roman" panose="02020603050405020304" pitchFamily="18" charset="0"/>
                <a:cs typeface="Times New Roman" panose="02020603050405020304" pitchFamily="18" charset="0"/>
              </a:rPr>
              <a:t>5. Аваль векселя</a:t>
            </a:r>
            <a:endParaRPr lang="en-US" sz="2200" dirty="0">
              <a:latin typeface="Times New Roman" panose="02020603050405020304" pitchFamily="18" charset="0"/>
              <a:cs typeface="Times New Roman" panose="02020603050405020304" pitchFamily="18" charset="0"/>
            </a:endParaRPr>
          </a:p>
          <a:p>
            <a:pPr marL="0" indent="0">
              <a:buNone/>
            </a:pPr>
            <a:endParaRPr lang="en-US" sz="2200" dirty="0">
              <a:latin typeface="Times New Roman" panose="02020603050405020304" pitchFamily="18" charset="0"/>
              <a:cs typeface="Times New Roman" panose="02020603050405020304" pitchFamily="18" charset="0"/>
            </a:endParaRPr>
          </a:p>
        </p:txBody>
      </p:sp>
      <p:graphicFrame>
        <p:nvGraphicFramePr>
          <p:cNvPr id="5" name="Схема 4"/>
          <p:cNvGraphicFramePr/>
          <p:nvPr>
            <p:extLst>
              <p:ext uri="{D42A27DB-BD31-4B8C-83A1-F6EECF244321}">
                <p14:modId xmlns:p14="http://schemas.microsoft.com/office/powerpoint/2010/main" val="3479472504"/>
              </p:ext>
            </p:extLst>
          </p:nvPr>
        </p:nvGraphicFramePr>
        <p:xfrm>
          <a:off x="838200" y="984069"/>
          <a:ext cx="10439400" cy="6008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8709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984070"/>
            <a:ext cx="10515600" cy="5192894"/>
          </a:xfrm>
        </p:spPr>
        <p:txBody>
          <a:bodyPr>
            <a:normAutofit/>
          </a:bodyPr>
          <a:lstStyle/>
          <a:p>
            <a:pPr marL="0" indent="0">
              <a:buNone/>
            </a:pPr>
            <a:r>
              <a:rPr lang="ru-RU" sz="2000" b="1" dirty="0">
                <a:latin typeface="Times New Roman" panose="02020603050405020304" pitchFamily="18" charset="0"/>
                <a:cs typeface="Times New Roman" panose="02020603050405020304" pitchFamily="18" charset="0"/>
              </a:rPr>
              <a:t>План лекции</a:t>
            </a:r>
            <a:endParaRPr lang="en-US" sz="2000" dirty="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u-RU" sz="2000" dirty="0">
                <a:latin typeface="Times New Roman" panose="02020603050405020304" pitchFamily="18" charset="0"/>
                <a:cs typeface="Times New Roman" panose="02020603050405020304" pitchFamily="18" charset="0"/>
              </a:rPr>
              <a:t>Организационные основы вексельных операций</a:t>
            </a:r>
            <a:endParaRPr lang="en-US" sz="2000" dirty="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u-RU" sz="2000" dirty="0">
                <a:latin typeface="Times New Roman" panose="02020603050405020304" pitchFamily="18" charset="0"/>
                <a:cs typeface="Times New Roman" panose="02020603050405020304" pitchFamily="18" charset="0"/>
              </a:rPr>
              <a:t>Принятие векселей на инкассо</a:t>
            </a:r>
            <a:endParaRPr lang="en-US" sz="2000" dirty="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u-RU" sz="2000" dirty="0">
                <a:latin typeface="Times New Roman" panose="02020603050405020304" pitchFamily="18" charset="0"/>
                <a:cs typeface="Times New Roman" panose="02020603050405020304" pitchFamily="18" charset="0"/>
              </a:rPr>
              <a:t>Платеж в порядке посредничества</a:t>
            </a:r>
            <a:endParaRPr lang="en-US" sz="2000" dirty="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u-RU" sz="2000" dirty="0">
                <a:latin typeface="Times New Roman" panose="02020603050405020304" pitchFamily="18" charset="0"/>
                <a:cs typeface="Times New Roman" panose="02020603050405020304" pitchFamily="18" charset="0"/>
              </a:rPr>
              <a:t>Оплата домицилированных векселей</a:t>
            </a:r>
            <a:endParaRPr lang="en-US" sz="2000" dirty="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u-RU" sz="2000" dirty="0">
                <a:latin typeface="Times New Roman" panose="02020603050405020304" pitchFamily="18" charset="0"/>
                <a:cs typeface="Times New Roman" panose="02020603050405020304" pitchFamily="18" charset="0"/>
              </a:rPr>
              <a:t>Акцепт векселей в порядке посредничества</a:t>
            </a:r>
            <a:endParaRPr lang="en-US" sz="2000" dirty="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u-RU" sz="2000" dirty="0">
                <a:latin typeface="Times New Roman" panose="02020603050405020304" pitchFamily="18" charset="0"/>
                <a:cs typeface="Times New Roman" panose="02020603050405020304" pitchFamily="18" charset="0"/>
              </a:rPr>
              <a:t>Аваль векселей</a:t>
            </a:r>
            <a:endParaRPr lang="en-US" sz="2000" dirty="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u-RU" sz="2000" dirty="0">
                <a:latin typeface="Times New Roman" panose="02020603050405020304" pitchFamily="18" charset="0"/>
                <a:cs typeface="Times New Roman" panose="02020603050405020304" pitchFamily="18" charset="0"/>
              </a:rPr>
              <a:t>Учет </a:t>
            </a:r>
            <a:r>
              <a:rPr lang="ru-RU" sz="2000" dirty="0" smtClean="0">
                <a:latin typeface="Times New Roman" panose="02020603050405020304" pitchFamily="18" charset="0"/>
                <a:cs typeface="Times New Roman" panose="02020603050405020304" pitchFamily="18" charset="0"/>
              </a:rPr>
              <a:t>векселей</a:t>
            </a:r>
          </a:p>
          <a:p>
            <a:pPr marL="0" lvl="0" indent="0">
              <a:buNone/>
            </a:pPr>
            <a:r>
              <a:rPr lang="ru-RU" sz="2000" b="1" dirty="0">
                <a:latin typeface="Times New Roman" panose="02020603050405020304" pitchFamily="18" charset="0"/>
                <a:cs typeface="Times New Roman" panose="02020603050405020304" pitchFamily="18" charset="0"/>
              </a:rPr>
              <a:t>1. Организационные основы вексельных </a:t>
            </a:r>
            <a:r>
              <a:rPr lang="ru-RU" sz="2000" b="1" dirty="0" smtClean="0">
                <a:latin typeface="Times New Roman" panose="02020603050405020304" pitchFamily="18" charset="0"/>
                <a:cs typeface="Times New Roman" panose="02020603050405020304" pitchFamily="18" charset="0"/>
              </a:rPr>
              <a:t>операций</a:t>
            </a:r>
            <a:endParaRPr lang="ru-RU" sz="2000" dirty="0">
              <a:latin typeface="Times New Roman" panose="02020603050405020304" pitchFamily="18" charset="0"/>
              <a:cs typeface="Times New Roman" panose="02020603050405020304" pitchFamily="18" charset="0"/>
            </a:endParaRPr>
          </a:p>
          <a:p>
            <a:pPr marL="0" indent="0" fontAlgn="base">
              <a:buNone/>
            </a:pPr>
            <a:r>
              <a:rPr lang="ru-RU" sz="2000"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Вексель</a:t>
            </a:r>
            <a:r>
              <a:rPr lang="ru-RU" sz="2000" dirty="0">
                <a:latin typeface="Times New Roman" panose="02020603050405020304" pitchFamily="18" charset="0"/>
                <a:cs typeface="Times New Roman" panose="02020603050405020304" pitchFamily="18" charset="0"/>
              </a:rPr>
              <a:t> - письменное безусловное обязательство должника уплатить определенную сумму в заранее оговоренный срок и в установленном месте. Безусловность векселя прин­ципиально отличает его от обычной расписки, в которой обычно указывается, в силу каких причин или при каких условиях будет произведен платеж.</a:t>
            </a:r>
            <a:endParaRPr lang="en-US" sz="2000" dirty="0">
              <a:latin typeface="Times New Roman" panose="02020603050405020304" pitchFamily="18" charset="0"/>
              <a:cs typeface="Times New Roman" panose="02020603050405020304" pitchFamily="18" charset="0"/>
            </a:endParaRPr>
          </a:p>
          <a:p>
            <a:pPr marL="0" lvl="0" indent="0" fontAlgn="base">
              <a:buNone/>
            </a:pP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0345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44434"/>
            <a:ext cx="10515600" cy="5532530"/>
          </a:xfrm>
        </p:spPr>
        <p:txBody>
          <a:bodyPr>
            <a:normAutofit/>
          </a:bodyPr>
          <a:lstStyle/>
          <a:p>
            <a:pPr marL="0" indent="0">
              <a:buNone/>
            </a:pPr>
            <a:r>
              <a:rPr lang="ru-RU" sz="2200" b="1" dirty="0">
                <a:latin typeface="Times New Roman" panose="02020603050405020304" pitchFamily="18" charset="0"/>
                <a:cs typeface="Times New Roman" panose="02020603050405020304" pitchFamily="18" charset="0"/>
              </a:rPr>
              <a:t>6. Акцепт векселей в порядке посредничества</a:t>
            </a:r>
            <a:endParaRPr lang="en-US" sz="2200" dirty="0">
              <a:latin typeface="Times New Roman" panose="02020603050405020304" pitchFamily="18" charset="0"/>
              <a:cs typeface="Times New Roman" panose="02020603050405020304" pitchFamily="18" charset="0"/>
            </a:endParaRPr>
          </a:p>
          <a:p>
            <a:pPr marL="0" indent="0">
              <a:buNone/>
            </a:pPr>
            <a:endParaRPr lang="en-US" sz="22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1880145065"/>
              </p:ext>
            </p:extLst>
          </p:nvPr>
        </p:nvGraphicFramePr>
        <p:xfrm>
          <a:off x="838200" y="1071154"/>
          <a:ext cx="10515600" cy="51058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9458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70858"/>
            <a:ext cx="10515600" cy="5306106"/>
          </a:xfrm>
        </p:spPr>
        <p:txBody>
          <a:bodyPr>
            <a:normAutofit/>
          </a:bodyPr>
          <a:lstStyle/>
          <a:p>
            <a:pPr marL="0" indent="0" algn="just" fontAlgn="base">
              <a:buNone/>
            </a:pPr>
            <a:r>
              <a:rPr lang="ru-RU" sz="2200" b="1" dirty="0">
                <a:latin typeface="Times New Roman" panose="02020603050405020304" pitchFamily="18" charset="0"/>
                <a:cs typeface="Times New Roman" panose="02020603050405020304" pitchFamily="18" charset="0"/>
              </a:rPr>
              <a:t>6. Учет </a:t>
            </a:r>
            <a:r>
              <a:rPr lang="ru-RU" sz="2200" b="1" dirty="0" smtClean="0">
                <a:latin typeface="Times New Roman" panose="02020603050405020304" pitchFamily="18" charset="0"/>
                <a:cs typeface="Times New Roman" panose="02020603050405020304" pitchFamily="18" charset="0"/>
              </a:rPr>
              <a:t>векселей</a:t>
            </a:r>
            <a:endParaRPr lang="ru-RU" sz="2200" b="1" dirty="0">
              <a:latin typeface="Times New Roman" panose="02020603050405020304" pitchFamily="18" charset="0"/>
              <a:cs typeface="Times New Roman" panose="02020603050405020304" pitchFamily="18" charset="0"/>
            </a:endParaRPr>
          </a:p>
          <a:p>
            <a:pPr marL="0" indent="0" algn="just" fontAlgn="base">
              <a:buNone/>
            </a:pPr>
            <a:r>
              <a:rPr lang="ru-RU" sz="2200" dirty="0" smtClean="0">
                <a:latin typeface="Times New Roman" panose="02020603050405020304" pitchFamily="18" charset="0"/>
                <a:cs typeface="Times New Roman" panose="02020603050405020304" pitchFamily="18" charset="0"/>
              </a:rPr>
              <a:t>Согласно Закона «О вексельном обращении в РК» и Постановление </a:t>
            </a:r>
            <a:r>
              <a:rPr lang="ru-RU" sz="2200" dirty="0">
                <a:latin typeface="Times New Roman" panose="02020603050405020304" pitchFamily="18" charset="0"/>
                <a:cs typeface="Times New Roman" panose="02020603050405020304" pitchFamily="18" charset="0"/>
              </a:rPr>
              <a:t>Правления Национального Банка Республики Казахстан от 15 ноября 1999 года N </a:t>
            </a:r>
            <a:r>
              <a:rPr lang="ru-RU" sz="2200" dirty="0" smtClean="0">
                <a:latin typeface="Times New Roman" panose="02020603050405020304" pitchFamily="18" charset="0"/>
                <a:cs typeface="Times New Roman" panose="02020603050405020304" pitchFamily="18" charset="0"/>
              </a:rPr>
              <a:t>396</a:t>
            </a:r>
            <a:r>
              <a:rPr lang="ru-RU" sz="2200" b="1" dirty="0" smtClean="0">
                <a:latin typeface="Times New Roman" panose="02020603050405020304" pitchFamily="18" charset="0"/>
                <a:cs typeface="Times New Roman" panose="02020603050405020304" pitchFamily="18" charset="0"/>
              </a:rPr>
              <a:t> «</a:t>
            </a:r>
            <a:r>
              <a:rPr lang="ru-RU" sz="2200" dirty="0" smtClean="0">
                <a:latin typeface="Times New Roman" panose="02020603050405020304" pitchFamily="18" charset="0"/>
                <a:cs typeface="Times New Roman" panose="02020603050405020304" pitchFamily="18" charset="0"/>
              </a:rPr>
              <a:t>Об </a:t>
            </a:r>
            <a:r>
              <a:rPr lang="ru-RU" sz="2200" dirty="0">
                <a:latin typeface="Times New Roman" panose="02020603050405020304" pitchFamily="18" charset="0"/>
                <a:cs typeface="Times New Roman" panose="02020603050405020304" pitchFamily="18" charset="0"/>
              </a:rPr>
              <a:t>утверждении Правил учета векселей банками второго уровня Республики Казахстан, </a:t>
            </a:r>
            <a:r>
              <a:rPr lang="ru-RU" sz="2200" dirty="0" smtClean="0">
                <a:latin typeface="Times New Roman" panose="02020603050405020304" pitchFamily="18" charset="0"/>
                <a:cs typeface="Times New Roman" panose="02020603050405020304" pitchFamily="18" charset="0"/>
              </a:rPr>
              <a:t>филиалами </a:t>
            </a:r>
            <a:r>
              <a:rPr lang="ru-RU" sz="2200" dirty="0">
                <a:latin typeface="Times New Roman" panose="02020603050405020304" pitchFamily="18" charset="0"/>
                <a:cs typeface="Times New Roman" panose="02020603050405020304" pitchFamily="18" charset="0"/>
              </a:rPr>
              <a:t>банков-нерезидентов Республики </a:t>
            </a:r>
            <a:r>
              <a:rPr lang="ru-RU" sz="2200" dirty="0" smtClean="0">
                <a:latin typeface="Times New Roman" panose="02020603050405020304" pitchFamily="18" charset="0"/>
                <a:cs typeface="Times New Roman" panose="02020603050405020304" pitchFamily="18" charset="0"/>
              </a:rPr>
              <a:t>Казахстан»</a:t>
            </a:r>
          </a:p>
          <a:p>
            <a:pPr marL="0" indent="0" algn="just" fontAlgn="base">
              <a:buNone/>
            </a:pPr>
            <a:r>
              <a:rPr lang="ru-RU" sz="22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a:t>
            </a:r>
            <a:r>
              <a:rPr lang="ru-RU" sz="2200" b="1" i="1"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чет </a:t>
            </a:r>
            <a:r>
              <a:rPr lang="ru-RU" sz="22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векселей </a:t>
            </a:r>
            <a:r>
              <a:rPr lang="ru-RU" sz="2200" dirty="0">
                <a:latin typeface="Times New Roman" panose="02020603050405020304" pitchFamily="18" charset="0"/>
                <a:cs typeface="Times New Roman" panose="02020603050405020304" pitchFamily="18" charset="0"/>
              </a:rPr>
              <a:t>- это прием векселей банками (учетными конторами) по индоссаменту до наступления срока платежа с выплатой вексельной суммы предъявителю векселя, за </a:t>
            </a:r>
            <a:r>
              <a:rPr lang="ru-RU" sz="2200" dirty="0" smtClean="0">
                <a:latin typeface="Times New Roman" panose="02020603050405020304" pitchFamily="18" charset="0"/>
                <a:cs typeface="Times New Roman" panose="02020603050405020304" pitchFamily="18" charset="0"/>
              </a:rPr>
              <a:t>вычетом </a:t>
            </a:r>
            <a:r>
              <a:rPr lang="ru-RU" sz="2200" dirty="0">
                <a:latin typeface="Times New Roman" panose="02020603050405020304" pitchFamily="18" charset="0"/>
                <a:cs typeface="Times New Roman" panose="02020603050405020304" pitchFamily="18" charset="0"/>
              </a:rPr>
              <a:t>дисконта или без </a:t>
            </a:r>
            <a:r>
              <a:rPr lang="ru-RU" sz="2200" dirty="0" smtClean="0">
                <a:latin typeface="Times New Roman" panose="02020603050405020304" pitchFamily="18" charset="0"/>
                <a:cs typeface="Times New Roman" panose="02020603050405020304" pitchFamily="18" charset="0"/>
              </a:rPr>
              <a:t>него.</a:t>
            </a:r>
          </a:p>
          <a:p>
            <a:pPr marL="0" indent="0" algn="just" fontAlgn="base">
              <a:buNone/>
            </a:pPr>
            <a:r>
              <a:rPr lang="ru-RU" sz="2200" i="1" dirty="0">
                <a:latin typeface="Times New Roman" panose="02020603050405020304" pitchFamily="18" charset="0"/>
                <a:cs typeface="Times New Roman" panose="02020603050405020304" pitchFamily="18" charset="0"/>
              </a:rPr>
              <a:t>Условия приема векселей к учету. </a:t>
            </a:r>
            <a:r>
              <a:rPr lang="ru-RU" sz="2200" dirty="0">
                <a:latin typeface="Times New Roman" panose="02020603050405020304" pitchFamily="18" charset="0"/>
                <a:cs typeface="Times New Roman" panose="02020603050405020304" pitchFamily="18" charset="0"/>
              </a:rPr>
              <a:t>Банк принимает к учету только действительные векселя. Вексель считается действительным, если его реквизиты соответствуют требованиям </a:t>
            </a:r>
            <a:r>
              <a:rPr lang="ru-RU" sz="2200" u="sng" dirty="0" smtClean="0">
                <a:latin typeface="Times New Roman" panose="02020603050405020304" pitchFamily="18" charset="0"/>
                <a:cs typeface="Times New Roman" panose="02020603050405020304" pitchFamily="18" charset="0"/>
                <a:hlinkClick r:id="rId2"/>
              </a:rPr>
              <a:t>Закона</a:t>
            </a:r>
            <a:r>
              <a:rPr lang="en-US" sz="2200" dirty="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Республики Казахстан "О вексельном обращении в Республике </a:t>
            </a:r>
            <a:r>
              <a:rPr lang="ru-RU" sz="2200" dirty="0" smtClean="0">
                <a:latin typeface="Times New Roman" panose="02020603050405020304" pitchFamily="18" charset="0"/>
                <a:cs typeface="Times New Roman" panose="02020603050405020304" pitchFamily="18" charset="0"/>
              </a:rPr>
              <a:t>Казахстан. </a:t>
            </a:r>
            <a:endParaRPr lang="en-US" sz="2200" dirty="0">
              <a:latin typeface="Times New Roman" panose="02020603050405020304" pitchFamily="18" charset="0"/>
              <a:cs typeface="Times New Roman" panose="02020603050405020304" pitchFamily="18" charset="0"/>
            </a:endParaRPr>
          </a:p>
          <a:p>
            <a:pPr marL="0" indent="0" algn="just" fontAlgn="base">
              <a:buNone/>
            </a:pPr>
            <a:r>
              <a:rPr lang="ru-RU" sz="2200" dirty="0">
                <a:latin typeface="Times New Roman" panose="02020603050405020304" pitchFamily="18" charset="0"/>
                <a:cs typeface="Times New Roman" panose="02020603050405020304" pitchFamily="18" charset="0"/>
              </a:rPr>
              <a:t>Банк обязан отказать в учете бронзовых, дружеских (встречных) и финансовых векселей, а также векселей, плательщиком или векселедателем по которым указано недееспособное лицо.</a:t>
            </a:r>
            <a:endParaRPr lang="en-US" sz="2200" dirty="0">
              <a:latin typeface="Times New Roman" panose="02020603050405020304" pitchFamily="18" charset="0"/>
              <a:cs typeface="Times New Roman" panose="02020603050405020304" pitchFamily="18" charset="0"/>
            </a:endParaRPr>
          </a:p>
          <a:p>
            <a:pPr marL="0" indent="0" algn="just" fontAlgn="base">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89901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43230234"/>
              </p:ext>
            </p:extLst>
          </p:nvPr>
        </p:nvGraphicFramePr>
        <p:xfrm>
          <a:off x="829491" y="827995"/>
          <a:ext cx="10515600" cy="5305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6543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815535217"/>
              </p:ext>
            </p:extLst>
          </p:nvPr>
        </p:nvGraphicFramePr>
        <p:xfrm>
          <a:off x="838200" y="557350"/>
          <a:ext cx="10515600" cy="5619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7228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31223"/>
            <a:ext cx="10515600" cy="5645741"/>
          </a:xfrm>
        </p:spPr>
        <p:txBody>
          <a:bodyPr>
            <a:normAutofit/>
          </a:bodyPr>
          <a:lstStyle/>
          <a:p>
            <a:pPr marL="0" indent="0" algn="ctr">
              <a:buNone/>
            </a:pPr>
            <a:r>
              <a:rPr lang="ru-RU" sz="2200" b="1" i="1" dirty="0">
                <a:latin typeface="Times New Roman" panose="02020603050405020304" pitchFamily="18" charset="0"/>
                <a:cs typeface="Times New Roman" panose="02020603050405020304" pitchFamily="18" charset="0"/>
              </a:rPr>
              <a:t>Порядок </a:t>
            </a:r>
            <a:r>
              <a:rPr lang="ru-RU" sz="2200" b="1" i="1" dirty="0" smtClean="0">
                <a:latin typeface="Times New Roman" panose="02020603050405020304" pitchFamily="18" charset="0"/>
                <a:cs typeface="Times New Roman" panose="02020603050405020304" pitchFamily="18" charset="0"/>
              </a:rPr>
              <a:t>принятия </a:t>
            </a:r>
            <a:r>
              <a:rPr lang="ru-RU" sz="2200" b="1" i="1" dirty="0">
                <a:latin typeface="Times New Roman" panose="02020603050405020304" pitchFamily="18" charset="0"/>
                <a:cs typeface="Times New Roman" panose="02020603050405020304" pitchFamily="18" charset="0"/>
              </a:rPr>
              <a:t>векселей к </a:t>
            </a:r>
            <a:r>
              <a:rPr lang="ru-RU" sz="2200" b="1" i="1" dirty="0" smtClean="0">
                <a:latin typeface="Times New Roman" panose="02020603050405020304" pitchFamily="18" charset="0"/>
                <a:cs typeface="Times New Roman" panose="02020603050405020304" pitchFamily="18" charset="0"/>
              </a:rPr>
              <a:t>учету</a:t>
            </a:r>
          </a:p>
          <a:p>
            <a:pPr marL="0" indent="0" algn="ctr">
              <a:buNone/>
            </a:pPr>
            <a:endParaRPr lang="en-US" sz="22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30165621"/>
              </p:ext>
            </p:extLst>
          </p:nvPr>
        </p:nvGraphicFramePr>
        <p:xfrm>
          <a:off x="1182188" y="1114697"/>
          <a:ext cx="10171612" cy="51903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94370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p:cNvGraphicFramePr/>
          <p:nvPr>
            <p:extLst>
              <p:ext uri="{D42A27DB-BD31-4B8C-83A1-F6EECF244321}">
                <p14:modId xmlns:p14="http://schemas.microsoft.com/office/powerpoint/2010/main" val="2832313858"/>
              </p:ext>
            </p:extLst>
          </p:nvPr>
        </p:nvGraphicFramePr>
        <p:xfrm>
          <a:off x="984069" y="740229"/>
          <a:ext cx="10502537" cy="5730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7362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836023"/>
            <a:ext cx="10515600" cy="5340940"/>
          </a:xfrm>
        </p:spPr>
        <p:txBody>
          <a:bodyPr/>
          <a:lstStyle/>
          <a:p>
            <a:pPr marL="0" indent="0" algn="ctr">
              <a:buNone/>
            </a:pPr>
            <a:r>
              <a:rPr lang="ru-RU" sz="2200" b="1" i="1" dirty="0">
                <a:latin typeface="Times New Roman" panose="02020603050405020304" pitchFamily="18" charset="0"/>
                <a:cs typeface="Times New Roman" panose="02020603050405020304" pitchFamily="18" charset="0"/>
              </a:rPr>
              <a:t>Проверка вексельного текста и платежеспособности лиц, обязанных по </a:t>
            </a:r>
            <a:r>
              <a:rPr lang="ru-RU" sz="2200" b="1" i="1" dirty="0" smtClean="0">
                <a:latin typeface="Times New Roman" panose="02020603050405020304" pitchFamily="18" charset="0"/>
                <a:cs typeface="Times New Roman" panose="02020603050405020304" pitchFamily="18" charset="0"/>
              </a:rPr>
              <a:t>векселю</a:t>
            </a:r>
          </a:p>
          <a:p>
            <a:pPr marL="0" indent="0" algn="ctr">
              <a:buNone/>
            </a:pPr>
            <a:endParaRPr lang="ru-RU" sz="2200" b="1" i="1" dirty="0">
              <a:latin typeface="Times New Roman" panose="02020603050405020304" pitchFamily="18" charset="0"/>
              <a:cs typeface="Times New Roman" panose="02020603050405020304" pitchFamily="18" charset="0"/>
            </a:endParaRPr>
          </a:p>
          <a:p>
            <a:pPr marL="0" indent="0" algn="ctr">
              <a:buNone/>
            </a:pPr>
            <a:endParaRPr lang="en-US" sz="2200" dirty="0">
              <a:latin typeface="Times New Roman" panose="02020603050405020304" pitchFamily="18" charset="0"/>
              <a:cs typeface="Times New Roman" panose="02020603050405020304" pitchFamily="18" charset="0"/>
            </a:endParaRPr>
          </a:p>
          <a:p>
            <a:endParaRPr lang="en-US" dirty="0"/>
          </a:p>
        </p:txBody>
      </p:sp>
      <p:graphicFrame>
        <p:nvGraphicFramePr>
          <p:cNvPr id="3" name="Схема 2"/>
          <p:cNvGraphicFramePr/>
          <p:nvPr>
            <p:extLst>
              <p:ext uri="{D42A27DB-BD31-4B8C-83A1-F6EECF244321}">
                <p14:modId xmlns:p14="http://schemas.microsoft.com/office/powerpoint/2010/main" val="3026555696"/>
              </p:ext>
            </p:extLst>
          </p:nvPr>
        </p:nvGraphicFramePr>
        <p:xfrm>
          <a:off x="1053737" y="1332411"/>
          <a:ext cx="10300063" cy="4844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36020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836023"/>
            <a:ext cx="10515600" cy="5340940"/>
          </a:xfrm>
        </p:spPr>
        <p:txBody>
          <a:bodyPr/>
          <a:lstStyle/>
          <a:p>
            <a:pPr marL="0" lvl="0" indent="0">
              <a:buNone/>
            </a:pPr>
            <a:endParaRPr lang="ru-RU" dirty="0"/>
          </a:p>
          <a:p>
            <a:pPr marL="0" indent="0">
              <a:buNone/>
            </a:pPr>
            <a:endParaRPr lang="en-US" dirty="0"/>
          </a:p>
        </p:txBody>
      </p:sp>
      <p:graphicFrame>
        <p:nvGraphicFramePr>
          <p:cNvPr id="3" name="Схема 2"/>
          <p:cNvGraphicFramePr/>
          <p:nvPr>
            <p:extLst>
              <p:ext uri="{D42A27DB-BD31-4B8C-83A1-F6EECF244321}">
                <p14:modId xmlns:p14="http://schemas.microsoft.com/office/powerpoint/2010/main" val="2599085773"/>
              </p:ext>
            </p:extLst>
          </p:nvPr>
        </p:nvGraphicFramePr>
        <p:xfrm>
          <a:off x="1445623" y="836023"/>
          <a:ext cx="9736183" cy="55299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48992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idx="1"/>
            <p:extLst>
              <p:ext uri="{D42A27DB-BD31-4B8C-83A1-F6EECF244321}">
                <p14:modId xmlns:p14="http://schemas.microsoft.com/office/powerpoint/2010/main" val="2236390863"/>
              </p:ext>
            </p:extLst>
          </p:nvPr>
        </p:nvGraphicFramePr>
        <p:xfrm>
          <a:off x="838200" y="836613"/>
          <a:ext cx="10515600" cy="5340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8001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836023"/>
            <a:ext cx="10515600" cy="5340940"/>
          </a:xfrm>
        </p:spPr>
        <p:txBody>
          <a:bodyPr>
            <a:normAutofit/>
          </a:bodyPr>
          <a:lstStyle/>
          <a:p>
            <a:pPr marL="0" indent="0" algn="ctr">
              <a:buNone/>
            </a:pPr>
            <a:r>
              <a:rPr lang="ru-RU" sz="2200" b="1" dirty="0">
                <a:latin typeface="Times New Roman" panose="02020603050405020304" pitchFamily="18" charset="0"/>
                <a:cs typeface="Times New Roman" panose="02020603050405020304" pitchFamily="18" charset="0"/>
              </a:rPr>
              <a:t>Порядок регистрации и хранения векселей, принятых к </a:t>
            </a:r>
            <a:r>
              <a:rPr lang="ru-RU" sz="2200" b="1" dirty="0" smtClean="0">
                <a:latin typeface="Times New Roman" panose="02020603050405020304" pitchFamily="18" charset="0"/>
                <a:cs typeface="Times New Roman" panose="02020603050405020304" pitchFamily="18" charset="0"/>
              </a:rPr>
              <a:t>учету</a:t>
            </a:r>
          </a:p>
          <a:p>
            <a:pPr marL="0" indent="0" algn="ctr">
              <a:buNone/>
            </a:pPr>
            <a:endParaRPr lang="en-US" sz="2200" dirty="0">
              <a:latin typeface="Times New Roman" panose="02020603050405020304" pitchFamily="18" charset="0"/>
              <a:cs typeface="Times New Roman" panose="02020603050405020304" pitchFamily="18" charset="0"/>
            </a:endParaRPr>
          </a:p>
        </p:txBody>
      </p:sp>
      <p:graphicFrame>
        <p:nvGraphicFramePr>
          <p:cNvPr id="3" name="Схема 2"/>
          <p:cNvGraphicFramePr/>
          <p:nvPr>
            <p:extLst>
              <p:ext uri="{D42A27DB-BD31-4B8C-83A1-F6EECF244321}">
                <p14:modId xmlns:p14="http://schemas.microsoft.com/office/powerpoint/2010/main" val="3568983722"/>
              </p:ext>
            </p:extLst>
          </p:nvPr>
        </p:nvGraphicFramePr>
        <p:xfrm>
          <a:off x="1384663" y="1262743"/>
          <a:ext cx="9657806" cy="50074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536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216078248"/>
              </p:ext>
            </p:extLst>
          </p:nvPr>
        </p:nvGraphicFramePr>
        <p:xfrm>
          <a:off x="838200" y="871538"/>
          <a:ext cx="10515600" cy="5442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18691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idx="1"/>
            <p:extLst>
              <p:ext uri="{D42A27DB-BD31-4B8C-83A1-F6EECF244321}">
                <p14:modId xmlns:p14="http://schemas.microsoft.com/office/powerpoint/2010/main" val="3367001201"/>
              </p:ext>
            </p:extLst>
          </p:nvPr>
        </p:nvGraphicFramePr>
        <p:xfrm>
          <a:off x="838200" y="836613"/>
          <a:ext cx="10515600" cy="5340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93848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836023"/>
            <a:ext cx="10515600" cy="5340940"/>
          </a:xfrm>
        </p:spPr>
        <p:txBody>
          <a:bodyPr/>
          <a:lstStyle/>
          <a:p>
            <a:endParaRPr lang="en-US" dirty="0"/>
          </a:p>
        </p:txBody>
      </p:sp>
    </p:spTree>
    <p:extLst>
      <p:ext uri="{BB962C8B-B14F-4D97-AF65-F5344CB8AC3E}">
        <p14:creationId xmlns:p14="http://schemas.microsoft.com/office/powerpoint/2010/main" val="15351110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836023"/>
            <a:ext cx="10515600" cy="5340940"/>
          </a:xfrm>
        </p:spPr>
        <p:txBody>
          <a:bodyPr/>
          <a:lstStyle/>
          <a:p>
            <a:endParaRPr lang="ru-RU" dirty="0" smtClean="0"/>
          </a:p>
          <a:p>
            <a:endParaRPr lang="ru-RU" dirty="0"/>
          </a:p>
          <a:p>
            <a:endParaRPr lang="ru-RU" dirty="0" smtClean="0"/>
          </a:p>
          <a:p>
            <a:endParaRPr lang="ru-RU" dirty="0"/>
          </a:p>
          <a:p>
            <a:pPr marL="0" indent="0" algn="ctr">
              <a:buNone/>
            </a:pPr>
            <a:r>
              <a:rPr lang="ru-RU" sz="3600" b="1" i="1" dirty="0" smtClean="0">
                <a:solidFill>
                  <a:srgbClr val="00B0F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Благодарю за внимание!</a:t>
            </a:r>
            <a:endParaRPr lang="en-US" sz="3600" b="1" i="1" dirty="0">
              <a:solidFill>
                <a:srgbClr val="00B0F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4692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543180768"/>
              </p:ext>
            </p:extLst>
          </p:nvPr>
        </p:nvGraphicFramePr>
        <p:xfrm>
          <a:off x="838200" y="871538"/>
          <a:ext cx="10515600" cy="5305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9267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704058156"/>
              </p:ext>
            </p:extLst>
          </p:nvPr>
        </p:nvGraphicFramePr>
        <p:xfrm>
          <a:off x="838200" y="871538"/>
          <a:ext cx="10515600" cy="5305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526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30089157"/>
              </p:ext>
            </p:extLst>
          </p:nvPr>
        </p:nvGraphicFramePr>
        <p:xfrm>
          <a:off x="838200" y="871538"/>
          <a:ext cx="10515600" cy="5305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2012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84037837"/>
              </p:ext>
            </p:extLst>
          </p:nvPr>
        </p:nvGraphicFramePr>
        <p:xfrm>
          <a:off x="838200" y="871538"/>
          <a:ext cx="10515600" cy="5305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3547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842910568"/>
              </p:ext>
            </p:extLst>
          </p:nvPr>
        </p:nvGraphicFramePr>
        <p:xfrm>
          <a:off x="0" y="827315"/>
          <a:ext cx="12191999"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0072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682177705"/>
              </p:ext>
            </p:extLst>
          </p:nvPr>
        </p:nvGraphicFramePr>
        <p:xfrm>
          <a:off x="838200" y="871538"/>
          <a:ext cx="10515600" cy="5305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325075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574</TotalTime>
  <Words>3450</Words>
  <Application>Microsoft Office PowerPoint</Application>
  <PresentationFormat>Широкоэкранный</PresentationFormat>
  <Paragraphs>203</Paragraphs>
  <Slides>32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32</vt:i4>
      </vt:variant>
    </vt:vector>
  </HeadingPairs>
  <TitlesOfParts>
    <vt:vector size="37"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35</cp:revision>
  <dcterms:created xsi:type="dcterms:W3CDTF">2024-07-24T07:39:07Z</dcterms:created>
  <dcterms:modified xsi:type="dcterms:W3CDTF">2024-07-29T10:47:29Z</dcterms:modified>
</cp:coreProperties>
</file>