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3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8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08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2083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31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64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2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31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0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6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6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1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3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13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0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5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66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9976FB4-E3E7-4D33-A350-9A1420E704E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1C99A-1BB5-43AF-9F4F-7A8CF506A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294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55EE98-3839-44AA-B14C-3BE02DF25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7721" y="2030896"/>
            <a:ext cx="8825658" cy="3329581"/>
          </a:xfrm>
        </p:spPr>
        <p:txBody>
          <a:bodyPr/>
          <a:lstStyle/>
          <a:p>
            <a:r>
              <a:rPr lang="kk-KZ" sz="6000" dirty="0"/>
              <a:t>Дәріс </a:t>
            </a:r>
            <a:r>
              <a:rPr lang="ru-RU" sz="6000" dirty="0"/>
              <a:t>9</a:t>
            </a:r>
            <a:r>
              <a:rPr lang="ru-RU" sz="6000" dirty="0" smtClean="0"/>
              <a:t>. </a:t>
            </a:r>
            <a:r>
              <a:rPr lang="ru-RU" sz="6000" dirty="0" err="1"/>
              <a:t>Географияның</a:t>
            </a:r>
            <a:r>
              <a:rPr lang="ru-RU" sz="6000" dirty="0"/>
              <a:t> </a:t>
            </a:r>
            <a:r>
              <a:rPr lang="ru-RU" sz="6000" dirty="0" err="1"/>
              <a:t>әдіснамалық</a:t>
            </a:r>
            <a:r>
              <a:rPr lang="ru-RU" sz="6000" dirty="0"/>
              <a:t> </a:t>
            </a:r>
            <a:r>
              <a:rPr lang="ru-RU" sz="6000" dirty="0" err="1"/>
              <a:t>негіздері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354638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FC39DD-ED7D-426D-8D5F-DBCA83B81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556" y="874643"/>
            <a:ext cx="8946541" cy="5347251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ғылымдар</a:t>
            </a:r>
            <a:r>
              <a:rPr lang="ru-RU" sz="2400" dirty="0"/>
              <a:t> </a:t>
            </a:r>
            <a:r>
              <a:rPr lang="ru-RU" sz="2400" dirty="0" err="1"/>
              <a:t>жүйесінде</a:t>
            </a:r>
            <a:r>
              <a:rPr lang="ru-RU" sz="2400" dirty="0"/>
              <a:t> </a:t>
            </a:r>
            <a:r>
              <a:rPr lang="ru-RU" sz="2400" dirty="0" err="1"/>
              <a:t>қалыптасқан</a:t>
            </a:r>
            <a:r>
              <a:rPr lang="ru-RU" sz="2400" dirty="0"/>
              <a:t> </a:t>
            </a:r>
            <a:r>
              <a:rPr lang="ru-RU" sz="2400" dirty="0" err="1"/>
              <a:t>ілімдерге</a:t>
            </a:r>
            <a:r>
              <a:rPr lang="ru-RU" sz="2400" dirty="0"/>
              <a:t>, </a:t>
            </a:r>
            <a:r>
              <a:rPr lang="ru-RU" sz="2400" dirty="0" err="1"/>
              <a:t>теорияларға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жалпығылымдық</a:t>
            </a:r>
            <a:r>
              <a:rPr lang="ru-RU" sz="2400" dirty="0"/>
              <a:t>, </a:t>
            </a:r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концепциялар</a:t>
            </a:r>
            <a:r>
              <a:rPr lang="ru-RU" sz="2400" dirty="0"/>
              <a:t> мен </a:t>
            </a:r>
            <a:r>
              <a:rPr lang="ru-RU" sz="2400" dirty="0" err="1"/>
              <a:t>гипотезаларға</a:t>
            </a:r>
            <a:r>
              <a:rPr lang="ru-RU" sz="2400" dirty="0"/>
              <a:t> </a:t>
            </a:r>
            <a:r>
              <a:rPr lang="ru-RU" sz="2400" dirty="0" err="1"/>
              <a:t>сүйене</a:t>
            </a:r>
            <a:r>
              <a:rPr lang="ru-RU" sz="2400" dirty="0"/>
              <a:t> </a:t>
            </a:r>
            <a:r>
              <a:rPr lang="ru-RU" sz="2400" dirty="0" err="1"/>
              <a:t>отырып</a:t>
            </a:r>
            <a:r>
              <a:rPr lang="ru-RU" sz="2400" dirty="0"/>
              <a:t>, </a:t>
            </a:r>
            <a:r>
              <a:rPr lang="ru-RU" sz="2400" dirty="0" err="1"/>
              <a:t>закманауи</a:t>
            </a:r>
            <a:r>
              <a:rPr lang="ru-RU" sz="2400" dirty="0"/>
              <a:t> </a:t>
            </a:r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мәселелерді</a:t>
            </a:r>
            <a:r>
              <a:rPr lang="ru-RU" sz="2400" dirty="0"/>
              <a:t> </a:t>
            </a:r>
            <a:r>
              <a:rPr lang="ru-RU" sz="2400" dirty="0" err="1"/>
              <a:t>қалай</a:t>
            </a:r>
            <a:r>
              <a:rPr lang="ru-RU" sz="2400" dirty="0"/>
              <a:t> </a:t>
            </a:r>
            <a:r>
              <a:rPr lang="ru-RU" sz="2400" dirty="0" err="1"/>
              <a:t>шешуге</a:t>
            </a:r>
            <a:r>
              <a:rPr lang="ru-RU" sz="2400" dirty="0"/>
              <a:t> </a:t>
            </a:r>
            <a:r>
              <a:rPr lang="ru-RU" sz="2400" dirty="0" err="1"/>
              <a:t>болатын</a:t>
            </a:r>
            <a:r>
              <a:rPr lang="ru-RU" sz="2400" dirty="0"/>
              <a:t> </a:t>
            </a:r>
            <a:r>
              <a:rPr lang="ru-RU" sz="2400" dirty="0" err="1"/>
              <a:t>мүмкіндіктердің</a:t>
            </a:r>
            <a:r>
              <a:rPr lang="ru-RU" sz="2400" dirty="0"/>
              <a:t> сыр – </a:t>
            </a:r>
            <a:r>
              <a:rPr lang="ru-RU" sz="2400" dirty="0" err="1"/>
              <a:t>сипатына</a:t>
            </a:r>
            <a:r>
              <a:rPr lang="ru-RU" sz="2400" dirty="0"/>
              <a:t> </a:t>
            </a:r>
            <a:r>
              <a:rPr lang="ru-RU" sz="2400" dirty="0" err="1"/>
              <a:t>түсініктемелер</a:t>
            </a:r>
            <a:r>
              <a:rPr lang="ru-RU" sz="2400" dirty="0"/>
              <a:t> беру. </a:t>
            </a:r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білімдерді</a:t>
            </a:r>
            <a:r>
              <a:rPr lang="ru-RU" sz="2400" dirty="0"/>
              <a:t> </a:t>
            </a:r>
            <a:r>
              <a:rPr lang="ru-RU" sz="2400" dirty="0" err="1"/>
              <a:t>күнделікті</a:t>
            </a:r>
            <a:r>
              <a:rPr lang="ru-RU" sz="2400" dirty="0"/>
              <a:t> </a:t>
            </a:r>
            <a:r>
              <a:rPr lang="ru-RU" sz="2400" dirty="0" err="1"/>
              <a:t>өмірде</a:t>
            </a:r>
            <a:r>
              <a:rPr lang="ru-RU" sz="2400" dirty="0"/>
              <a:t>, </a:t>
            </a:r>
            <a:r>
              <a:rPr lang="ru-RU" sz="2400" dirty="0" err="1"/>
              <a:t>іс</a:t>
            </a:r>
            <a:r>
              <a:rPr lang="ru-RU" sz="2400" dirty="0"/>
              <a:t> </a:t>
            </a:r>
            <a:r>
              <a:rPr lang="ru-RU" sz="2400" dirty="0" err="1"/>
              <a:t>жүзінде</a:t>
            </a:r>
            <a:r>
              <a:rPr lang="ru-RU" sz="2400" dirty="0"/>
              <a:t> </a:t>
            </a:r>
            <a:r>
              <a:rPr lang="ru-RU" sz="2400" dirty="0" err="1"/>
              <a:t>қалай</a:t>
            </a:r>
            <a:r>
              <a:rPr lang="ru-RU" sz="2400" dirty="0"/>
              <a:t> </a:t>
            </a:r>
            <a:r>
              <a:rPr lang="ru-RU" sz="2400" dirty="0" err="1"/>
              <a:t>пайдалану</a:t>
            </a:r>
            <a:r>
              <a:rPr lang="ru-RU" sz="2400" dirty="0"/>
              <a:t> керек </a:t>
            </a:r>
            <a:r>
              <a:rPr lang="ru-RU" sz="2400" dirty="0" err="1"/>
              <a:t>екендігін</a:t>
            </a:r>
            <a:r>
              <a:rPr lang="ru-RU" sz="2400" dirty="0"/>
              <a:t> </a:t>
            </a:r>
            <a:r>
              <a:rPr lang="ru-RU" sz="2400" dirty="0" err="1"/>
              <a:t>түсіндіру</a:t>
            </a:r>
            <a:r>
              <a:rPr lang="ru-RU" sz="2400" dirty="0"/>
              <a:t>. «</a:t>
            </a:r>
            <a:r>
              <a:rPr lang="ru-RU" sz="2400" dirty="0" err="1"/>
              <a:t>Географияның</a:t>
            </a:r>
            <a:r>
              <a:rPr lang="ru-RU" sz="2400" dirty="0"/>
              <a:t> </a:t>
            </a:r>
            <a:r>
              <a:rPr lang="ru-RU" sz="2400" dirty="0" err="1"/>
              <a:t>теориялық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әдіснамалық</a:t>
            </a:r>
            <a:r>
              <a:rPr lang="ru-RU" sz="2400" dirty="0"/>
              <a:t> </a:t>
            </a:r>
            <a:r>
              <a:rPr lang="ru-RU" sz="2400" dirty="0" err="1"/>
              <a:t>мәселелері</a:t>
            </a:r>
            <a:r>
              <a:rPr lang="ru-RU" sz="2400" dirty="0"/>
              <a:t>» </a:t>
            </a:r>
            <a:r>
              <a:rPr lang="ru-RU" sz="2400" dirty="0" err="1"/>
              <a:t>курсының</a:t>
            </a:r>
            <a:r>
              <a:rPr lang="ru-RU" sz="2400" dirty="0"/>
              <a:t> </a:t>
            </a:r>
            <a:r>
              <a:rPr lang="ru-RU" sz="2400" dirty="0" err="1"/>
              <a:t>дәрістік</a:t>
            </a:r>
            <a:r>
              <a:rPr lang="ru-RU" sz="2400" dirty="0"/>
              <a:t> </a:t>
            </a:r>
            <a:r>
              <a:rPr lang="ru-RU" sz="2400" dirty="0" err="1"/>
              <a:t>мазмұны</a:t>
            </a:r>
            <a:r>
              <a:rPr lang="ru-RU" sz="2400" dirty="0"/>
              <a:t> </a:t>
            </a:r>
            <a:r>
              <a:rPr lang="ru-RU" sz="2400" dirty="0" err="1"/>
              <a:t>магистранттардың</a:t>
            </a:r>
            <a:r>
              <a:rPr lang="ru-RU" sz="2400" dirty="0"/>
              <a:t> ой – </a:t>
            </a:r>
            <a:r>
              <a:rPr lang="ru-RU" sz="2400" dirty="0" err="1"/>
              <a:t>өрісін</a:t>
            </a:r>
            <a:r>
              <a:rPr lang="ru-RU" sz="2400" dirty="0"/>
              <a:t>, </a:t>
            </a:r>
            <a:r>
              <a:rPr lang="ru-RU" sz="2400" dirty="0" err="1"/>
              <a:t>біліктіліг</a:t>
            </a:r>
            <a:r>
              <a:rPr lang="ru-RU" sz="2400" dirty="0"/>
              <a:t> мен </a:t>
            </a:r>
            <a:r>
              <a:rPr lang="ru-RU" sz="2400" dirty="0" err="1"/>
              <a:t>құзіреттерін</a:t>
            </a:r>
            <a:r>
              <a:rPr lang="ru-RU" sz="2400" dirty="0"/>
              <a:t> </a:t>
            </a:r>
            <a:r>
              <a:rPr lang="ru-RU" sz="2400" dirty="0" err="1"/>
              <a:t>қалыптастыруға</a:t>
            </a:r>
            <a:r>
              <a:rPr lang="ru-RU" sz="2400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 </a:t>
            </a:r>
            <a:r>
              <a:rPr lang="ru-RU" sz="2400" dirty="0" err="1"/>
              <a:t>құрастырылған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802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DFD10-FBEF-4123-B8FF-7814002DA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ғылымдағы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интеграциялық</a:t>
            </a:r>
            <a:r>
              <a:rPr lang="ru-RU" dirty="0"/>
              <a:t> </a:t>
            </a:r>
            <a:r>
              <a:rPr lang="ru-RU" dirty="0" err="1"/>
              <a:t>үрдістер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46227-6AB9-4E7B-BC6D-F58503926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/>
              <a:t>Ежелгі</a:t>
            </a:r>
            <a:r>
              <a:rPr lang="ru-RU" dirty="0"/>
              <a:t> </a:t>
            </a:r>
            <a:r>
              <a:rPr lang="ru-RU" dirty="0" err="1"/>
              <a:t>әлемде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ашылулар</a:t>
            </a:r>
            <a:r>
              <a:rPr lang="ru-RU" dirty="0"/>
              <a:t> </a:t>
            </a:r>
            <a:r>
              <a:rPr lang="ru-RU" dirty="0" err="1"/>
              <a:t>дәуірінде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рөл</a:t>
            </a:r>
            <a:r>
              <a:rPr lang="ru-RU" dirty="0"/>
              <a:t> </a:t>
            </a:r>
            <a:r>
              <a:rPr lang="ru-RU" dirty="0" err="1"/>
              <a:t>атқарған</a:t>
            </a:r>
            <a:r>
              <a:rPr lang="ru-RU" dirty="0"/>
              <a:t> География </a:t>
            </a:r>
            <a:r>
              <a:rPr lang="en-US" dirty="0"/>
              <a:t>XVIII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XIX </a:t>
            </a:r>
            <a:r>
              <a:rPr lang="ru-RU" dirty="0" err="1"/>
              <a:t>ғасырларда</a:t>
            </a:r>
            <a:r>
              <a:rPr lang="ru-RU" dirty="0"/>
              <a:t> </a:t>
            </a:r>
            <a:r>
              <a:rPr lang="ru-RU" dirty="0" err="1"/>
              <a:t>ғылыммен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ресімделмесе</a:t>
            </a:r>
            <a:r>
              <a:rPr lang="ru-RU" dirty="0"/>
              <a:t> де, </a:t>
            </a:r>
            <a:r>
              <a:rPr lang="ru-RU" dirty="0" err="1"/>
              <a:t>әлі</a:t>
            </a:r>
            <a:r>
              <a:rPr lang="ru-RU" dirty="0"/>
              <a:t> де  </a:t>
            </a:r>
            <a:r>
              <a:rPr lang="ru-RU" dirty="0" err="1"/>
              <a:t>құрметті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қала</a:t>
            </a:r>
            <a:r>
              <a:rPr lang="ru-RU" dirty="0"/>
              <a:t> </a:t>
            </a:r>
            <a:r>
              <a:rPr lang="ru-RU" dirty="0" err="1"/>
              <a:t>берді</a:t>
            </a:r>
            <a:r>
              <a:rPr lang="ru-RU" dirty="0"/>
              <a:t>. </a:t>
            </a:r>
            <a:r>
              <a:rPr lang="ru-RU" dirty="0" err="1"/>
              <a:t>Алайда</a:t>
            </a:r>
            <a:r>
              <a:rPr lang="ru-RU" dirty="0"/>
              <a:t>, ХІХ 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соңында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циклдің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бағыттарының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іргелі</a:t>
            </a:r>
            <a:r>
              <a:rPr lang="ru-RU" dirty="0"/>
              <a:t> </a:t>
            </a:r>
            <a:r>
              <a:rPr lang="ru-RU" dirty="0" err="1"/>
              <a:t>Объектілік</a:t>
            </a:r>
            <a:r>
              <a:rPr lang="ru-RU" dirty="0"/>
              <a:t> </a:t>
            </a:r>
            <a:r>
              <a:rPr lang="ru-RU" dirty="0" err="1"/>
              <a:t>жаратылыстану</a:t>
            </a:r>
            <a:r>
              <a:rPr lang="ru-RU" dirty="0"/>
              <a:t> </a:t>
            </a:r>
            <a:r>
              <a:rPr lang="ru-RU" dirty="0" err="1"/>
              <a:t>ғылымдарының</a:t>
            </a:r>
            <a:r>
              <a:rPr lang="ru-RU" dirty="0"/>
              <a:t> (физика, химия, биология, астрономия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білімнің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дамыған</a:t>
            </a:r>
            <a:r>
              <a:rPr lang="ru-RU" dirty="0"/>
              <a:t> </a:t>
            </a:r>
            <a:r>
              <a:rPr lang="ru-RU" dirty="0" err="1"/>
              <a:t>теориясы</a:t>
            </a:r>
            <a:r>
              <a:rPr lang="ru-RU" dirty="0"/>
              <a:t> мен </a:t>
            </a:r>
            <a:r>
              <a:rPr lang="ru-RU" dirty="0" err="1"/>
              <a:t>әдіснамасының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болуымен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зерттеудің</a:t>
            </a:r>
            <a:r>
              <a:rPr lang="ru-RU" dirty="0"/>
              <a:t> </a:t>
            </a:r>
            <a:r>
              <a:rPr lang="ru-RU" dirty="0" err="1"/>
              <a:t>сипаттамалық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 </a:t>
            </a:r>
            <a:r>
              <a:rPr lang="ru-RU" dirty="0" err="1"/>
              <a:t>аясында</a:t>
            </a:r>
            <a:r>
              <a:rPr lang="ru-RU" dirty="0"/>
              <a:t> </a:t>
            </a:r>
            <a:r>
              <a:rPr lang="ru-RU" dirty="0" err="1"/>
              <a:t>Білімді</a:t>
            </a:r>
            <a:r>
              <a:rPr lang="ru-RU" dirty="0"/>
              <a:t> </a:t>
            </a:r>
            <a:r>
              <a:rPr lang="ru-RU" dirty="0" err="1"/>
              <a:t>формализациялаудың</a:t>
            </a:r>
            <a:r>
              <a:rPr lang="ru-RU" dirty="0"/>
              <a:t> </a:t>
            </a:r>
            <a:r>
              <a:rPr lang="ru-RU" dirty="0" err="1"/>
              <a:t>номотетикалық</a:t>
            </a:r>
            <a:r>
              <a:rPr lang="ru-RU" dirty="0"/>
              <a:t> (</a:t>
            </a:r>
            <a:r>
              <a:rPr lang="ru-RU" dirty="0" err="1"/>
              <a:t>ойшыл</a:t>
            </a:r>
            <a:r>
              <a:rPr lang="ru-RU" dirty="0"/>
              <a:t>)</a:t>
            </a:r>
            <a:r>
              <a:rPr lang="ru-RU" dirty="0" err="1"/>
              <a:t>философиялық</a:t>
            </a:r>
            <a:r>
              <a:rPr lang="ru-RU" dirty="0"/>
              <a:t> </a:t>
            </a:r>
            <a:r>
              <a:rPr lang="ru-RU" dirty="0" err="1"/>
              <a:t>тұрғыдан</a:t>
            </a:r>
            <a:r>
              <a:rPr lang="ru-RU" dirty="0"/>
              <a:t>) </a:t>
            </a:r>
            <a:r>
              <a:rPr lang="ru-RU" dirty="0" err="1"/>
              <a:t>кезеңіне</a:t>
            </a:r>
            <a:r>
              <a:rPr lang="ru-RU" dirty="0"/>
              <a:t> </a:t>
            </a:r>
            <a:r>
              <a:rPr lang="ru-RU" dirty="0" err="1"/>
              <a:t>өту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осы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деңгейді</a:t>
            </a:r>
            <a:r>
              <a:rPr lang="ru-RU" dirty="0"/>
              <a:t> </a:t>
            </a:r>
            <a:r>
              <a:rPr lang="ru-RU" dirty="0" err="1"/>
              <a:t>ұстап</a:t>
            </a:r>
            <a:r>
              <a:rPr lang="ru-RU" dirty="0"/>
              <a:t> </a:t>
            </a:r>
            <a:r>
              <a:rPr lang="ru-RU" dirty="0" err="1"/>
              <a:t>тұра</a:t>
            </a:r>
            <a:r>
              <a:rPr lang="ru-RU" dirty="0"/>
              <a:t> </a:t>
            </a:r>
            <a:r>
              <a:rPr lang="ru-RU" dirty="0" err="1"/>
              <a:t>алмады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бағыттарға</a:t>
            </a:r>
            <a:r>
              <a:rPr lang="ru-RU" dirty="0"/>
              <a:t> </a:t>
            </a:r>
            <a:r>
              <a:rPr lang="ru-RU" dirty="0" err="1"/>
              <a:t>бөлінді</a:t>
            </a:r>
            <a:r>
              <a:rPr lang="ru-RU" dirty="0"/>
              <a:t>,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</a:t>
            </a:r>
            <a:r>
              <a:rPr lang="ru-RU" dirty="0"/>
              <a:t> </a:t>
            </a:r>
            <a:r>
              <a:rPr lang="ru-RU" dirty="0" err="1"/>
              <a:t>жүйесіне</a:t>
            </a:r>
            <a:r>
              <a:rPr lang="ru-RU" dirty="0"/>
              <a:t> </a:t>
            </a:r>
            <a:r>
              <a:rPr lang="ru-RU" dirty="0" err="1"/>
              <a:t>айналды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0422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6F86D5F-3893-40FB-AAF2-1251F8301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807" y="1285462"/>
            <a:ext cx="8946541" cy="557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ерекшелігі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жаратылыстану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ғылымдардың</a:t>
            </a:r>
            <a:r>
              <a:rPr lang="ru-RU" dirty="0"/>
              <a:t> </a:t>
            </a:r>
            <a:r>
              <a:rPr lang="ru-RU" dirty="0" err="1"/>
              <a:t>түйіскен</a:t>
            </a:r>
            <a:r>
              <a:rPr lang="ru-RU" dirty="0"/>
              <a:t> </a:t>
            </a:r>
            <a:r>
              <a:rPr lang="ru-RU" dirty="0" err="1"/>
              <a:t>жерінде</a:t>
            </a:r>
            <a:r>
              <a:rPr lang="ru-RU" dirty="0"/>
              <a:t> </a:t>
            </a:r>
            <a:r>
              <a:rPr lang="ru-RU" dirty="0" err="1"/>
              <a:t>жатыр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ХХ 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жартысында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ғылымдардың</a:t>
            </a:r>
            <a:r>
              <a:rPr lang="ru-RU" dirty="0"/>
              <a:t> </a:t>
            </a:r>
            <a:r>
              <a:rPr lang="ru-RU" dirty="0" err="1"/>
              <a:t>бөлінуіндегі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" </a:t>
            </a:r>
            <a:r>
              <a:rPr lang="ru-RU" dirty="0" err="1"/>
              <a:t>қызмет</a:t>
            </a:r>
            <a:r>
              <a:rPr lang="ru-RU" dirty="0"/>
              <a:t> " </a:t>
            </a:r>
            <a:r>
              <a:rPr lang="ru-RU" dirty="0" err="1"/>
              <a:t>философияның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ережелерін</a:t>
            </a:r>
            <a:r>
              <a:rPr lang="ru-RU" dirty="0"/>
              <a:t> </a:t>
            </a:r>
            <a:r>
              <a:rPr lang="ru-RU" dirty="0" err="1"/>
              <a:t>идеологиялық</a:t>
            </a:r>
            <a:r>
              <a:rPr lang="ru-RU" dirty="0"/>
              <a:t> </a:t>
            </a:r>
            <a:r>
              <a:rPr lang="ru-RU" dirty="0" err="1"/>
              <a:t>түсіндіруді</a:t>
            </a:r>
            <a:r>
              <a:rPr lang="ru-RU" dirty="0"/>
              <a:t> </a:t>
            </a:r>
            <a:r>
              <a:rPr lang="ru-RU" dirty="0" err="1"/>
              <a:t>жасады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саласының</a:t>
            </a:r>
            <a:r>
              <a:rPr lang="ru-RU" dirty="0"/>
              <a:t> – </a:t>
            </a:r>
            <a:r>
              <a:rPr lang="ru-RU" dirty="0" err="1"/>
              <a:t>физикалық</a:t>
            </a:r>
            <a:r>
              <a:rPr lang="ru-RU" dirty="0"/>
              <a:t> (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диалектикасы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(</a:t>
            </a:r>
            <a:r>
              <a:rPr lang="ru-RU" dirty="0" err="1"/>
              <a:t>тарихи</a:t>
            </a:r>
            <a:r>
              <a:rPr lang="ru-RU" dirty="0"/>
              <a:t> материализм) </a:t>
            </a:r>
            <a:r>
              <a:rPr lang="ru-RU" dirty="0" err="1"/>
              <a:t>оқшаулануын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-ала </a:t>
            </a:r>
            <a:r>
              <a:rPr lang="ru-RU" dirty="0" err="1"/>
              <a:t>анықтады</a:t>
            </a:r>
            <a:r>
              <a:rPr lang="ru-RU" dirty="0"/>
              <a:t>.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гуманитарлық</a:t>
            </a:r>
            <a:r>
              <a:rPr lang="ru-RU" dirty="0"/>
              <a:t> </a:t>
            </a:r>
            <a:r>
              <a:rPr lang="ru-RU" dirty="0" err="1"/>
              <a:t>елтану</a:t>
            </a:r>
            <a:r>
              <a:rPr lang="ru-RU" dirty="0"/>
              <a:t> де, </a:t>
            </a:r>
            <a:r>
              <a:rPr lang="ru-RU" dirty="0" err="1"/>
              <a:t>А.Геттнердің</a:t>
            </a:r>
            <a:r>
              <a:rPr lang="ru-RU" dirty="0"/>
              <a:t> </a:t>
            </a:r>
            <a:r>
              <a:rPr lang="ru-RU" dirty="0" err="1"/>
              <a:t>хорологиясы</a:t>
            </a:r>
            <a:r>
              <a:rPr lang="ru-RU" dirty="0"/>
              <a:t> да,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әлеуметтік-экономикалық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неохорологиясы</a:t>
            </a:r>
            <a:r>
              <a:rPr lang="ru-RU" dirty="0"/>
              <a:t> да </a:t>
            </a:r>
            <a:r>
              <a:rPr lang="ru-RU" dirty="0" err="1"/>
              <a:t>біріктіре</a:t>
            </a:r>
            <a:r>
              <a:rPr lang="ru-RU" dirty="0"/>
              <a:t> </a:t>
            </a:r>
            <a:r>
              <a:rPr lang="ru-RU" dirty="0" err="1"/>
              <a:t>алмады</a:t>
            </a:r>
            <a:r>
              <a:rPr lang="ru-RU" dirty="0"/>
              <a:t>.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ұғымдар</a:t>
            </a:r>
            <a:r>
              <a:rPr lang="ru-RU" dirty="0"/>
              <a:t> мен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пәндердің</a:t>
            </a:r>
            <a:r>
              <a:rPr lang="ru-RU" dirty="0"/>
              <a:t> </a:t>
            </a:r>
            <a:r>
              <a:rPr lang="ru-RU" dirty="0" err="1"/>
              <a:t>атаулары</a:t>
            </a:r>
            <a:r>
              <a:rPr lang="ru-RU" dirty="0"/>
              <a:t> </a:t>
            </a:r>
            <a:r>
              <a:rPr lang="ru-RU" dirty="0" err="1"/>
              <a:t>жарияланымдардан</a:t>
            </a:r>
            <a:r>
              <a:rPr lang="ru-RU" dirty="0"/>
              <a:t> </a:t>
            </a:r>
            <a:r>
              <a:rPr lang="ru-RU" dirty="0" err="1"/>
              <a:t>ұзақ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жоғалып</a:t>
            </a:r>
            <a:r>
              <a:rPr lang="ru-RU" dirty="0"/>
              <a:t> </a:t>
            </a:r>
            <a:r>
              <a:rPr lang="ru-RU" dirty="0" err="1"/>
              <a:t>кетті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қолданатын</a:t>
            </a:r>
            <a:r>
              <a:rPr lang="ru-RU" dirty="0"/>
              <a:t> </a:t>
            </a:r>
            <a:r>
              <a:rPr lang="ru-RU" dirty="0" err="1"/>
              <a:t>авторлар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сынға</a:t>
            </a:r>
            <a:r>
              <a:rPr lang="ru-RU" dirty="0"/>
              <a:t> </a:t>
            </a:r>
            <a:r>
              <a:rPr lang="ru-RU" dirty="0" err="1"/>
              <a:t>ұшырады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862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E3A66D3-54B0-4275-8EFC-6E750FEAE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564" y="430696"/>
            <a:ext cx="9167123" cy="5996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ХХ 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аяғында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география </a:t>
            </a:r>
            <a:r>
              <a:rPr lang="ru-RU" dirty="0" err="1"/>
              <a:t>теоретиктері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ғылымдарын</a:t>
            </a:r>
            <a:r>
              <a:rPr lang="ru-RU" dirty="0"/>
              <a:t> </a:t>
            </a:r>
            <a:r>
              <a:rPr lang="ru-RU" dirty="0" err="1"/>
              <a:t>ізгілендіру</a:t>
            </a:r>
            <a:r>
              <a:rPr lang="ru-RU" dirty="0"/>
              <a:t>, </a:t>
            </a:r>
            <a:r>
              <a:rPr lang="ru-RU" dirty="0" err="1"/>
              <a:t>әлеуметтендіру</a:t>
            </a:r>
            <a:r>
              <a:rPr lang="ru-RU" dirty="0"/>
              <a:t>, </a:t>
            </a:r>
            <a:r>
              <a:rPr lang="ru-RU" dirty="0" err="1"/>
              <a:t>экономизациялау</a:t>
            </a:r>
            <a:r>
              <a:rPr lang="ru-RU" dirty="0"/>
              <a:t>, </a:t>
            </a:r>
            <a:r>
              <a:rPr lang="ru-RU" dirty="0" err="1"/>
              <a:t>экологизациялау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жаһандану</a:t>
            </a:r>
            <a:r>
              <a:rPr lang="ru-RU" dirty="0"/>
              <a:t> </a:t>
            </a:r>
            <a:r>
              <a:rPr lang="ru-RU" dirty="0" err="1"/>
              <a:t>проблемаларына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көңіл</a:t>
            </a:r>
            <a:r>
              <a:rPr lang="ru-RU" dirty="0"/>
              <a:t> </a:t>
            </a:r>
            <a:r>
              <a:rPr lang="ru-RU" dirty="0" err="1"/>
              <a:t>бөлді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географиялау</a:t>
            </a:r>
            <a:r>
              <a:rPr lang="ru-RU" dirty="0"/>
              <a:t> </a:t>
            </a:r>
            <a:r>
              <a:rPr lang="ru-RU" dirty="0" err="1"/>
              <a:t>мәселелерін</a:t>
            </a:r>
            <a:r>
              <a:rPr lang="ru-RU" dirty="0"/>
              <a:t> "</a:t>
            </a:r>
            <a:r>
              <a:rPr lang="ru-RU" dirty="0" err="1"/>
              <a:t>жаратылыстану</a:t>
            </a:r>
            <a:r>
              <a:rPr lang="ru-RU" dirty="0"/>
              <a:t> </a:t>
            </a:r>
            <a:r>
              <a:rPr lang="ru-RU" dirty="0" err="1"/>
              <a:t>пәндеріне</a:t>
            </a:r>
            <a:r>
              <a:rPr lang="ru-RU" dirty="0"/>
              <a:t> </a:t>
            </a:r>
            <a:r>
              <a:rPr lang="ru-RU" dirty="0" err="1"/>
              <a:t>жақындатпай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"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шешуді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санамады</a:t>
            </a:r>
            <a:r>
              <a:rPr lang="ru-RU" dirty="0"/>
              <a:t> (Исаченко, 2008, 12 б.).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ландшафтта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қолданбалы</a:t>
            </a:r>
            <a:r>
              <a:rPr lang="ru-RU" dirty="0"/>
              <a:t> </a:t>
            </a:r>
            <a:r>
              <a:rPr lang="ru-RU" dirty="0" err="1"/>
              <a:t>зерттеулерде</a:t>
            </a:r>
            <a:r>
              <a:rPr lang="ru-RU" dirty="0"/>
              <a:t> </a:t>
            </a:r>
            <a:r>
              <a:rPr lang="ru-RU" dirty="0" err="1"/>
              <a:t>жинақталған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тәжірибе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табиғатпен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әрекеттесуі</a:t>
            </a:r>
            <a:r>
              <a:rPr lang="ru-RU" dirty="0"/>
              <a:t> </a:t>
            </a:r>
            <a:r>
              <a:rPr lang="ru-RU" dirty="0" err="1"/>
              <a:t>мәселелерінде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детерминизмнің</a:t>
            </a:r>
            <a:r>
              <a:rPr lang="ru-RU" dirty="0"/>
              <a:t> </a:t>
            </a:r>
            <a:r>
              <a:rPr lang="ru-RU" dirty="0" err="1"/>
              <a:t>әдіснамалық</a:t>
            </a:r>
            <a:r>
              <a:rPr lang="ru-RU" dirty="0"/>
              <a:t> </a:t>
            </a:r>
            <a:r>
              <a:rPr lang="ru-RU" dirty="0" err="1"/>
              <a:t>ұстанымдарынан</a:t>
            </a:r>
            <a:r>
              <a:rPr lang="ru-RU" dirty="0"/>
              <a:t> </a:t>
            </a:r>
            <a:r>
              <a:rPr lang="ru-RU" dirty="0" err="1"/>
              <a:t>нашар</a:t>
            </a:r>
            <a:r>
              <a:rPr lang="ru-RU" dirty="0"/>
              <a:t> </a:t>
            </a:r>
            <a:r>
              <a:rPr lang="ru-RU" dirty="0" err="1"/>
              <a:t>жинақталған</a:t>
            </a:r>
            <a:r>
              <a:rPr lang="ru-RU" dirty="0"/>
              <a:t>. ХХ </a:t>
            </a:r>
            <a:r>
              <a:rPr lang="ru-RU" dirty="0" err="1"/>
              <a:t>ғасырдың</a:t>
            </a:r>
            <a:r>
              <a:rPr lang="ru-RU" dirty="0"/>
              <a:t> 50-ші </a:t>
            </a:r>
            <a:r>
              <a:rPr lang="ru-RU" dirty="0" err="1"/>
              <a:t>жылдарының</a:t>
            </a:r>
            <a:r>
              <a:rPr lang="ru-RU" dirty="0"/>
              <a:t> </a:t>
            </a:r>
            <a:r>
              <a:rPr lang="ru-RU" dirty="0" err="1"/>
              <a:t>ортасында</a:t>
            </a:r>
            <a:r>
              <a:rPr lang="ru-RU" dirty="0"/>
              <a:t>" </a:t>
            </a:r>
            <a:r>
              <a:rPr lang="ru-RU" dirty="0" err="1"/>
              <a:t>қалыпты</a:t>
            </a:r>
            <a:r>
              <a:rPr lang="ru-RU" dirty="0"/>
              <a:t> « </a:t>
            </a:r>
            <a:r>
              <a:rPr lang="ru-RU" dirty="0" err="1"/>
              <a:t>американдық</a:t>
            </a:r>
            <a:r>
              <a:rPr lang="ru-RU" dirty="0"/>
              <a:t> </a:t>
            </a:r>
            <a:r>
              <a:rPr lang="ru-RU" dirty="0" err="1"/>
              <a:t>детерминанттар</a:t>
            </a:r>
            <a:r>
              <a:rPr lang="ru-RU" dirty="0"/>
              <a:t> (</a:t>
            </a:r>
            <a:r>
              <a:rPr lang="ru-RU" dirty="0" err="1"/>
              <a:t>биологиялық</a:t>
            </a:r>
            <a:r>
              <a:rPr lang="ru-RU" dirty="0"/>
              <a:t> </a:t>
            </a:r>
            <a:r>
              <a:rPr lang="ru-RU" dirty="0" err="1"/>
              <a:t>терминдер,яғни</a:t>
            </a:r>
            <a:r>
              <a:rPr lang="ru-RU" dirty="0"/>
              <a:t> </a:t>
            </a:r>
            <a:r>
              <a:rPr lang="ru-RU" dirty="0" err="1"/>
              <a:t>биологиялық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түрге</a:t>
            </a:r>
            <a:r>
              <a:rPr lang="ru-RU" dirty="0"/>
              <a:t> </a:t>
            </a:r>
            <a:r>
              <a:rPr lang="ru-RU" dirty="0" err="1"/>
              <a:t>жататын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жандарда</a:t>
            </a:r>
            <a:r>
              <a:rPr lang="ru-RU" dirty="0"/>
              <a:t> бар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иммуноглобулин </a:t>
            </a:r>
            <a:r>
              <a:rPr lang="ru-RU" dirty="0" err="1"/>
              <a:t>топтарына</a:t>
            </a:r>
            <a:r>
              <a:rPr lang="ru-RU" dirty="0"/>
              <a:t> </a:t>
            </a:r>
            <a:r>
              <a:rPr lang="ru-RU" dirty="0" err="1"/>
              <a:t>тән</a:t>
            </a:r>
            <a:r>
              <a:rPr lang="ru-RU" dirty="0"/>
              <a:t>), </a:t>
            </a:r>
            <a:r>
              <a:rPr lang="ru-RU" dirty="0" err="1"/>
              <a:t>адамзат</a:t>
            </a:r>
            <a:r>
              <a:rPr lang="ru-RU" dirty="0"/>
              <a:t> </a:t>
            </a:r>
            <a:r>
              <a:rPr lang="ru-RU" dirty="0" err="1"/>
              <a:t>қоғамындағы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жағдайлардың</a:t>
            </a:r>
            <a:r>
              <a:rPr lang="ru-RU" dirty="0"/>
              <a:t> </a:t>
            </a:r>
            <a:r>
              <a:rPr lang="ru-RU" dirty="0" err="1"/>
              <a:t>рөлі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жазуға</a:t>
            </a:r>
            <a:r>
              <a:rPr lang="ru-RU" dirty="0"/>
              <a:t> </a:t>
            </a:r>
            <a:r>
              <a:rPr lang="ru-RU" dirty="0" err="1"/>
              <a:t>тырысты</a:t>
            </a:r>
            <a:r>
              <a:rPr lang="ru-RU" dirty="0"/>
              <a:t>. Л. д. </a:t>
            </a:r>
            <a:r>
              <a:rPr lang="ru-RU" dirty="0" err="1"/>
              <a:t>Стэмптің</a:t>
            </a:r>
            <a:r>
              <a:rPr lang="ru-RU" dirty="0"/>
              <a:t> </a:t>
            </a:r>
            <a:r>
              <a:rPr lang="ru-RU" dirty="0" err="1"/>
              <a:t>пікірінше</a:t>
            </a:r>
            <a:r>
              <a:rPr lang="ru-RU" dirty="0"/>
              <a:t>,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әлемде</a:t>
            </a:r>
            <a:r>
              <a:rPr lang="ru-RU" dirty="0"/>
              <a:t> </a:t>
            </a:r>
            <a:r>
              <a:rPr lang="ru-RU" dirty="0" err="1"/>
              <a:t>өсіп</a:t>
            </a:r>
            <a:r>
              <a:rPr lang="ru-RU" dirty="0"/>
              <a:t> </a:t>
            </a:r>
            <a:r>
              <a:rPr lang="ru-RU" dirty="0" err="1"/>
              <a:t>келе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халқы</a:t>
            </a:r>
            <a:r>
              <a:rPr lang="ru-RU" dirty="0"/>
              <a:t> мен </a:t>
            </a:r>
            <a:r>
              <a:rPr lang="ru-RU" dirty="0" err="1"/>
              <a:t>шектеулі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ресурстары</a:t>
            </a:r>
            <a:r>
              <a:rPr lang="ru-RU" dirty="0"/>
              <a:t> бар "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факторлар</a:t>
            </a:r>
            <a:r>
              <a:rPr lang="ru-RU" dirty="0"/>
              <a:t> </a:t>
            </a:r>
            <a:r>
              <a:rPr lang="ru-RU" dirty="0" err="1"/>
              <a:t>бұрынғыдан</a:t>
            </a:r>
            <a:r>
              <a:rPr lang="ru-RU" dirty="0"/>
              <a:t> да </a:t>
            </a:r>
            <a:r>
              <a:rPr lang="ru-RU" dirty="0" err="1"/>
              <a:t>маңызды</a:t>
            </a:r>
            <a:r>
              <a:rPr lang="ru-RU" dirty="0"/>
              <a:t>" (1960, 94 – бет),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географтар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ортаны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адамға</a:t>
            </a:r>
            <a:r>
              <a:rPr lang="ru-RU" dirty="0"/>
              <a:t> </a:t>
            </a:r>
            <a:r>
              <a:rPr lang="ru-RU" dirty="0" err="1"/>
              <a:t>тигізетін</a:t>
            </a:r>
            <a:r>
              <a:rPr lang="ru-RU" dirty="0"/>
              <a:t> </a:t>
            </a:r>
            <a:r>
              <a:rPr lang="ru-RU" dirty="0" err="1"/>
              <a:t>әсерін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керек,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адамға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мәселелер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(</a:t>
            </a:r>
            <a:r>
              <a:rPr lang="ru-RU" dirty="0" err="1"/>
              <a:t>Таулор</a:t>
            </a:r>
            <a:r>
              <a:rPr lang="ru-RU" dirty="0"/>
              <a:t>, 1953).</a:t>
            </a:r>
          </a:p>
        </p:txBody>
      </p:sp>
    </p:spTree>
    <p:extLst>
      <p:ext uri="{BB962C8B-B14F-4D97-AF65-F5344CB8AC3E}">
        <p14:creationId xmlns:p14="http://schemas.microsoft.com/office/powerpoint/2010/main" val="211525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D5D36D-62FB-46F7-9E20-74A4B14A8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Физикалық</a:t>
            </a:r>
            <a:r>
              <a:rPr lang="ru-RU" dirty="0"/>
              <a:t> география</a:t>
            </a:r>
            <a:br>
              <a:rPr lang="ru-RU" dirty="0"/>
            </a:br>
            <a:r>
              <a:rPr lang="ru-RU" dirty="0" err="1"/>
              <a:t>құрылымы</a:t>
            </a:r>
            <a:r>
              <a:rPr lang="ru-RU" dirty="0"/>
              <a:t> мен </a:t>
            </a:r>
            <a:r>
              <a:rPr lang="ru-RU" dirty="0" err="1"/>
              <a:t>құрамы</a:t>
            </a:r>
            <a:r>
              <a:rPr lang="ru-RU" dirty="0"/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FB8E9B-D224-4595-BC4D-FCD2501FA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2317962"/>
            <a:ext cx="8946541" cy="419548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Физикалық</a:t>
            </a:r>
            <a:r>
              <a:rPr lang="ru-RU" dirty="0"/>
              <a:t> география – </a:t>
            </a:r>
            <a:r>
              <a:rPr lang="ru-RU" dirty="0" err="1"/>
              <a:t>қоғамның</a:t>
            </a:r>
            <a:r>
              <a:rPr lang="ru-RU" dirty="0"/>
              <a:t> 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орналасуын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негіздеу</a:t>
            </a:r>
            <a:r>
              <a:rPr lang="ru-RU" dirty="0"/>
              <a:t>, </a:t>
            </a:r>
            <a:r>
              <a:rPr lang="ru-RU" dirty="0" err="1"/>
              <a:t>табиғатты</a:t>
            </a:r>
            <a:r>
              <a:rPr lang="ru-RU" dirty="0"/>
              <a:t> </a:t>
            </a:r>
            <a:r>
              <a:rPr lang="ru-RU" dirty="0" err="1"/>
              <a:t>ұтымды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болжау</a:t>
            </a:r>
            <a:r>
              <a:rPr lang="ru-RU" dirty="0"/>
              <a:t> </a:t>
            </a:r>
            <a:r>
              <a:rPr lang="ru-RU" dirty="0" err="1"/>
              <a:t>мақсатында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қабықтың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бөліктерінің-табиғи-аумақтық</a:t>
            </a:r>
            <a:r>
              <a:rPr lang="ru-RU" dirty="0"/>
              <a:t> </a:t>
            </a:r>
            <a:r>
              <a:rPr lang="ru-RU" dirty="0" err="1"/>
              <a:t>кешендер</a:t>
            </a:r>
            <a:r>
              <a:rPr lang="ru-RU" dirty="0"/>
              <a:t> мен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компоненттерінің</a:t>
            </a:r>
            <a:r>
              <a:rPr lang="ru-RU" dirty="0"/>
              <a:t> </a:t>
            </a:r>
            <a:r>
              <a:rPr lang="ru-RU" dirty="0" err="1"/>
              <a:t>құрылымын</a:t>
            </a:r>
            <a:r>
              <a:rPr lang="ru-RU" dirty="0"/>
              <a:t>, </a:t>
            </a:r>
            <a:r>
              <a:rPr lang="ru-RU" dirty="0" err="1"/>
              <a:t>динамикасын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істеуін</a:t>
            </a:r>
            <a:r>
              <a:rPr lang="ru-RU" dirty="0"/>
              <a:t> </a:t>
            </a:r>
            <a:r>
              <a:rPr lang="ru-RU" dirty="0" err="1"/>
              <a:t>зерттейтін</a:t>
            </a:r>
            <a:r>
              <a:rPr lang="ru-RU" dirty="0"/>
              <a:t> </a:t>
            </a:r>
            <a:r>
              <a:rPr lang="ru-RU" dirty="0" err="1"/>
              <a:t>ғылымдар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. </a:t>
            </a:r>
            <a:r>
              <a:rPr lang="ru-RU" dirty="0" err="1"/>
              <a:t>Физикалық</a:t>
            </a:r>
            <a:r>
              <a:rPr lang="ru-RU" dirty="0"/>
              <a:t> география </a:t>
            </a:r>
            <a:r>
              <a:rPr lang="ru-RU" dirty="0" err="1"/>
              <a:t>география</a:t>
            </a:r>
            <a:r>
              <a:rPr lang="ru-RU" dirty="0"/>
              <a:t> мен </a:t>
            </a:r>
            <a:r>
              <a:rPr lang="ru-RU" dirty="0" err="1"/>
              <a:t>жаратылыстанудың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6008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22D01-3937-4D22-8F7B-9904AB269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Физикалық</a:t>
            </a:r>
            <a:r>
              <a:rPr lang="ru-RU" dirty="0"/>
              <a:t> география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бөлімдерге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8B56CB-CCD1-4795-9F74-1D9E9E0AB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*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жертану-жердің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бөліктерінің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қабығының</a:t>
            </a:r>
            <a:r>
              <a:rPr lang="ru-RU" dirty="0"/>
              <a:t> </a:t>
            </a:r>
            <a:r>
              <a:rPr lang="ru-RU" dirty="0" err="1"/>
              <a:t>құрылысы</a:t>
            </a:r>
            <a:r>
              <a:rPr lang="ru-RU" dirty="0"/>
              <a:t> мен </a:t>
            </a:r>
            <a:r>
              <a:rPr lang="ru-RU" dirty="0" err="1"/>
              <a:t>дамуының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заңдылықтарын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;</a:t>
            </a:r>
          </a:p>
          <a:p>
            <a:r>
              <a:rPr lang="ru-RU" dirty="0"/>
              <a:t>* </a:t>
            </a:r>
            <a:r>
              <a:rPr lang="ru-RU" dirty="0" err="1"/>
              <a:t>Ландшафттану-аймақтық-жергілікті</a:t>
            </a:r>
            <a:r>
              <a:rPr lang="ru-RU" dirty="0"/>
              <a:t> </a:t>
            </a:r>
            <a:r>
              <a:rPr lang="ru-RU" dirty="0" err="1"/>
              <a:t>дәрежедегі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геожүйелерді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.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географияға</a:t>
            </a:r>
            <a:r>
              <a:rPr lang="ru-RU" dirty="0"/>
              <a:t> </a:t>
            </a:r>
            <a:r>
              <a:rPr lang="ru-RU" dirty="0" err="1"/>
              <a:t>ішінара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ортаның</a:t>
            </a:r>
            <a:r>
              <a:rPr lang="ru-RU" dirty="0"/>
              <a:t>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компоненттерін</a:t>
            </a:r>
            <a:r>
              <a:rPr lang="ru-RU" dirty="0"/>
              <a:t> </a:t>
            </a:r>
            <a:r>
              <a:rPr lang="ru-RU" dirty="0" err="1"/>
              <a:t>зерттейтін</a:t>
            </a:r>
            <a:r>
              <a:rPr lang="ru-RU" dirty="0"/>
              <a:t> физика-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</a:t>
            </a:r>
            <a:r>
              <a:rPr lang="ru-RU" dirty="0"/>
              <a:t> </a:t>
            </a:r>
            <a:r>
              <a:rPr lang="ru-RU" dirty="0" err="1"/>
              <a:t>тобы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:</a:t>
            </a:r>
          </a:p>
          <a:p>
            <a:r>
              <a:rPr lang="ru-RU" dirty="0"/>
              <a:t>* биогеография,</a:t>
            </a:r>
          </a:p>
          <a:p>
            <a:r>
              <a:rPr lang="ru-RU" dirty="0"/>
              <a:t>* </a:t>
            </a:r>
            <a:r>
              <a:rPr lang="ru-RU" dirty="0" err="1"/>
              <a:t>топырақ</a:t>
            </a:r>
            <a:r>
              <a:rPr lang="ru-RU" dirty="0"/>
              <a:t> </a:t>
            </a:r>
            <a:r>
              <a:rPr lang="ru-RU" dirty="0" err="1"/>
              <a:t>географиясы</a:t>
            </a:r>
            <a:r>
              <a:rPr lang="ru-RU" dirty="0"/>
              <a:t>,</a:t>
            </a:r>
          </a:p>
          <a:p>
            <a:r>
              <a:rPr lang="ru-RU" dirty="0"/>
              <a:t>* геоморфология,</a:t>
            </a:r>
          </a:p>
          <a:p>
            <a:r>
              <a:rPr lang="ru-RU" dirty="0"/>
              <a:t>* ландшафт </a:t>
            </a:r>
            <a:r>
              <a:rPr lang="ru-RU" dirty="0" err="1"/>
              <a:t>Геофизикасы</a:t>
            </a:r>
            <a:r>
              <a:rPr lang="ru-RU" dirty="0"/>
              <a:t>,</a:t>
            </a:r>
          </a:p>
          <a:p>
            <a:r>
              <a:rPr lang="ru-RU" dirty="0"/>
              <a:t>* ландшафт </a:t>
            </a:r>
            <a:r>
              <a:rPr lang="ru-RU" dirty="0" err="1"/>
              <a:t>геохимиясы</a:t>
            </a:r>
            <a:r>
              <a:rPr lang="ru-RU" dirty="0"/>
              <a:t>,</a:t>
            </a:r>
          </a:p>
          <a:p>
            <a:r>
              <a:rPr lang="ru-RU" dirty="0"/>
              <a:t>* гляциология,</a:t>
            </a:r>
          </a:p>
          <a:p>
            <a:r>
              <a:rPr lang="ru-RU" dirty="0"/>
              <a:t>* палеогеография,</a:t>
            </a:r>
          </a:p>
          <a:p>
            <a:r>
              <a:rPr lang="ru-RU" dirty="0"/>
              <a:t>* </a:t>
            </a:r>
            <a:r>
              <a:rPr lang="ru-RU" dirty="0" err="1"/>
              <a:t>криолитология</a:t>
            </a:r>
            <a:r>
              <a:rPr lang="ru-RU" dirty="0"/>
              <a:t> (</a:t>
            </a:r>
            <a:r>
              <a:rPr lang="ru-RU" dirty="0" err="1"/>
              <a:t>кейде</a:t>
            </a:r>
            <a:r>
              <a:rPr lang="ru-RU" dirty="0"/>
              <a:t> геология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08906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DE018FC-2526-4BD2-87EE-94C5D3AED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649358"/>
            <a:ext cx="8946541" cy="5599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Гидрометеорологиялық</a:t>
            </a:r>
            <a:r>
              <a:rPr lang="ru-RU" dirty="0"/>
              <a:t> </a:t>
            </a:r>
            <a:r>
              <a:rPr lang="ru-RU" dirty="0" err="1"/>
              <a:t>бағыт</a:t>
            </a:r>
            <a:r>
              <a:rPr lang="ru-RU" dirty="0"/>
              <a:t> </a:t>
            </a:r>
            <a:r>
              <a:rPr lang="ru-RU" dirty="0" err="1"/>
              <a:t>бөлек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:</a:t>
            </a:r>
          </a:p>
          <a:p>
            <a:r>
              <a:rPr lang="ru-RU" dirty="0"/>
              <a:t>* метеорология</a:t>
            </a:r>
          </a:p>
          <a:p>
            <a:r>
              <a:rPr lang="ru-RU" dirty="0"/>
              <a:t>* климатология,</a:t>
            </a:r>
          </a:p>
          <a:p>
            <a:r>
              <a:rPr lang="ru-RU" dirty="0"/>
              <a:t>* </a:t>
            </a:r>
            <a:r>
              <a:rPr lang="ru-RU" dirty="0" err="1"/>
              <a:t>құрлық</a:t>
            </a:r>
            <a:r>
              <a:rPr lang="ru-RU" dirty="0"/>
              <a:t> </a:t>
            </a:r>
            <a:r>
              <a:rPr lang="ru-RU" dirty="0" err="1"/>
              <a:t>гидрологиясы</a:t>
            </a:r>
            <a:r>
              <a:rPr lang="ru-RU" dirty="0"/>
              <a:t>,</a:t>
            </a:r>
          </a:p>
          <a:p>
            <a:r>
              <a:rPr lang="ru-RU" dirty="0"/>
              <a:t>* океанология.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әрқайсысы</a:t>
            </a:r>
            <a:r>
              <a:rPr lang="ru-RU" dirty="0"/>
              <a:t>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жаратылыстану</a:t>
            </a:r>
            <a:r>
              <a:rPr lang="ru-RU" dirty="0"/>
              <a:t> </a:t>
            </a:r>
            <a:r>
              <a:rPr lang="ru-RU" dirty="0" err="1"/>
              <a:t>ғылымдарының</a:t>
            </a:r>
            <a:r>
              <a:rPr lang="ru-RU" dirty="0"/>
              <a:t> </a:t>
            </a:r>
            <a:r>
              <a:rPr lang="ru-RU" dirty="0" err="1"/>
              <a:t>біріне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геологияға</a:t>
            </a:r>
            <a:r>
              <a:rPr lang="ru-RU" dirty="0"/>
              <a:t> геоморфология </a:t>
            </a:r>
            <a:r>
              <a:rPr lang="ru-RU" dirty="0" err="1"/>
              <a:t>және</a:t>
            </a:r>
            <a:r>
              <a:rPr lang="ru-RU" dirty="0"/>
              <a:t> палеогеография, </a:t>
            </a:r>
            <a:r>
              <a:rPr lang="ru-RU" dirty="0" err="1"/>
              <a:t>биологияға</a:t>
            </a:r>
            <a:r>
              <a:rPr lang="ru-RU" dirty="0"/>
              <a:t> биогеография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.). </a:t>
            </a:r>
            <a:r>
              <a:rPr lang="ru-RU" dirty="0" err="1"/>
              <a:t>Физикалық</a:t>
            </a:r>
            <a:r>
              <a:rPr lang="ru-RU" dirty="0"/>
              <a:t> география </a:t>
            </a:r>
            <a:r>
              <a:rPr lang="ru-RU" dirty="0" err="1"/>
              <a:t>геоэкологиямен</a:t>
            </a:r>
            <a:r>
              <a:rPr lang="ru-RU" dirty="0"/>
              <a:t>, </a:t>
            </a:r>
            <a:r>
              <a:rPr lang="ru-RU" dirty="0" err="1"/>
              <a:t>картографиямен</a:t>
            </a:r>
            <a:r>
              <a:rPr lang="ru-RU" dirty="0"/>
              <a:t>, </a:t>
            </a:r>
            <a:r>
              <a:rPr lang="ru-RU" dirty="0" err="1"/>
              <a:t>геоинформатикамен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географиямен</a:t>
            </a:r>
            <a:r>
              <a:rPr lang="ru-RU" dirty="0"/>
              <a:t> де </a:t>
            </a:r>
            <a:r>
              <a:rPr lang="ru-RU" dirty="0" err="1"/>
              <a:t>байланысты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7499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21F4DD-A01A-4B7E-9BB0-EE439465E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42052"/>
            <a:ext cx="8946541" cy="4406347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География </a:t>
            </a:r>
            <a:r>
              <a:rPr lang="ru-RU" sz="2400" dirty="0" err="1"/>
              <a:t>ғылымдарының</a:t>
            </a:r>
            <a:r>
              <a:rPr lang="ru-RU" sz="2400" dirty="0"/>
              <a:t> </a:t>
            </a:r>
            <a:r>
              <a:rPr lang="ru-RU" sz="2400" dirty="0" err="1"/>
              <a:t>теориялық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әдіснамалық</a:t>
            </a:r>
            <a:r>
              <a:rPr lang="ru-RU" sz="2400" dirty="0"/>
              <a:t> </a:t>
            </a:r>
            <a:r>
              <a:rPr lang="ru-RU" sz="2400" dirty="0" err="1"/>
              <a:t>негіздерін</a:t>
            </a:r>
            <a:r>
              <a:rPr lang="ru-RU" sz="2400" dirty="0"/>
              <a:t> </a:t>
            </a:r>
            <a:r>
              <a:rPr lang="ru-RU" sz="2400" dirty="0" err="1"/>
              <a:t>түсіндіруге</a:t>
            </a:r>
            <a:r>
              <a:rPr lang="ru-RU" sz="2400" dirty="0"/>
              <a:t> </a:t>
            </a:r>
            <a:r>
              <a:rPr lang="ru-RU" sz="2400" dirty="0" err="1"/>
              <a:t>қажет</a:t>
            </a:r>
            <a:r>
              <a:rPr lang="ru-RU" sz="2400" dirty="0"/>
              <a:t> </a:t>
            </a:r>
            <a:r>
              <a:rPr lang="ru-RU" sz="2400" dirty="0" err="1"/>
              <a:t>болатын</a:t>
            </a:r>
            <a:r>
              <a:rPr lang="ru-RU" sz="2400" dirty="0"/>
              <a:t> </a:t>
            </a:r>
            <a:r>
              <a:rPr lang="ru-RU" sz="2400" dirty="0" err="1"/>
              <a:t>бірқатар</a:t>
            </a:r>
            <a:r>
              <a:rPr lang="ru-RU" sz="2400" dirty="0"/>
              <a:t> </a:t>
            </a:r>
            <a:r>
              <a:rPr lang="ru-RU" sz="2400" dirty="0" err="1"/>
              <a:t>ілімдер</a:t>
            </a:r>
            <a:r>
              <a:rPr lang="ru-RU" sz="2400" dirty="0"/>
              <a:t>, </a:t>
            </a:r>
            <a:r>
              <a:rPr lang="ru-RU" sz="2400" dirty="0" err="1"/>
              <a:t>теориялар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концепциялар</a:t>
            </a:r>
            <a:r>
              <a:rPr lang="ru-RU" sz="2400" dirty="0"/>
              <a:t> бар. </a:t>
            </a:r>
            <a:r>
              <a:rPr lang="ru-RU" sz="2400" dirty="0" err="1"/>
              <a:t>Ғылыми</a:t>
            </a:r>
            <a:r>
              <a:rPr lang="ru-RU" sz="2400" dirty="0"/>
              <a:t> </a:t>
            </a:r>
            <a:r>
              <a:rPr lang="ru-RU" sz="2400" dirty="0" err="1"/>
              <a:t>танымның</a:t>
            </a:r>
            <a:r>
              <a:rPr lang="ru-RU" sz="2400" dirty="0"/>
              <a:t> </a:t>
            </a:r>
            <a:r>
              <a:rPr lang="ru-RU" sz="2400" dirty="0" err="1"/>
              <a:t>логикалық</a:t>
            </a:r>
            <a:r>
              <a:rPr lang="ru-RU" sz="2400" dirty="0"/>
              <a:t> </a:t>
            </a:r>
            <a:r>
              <a:rPr lang="ru-RU" sz="2400" dirty="0" err="1"/>
              <a:t>дамуына</a:t>
            </a:r>
            <a:r>
              <a:rPr lang="ru-RU" sz="2400" dirty="0"/>
              <a:t> сай </a:t>
            </a:r>
            <a:r>
              <a:rPr lang="ru-RU" sz="2400" dirty="0" err="1"/>
              <a:t>әрбір</a:t>
            </a:r>
            <a:r>
              <a:rPr lang="ru-RU" sz="2400" dirty="0"/>
              <a:t> </a:t>
            </a:r>
            <a:r>
              <a:rPr lang="ru-RU" sz="2400" dirty="0" err="1"/>
              <a:t>ілім</a:t>
            </a:r>
            <a:r>
              <a:rPr lang="ru-RU" sz="2400" dirty="0"/>
              <a:t>, теория </a:t>
            </a:r>
            <a:r>
              <a:rPr lang="ru-RU" sz="2400" dirty="0" err="1"/>
              <a:t>және</a:t>
            </a:r>
            <a:r>
              <a:rPr lang="ru-RU" sz="2400" dirty="0"/>
              <a:t> концепция </a:t>
            </a:r>
            <a:r>
              <a:rPr lang="ru-RU" sz="2400" dirty="0" err="1"/>
              <a:t>өзінің</a:t>
            </a:r>
            <a:r>
              <a:rPr lang="ru-RU" sz="2400" dirty="0"/>
              <a:t> </a:t>
            </a:r>
            <a:r>
              <a:rPr lang="ru-RU" sz="2400" dirty="0" err="1"/>
              <a:t>алдындағы</a:t>
            </a:r>
            <a:r>
              <a:rPr lang="ru-RU" sz="2400" dirty="0"/>
              <a:t> </a:t>
            </a:r>
            <a:r>
              <a:rPr lang="ru-RU" sz="2400" dirty="0" err="1"/>
              <a:t>білімдердің</a:t>
            </a:r>
            <a:r>
              <a:rPr lang="ru-RU" sz="2400" dirty="0"/>
              <a:t> </a:t>
            </a:r>
            <a:r>
              <a:rPr lang="ru-RU" sz="2400" dirty="0" err="1"/>
              <a:t>негізінде</a:t>
            </a:r>
            <a:r>
              <a:rPr lang="ru-RU" sz="2400" dirty="0"/>
              <a:t> </a:t>
            </a:r>
            <a:r>
              <a:rPr lang="ru-RU" sz="2400" dirty="0" err="1"/>
              <a:t>пайда</a:t>
            </a:r>
            <a:r>
              <a:rPr lang="ru-RU" sz="2400" dirty="0"/>
              <a:t> </a:t>
            </a:r>
            <a:r>
              <a:rPr lang="ru-RU" sz="2400" dirty="0" err="1"/>
              <a:t>болып</a:t>
            </a:r>
            <a:r>
              <a:rPr lang="ru-RU" sz="2400" dirty="0"/>
              <a:t>, </a:t>
            </a:r>
            <a:r>
              <a:rPr lang="ru-RU" sz="2400" dirty="0" err="1"/>
              <a:t>жаңа</a:t>
            </a:r>
            <a:r>
              <a:rPr lang="ru-RU" sz="2400" dirty="0"/>
              <a:t> </a:t>
            </a:r>
            <a:r>
              <a:rPr lang="ru-RU" sz="2400" dirty="0" err="1"/>
              <a:t>теориялардың</a:t>
            </a:r>
            <a:r>
              <a:rPr lang="ru-RU" sz="2400" dirty="0"/>
              <a:t> </a:t>
            </a:r>
            <a:r>
              <a:rPr lang="ru-RU" sz="2400" dirty="0" err="1"/>
              <a:t>қалыптасуына</a:t>
            </a:r>
            <a:r>
              <a:rPr lang="ru-RU" sz="2400" dirty="0"/>
              <a:t> </a:t>
            </a:r>
            <a:r>
              <a:rPr lang="ru-RU" sz="2400" dirty="0" err="1"/>
              <a:t>негіз</a:t>
            </a:r>
            <a:r>
              <a:rPr lang="ru-RU" sz="2400" dirty="0"/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/>
              <a:t>. </a:t>
            </a:r>
            <a:r>
              <a:rPr lang="ru-RU" sz="2400" dirty="0" err="1"/>
              <a:t>Сондықтан</a:t>
            </a:r>
            <a:r>
              <a:rPr lang="ru-RU" sz="2400" dirty="0"/>
              <a:t> да </a:t>
            </a:r>
            <a:r>
              <a:rPr lang="ru-RU" sz="2400" dirty="0" err="1"/>
              <a:t>кез</a:t>
            </a:r>
            <a:r>
              <a:rPr lang="ru-RU" sz="2400" dirty="0"/>
              <a:t> </a:t>
            </a:r>
            <a:r>
              <a:rPr lang="ru-RU" sz="2400" dirty="0" err="1"/>
              <a:t>келген</a:t>
            </a:r>
            <a:r>
              <a:rPr lang="ru-RU" sz="2400" dirty="0"/>
              <a:t> </a:t>
            </a:r>
            <a:r>
              <a:rPr lang="ru-RU" sz="2400" dirty="0" err="1"/>
              <a:t>ілімнің</a:t>
            </a:r>
            <a:r>
              <a:rPr lang="ru-RU" sz="2400" dirty="0"/>
              <a:t>, </a:t>
            </a:r>
            <a:r>
              <a:rPr lang="ru-RU" sz="2400" dirty="0" err="1"/>
              <a:t>теорияның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концепцияның</a:t>
            </a:r>
            <a:r>
              <a:rPr lang="ru-RU" sz="2400" dirty="0"/>
              <a:t> </a:t>
            </a:r>
            <a:r>
              <a:rPr lang="ru-RU" sz="2400" dirty="0" err="1"/>
              <a:t>дамып</a:t>
            </a:r>
            <a:r>
              <a:rPr lang="ru-RU" sz="2400" dirty="0"/>
              <a:t> </a:t>
            </a:r>
            <a:r>
              <a:rPr lang="ru-RU" sz="2400" dirty="0" err="1"/>
              <a:t>қалыптасуы</a:t>
            </a:r>
            <a:r>
              <a:rPr lang="ru-RU" sz="2400" dirty="0"/>
              <a:t> </a:t>
            </a:r>
            <a:r>
              <a:rPr lang="ru-RU" sz="2400" dirty="0" err="1"/>
              <a:t>терең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мұқият</a:t>
            </a:r>
            <a:r>
              <a:rPr lang="ru-RU" sz="2400" dirty="0"/>
              <a:t> </a:t>
            </a:r>
            <a:r>
              <a:rPr lang="ru-RU" sz="2400" dirty="0" err="1"/>
              <a:t>зерттеулерді</a:t>
            </a:r>
            <a:r>
              <a:rPr lang="ru-RU" sz="2400" dirty="0"/>
              <a:t> </a:t>
            </a:r>
            <a:r>
              <a:rPr lang="ru-RU" sz="2400" dirty="0" err="1"/>
              <a:t>жүргізуді</a:t>
            </a:r>
            <a:r>
              <a:rPr lang="ru-RU" sz="2400" dirty="0"/>
              <a:t> </a:t>
            </a:r>
            <a:r>
              <a:rPr lang="ru-RU" sz="2400" dirty="0" err="1"/>
              <a:t>қажет</a:t>
            </a:r>
            <a:r>
              <a:rPr lang="ru-RU" sz="2400" dirty="0"/>
              <a:t> </a:t>
            </a:r>
            <a:r>
              <a:rPr lang="ru-RU" sz="2400" dirty="0" err="1"/>
              <a:t>етеді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8667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56D4F2-C3B7-4A89-80DB-A37C3483E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556592"/>
            <a:ext cx="8946541" cy="5691808"/>
          </a:xfrm>
        </p:spPr>
        <p:txBody>
          <a:bodyPr>
            <a:normAutofit/>
          </a:bodyPr>
          <a:lstStyle/>
          <a:p>
            <a:r>
              <a:rPr lang="ru-RU" dirty="0" err="1"/>
              <a:t>Мақсаты</a:t>
            </a:r>
            <a:r>
              <a:rPr lang="ru-RU" dirty="0"/>
              <a:t>: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жаратылыстану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қоғамтану</a:t>
            </a:r>
            <a:r>
              <a:rPr lang="ru-RU" dirty="0"/>
              <a:t> </a:t>
            </a:r>
            <a:r>
              <a:rPr lang="ru-RU" dirty="0" err="1"/>
              <a:t>ғылымдарының</a:t>
            </a:r>
            <a:r>
              <a:rPr lang="ru-RU" dirty="0"/>
              <a:t> </a:t>
            </a:r>
            <a:r>
              <a:rPr lang="ru-RU" dirty="0" err="1"/>
              <a:t>бағыттарынан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біртұтас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жүйе</a:t>
            </a:r>
            <a:r>
              <a:rPr lang="ru-RU" dirty="0"/>
              <a:t> </a:t>
            </a:r>
            <a:r>
              <a:rPr lang="ru-RU" dirty="0" err="1"/>
              <a:t>екендігі</a:t>
            </a:r>
            <a:r>
              <a:rPr lang="ru-RU" dirty="0"/>
              <a:t> </a:t>
            </a:r>
            <a:r>
              <a:rPr lang="ru-RU" dirty="0" err="1"/>
              <a:t>жөнінде</a:t>
            </a:r>
            <a:r>
              <a:rPr lang="ru-RU" dirty="0"/>
              <a:t> </a:t>
            </a:r>
            <a:r>
              <a:rPr lang="ru-RU" dirty="0" err="1"/>
              <a:t>пікір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кездегі</a:t>
            </a:r>
            <a:r>
              <a:rPr lang="ru-RU" dirty="0"/>
              <a:t> </a:t>
            </a:r>
            <a:r>
              <a:rPr lang="ru-RU" dirty="0" err="1"/>
              <a:t>теориялық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әдіснамалық</a:t>
            </a:r>
            <a:r>
              <a:rPr lang="ru-RU" dirty="0"/>
              <a:t> </a:t>
            </a:r>
            <a:r>
              <a:rPr lang="ru-RU" dirty="0" err="1"/>
              <a:t>негіздерін</a:t>
            </a:r>
            <a:r>
              <a:rPr lang="ru-RU" dirty="0"/>
              <a:t> </a:t>
            </a:r>
            <a:r>
              <a:rPr lang="ru-RU" dirty="0" err="1"/>
              <a:t>құрайтын</a:t>
            </a:r>
            <a:r>
              <a:rPr lang="ru-RU" dirty="0"/>
              <a:t> </a:t>
            </a:r>
            <a:r>
              <a:rPr lang="ru-RU" dirty="0" err="1"/>
              <a:t>мәселелерді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Міндеттері</a:t>
            </a:r>
            <a:r>
              <a:rPr lang="ru-RU" dirty="0"/>
              <a:t>: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объективті</a:t>
            </a:r>
            <a:r>
              <a:rPr lang="ru-RU" dirty="0"/>
              <a:t> </a:t>
            </a:r>
            <a:r>
              <a:rPr lang="ru-RU" dirty="0" err="1"/>
              <a:t>әлемді</a:t>
            </a:r>
            <a:r>
              <a:rPr lang="ru-RU" dirty="0"/>
              <a:t> </a:t>
            </a:r>
            <a:r>
              <a:rPr lang="ru-RU" dirty="0" err="1"/>
              <a:t>зерттеудегі</a:t>
            </a:r>
            <a:r>
              <a:rPr lang="ru-RU" dirty="0"/>
              <a:t> </a:t>
            </a:r>
            <a:r>
              <a:rPr lang="ru-RU" dirty="0" err="1"/>
              <a:t>міндеттері</a:t>
            </a:r>
            <a:r>
              <a:rPr lang="ru-RU" dirty="0"/>
              <a:t>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қоғамдағы</a:t>
            </a:r>
            <a:r>
              <a:rPr lang="ru-RU" dirty="0"/>
              <a:t> </a:t>
            </a:r>
            <a:r>
              <a:rPr lang="ru-RU" dirty="0" err="1"/>
              <a:t>атқаратын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жөнінде</a:t>
            </a:r>
            <a:r>
              <a:rPr lang="ru-RU" dirty="0"/>
              <a:t> </a:t>
            </a:r>
            <a:r>
              <a:rPr lang="ru-RU" dirty="0" err="1"/>
              <a:t>сипаттама</a:t>
            </a:r>
            <a:r>
              <a:rPr lang="ru-RU" dirty="0"/>
              <a:t> беру. </a:t>
            </a:r>
            <a:r>
              <a:rPr lang="ru-RU" dirty="0" err="1"/>
              <a:t>Осыған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теориялық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әдіснамалық</a:t>
            </a:r>
            <a:r>
              <a:rPr lang="ru-RU" dirty="0"/>
              <a:t> </a:t>
            </a:r>
            <a:r>
              <a:rPr lang="ru-RU" dirty="0" err="1"/>
              <a:t>негіздеріне</a:t>
            </a:r>
            <a:r>
              <a:rPr lang="ru-RU" dirty="0"/>
              <a:t> </a:t>
            </a:r>
            <a:r>
              <a:rPr lang="ru-RU" dirty="0" err="1"/>
              <a:t>сүйене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тарихи</a:t>
            </a:r>
            <a:r>
              <a:rPr lang="ru-RU" dirty="0"/>
              <a:t> даму </a:t>
            </a:r>
            <a:r>
              <a:rPr lang="ru-RU" dirty="0" err="1"/>
              <a:t>кезеңдерінің</a:t>
            </a:r>
            <a:r>
              <a:rPr lang="ru-RU" dirty="0"/>
              <a:t> </a:t>
            </a:r>
            <a:r>
              <a:rPr lang="ru-RU" dirty="0" err="1"/>
              <a:t>сатыларын</a:t>
            </a:r>
            <a:r>
              <a:rPr lang="ru-RU" dirty="0"/>
              <a:t> </a:t>
            </a:r>
            <a:r>
              <a:rPr lang="ru-RU" dirty="0" err="1"/>
              <a:t>ашып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. </a:t>
            </a:r>
            <a:r>
              <a:rPr lang="ru-RU" dirty="0" err="1"/>
              <a:t>Географиялық</a:t>
            </a:r>
            <a:r>
              <a:rPr lang="ru-RU" dirty="0"/>
              <a:t>, </a:t>
            </a:r>
            <a:r>
              <a:rPr lang="ru-RU" dirty="0" err="1"/>
              <a:t>соның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жалпыгеографиялық</a:t>
            </a:r>
            <a:r>
              <a:rPr lang="ru-RU" dirty="0"/>
              <a:t>, </a:t>
            </a:r>
            <a:r>
              <a:rPr lang="ru-RU" dirty="0" err="1"/>
              <a:t>физикалық</a:t>
            </a:r>
            <a:r>
              <a:rPr lang="ru-RU" dirty="0"/>
              <a:t> –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–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ғылымдардың</a:t>
            </a:r>
            <a:r>
              <a:rPr lang="ru-RU" dirty="0"/>
              <a:t> </a:t>
            </a:r>
            <a:r>
              <a:rPr lang="ru-RU" dirty="0" err="1"/>
              <a:t>терминдері</a:t>
            </a:r>
            <a:r>
              <a:rPr lang="ru-RU" dirty="0"/>
              <a:t> мен </a:t>
            </a:r>
            <a:r>
              <a:rPr lang="ru-RU" dirty="0" err="1"/>
              <a:t>түсініктеріне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иерархиялық</a:t>
            </a:r>
            <a:r>
              <a:rPr lang="ru-RU" dirty="0"/>
              <a:t> </a:t>
            </a:r>
            <a:r>
              <a:rPr lang="ru-RU" dirty="0" err="1"/>
              <a:t>деңгейлеріне</a:t>
            </a:r>
            <a:r>
              <a:rPr lang="ru-RU" dirty="0"/>
              <a:t>, </a:t>
            </a:r>
            <a:r>
              <a:rPr lang="ru-RU" dirty="0" err="1"/>
              <a:t>ілімдері</a:t>
            </a:r>
            <a:r>
              <a:rPr lang="ru-RU" dirty="0"/>
              <a:t> мен </a:t>
            </a:r>
            <a:r>
              <a:rPr lang="ru-RU" dirty="0" err="1"/>
              <a:t>теорияларына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тұжырымдары</a:t>
            </a:r>
            <a:r>
              <a:rPr lang="ru-RU" dirty="0"/>
              <a:t> (</a:t>
            </a:r>
            <a:r>
              <a:rPr lang="ru-RU" dirty="0" err="1"/>
              <a:t>концепциялары</a:t>
            </a:r>
            <a:r>
              <a:rPr lang="ru-RU" dirty="0"/>
              <a:t>) мен </a:t>
            </a:r>
            <a:r>
              <a:rPr lang="ru-RU" dirty="0" err="1"/>
              <a:t>гипотезаларына</a:t>
            </a:r>
            <a:r>
              <a:rPr lang="ru-RU" dirty="0"/>
              <a:t> </a:t>
            </a:r>
            <a:r>
              <a:rPr lang="ru-RU" dirty="0" err="1"/>
              <a:t>жан</a:t>
            </a:r>
            <a:r>
              <a:rPr lang="ru-RU" dirty="0"/>
              <a:t> – </a:t>
            </a:r>
            <a:r>
              <a:rPr lang="ru-RU" dirty="0" err="1"/>
              <a:t>жақты</a:t>
            </a:r>
            <a:r>
              <a:rPr lang="ru-RU" dirty="0"/>
              <a:t> </a:t>
            </a:r>
            <a:r>
              <a:rPr lang="ru-RU" dirty="0" err="1"/>
              <a:t>тоқталып</a:t>
            </a:r>
            <a:r>
              <a:rPr lang="ru-RU" dirty="0"/>
              <a:t>,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мәнде</a:t>
            </a:r>
            <a:r>
              <a:rPr lang="ru-RU" dirty="0"/>
              <a:t> </a:t>
            </a:r>
            <a:r>
              <a:rPr lang="ru-RU" dirty="0" err="1"/>
              <a:t>мәліметтер</a:t>
            </a:r>
            <a:r>
              <a:rPr lang="ru-RU" dirty="0"/>
              <a:t> беру.</a:t>
            </a:r>
          </a:p>
        </p:txBody>
      </p:sp>
    </p:spTree>
    <p:extLst>
      <p:ext uri="{BB962C8B-B14F-4D97-AF65-F5344CB8AC3E}">
        <p14:creationId xmlns:p14="http://schemas.microsoft.com/office/powerpoint/2010/main" val="568618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765</Words>
  <Application>Microsoft Office PowerPoint</Application>
  <PresentationFormat>Широкоэкранный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Ион</vt:lpstr>
      <vt:lpstr>Дәріс 9. Географияның әдіснамалық негіздері</vt:lpstr>
      <vt:lpstr>Жалпы ғылымдағы және интеграциялық үрдістер</vt:lpstr>
      <vt:lpstr>Презентация PowerPoint</vt:lpstr>
      <vt:lpstr>Презентация PowerPoint</vt:lpstr>
      <vt:lpstr>Физикалық география құрылымы мен құрамы.</vt:lpstr>
      <vt:lpstr>Физикалық география келесі бөлімдерге бөлінеді: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9. Географияның әдіснамалық негіздері</dc:title>
  <dc:creator>Эрасмус 2</dc:creator>
  <cp:lastModifiedBy>Эрасмус 2</cp:lastModifiedBy>
  <cp:revision>1</cp:revision>
  <dcterms:created xsi:type="dcterms:W3CDTF">2023-11-06T13:39:31Z</dcterms:created>
  <dcterms:modified xsi:type="dcterms:W3CDTF">2023-11-06T13:39:56Z</dcterms:modified>
</cp:coreProperties>
</file>