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12" r:id="rId1"/>
    <p:sldMasterId id="2147484042" r:id="rId2"/>
  </p:sldMasterIdLst>
  <p:notesMasterIdLst>
    <p:notesMasterId r:id="rId18"/>
  </p:notesMasterIdLst>
  <p:sldIdLst>
    <p:sldId id="425" r:id="rId3"/>
    <p:sldId id="421" r:id="rId4"/>
    <p:sldId id="420" r:id="rId5"/>
    <p:sldId id="404" r:id="rId6"/>
    <p:sldId id="436" r:id="rId7"/>
    <p:sldId id="430" r:id="rId8"/>
    <p:sldId id="437" r:id="rId9"/>
    <p:sldId id="449" r:id="rId10"/>
    <p:sldId id="440" r:id="rId11"/>
    <p:sldId id="438" r:id="rId12"/>
    <p:sldId id="450" r:id="rId13"/>
    <p:sldId id="439" r:id="rId14"/>
    <p:sldId id="448" r:id="rId15"/>
    <p:sldId id="435" r:id="rId16"/>
    <p:sldId id="426" r:id="rId17"/>
  </p:sldIdLst>
  <p:sldSz cx="12192000" cy="6858000"/>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Раздел по умолчанию" id="{1BFC6A96-750C-4A7D-BF50-D27DBEBF20A2}">
          <p14:sldIdLst>
            <p14:sldId id="425"/>
            <p14:sldId id="421"/>
            <p14:sldId id="420"/>
            <p14:sldId id="404"/>
            <p14:sldId id="436"/>
            <p14:sldId id="430"/>
            <p14:sldId id="437"/>
            <p14:sldId id="440"/>
            <p14:sldId id="438"/>
            <p14:sldId id="439"/>
            <p14:sldId id="444"/>
            <p14:sldId id="441"/>
            <p14:sldId id="442"/>
            <p14:sldId id="445"/>
            <p14:sldId id="446"/>
            <p14:sldId id="447"/>
            <p14:sldId id="448"/>
            <p14:sldId id="435"/>
            <p14:sldId id="426"/>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ww" initials="w" lastIdx="1" clrIdx="0">
    <p:extLst>
      <p:ext uri="{19B8F6BF-5375-455C-9EA6-DF929625EA0E}">
        <p15:presenceInfo xmlns:p15="http://schemas.microsoft.com/office/powerpoint/2012/main" xmlns="" userId="ww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499B4"/>
    <a:srgbClr val="EEECC7"/>
    <a:srgbClr val="F8F8F8"/>
    <a:srgbClr val="DDDDDD"/>
    <a:srgbClr val="D3B98C"/>
    <a:srgbClr val="6BB0B1"/>
    <a:srgbClr val="9DD1CF"/>
    <a:srgbClr val="D7F5F1"/>
    <a:srgbClr val="3E898C"/>
    <a:srgbClr val="B2DFD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2" autoAdjust="0"/>
    <p:restoredTop sz="92686" autoAdjust="0"/>
  </p:normalViewPr>
  <p:slideViewPr>
    <p:cSldViewPr snapToGrid="0">
      <p:cViewPr varScale="1">
        <p:scale>
          <a:sx n="80" d="100"/>
          <a:sy n="80" d="100"/>
        </p:scale>
        <p:origin x="-734" y="-8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144790-FC5F-48AB-8F7B-34AB49C4629A}" type="doc">
      <dgm:prSet loTypeId="urn:microsoft.com/office/officeart/2005/8/layout/hierarchy1" loCatId="hierarchy" qsTypeId="urn:microsoft.com/office/officeart/2005/8/quickstyle/simple1" qsCatId="simple" csTypeId="urn:microsoft.com/office/officeart/2005/8/colors/accent1_5" csCatId="accent1" phldr="1"/>
      <dgm:spPr/>
      <dgm:t>
        <a:bodyPr/>
        <a:lstStyle/>
        <a:p>
          <a:endParaRPr lang="ru-RU"/>
        </a:p>
      </dgm:t>
    </dgm:pt>
    <dgm:pt modelId="{0A310E18-8A6F-45CF-A63C-D1FA84BB82F0}">
      <dgm:prSet phldrT="[Текст]" custT="1"/>
      <dgm:spPr/>
      <dgm:t>
        <a:bodyPr/>
        <a:lstStyle/>
        <a:p>
          <a:pPr algn="just"/>
          <a:r>
            <a:rPr lang="kk-KZ" sz="2400" dirty="0" smtClean="0"/>
            <a:t>	Мінез туралы теорияға зор үлес қосқан ғалымдардың бірі Карл Юнг. К. Юнг психологиялық өзгешіліктерден қорытынды жасай отырып, адамдарды типтерге бөлген болатын, бірақ ол тума беріледі деп санаған.</a:t>
          </a:r>
          <a:endParaRPr lang="ru-RU" sz="2400" dirty="0" smtClean="0"/>
        </a:p>
        <a:p>
          <a:pPr algn="just"/>
          <a:r>
            <a:rPr lang="kk-KZ" sz="2400" dirty="0" smtClean="0"/>
            <a:t>	К. Юнг жалпы 2 типті бөлді – </a:t>
          </a:r>
          <a:r>
            <a:rPr lang="kk-KZ" sz="2400" b="1" dirty="0" smtClean="0"/>
            <a:t>экстравертті</a:t>
          </a:r>
          <a:r>
            <a:rPr lang="kk-KZ" sz="2400" dirty="0" smtClean="0"/>
            <a:t> және </a:t>
          </a:r>
          <a:r>
            <a:rPr lang="kk-KZ" sz="2400" b="1" dirty="0" smtClean="0"/>
            <a:t>интровертті. </a:t>
          </a:r>
          <a:r>
            <a:rPr lang="kk-KZ" sz="2400" dirty="0" smtClean="0"/>
            <a:t>Экстраверттер үшін объектіге бағытталғандық тән, сондықтан басқа адамдардың пікірлері жалпы қабылданған нормалар, объективті жағдайлар үлкен дәрежеде анықталады. Интровертте субъект құндылығы, объект құндылығынан қарағанда әлдеқайда жоғары.</a:t>
          </a:r>
          <a:endParaRPr lang="ru-RU" sz="2400" dirty="0">
            <a:latin typeface="Arial" panose="020B0604020202020204" pitchFamily="34" charset="0"/>
            <a:cs typeface="Arial" panose="020B0604020202020204" pitchFamily="34" charset="0"/>
          </a:endParaRPr>
        </a:p>
      </dgm:t>
    </dgm:pt>
    <dgm:pt modelId="{437C4CE8-1E7A-43FE-9E2C-E156FACE9C2A}" type="sibTrans" cxnId="{F8D75D2B-EAAE-4B24-9897-1A3610374E8D}">
      <dgm:prSet/>
      <dgm:spPr/>
      <dgm:t>
        <a:bodyPr/>
        <a:lstStyle/>
        <a:p>
          <a:endParaRPr lang="ru-RU"/>
        </a:p>
      </dgm:t>
    </dgm:pt>
    <dgm:pt modelId="{F6930BE8-94EE-4DC0-8078-C24586B21E36}" type="parTrans" cxnId="{F8D75D2B-EAAE-4B24-9897-1A3610374E8D}">
      <dgm:prSet/>
      <dgm:spPr/>
      <dgm:t>
        <a:bodyPr/>
        <a:lstStyle/>
        <a:p>
          <a:endParaRPr lang="ru-RU"/>
        </a:p>
      </dgm:t>
    </dgm:pt>
    <dgm:pt modelId="{B1D8FDDE-C754-4B54-A740-0107F7A21705}" type="pres">
      <dgm:prSet presAssocID="{53144790-FC5F-48AB-8F7B-34AB49C4629A}" presName="hierChild1" presStyleCnt="0">
        <dgm:presLayoutVars>
          <dgm:chPref val="1"/>
          <dgm:dir/>
          <dgm:animOne val="branch"/>
          <dgm:animLvl val="lvl"/>
          <dgm:resizeHandles/>
        </dgm:presLayoutVars>
      </dgm:prSet>
      <dgm:spPr/>
      <dgm:t>
        <a:bodyPr/>
        <a:lstStyle/>
        <a:p>
          <a:endParaRPr lang="ru-RU"/>
        </a:p>
      </dgm:t>
    </dgm:pt>
    <dgm:pt modelId="{CBD1C27E-8B87-4A6F-AC55-164CD7B74DC6}" type="pres">
      <dgm:prSet presAssocID="{0A310E18-8A6F-45CF-A63C-D1FA84BB82F0}" presName="hierRoot1" presStyleCnt="0"/>
      <dgm:spPr/>
    </dgm:pt>
    <dgm:pt modelId="{05502668-4D79-4AE3-9FBA-3C97573124D0}" type="pres">
      <dgm:prSet presAssocID="{0A310E18-8A6F-45CF-A63C-D1FA84BB82F0}" presName="composite" presStyleCnt="0"/>
      <dgm:spPr/>
    </dgm:pt>
    <dgm:pt modelId="{5F25BE79-A128-431B-9854-B31A952EDA76}" type="pres">
      <dgm:prSet presAssocID="{0A310E18-8A6F-45CF-A63C-D1FA84BB82F0}" presName="background" presStyleLbl="node0" presStyleIdx="0" presStyleCnt="1"/>
      <dgm:spPr/>
    </dgm:pt>
    <dgm:pt modelId="{944E359D-83DD-4489-8E15-DA305AA128A6}" type="pres">
      <dgm:prSet presAssocID="{0A310E18-8A6F-45CF-A63C-D1FA84BB82F0}" presName="text" presStyleLbl="fgAcc0" presStyleIdx="0" presStyleCnt="1" custScaleX="148463" custLinFactNeighborX="-136" custLinFactNeighborY="859">
        <dgm:presLayoutVars>
          <dgm:chPref val="3"/>
        </dgm:presLayoutVars>
      </dgm:prSet>
      <dgm:spPr/>
      <dgm:t>
        <a:bodyPr/>
        <a:lstStyle/>
        <a:p>
          <a:endParaRPr lang="ru-RU"/>
        </a:p>
      </dgm:t>
    </dgm:pt>
    <dgm:pt modelId="{DBDE68DA-E3E0-4ABF-A3A0-EA3530B4D1A1}" type="pres">
      <dgm:prSet presAssocID="{0A310E18-8A6F-45CF-A63C-D1FA84BB82F0}" presName="hierChild2" presStyleCnt="0"/>
      <dgm:spPr/>
    </dgm:pt>
  </dgm:ptLst>
  <dgm:cxnLst>
    <dgm:cxn modelId="{F8D75D2B-EAAE-4B24-9897-1A3610374E8D}" srcId="{53144790-FC5F-48AB-8F7B-34AB49C4629A}" destId="{0A310E18-8A6F-45CF-A63C-D1FA84BB82F0}" srcOrd="0" destOrd="0" parTransId="{F6930BE8-94EE-4DC0-8078-C24586B21E36}" sibTransId="{437C4CE8-1E7A-43FE-9E2C-E156FACE9C2A}"/>
    <dgm:cxn modelId="{E42AAFAE-362C-40C8-9485-0F571C212AC0}" type="presOf" srcId="{0A310E18-8A6F-45CF-A63C-D1FA84BB82F0}" destId="{944E359D-83DD-4489-8E15-DA305AA128A6}" srcOrd="0" destOrd="0" presId="urn:microsoft.com/office/officeart/2005/8/layout/hierarchy1"/>
    <dgm:cxn modelId="{925D9845-FBA6-4F88-A383-E062B5BA396F}" type="presOf" srcId="{53144790-FC5F-48AB-8F7B-34AB49C4629A}" destId="{B1D8FDDE-C754-4B54-A740-0107F7A21705}" srcOrd="0" destOrd="0" presId="urn:microsoft.com/office/officeart/2005/8/layout/hierarchy1"/>
    <dgm:cxn modelId="{BB140845-35FA-4D81-936C-791D6CC71329}" type="presParOf" srcId="{B1D8FDDE-C754-4B54-A740-0107F7A21705}" destId="{CBD1C27E-8B87-4A6F-AC55-164CD7B74DC6}" srcOrd="0" destOrd="0" presId="urn:microsoft.com/office/officeart/2005/8/layout/hierarchy1"/>
    <dgm:cxn modelId="{D6E12E7C-2184-469D-815A-11F78AA94D4D}" type="presParOf" srcId="{CBD1C27E-8B87-4A6F-AC55-164CD7B74DC6}" destId="{05502668-4D79-4AE3-9FBA-3C97573124D0}" srcOrd="0" destOrd="0" presId="urn:microsoft.com/office/officeart/2005/8/layout/hierarchy1"/>
    <dgm:cxn modelId="{5AFD7369-6D8B-4EF2-8E6F-4D386731C40C}" type="presParOf" srcId="{05502668-4D79-4AE3-9FBA-3C97573124D0}" destId="{5F25BE79-A128-431B-9854-B31A952EDA76}" srcOrd="0" destOrd="0" presId="urn:microsoft.com/office/officeart/2005/8/layout/hierarchy1"/>
    <dgm:cxn modelId="{849C35B8-2D40-4297-A853-B00C85E88C3B}" type="presParOf" srcId="{05502668-4D79-4AE3-9FBA-3C97573124D0}" destId="{944E359D-83DD-4489-8E15-DA305AA128A6}" srcOrd="1" destOrd="0" presId="urn:microsoft.com/office/officeart/2005/8/layout/hierarchy1"/>
    <dgm:cxn modelId="{6FC8597B-E387-4D33-A4B6-106FB169FC8D}" type="presParOf" srcId="{CBD1C27E-8B87-4A6F-AC55-164CD7B74DC6}" destId="{DBDE68DA-E3E0-4ABF-A3A0-EA3530B4D1A1}" srcOrd="1" destOrd="0" presId="urn:microsoft.com/office/officeart/2005/8/layout/hierarchy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B7E8C6-F0D7-41CA-92B7-7D37742264DD}"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x-none"/>
        </a:p>
      </dgm:t>
    </dgm:pt>
    <dgm:pt modelId="{BF6BD021-D936-414E-B214-3421CBCAE783}" type="pres">
      <dgm:prSet presAssocID="{C7B7E8C6-F0D7-41CA-92B7-7D37742264DD}" presName="linear" presStyleCnt="0">
        <dgm:presLayoutVars>
          <dgm:animLvl val="lvl"/>
          <dgm:resizeHandles val="exact"/>
        </dgm:presLayoutVars>
      </dgm:prSet>
      <dgm:spPr/>
      <dgm:t>
        <a:bodyPr/>
        <a:lstStyle/>
        <a:p>
          <a:endParaRPr lang="ru-RU"/>
        </a:p>
      </dgm:t>
    </dgm:pt>
  </dgm:ptLst>
  <dgm:cxnLst>
    <dgm:cxn modelId="{C1C6D1E2-7EE7-4366-8C7C-5FFF06DFFD39}" type="presOf" srcId="{C7B7E8C6-F0D7-41CA-92B7-7D37742264DD}" destId="{BF6BD021-D936-414E-B214-3421CBCAE783}"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0F65FD-A153-49E1-A97D-206F3985543D}"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ru-RU"/>
        </a:p>
      </dgm:t>
    </dgm:pt>
    <dgm:pt modelId="{E5DB9AB2-A41B-4D24-A5B1-91728D72F347}">
      <dgm:prSet phldrT="[Текст]"/>
      <dgm:spPr/>
      <dgm:t>
        <a:bodyPr/>
        <a:lstStyle/>
        <a:p>
          <a:r>
            <a:rPr lang="ru-RU" dirty="0" err="1" smtClean="0"/>
            <a:t>экставертті-ойшыл</a:t>
          </a:r>
          <a:endParaRPr lang="ru-RU" dirty="0"/>
        </a:p>
      </dgm:t>
    </dgm:pt>
    <dgm:pt modelId="{D4B6538B-1CB7-4CBC-9453-C21F1E1B9B99}" type="parTrans" cxnId="{E9E761A7-9A48-4F2A-A122-6D395B91A57F}">
      <dgm:prSet/>
      <dgm:spPr/>
      <dgm:t>
        <a:bodyPr/>
        <a:lstStyle/>
        <a:p>
          <a:endParaRPr lang="ru-RU"/>
        </a:p>
      </dgm:t>
    </dgm:pt>
    <dgm:pt modelId="{0DC8BFDD-2997-453F-9AB9-B397C5AA29F5}" type="sibTrans" cxnId="{E9E761A7-9A48-4F2A-A122-6D395B91A57F}">
      <dgm:prSet/>
      <dgm:spPr/>
      <dgm:t>
        <a:bodyPr/>
        <a:lstStyle/>
        <a:p>
          <a:endParaRPr lang="ru-RU"/>
        </a:p>
      </dgm:t>
    </dgm:pt>
    <dgm:pt modelId="{0681724B-84D0-4C00-91A5-8A5918BA8BDD}">
      <dgm:prSet phldrT="[Текст]"/>
      <dgm:spPr/>
      <dgm:t>
        <a:bodyPr/>
        <a:lstStyle/>
        <a:p>
          <a:r>
            <a:rPr lang="ru-RU" dirty="0" err="1" smtClean="0"/>
            <a:t>экстравертті-эмоционалды</a:t>
          </a:r>
          <a:endParaRPr lang="ru-RU" dirty="0"/>
        </a:p>
      </dgm:t>
    </dgm:pt>
    <dgm:pt modelId="{3D4A0397-9899-47E6-9CAA-5D23C613AC8D}" type="parTrans" cxnId="{13F322B9-2ED1-42E0-9FE5-998D93A87576}">
      <dgm:prSet/>
      <dgm:spPr/>
      <dgm:t>
        <a:bodyPr/>
        <a:lstStyle/>
        <a:p>
          <a:endParaRPr lang="ru-RU"/>
        </a:p>
      </dgm:t>
    </dgm:pt>
    <dgm:pt modelId="{17453262-BB03-41D9-9D99-CFC1C828800C}" type="sibTrans" cxnId="{13F322B9-2ED1-42E0-9FE5-998D93A87576}">
      <dgm:prSet/>
      <dgm:spPr/>
      <dgm:t>
        <a:bodyPr/>
        <a:lstStyle/>
        <a:p>
          <a:endParaRPr lang="ru-RU"/>
        </a:p>
      </dgm:t>
    </dgm:pt>
    <dgm:pt modelId="{8AFBC6E9-8D8F-4B6D-B95E-DDD9256C9B94}">
      <dgm:prSet phldrT="[Текст]"/>
      <dgm:spPr/>
      <dgm:t>
        <a:bodyPr/>
        <a:lstStyle/>
        <a:p>
          <a:r>
            <a:rPr lang="ru-RU" dirty="0" err="1" smtClean="0"/>
            <a:t>экстарвертті</a:t>
          </a:r>
          <a:r>
            <a:rPr lang="ru-RU" dirty="0" smtClean="0"/>
            <a:t> </a:t>
          </a:r>
          <a:r>
            <a:rPr lang="ru-RU" dirty="0" err="1" smtClean="0"/>
            <a:t>сенсорлы</a:t>
          </a:r>
          <a:endParaRPr lang="ru-RU" dirty="0" smtClean="0"/>
        </a:p>
      </dgm:t>
    </dgm:pt>
    <dgm:pt modelId="{A86F0B39-B31C-4734-9387-79521D9C51CE}" type="parTrans" cxnId="{D8D3081A-1E66-4110-A43A-E8FD4CB90B25}">
      <dgm:prSet/>
      <dgm:spPr/>
      <dgm:t>
        <a:bodyPr/>
        <a:lstStyle/>
        <a:p>
          <a:endParaRPr lang="ru-RU"/>
        </a:p>
      </dgm:t>
    </dgm:pt>
    <dgm:pt modelId="{DE3D2FD7-E933-4542-BBF2-D314CE672845}" type="sibTrans" cxnId="{D8D3081A-1E66-4110-A43A-E8FD4CB90B25}">
      <dgm:prSet/>
      <dgm:spPr/>
      <dgm:t>
        <a:bodyPr/>
        <a:lstStyle/>
        <a:p>
          <a:endParaRPr lang="ru-RU"/>
        </a:p>
      </dgm:t>
    </dgm:pt>
    <dgm:pt modelId="{E003C9EB-81B9-4C06-A537-025A628292E1}">
      <dgm:prSet phldrT="[Текст]"/>
      <dgm:spPr/>
      <dgm:t>
        <a:bodyPr/>
        <a:lstStyle/>
        <a:p>
          <a:r>
            <a:rPr lang="ru-RU" dirty="0" err="1" smtClean="0"/>
            <a:t>интровертті</a:t>
          </a:r>
          <a:r>
            <a:rPr lang="ru-RU" dirty="0" smtClean="0"/>
            <a:t> </a:t>
          </a:r>
          <a:r>
            <a:rPr lang="ru-RU" dirty="0" err="1" smtClean="0"/>
            <a:t>ойшыл</a:t>
          </a:r>
          <a:endParaRPr lang="ru-RU" dirty="0"/>
        </a:p>
      </dgm:t>
    </dgm:pt>
    <dgm:pt modelId="{5140978F-DF68-451F-9AA6-5EBBE1F57928}" type="parTrans" cxnId="{3AA7F68C-71CE-4A1A-AB57-D927544185FD}">
      <dgm:prSet/>
      <dgm:spPr/>
      <dgm:t>
        <a:bodyPr/>
        <a:lstStyle/>
        <a:p>
          <a:endParaRPr lang="ru-RU"/>
        </a:p>
      </dgm:t>
    </dgm:pt>
    <dgm:pt modelId="{2BB32C50-CB6E-4F95-907E-FF97A9C52FAE}" type="sibTrans" cxnId="{3AA7F68C-71CE-4A1A-AB57-D927544185FD}">
      <dgm:prSet/>
      <dgm:spPr/>
      <dgm:t>
        <a:bodyPr/>
        <a:lstStyle/>
        <a:p>
          <a:endParaRPr lang="ru-RU"/>
        </a:p>
      </dgm:t>
    </dgm:pt>
    <dgm:pt modelId="{B8458DC9-6C00-49EE-803B-B9F2FD731CA6}">
      <dgm:prSet phldrT="[Текст]"/>
      <dgm:spPr/>
      <dgm:t>
        <a:bodyPr/>
        <a:lstStyle/>
        <a:p>
          <a:r>
            <a:rPr lang="ru-RU" dirty="0" err="1" smtClean="0"/>
            <a:t>интровертті</a:t>
          </a:r>
          <a:r>
            <a:rPr lang="ru-RU" dirty="0" smtClean="0"/>
            <a:t> </a:t>
          </a:r>
          <a:r>
            <a:rPr lang="ru-RU" dirty="0" err="1" smtClean="0"/>
            <a:t>эмоционалды</a:t>
          </a:r>
          <a:endParaRPr lang="ru-RU" dirty="0"/>
        </a:p>
      </dgm:t>
    </dgm:pt>
    <dgm:pt modelId="{534F638F-5DA3-4E3F-9C39-3ADD52FE2187}" type="parTrans" cxnId="{A1E834BD-80B1-426A-9A38-89A76B6D166C}">
      <dgm:prSet/>
      <dgm:spPr/>
      <dgm:t>
        <a:bodyPr/>
        <a:lstStyle/>
        <a:p>
          <a:endParaRPr lang="ru-RU"/>
        </a:p>
      </dgm:t>
    </dgm:pt>
    <dgm:pt modelId="{E04354ED-EAD5-4952-98BF-255ED8B5FDC2}" type="sibTrans" cxnId="{A1E834BD-80B1-426A-9A38-89A76B6D166C}">
      <dgm:prSet/>
      <dgm:spPr/>
      <dgm:t>
        <a:bodyPr/>
        <a:lstStyle/>
        <a:p>
          <a:endParaRPr lang="ru-RU"/>
        </a:p>
      </dgm:t>
    </dgm:pt>
    <dgm:pt modelId="{FFC4C5AD-2F88-44ED-BB0A-C27C6469D137}">
      <dgm:prSet phldrT="[Текст]"/>
      <dgm:spPr/>
      <dgm:t>
        <a:bodyPr/>
        <a:lstStyle/>
        <a:p>
          <a:r>
            <a:rPr lang="ru-RU" dirty="0" err="1" smtClean="0"/>
            <a:t>интровертті</a:t>
          </a:r>
          <a:r>
            <a:rPr lang="ru-RU" dirty="0" smtClean="0"/>
            <a:t> </a:t>
          </a:r>
          <a:r>
            <a:rPr lang="ru-RU" dirty="0" err="1" smtClean="0"/>
            <a:t>сенсорлы</a:t>
          </a:r>
          <a:r>
            <a:rPr lang="ru-RU" dirty="0" smtClean="0"/>
            <a:t> </a:t>
          </a:r>
          <a:endParaRPr lang="ru-RU" dirty="0"/>
        </a:p>
      </dgm:t>
    </dgm:pt>
    <dgm:pt modelId="{701B4028-89A4-4621-AAEE-180ECB04A017}" type="parTrans" cxnId="{62907D44-A867-4B0B-9954-35B986F7B693}">
      <dgm:prSet/>
      <dgm:spPr/>
      <dgm:t>
        <a:bodyPr/>
        <a:lstStyle/>
        <a:p>
          <a:endParaRPr lang="ru-RU"/>
        </a:p>
      </dgm:t>
    </dgm:pt>
    <dgm:pt modelId="{1407B0CD-F812-4257-9BAE-C95C91D84502}" type="sibTrans" cxnId="{62907D44-A867-4B0B-9954-35B986F7B693}">
      <dgm:prSet/>
      <dgm:spPr/>
      <dgm:t>
        <a:bodyPr/>
        <a:lstStyle/>
        <a:p>
          <a:endParaRPr lang="ru-RU"/>
        </a:p>
      </dgm:t>
    </dgm:pt>
    <dgm:pt modelId="{FA5DFFA6-A87B-4A96-90F1-238998606C44}">
      <dgm:prSet phldrT="[Текст]"/>
      <dgm:spPr/>
      <dgm:t>
        <a:bodyPr/>
        <a:lstStyle/>
        <a:p>
          <a:r>
            <a:rPr lang="ru-RU" dirty="0" err="1" smtClean="0"/>
            <a:t>экставертті</a:t>
          </a:r>
          <a:r>
            <a:rPr lang="ru-RU" dirty="0" smtClean="0"/>
            <a:t> </a:t>
          </a:r>
          <a:r>
            <a:rPr lang="ru-RU" dirty="0" err="1" smtClean="0"/>
            <a:t>интуитвті</a:t>
          </a:r>
          <a:endParaRPr lang="ru-RU" dirty="0" smtClean="0"/>
        </a:p>
      </dgm:t>
    </dgm:pt>
    <dgm:pt modelId="{B03C66FE-CD0C-4D69-BE9D-595821F10164}" type="parTrans" cxnId="{EA5C9F5F-3DB0-4F9D-A0AF-39E17699E2E8}">
      <dgm:prSet/>
      <dgm:spPr/>
      <dgm:t>
        <a:bodyPr/>
        <a:lstStyle/>
        <a:p>
          <a:endParaRPr lang="ru-RU"/>
        </a:p>
      </dgm:t>
    </dgm:pt>
    <dgm:pt modelId="{E0ED8B9F-6E8F-43FA-8F51-E51C08D00B80}" type="sibTrans" cxnId="{EA5C9F5F-3DB0-4F9D-A0AF-39E17699E2E8}">
      <dgm:prSet/>
      <dgm:spPr/>
      <dgm:t>
        <a:bodyPr/>
        <a:lstStyle/>
        <a:p>
          <a:endParaRPr lang="ru-RU"/>
        </a:p>
      </dgm:t>
    </dgm:pt>
    <dgm:pt modelId="{72245F03-BFAF-413C-80A7-CBB5FF7B8E19}">
      <dgm:prSet phldrT="[Текст]"/>
      <dgm:spPr/>
      <dgm:t>
        <a:bodyPr/>
        <a:lstStyle/>
        <a:p>
          <a:r>
            <a:rPr lang="ru-RU" dirty="0" err="1" smtClean="0"/>
            <a:t>интровертті</a:t>
          </a:r>
          <a:r>
            <a:rPr lang="ru-RU" dirty="0" smtClean="0"/>
            <a:t> </a:t>
          </a:r>
          <a:r>
            <a:rPr lang="ru-RU" dirty="0" err="1" smtClean="0"/>
            <a:t>эмоционалды</a:t>
          </a:r>
          <a:endParaRPr lang="ru-RU" dirty="0"/>
        </a:p>
      </dgm:t>
    </dgm:pt>
    <dgm:pt modelId="{055E7920-48FF-4DB8-8356-B5AE456A3396}" type="parTrans" cxnId="{761EAC4D-123D-4228-87B3-78BD8E465596}">
      <dgm:prSet/>
      <dgm:spPr/>
      <dgm:t>
        <a:bodyPr/>
        <a:lstStyle/>
        <a:p>
          <a:endParaRPr lang="ru-RU"/>
        </a:p>
      </dgm:t>
    </dgm:pt>
    <dgm:pt modelId="{5F3DAA2A-F948-41AA-8E64-F3F4DABA990A}" type="sibTrans" cxnId="{761EAC4D-123D-4228-87B3-78BD8E465596}">
      <dgm:prSet/>
      <dgm:spPr/>
      <dgm:t>
        <a:bodyPr/>
        <a:lstStyle/>
        <a:p>
          <a:endParaRPr lang="ru-RU"/>
        </a:p>
      </dgm:t>
    </dgm:pt>
    <dgm:pt modelId="{01980915-8714-4FD2-93DA-6626C0DA3B0D}" type="pres">
      <dgm:prSet presAssocID="{C80F65FD-A153-49E1-A97D-206F3985543D}" presName="Name0" presStyleCnt="0">
        <dgm:presLayoutVars>
          <dgm:dir/>
          <dgm:animLvl val="lvl"/>
          <dgm:resizeHandles val="exact"/>
        </dgm:presLayoutVars>
      </dgm:prSet>
      <dgm:spPr/>
    </dgm:pt>
    <dgm:pt modelId="{19997712-9FAC-438D-AF24-B41175A8B1D6}" type="pres">
      <dgm:prSet presAssocID="{E5DB9AB2-A41B-4D24-A5B1-91728D72F347}" presName="vertFlow" presStyleCnt="0"/>
      <dgm:spPr/>
    </dgm:pt>
    <dgm:pt modelId="{1B150FF2-FAD1-4D8F-A6C2-9E3D0355A970}" type="pres">
      <dgm:prSet presAssocID="{E5DB9AB2-A41B-4D24-A5B1-91728D72F347}" presName="header" presStyleLbl="node1" presStyleIdx="0" presStyleCnt="2" custScaleX="124469"/>
      <dgm:spPr/>
      <dgm:t>
        <a:bodyPr/>
        <a:lstStyle/>
        <a:p>
          <a:endParaRPr lang="ru-RU"/>
        </a:p>
      </dgm:t>
    </dgm:pt>
    <dgm:pt modelId="{CA143D29-297D-4082-A2DF-5B556214132C}" type="pres">
      <dgm:prSet presAssocID="{3D4A0397-9899-47E6-9CAA-5D23C613AC8D}" presName="parTrans" presStyleLbl="sibTrans2D1" presStyleIdx="0" presStyleCnt="6"/>
      <dgm:spPr/>
    </dgm:pt>
    <dgm:pt modelId="{0D19FF1F-6E55-4288-9E55-E04D09D38E40}" type="pres">
      <dgm:prSet presAssocID="{0681724B-84D0-4C00-91A5-8A5918BA8BDD}" presName="child" presStyleLbl="alignAccFollowNode1" presStyleIdx="0" presStyleCnt="6" custScaleX="124469">
        <dgm:presLayoutVars>
          <dgm:chMax val="0"/>
          <dgm:bulletEnabled val="1"/>
        </dgm:presLayoutVars>
      </dgm:prSet>
      <dgm:spPr/>
      <dgm:t>
        <a:bodyPr/>
        <a:lstStyle/>
        <a:p>
          <a:endParaRPr lang="ru-RU"/>
        </a:p>
      </dgm:t>
    </dgm:pt>
    <dgm:pt modelId="{EE40C677-FD4E-4742-993F-82271ACDD3D7}" type="pres">
      <dgm:prSet presAssocID="{17453262-BB03-41D9-9D99-CFC1C828800C}" presName="sibTrans" presStyleLbl="sibTrans2D1" presStyleIdx="1" presStyleCnt="6"/>
      <dgm:spPr/>
    </dgm:pt>
    <dgm:pt modelId="{EFACC5A9-F074-49B9-99CF-A751912A8518}" type="pres">
      <dgm:prSet presAssocID="{8AFBC6E9-8D8F-4B6D-B95E-DDD9256C9B94}" presName="child" presStyleLbl="alignAccFollowNode1" presStyleIdx="1" presStyleCnt="6" custScaleX="121918">
        <dgm:presLayoutVars>
          <dgm:chMax val="0"/>
          <dgm:bulletEnabled val="1"/>
        </dgm:presLayoutVars>
      </dgm:prSet>
      <dgm:spPr/>
      <dgm:t>
        <a:bodyPr/>
        <a:lstStyle/>
        <a:p>
          <a:endParaRPr lang="ru-RU"/>
        </a:p>
      </dgm:t>
    </dgm:pt>
    <dgm:pt modelId="{9C7E4202-915A-4352-9148-D645CD7CB768}" type="pres">
      <dgm:prSet presAssocID="{DE3D2FD7-E933-4542-BBF2-D314CE672845}" presName="sibTrans" presStyleLbl="sibTrans2D1" presStyleIdx="2" presStyleCnt="6"/>
      <dgm:spPr/>
    </dgm:pt>
    <dgm:pt modelId="{E2AB62CC-1ECD-481D-876E-ADAC930FE283}" type="pres">
      <dgm:prSet presAssocID="{FA5DFFA6-A87B-4A96-90F1-238998606C44}" presName="child" presStyleLbl="alignAccFollowNode1" presStyleIdx="2" presStyleCnt="6" custScaleX="124469">
        <dgm:presLayoutVars>
          <dgm:chMax val="0"/>
          <dgm:bulletEnabled val="1"/>
        </dgm:presLayoutVars>
      </dgm:prSet>
      <dgm:spPr/>
      <dgm:t>
        <a:bodyPr/>
        <a:lstStyle/>
        <a:p>
          <a:endParaRPr lang="ru-RU"/>
        </a:p>
      </dgm:t>
    </dgm:pt>
    <dgm:pt modelId="{361A8548-9767-4951-8A82-E9DC9C06EC4C}" type="pres">
      <dgm:prSet presAssocID="{E5DB9AB2-A41B-4D24-A5B1-91728D72F347}" presName="hSp" presStyleCnt="0"/>
      <dgm:spPr/>
    </dgm:pt>
    <dgm:pt modelId="{9889C4F9-34AE-4045-9FC6-1E82B1A1E5F8}" type="pres">
      <dgm:prSet presAssocID="{E003C9EB-81B9-4C06-A537-025A628292E1}" presName="vertFlow" presStyleCnt="0"/>
      <dgm:spPr/>
    </dgm:pt>
    <dgm:pt modelId="{5D834A4B-FA7F-4773-A81F-350A32D303A8}" type="pres">
      <dgm:prSet presAssocID="{E003C9EB-81B9-4C06-A537-025A628292E1}" presName="header" presStyleLbl="node1" presStyleIdx="1" presStyleCnt="2" custScaleX="144267"/>
      <dgm:spPr/>
      <dgm:t>
        <a:bodyPr/>
        <a:lstStyle/>
        <a:p>
          <a:endParaRPr lang="ru-RU"/>
        </a:p>
      </dgm:t>
    </dgm:pt>
    <dgm:pt modelId="{BA915F22-87E3-4615-B63E-05BAEE7C5A97}" type="pres">
      <dgm:prSet presAssocID="{534F638F-5DA3-4E3F-9C39-3ADD52FE2187}" presName="parTrans" presStyleLbl="sibTrans2D1" presStyleIdx="3" presStyleCnt="6"/>
      <dgm:spPr/>
    </dgm:pt>
    <dgm:pt modelId="{D99276AB-097C-414D-A333-538966DEFC9F}" type="pres">
      <dgm:prSet presAssocID="{B8458DC9-6C00-49EE-803B-B9F2FD731CA6}" presName="child" presStyleLbl="alignAccFollowNode1" presStyleIdx="3" presStyleCnt="6" custScaleX="141480">
        <dgm:presLayoutVars>
          <dgm:chMax val="0"/>
          <dgm:bulletEnabled val="1"/>
        </dgm:presLayoutVars>
      </dgm:prSet>
      <dgm:spPr/>
      <dgm:t>
        <a:bodyPr/>
        <a:lstStyle/>
        <a:p>
          <a:endParaRPr lang="ru-RU"/>
        </a:p>
      </dgm:t>
    </dgm:pt>
    <dgm:pt modelId="{1BF5162E-058B-489A-A4CB-6F9C423F1D9C}" type="pres">
      <dgm:prSet presAssocID="{E04354ED-EAD5-4952-98BF-255ED8B5FDC2}" presName="sibTrans" presStyleLbl="sibTrans2D1" presStyleIdx="4" presStyleCnt="6"/>
      <dgm:spPr/>
    </dgm:pt>
    <dgm:pt modelId="{948307D2-E3A8-4E0B-8681-C09A0E89888F}" type="pres">
      <dgm:prSet presAssocID="{FFC4C5AD-2F88-44ED-BB0A-C27C6469D137}" presName="child" presStyleLbl="alignAccFollowNode1" presStyleIdx="4" presStyleCnt="6" custScaleX="141480">
        <dgm:presLayoutVars>
          <dgm:chMax val="0"/>
          <dgm:bulletEnabled val="1"/>
        </dgm:presLayoutVars>
      </dgm:prSet>
      <dgm:spPr/>
      <dgm:t>
        <a:bodyPr/>
        <a:lstStyle/>
        <a:p>
          <a:endParaRPr lang="ru-RU"/>
        </a:p>
      </dgm:t>
    </dgm:pt>
    <dgm:pt modelId="{FA58364C-08DA-406A-A2A7-0AF325377E7D}" type="pres">
      <dgm:prSet presAssocID="{1407B0CD-F812-4257-9BAE-C95C91D84502}" presName="sibTrans" presStyleLbl="sibTrans2D1" presStyleIdx="5" presStyleCnt="6"/>
      <dgm:spPr/>
    </dgm:pt>
    <dgm:pt modelId="{72E67C8C-DA9A-4403-9B9E-509FFE256281}" type="pres">
      <dgm:prSet presAssocID="{72245F03-BFAF-413C-80A7-CBB5FF7B8E19}" presName="child" presStyleLbl="alignAccFollowNode1" presStyleIdx="5" presStyleCnt="6" custScaleX="142755">
        <dgm:presLayoutVars>
          <dgm:chMax val="0"/>
          <dgm:bulletEnabled val="1"/>
        </dgm:presLayoutVars>
      </dgm:prSet>
      <dgm:spPr/>
      <dgm:t>
        <a:bodyPr/>
        <a:lstStyle/>
        <a:p>
          <a:endParaRPr lang="ru-RU"/>
        </a:p>
      </dgm:t>
    </dgm:pt>
  </dgm:ptLst>
  <dgm:cxnLst>
    <dgm:cxn modelId="{761EAC4D-123D-4228-87B3-78BD8E465596}" srcId="{E003C9EB-81B9-4C06-A537-025A628292E1}" destId="{72245F03-BFAF-413C-80A7-CBB5FF7B8E19}" srcOrd="2" destOrd="0" parTransId="{055E7920-48FF-4DB8-8356-B5AE456A3396}" sibTransId="{5F3DAA2A-F948-41AA-8E64-F3F4DABA990A}"/>
    <dgm:cxn modelId="{E9E761A7-9A48-4F2A-A122-6D395B91A57F}" srcId="{C80F65FD-A153-49E1-A97D-206F3985543D}" destId="{E5DB9AB2-A41B-4D24-A5B1-91728D72F347}" srcOrd="0" destOrd="0" parTransId="{D4B6538B-1CB7-4CBC-9453-C21F1E1B9B99}" sibTransId="{0DC8BFDD-2997-453F-9AB9-B397C5AA29F5}"/>
    <dgm:cxn modelId="{2B6345F9-5C52-4FF5-BA9F-8FC8E4921DCE}" type="presOf" srcId="{1407B0CD-F812-4257-9BAE-C95C91D84502}" destId="{FA58364C-08DA-406A-A2A7-0AF325377E7D}" srcOrd="0" destOrd="0" presId="urn:microsoft.com/office/officeart/2005/8/layout/lProcess1"/>
    <dgm:cxn modelId="{2AC350BF-7EBA-4F2F-AA54-35DD84E582B2}" type="presOf" srcId="{DE3D2FD7-E933-4542-BBF2-D314CE672845}" destId="{9C7E4202-915A-4352-9148-D645CD7CB768}" srcOrd="0" destOrd="0" presId="urn:microsoft.com/office/officeart/2005/8/layout/lProcess1"/>
    <dgm:cxn modelId="{3AA7F68C-71CE-4A1A-AB57-D927544185FD}" srcId="{C80F65FD-A153-49E1-A97D-206F3985543D}" destId="{E003C9EB-81B9-4C06-A537-025A628292E1}" srcOrd="1" destOrd="0" parTransId="{5140978F-DF68-451F-9AA6-5EBBE1F57928}" sibTransId="{2BB32C50-CB6E-4F95-907E-FF97A9C52FAE}"/>
    <dgm:cxn modelId="{6E497F63-80FA-4D97-8968-F2B578F9CE31}" type="presOf" srcId="{0681724B-84D0-4C00-91A5-8A5918BA8BDD}" destId="{0D19FF1F-6E55-4288-9E55-E04D09D38E40}" srcOrd="0" destOrd="0" presId="urn:microsoft.com/office/officeart/2005/8/layout/lProcess1"/>
    <dgm:cxn modelId="{C533D158-9D8C-412D-8664-CDF52F47AF5B}" type="presOf" srcId="{FA5DFFA6-A87B-4A96-90F1-238998606C44}" destId="{E2AB62CC-1ECD-481D-876E-ADAC930FE283}" srcOrd="0" destOrd="0" presId="urn:microsoft.com/office/officeart/2005/8/layout/lProcess1"/>
    <dgm:cxn modelId="{1A44DFCE-3739-429D-A962-0CF256122E2A}" type="presOf" srcId="{3D4A0397-9899-47E6-9CAA-5D23C613AC8D}" destId="{CA143D29-297D-4082-A2DF-5B556214132C}" srcOrd="0" destOrd="0" presId="urn:microsoft.com/office/officeart/2005/8/layout/lProcess1"/>
    <dgm:cxn modelId="{18F2E9A6-5473-4A7D-AD27-1F6A54745FFF}" type="presOf" srcId="{E5DB9AB2-A41B-4D24-A5B1-91728D72F347}" destId="{1B150FF2-FAD1-4D8F-A6C2-9E3D0355A970}" srcOrd="0" destOrd="0" presId="urn:microsoft.com/office/officeart/2005/8/layout/lProcess1"/>
    <dgm:cxn modelId="{D8D3081A-1E66-4110-A43A-E8FD4CB90B25}" srcId="{E5DB9AB2-A41B-4D24-A5B1-91728D72F347}" destId="{8AFBC6E9-8D8F-4B6D-B95E-DDD9256C9B94}" srcOrd="1" destOrd="0" parTransId="{A86F0B39-B31C-4734-9387-79521D9C51CE}" sibTransId="{DE3D2FD7-E933-4542-BBF2-D314CE672845}"/>
    <dgm:cxn modelId="{217A57C7-FBE6-4CF3-A65B-CEEE094298A1}" type="presOf" srcId="{8AFBC6E9-8D8F-4B6D-B95E-DDD9256C9B94}" destId="{EFACC5A9-F074-49B9-99CF-A751912A8518}" srcOrd="0" destOrd="0" presId="urn:microsoft.com/office/officeart/2005/8/layout/lProcess1"/>
    <dgm:cxn modelId="{6C9CD432-49BB-411B-9F82-19D4A5A97AA1}" type="presOf" srcId="{C80F65FD-A153-49E1-A97D-206F3985543D}" destId="{01980915-8714-4FD2-93DA-6626C0DA3B0D}" srcOrd="0" destOrd="0" presId="urn:microsoft.com/office/officeart/2005/8/layout/lProcess1"/>
    <dgm:cxn modelId="{62907D44-A867-4B0B-9954-35B986F7B693}" srcId="{E003C9EB-81B9-4C06-A537-025A628292E1}" destId="{FFC4C5AD-2F88-44ED-BB0A-C27C6469D137}" srcOrd="1" destOrd="0" parTransId="{701B4028-89A4-4621-AAEE-180ECB04A017}" sibTransId="{1407B0CD-F812-4257-9BAE-C95C91D84502}"/>
    <dgm:cxn modelId="{5B666851-6164-418B-83CD-B8B0DBBA2B0B}" type="presOf" srcId="{FFC4C5AD-2F88-44ED-BB0A-C27C6469D137}" destId="{948307D2-E3A8-4E0B-8681-C09A0E89888F}" srcOrd="0" destOrd="0" presId="urn:microsoft.com/office/officeart/2005/8/layout/lProcess1"/>
    <dgm:cxn modelId="{F8BD5DDB-0DD4-4A33-9C46-7FDCCC8E6687}" type="presOf" srcId="{B8458DC9-6C00-49EE-803B-B9F2FD731CA6}" destId="{D99276AB-097C-414D-A333-538966DEFC9F}" srcOrd="0" destOrd="0" presId="urn:microsoft.com/office/officeart/2005/8/layout/lProcess1"/>
    <dgm:cxn modelId="{03131AF3-D209-4E0D-90D8-2A68BDC055C3}" type="presOf" srcId="{E04354ED-EAD5-4952-98BF-255ED8B5FDC2}" destId="{1BF5162E-058B-489A-A4CB-6F9C423F1D9C}" srcOrd="0" destOrd="0" presId="urn:microsoft.com/office/officeart/2005/8/layout/lProcess1"/>
    <dgm:cxn modelId="{EA5C9F5F-3DB0-4F9D-A0AF-39E17699E2E8}" srcId="{E5DB9AB2-A41B-4D24-A5B1-91728D72F347}" destId="{FA5DFFA6-A87B-4A96-90F1-238998606C44}" srcOrd="2" destOrd="0" parTransId="{B03C66FE-CD0C-4D69-BE9D-595821F10164}" sibTransId="{E0ED8B9F-6E8F-43FA-8F51-E51C08D00B80}"/>
    <dgm:cxn modelId="{8133308B-F1A7-42F6-A970-551275350E43}" type="presOf" srcId="{72245F03-BFAF-413C-80A7-CBB5FF7B8E19}" destId="{72E67C8C-DA9A-4403-9B9E-509FFE256281}" srcOrd="0" destOrd="0" presId="urn:microsoft.com/office/officeart/2005/8/layout/lProcess1"/>
    <dgm:cxn modelId="{13F322B9-2ED1-42E0-9FE5-998D93A87576}" srcId="{E5DB9AB2-A41B-4D24-A5B1-91728D72F347}" destId="{0681724B-84D0-4C00-91A5-8A5918BA8BDD}" srcOrd="0" destOrd="0" parTransId="{3D4A0397-9899-47E6-9CAA-5D23C613AC8D}" sibTransId="{17453262-BB03-41D9-9D99-CFC1C828800C}"/>
    <dgm:cxn modelId="{DFC3FC73-17A6-4EE9-9D17-271CCC8CFC2B}" type="presOf" srcId="{534F638F-5DA3-4E3F-9C39-3ADD52FE2187}" destId="{BA915F22-87E3-4615-B63E-05BAEE7C5A97}" srcOrd="0" destOrd="0" presId="urn:microsoft.com/office/officeart/2005/8/layout/lProcess1"/>
    <dgm:cxn modelId="{1CEC36D7-8A61-49DD-954E-88F23E5CB2EE}" type="presOf" srcId="{17453262-BB03-41D9-9D99-CFC1C828800C}" destId="{EE40C677-FD4E-4742-993F-82271ACDD3D7}" srcOrd="0" destOrd="0" presId="urn:microsoft.com/office/officeart/2005/8/layout/lProcess1"/>
    <dgm:cxn modelId="{A1E834BD-80B1-426A-9A38-89A76B6D166C}" srcId="{E003C9EB-81B9-4C06-A537-025A628292E1}" destId="{B8458DC9-6C00-49EE-803B-B9F2FD731CA6}" srcOrd="0" destOrd="0" parTransId="{534F638F-5DA3-4E3F-9C39-3ADD52FE2187}" sibTransId="{E04354ED-EAD5-4952-98BF-255ED8B5FDC2}"/>
    <dgm:cxn modelId="{4C57A7DD-16B0-49DE-A645-7504EF0AF60A}" type="presOf" srcId="{E003C9EB-81B9-4C06-A537-025A628292E1}" destId="{5D834A4B-FA7F-4773-A81F-350A32D303A8}" srcOrd="0" destOrd="0" presId="urn:microsoft.com/office/officeart/2005/8/layout/lProcess1"/>
    <dgm:cxn modelId="{9745436F-1FA4-4004-A45B-89C1F5960B9B}" type="presParOf" srcId="{01980915-8714-4FD2-93DA-6626C0DA3B0D}" destId="{19997712-9FAC-438D-AF24-B41175A8B1D6}" srcOrd="0" destOrd="0" presId="urn:microsoft.com/office/officeart/2005/8/layout/lProcess1"/>
    <dgm:cxn modelId="{12421937-DFAB-4E38-86BD-E3440D00F69B}" type="presParOf" srcId="{19997712-9FAC-438D-AF24-B41175A8B1D6}" destId="{1B150FF2-FAD1-4D8F-A6C2-9E3D0355A970}" srcOrd="0" destOrd="0" presId="urn:microsoft.com/office/officeart/2005/8/layout/lProcess1"/>
    <dgm:cxn modelId="{CEB26F75-7F6E-4EDB-930E-8AC846C2C2E9}" type="presParOf" srcId="{19997712-9FAC-438D-AF24-B41175A8B1D6}" destId="{CA143D29-297D-4082-A2DF-5B556214132C}" srcOrd="1" destOrd="0" presId="urn:microsoft.com/office/officeart/2005/8/layout/lProcess1"/>
    <dgm:cxn modelId="{96785D0A-3F3E-469F-9FE2-A32A935F98B5}" type="presParOf" srcId="{19997712-9FAC-438D-AF24-B41175A8B1D6}" destId="{0D19FF1F-6E55-4288-9E55-E04D09D38E40}" srcOrd="2" destOrd="0" presId="urn:microsoft.com/office/officeart/2005/8/layout/lProcess1"/>
    <dgm:cxn modelId="{29BCD68C-ADF7-490C-80D6-8825D44082F8}" type="presParOf" srcId="{19997712-9FAC-438D-AF24-B41175A8B1D6}" destId="{EE40C677-FD4E-4742-993F-82271ACDD3D7}" srcOrd="3" destOrd="0" presId="urn:microsoft.com/office/officeart/2005/8/layout/lProcess1"/>
    <dgm:cxn modelId="{6662FA72-26F0-44D4-85D0-8969DF5FEDED}" type="presParOf" srcId="{19997712-9FAC-438D-AF24-B41175A8B1D6}" destId="{EFACC5A9-F074-49B9-99CF-A751912A8518}" srcOrd="4" destOrd="0" presId="urn:microsoft.com/office/officeart/2005/8/layout/lProcess1"/>
    <dgm:cxn modelId="{980C9DF6-717F-4D2C-87D1-7C123B291D1A}" type="presParOf" srcId="{19997712-9FAC-438D-AF24-B41175A8B1D6}" destId="{9C7E4202-915A-4352-9148-D645CD7CB768}" srcOrd="5" destOrd="0" presId="urn:microsoft.com/office/officeart/2005/8/layout/lProcess1"/>
    <dgm:cxn modelId="{74374A1C-6F66-44A2-B6EF-20307B943785}" type="presParOf" srcId="{19997712-9FAC-438D-AF24-B41175A8B1D6}" destId="{E2AB62CC-1ECD-481D-876E-ADAC930FE283}" srcOrd="6" destOrd="0" presId="urn:microsoft.com/office/officeart/2005/8/layout/lProcess1"/>
    <dgm:cxn modelId="{CFCD0224-1C63-44C3-9A9F-9AC9C98A62D6}" type="presParOf" srcId="{01980915-8714-4FD2-93DA-6626C0DA3B0D}" destId="{361A8548-9767-4951-8A82-E9DC9C06EC4C}" srcOrd="1" destOrd="0" presId="urn:microsoft.com/office/officeart/2005/8/layout/lProcess1"/>
    <dgm:cxn modelId="{F79CCB33-7C18-4C7D-8CD5-3DD1261E00CA}" type="presParOf" srcId="{01980915-8714-4FD2-93DA-6626C0DA3B0D}" destId="{9889C4F9-34AE-4045-9FC6-1E82B1A1E5F8}" srcOrd="2" destOrd="0" presId="urn:microsoft.com/office/officeart/2005/8/layout/lProcess1"/>
    <dgm:cxn modelId="{5917D5BC-1EED-4A67-AA5D-4B6194276157}" type="presParOf" srcId="{9889C4F9-34AE-4045-9FC6-1E82B1A1E5F8}" destId="{5D834A4B-FA7F-4773-A81F-350A32D303A8}" srcOrd="0" destOrd="0" presId="urn:microsoft.com/office/officeart/2005/8/layout/lProcess1"/>
    <dgm:cxn modelId="{55D3D0DF-5FF0-4F31-B0FF-08569DE32C56}" type="presParOf" srcId="{9889C4F9-34AE-4045-9FC6-1E82B1A1E5F8}" destId="{BA915F22-87E3-4615-B63E-05BAEE7C5A97}" srcOrd="1" destOrd="0" presId="urn:microsoft.com/office/officeart/2005/8/layout/lProcess1"/>
    <dgm:cxn modelId="{0371DAA0-FAC0-4BCF-B6D6-2FE1F2E165B1}" type="presParOf" srcId="{9889C4F9-34AE-4045-9FC6-1E82B1A1E5F8}" destId="{D99276AB-097C-414D-A333-538966DEFC9F}" srcOrd="2" destOrd="0" presId="urn:microsoft.com/office/officeart/2005/8/layout/lProcess1"/>
    <dgm:cxn modelId="{8D0BE75A-1077-4653-92D2-ADA461CAB8C7}" type="presParOf" srcId="{9889C4F9-34AE-4045-9FC6-1E82B1A1E5F8}" destId="{1BF5162E-058B-489A-A4CB-6F9C423F1D9C}" srcOrd="3" destOrd="0" presId="urn:microsoft.com/office/officeart/2005/8/layout/lProcess1"/>
    <dgm:cxn modelId="{E87C4AB1-D089-452B-B569-BFD55EA74A5F}" type="presParOf" srcId="{9889C4F9-34AE-4045-9FC6-1E82B1A1E5F8}" destId="{948307D2-E3A8-4E0B-8681-C09A0E89888F}" srcOrd="4" destOrd="0" presId="urn:microsoft.com/office/officeart/2005/8/layout/lProcess1"/>
    <dgm:cxn modelId="{FB583355-EA3F-4A3A-9F09-21F6C1419720}" type="presParOf" srcId="{9889C4F9-34AE-4045-9FC6-1E82B1A1E5F8}" destId="{FA58364C-08DA-406A-A2A7-0AF325377E7D}" srcOrd="5" destOrd="0" presId="urn:microsoft.com/office/officeart/2005/8/layout/lProcess1"/>
    <dgm:cxn modelId="{696DBEF1-1572-42FC-A582-04F15E3F0F2E}" type="presParOf" srcId="{9889C4F9-34AE-4045-9FC6-1E82B1A1E5F8}" destId="{72E67C8C-DA9A-4403-9B9E-509FFE256281}" srcOrd="6" destOrd="0" presId="urn:microsoft.com/office/officeart/2005/8/layout/lProcess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1467A9-5A10-40F9-9A4E-556D284CE21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A8AF2772-8650-45D8-836C-165337C78ECD}">
      <dgm:prSet phldrT="[Текст]"/>
      <dgm:spPr/>
      <dgm:t>
        <a:bodyPr/>
        <a:lstStyle/>
        <a:p>
          <a:r>
            <a:rPr lang="ru-RU" dirty="0" err="1" smtClean="0"/>
            <a:t>Экстарвертті</a:t>
          </a:r>
          <a:r>
            <a:rPr lang="ru-RU" dirty="0" smtClean="0"/>
            <a:t> </a:t>
          </a:r>
          <a:r>
            <a:rPr lang="ru-RU" dirty="0" err="1" smtClean="0"/>
            <a:t>ойшыл</a:t>
          </a:r>
          <a:r>
            <a:rPr lang="ru-RU" dirty="0" smtClean="0"/>
            <a:t> тип </a:t>
          </a:r>
          <a:endParaRPr lang="ru-RU" dirty="0"/>
        </a:p>
      </dgm:t>
    </dgm:pt>
    <dgm:pt modelId="{8EE02E79-419C-4371-A383-3EE20309868D}" type="parTrans" cxnId="{48A9F1E0-1594-4ADA-B9AF-AB362629044C}">
      <dgm:prSet/>
      <dgm:spPr/>
      <dgm:t>
        <a:bodyPr/>
        <a:lstStyle/>
        <a:p>
          <a:endParaRPr lang="ru-RU"/>
        </a:p>
      </dgm:t>
    </dgm:pt>
    <dgm:pt modelId="{900BFD2F-08F3-4654-AE9E-4EE706A293C5}" type="sibTrans" cxnId="{48A9F1E0-1594-4ADA-B9AF-AB362629044C}">
      <dgm:prSet/>
      <dgm:spPr/>
      <dgm:t>
        <a:bodyPr/>
        <a:lstStyle/>
        <a:p>
          <a:endParaRPr lang="ru-RU"/>
        </a:p>
      </dgm:t>
    </dgm:pt>
    <dgm:pt modelId="{A6A3F883-DD80-43EF-A68F-8C00F7930DB9}">
      <dgm:prSet phldrT="[Текст]" custT="1"/>
      <dgm:spPr/>
      <dgm:t>
        <a:bodyPr/>
        <a:lstStyle/>
        <a:p>
          <a:r>
            <a:rPr lang="kk-KZ" sz="1800" dirty="0" smtClean="0">
              <a:latin typeface="Arial" pitchFamily="34" charset="0"/>
              <a:cs typeface="Arial" pitchFamily="34" charset="0"/>
            </a:rPr>
            <a:t>Маңызды шешімдерді ой талқыға салып барып қабылдайды, оюъективті шыңдықтығың сызбаларын құрады және өздерінің жүріс тұрысында оларды пайдаланады. Және айналасындағылардан да оны та</a:t>
          </a:r>
          <a:r>
            <a:rPr lang="ru-RU" sz="1800" dirty="0" smtClean="0">
              <a:latin typeface="Arial" pitchFamily="34" charset="0"/>
              <a:cs typeface="Arial" pitchFamily="34" charset="0"/>
            </a:rPr>
            <a:t>л</a:t>
          </a:r>
          <a:r>
            <a:rPr lang="kk-KZ" sz="1800" dirty="0" smtClean="0">
              <a:latin typeface="Arial" pitchFamily="34" charset="0"/>
              <a:cs typeface="Arial" pitchFamily="34" charset="0"/>
            </a:rPr>
            <a:t>ап етеді. Егер бұл сызбалар шыңдықты терең түсінудегі нәтиже болса, онда мұндай адамдар реформатор және новатор бола алады. Мұндай типтегі адамдар басқаларға аяныш сезімін сирек білдіреді және достықты бағаламайды, сол себепті өнерге деген қызығушылықтары болмайды.</a:t>
          </a:r>
          <a:endParaRPr lang="ru-RU" sz="1800" dirty="0">
            <a:latin typeface="Arial" pitchFamily="34" charset="0"/>
            <a:cs typeface="Arial" pitchFamily="34" charset="0"/>
          </a:endParaRPr>
        </a:p>
      </dgm:t>
    </dgm:pt>
    <dgm:pt modelId="{BCCD9F2E-6B4C-473D-8E00-2EEB791378C4}" type="parTrans" cxnId="{83A1F72B-8FA6-455F-B73D-D25950B626A7}">
      <dgm:prSet/>
      <dgm:spPr/>
      <dgm:t>
        <a:bodyPr/>
        <a:lstStyle/>
        <a:p>
          <a:endParaRPr lang="ru-RU"/>
        </a:p>
      </dgm:t>
    </dgm:pt>
    <dgm:pt modelId="{34CB48CD-7B38-4C59-907C-CBA7676627DC}" type="sibTrans" cxnId="{83A1F72B-8FA6-455F-B73D-D25950B626A7}">
      <dgm:prSet/>
      <dgm:spPr/>
      <dgm:t>
        <a:bodyPr/>
        <a:lstStyle/>
        <a:p>
          <a:endParaRPr lang="ru-RU"/>
        </a:p>
      </dgm:t>
    </dgm:pt>
    <dgm:pt modelId="{43200498-6AC4-41E1-951C-A8EC56CB8354}">
      <dgm:prSet phldrT="[Текст]"/>
      <dgm:spPr/>
      <dgm:t>
        <a:bodyPr/>
        <a:lstStyle/>
        <a:p>
          <a:r>
            <a:rPr lang="ru-RU" dirty="0" err="1" smtClean="0"/>
            <a:t>Экстравертті</a:t>
          </a:r>
          <a:r>
            <a:rPr lang="ru-RU" dirty="0" smtClean="0"/>
            <a:t> </a:t>
          </a:r>
          <a:r>
            <a:rPr lang="ru-RU" dirty="0" err="1" smtClean="0"/>
            <a:t>эмоционалды</a:t>
          </a:r>
          <a:r>
            <a:rPr lang="ru-RU" dirty="0" smtClean="0"/>
            <a:t> тип</a:t>
          </a:r>
          <a:endParaRPr lang="ru-RU" dirty="0"/>
        </a:p>
      </dgm:t>
    </dgm:pt>
    <dgm:pt modelId="{06BDB64E-00E8-4430-B29C-C9336F1AA05F}" type="parTrans" cxnId="{330F4767-9674-4C7F-BBBA-7DD1DA0BB35D}">
      <dgm:prSet/>
      <dgm:spPr/>
      <dgm:t>
        <a:bodyPr/>
        <a:lstStyle/>
        <a:p>
          <a:endParaRPr lang="ru-RU"/>
        </a:p>
      </dgm:t>
    </dgm:pt>
    <dgm:pt modelId="{0FF8062D-51C2-40B4-BF90-D702D4743B1A}" type="sibTrans" cxnId="{330F4767-9674-4C7F-BBBA-7DD1DA0BB35D}">
      <dgm:prSet/>
      <dgm:spPr/>
      <dgm:t>
        <a:bodyPr/>
        <a:lstStyle/>
        <a:p>
          <a:endParaRPr lang="ru-RU"/>
        </a:p>
      </dgm:t>
    </dgm:pt>
    <dgm:pt modelId="{6DDA527A-BE96-47B4-A76E-6C9DF8D061BF}">
      <dgm:prSet phldrT="[Текст]"/>
      <dgm:spPr/>
      <dgm:t>
        <a:bodyPr/>
        <a:lstStyle/>
        <a:p>
          <a:r>
            <a:rPr lang="kk-KZ" dirty="0" smtClean="0"/>
            <a:t>Бұл типегі адамдар оларды қоршап жатқан барлық нәрселерді «дұрыс» эмоционалды бағалауға бейім. Олар белгілі бір критерийлерге жауап беретін серіктестерді ұнатады. (мысалы, нақты бір әлеуметтік орны бар тұлғалар). Олар театрға барып, онда қажет эмоцияларды сезінеді, сондықтан олардың жүріс тұрыстары жалғандық ретінде қабылданады.</a:t>
          </a:r>
          <a:endParaRPr lang="ru-RU" dirty="0"/>
        </a:p>
      </dgm:t>
    </dgm:pt>
    <dgm:pt modelId="{4C4DE124-C650-4736-954E-B4462BBC9F98}" type="parTrans" cxnId="{7ECB1170-FE0A-4AF2-BC62-B5E62908AEE9}">
      <dgm:prSet/>
      <dgm:spPr/>
      <dgm:t>
        <a:bodyPr/>
        <a:lstStyle/>
        <a:p>
          <a:endParaRPr lang="ru-RU"/>
        </a:p>
      </dgm:t>
    </dgm:pt>
    <dgm:pt modelId="{D8D7513C-0644-4306-A69B-70B5C21D7647}" type="sibTrans" cxnId="{7ECB1170-FE0A-4AF2-BC62-B5E62908AEE9}">
      <dgm:prSet/>
      <dgm:spPr/>
      <dgm:t>
        <a:bodyPr/>
        <a:lstStyle/>
        <a:p>
          <a:endParaRPr lang="ru-RU"/>
        </a:p>
      </dgm:t>
    </dgm:pt>
    <dgm:pt modelId="{6DCA95D0-7891-4074-8ED8-7A6EB836F6CC}" type="pres">
      <dgm:prSet presAssocID="{F01467A9-5A10-40F9-9A4E-556D284CE218}" presName="linearFlow" presStyleCnt="0">
        <dgm:presLayoutVars>
          <dgm:dir/>
          <dgm:animLvl val="lvl"/>
          <dgm:resizeHandles val="exact"/>
        </dgm:presLayoutVars>
      </dgm:prSet>
      <dgm:spPr/>
    </dgm:pt>
    <dgm:pt modelId="{5CF095A1-6554-4810-A0F2-531C99A926E9}" type="pres">
      <dgm:prSet presAssocID="{A8AF2772-8650-45D8-836C-165337C78ECD}" presName="composite" presStyleCnt="0"/>
      <dgm:spPr/>
    </dgm:pt>
    <dgm:pt modelId="{1A49EAB0-A2C1-40DF-979A-FF0EF238C39B}" type="pres">
      <dgm:prSet presAssocID="{A8AF2772-8650-45D8-836C-165337C78ECD}" presName="parentText" presStyleLbl="alignNode1" presStyleIdx="0" presStyleCnt="2">
        <dgm:presLayoutVars>
          <dgm:chMax val="1"/>
          <dgm:bulletEnabled val="1"/>
        </dgm:presLayoutVars>
      </dgm:prSet>
      <dgm:spPr/>
      <dgm:t>
        <a:bodyPr/>
        <a:lstStyle/>
        <a:p>
          <a:endParaRPr lang="ru-RU"/>
        </a:p>
      </dgm:t>
    </dgm:pt>
    <dgm:pt modelId="{2D4662D5-9ACE-496D-AC0C-767290705C4B}" type="pres">
      <dgm:prSet presAssocID="{A8AF2772-8650-45D8-836C-165337C78ECD}" presName="descendantText" presStyleLbl="alignAcc1" presStyleIdx="0" presStyleCnt="2" custScaleY="108649">
        <dgm:presLayoutVars>
          <dgm:bulletEnabled val="1"/>
        </dgm:presLayoutVars>
      </dgm:prSet>
      <dgm:spPr/>
      <dgm:t>
        <a:bodyPr/>
        <a:lstStyle/>
        <a:p>
          <a:endParaRPr lang="ru-RU"/>
        </a:p>
      </dgm:t>
    </dgm:pt>
    <dgm:pt modelId="{AE119191-6E39-4CBE-A007-28ED9AB2A6E0}" type="pres">
      <dgm:prSet presAssocID="{900BFD2F-08F3-4654-AE9E-4EE706A293C5}" presName="sp" presStyleCnt="0"/>
      <dgm:spPr/>
    </dgm:pt>
    <dgm:pt modelId="{51839CB8-2E53-407B-B777-70783808D669}" type="pres">
      <dgm:prSet presAssocID="{43200498-6AC4-41E1-951C-A8EC56CB8354}" presName="composite" presStyleCnt="0"/>
      <dgm:spPr/>
    </dgm:pt>
    <dgm:pt modelId="{23F3FE4A-392E-48DA-9B4D-84D47103BCB6}" type="pres">
      <dgm:prSet presAssocID="{43200498-6AC4-41E1-951C-A8EC56CB8354}" presName="parentText" presStyleLbl="alignNode1" presStyleIdx="1" presStyleCnt="2">
        <dgm:presLayoutVars>
          <dgm:chMax val="1"/>
          <dgm:bulletEnabled val="1"/>
        </dgm:presLayoutVars>
      </dgm:prSet>
      <dgm:spPr/>
      <dgm:t>
        <a:bodyPr/>
        <a:lstStyle/>
        <a:p>
          <a:endParaRPr lang="ru-RU"/>
        </a:p>
      </dgm:t>
    </dgm:pt>
    <dgm:pt modelId="{923B1E25-4A16-4788-ACAB-295C7B0270E6}" type="pres">
      <dgm:prSet presAssocID="{43200498-6AC4-41E1-951C-A8EC56CB8354}" presName="descendantText" presStyleLbl="alignAcc1" presStyleIdx="1" presStyleCnt="2" custScaleY="120916">
        <dgm:presLayoutVars>
          <dgm:bulletEnabled val="1"/>
        </dgm:presLayoutVars>
      </dgm:prSet>
      <dgm:spPr/>
      <dgm:t>
        <a:bodyPr/>
        <a:lstStyle/>
        <a:p>
          <a:endParaRPr lang="ru-RU"/>
        </a:p>
      </dgm:t>
    </dgm:pt>
  </dgm:ptLst>
  <dgm:cxnLst>
    <dgm:cxn modelId="{83A1F72B-8FA6-455F-B73D-D25950B626A7}" srcId="{A8AF2772-8650-45D8-836C-165337C78ECD}" destId="{A6A3F883-DD80-43EF-A68F-8C00F7930DB9}" srcOrd="0" destOrd="0" parTransId="{BCCD9F2E-6B4C-473D-8E00-2EEB791378C4}" sibTransId="{34CB48CD-7B38-4C59-907C-CBA7676627DC}"/>
    <dgm:cxn modelId="{AAC67302-F25F-42AB-B6D5-BB5319B39C8B}" type="presOf" srcId="{6DDA527A-BE96-47B4-A76E-6C9DF8D061BF}" destId="{923B1E25-4A16-4788-ACAB-295C7B0270E6}" srcOrd="0" destOrd="0" presId="urn:microsoft.com/office/officeart/2005/8/layout/chevron2"/>
    <dgm:cxn modelId="{A3E6EC41-D54C-428E-9C05-FFFBA8CE209A}" type="presOf" srcId="{F01467A9-5A10-40F9-9A4E-556D284CE218}" destId="{6DCA95D0-7891-4074-8ED8-7A6EB836F6CC}" srcOrd="0" destOrd="0" presId="urn:microsoft.com/office/officeart/2005/8/layout/chevron2"/>
    <dgm:cxn modelId="{1FD17DB5-1BBA-4B38-865F-7193AD3CBFAA}" type="presOf" srcId="{A6A3F883-DD80-43EF-A68F-8C00F7930DB9}" destId="{2D4662D5-9ACE-496D-AC0C-767290705C4B}" srcOrd="0" destOrd="0" presId="urn:microsoft.com/office/officeart/2005/8/layout/chevron2"/>
    <dgm:cxn modelId="{330F4767-9674-4C7F-BBBA-7DD1DA0BB35D}" srcId="{F01467A9-5A10-40F9-9A4E-556D284CE218}" destId="{43200498-6AC4-41E1-951C-A8EC56CB8354}" srcOrd="1" destOrd="0" parTransId="{06BDB64E-00E8-4430-B29C-C9336F1AA05F}" sibTransId="{0FF8062D-51C2-40B4-BF90-D702D4743B1A}"/>
    <dgm:cxn modelId="{48A9F1E0-1594-4ADA-B9AF-AB362629044C}" srcId="{F01467A9-5A10-40F9-9A4E-556D284CE218}" destId="{A8AF2772-8650-45D8-836C-165337C78ECD}" srcOrd="0" destOrd="0" parTransId="{8EE02E79-419C-4371-A383-3EE20309868D}" sibTransId="{900BFD2F-08F3-4654-AE9E-4EE706A293C5}"/>
    <dgm:cxn modelId="{2375447C-79F7-4DAA-8F55-058BEA3A2D22}" type="presOf" srcId="{43200498-6AC4-41E1-951C-A8EC56CB8354}" destId="{23F3FE4A-392E-48DA-9B4D-84D47103BCB6}" srcOrd="0" destOrd="0" presId="urn:microsoft.com/office/officeart/2005/8/layout/chevron2"/>
    <dgm:cxn modelId="{7ECB1170-FE0A-4AF2-BC62-B5E62908AEE9}" srcId="{43200498-6AC4-41E1-951C-A8EC56CB8354}" destId="{6DDA527A-BE96-47B4-A76E-6C9DF8D061BF}" srcOrd="0" destOrd="0" parTransId="{4C4DE124-C650-4736-954E-B4462BBC9F98}" sibTransId="{D8D7513C-0644-4306-A69B-70B5C21D7647}"/>
    <dgm:cxn modelId="{0F81072E-C67D-404E-B651-B62EA56CF8D0}" type="presOf" srcId="{A8AF2772-8650-45D8-836C-165337C78ECD}" destId="{1A49EAB0-A2C1-40DF-979A-FF0EF238C39B}" srcOrd="0" destOrd="0" presId="urn:microsoft.com/office/officeart/2005/8/layout/chevron2"/>
    <dgm:cxn modelId="{1A46B439-94C6-4D26-80B8-040CEC50D97B}" type="presParOf" srcId="{6DCA95D0-7891-4074-8ED8-7A6EB836F6CC}" destId="{5CF095A1-6554-4810-A0F2-531C99A926E9}" srcOrd="0" destOrd="0" presId="urn:microsoft.com/office/officeart/2005/8/layout/chevron2"/>
    <dgm:cxn modelId="{D72ACF03-5E98-4C82-8220-457AB65BE833}" type="presParOf" srcId="{5CF095A1-6554-4810-A0F2-531C99A926E9}" destId="{1A49EAB0-A2C1-40DF-979A-FF0EF238C39B}" srcOrd="0" destOrd="0" presId="urn:microsoft.com/office/officeart/2005/8/layout/chevron2"/>
    <dgm:cxn modelId="{B5AA35BC-D005-4583-9A14-BB287FEA8D5C}" type="presParOf" srcId="{5CF095A1-6554-4810-A0F2-531C99A926E9}" destId="{2D4662D5-9ACE-496D-AC0C-767290705C4B}" srcOrd="1" destOrd="0" presId="urn:microsoft.com/office/officeart/2005/8/layout/chevron2"/>
    <dgm:cxn modelId="{5E32B9DF-99F7-469F-96C6-0B5143AD02A7}" type="presParOf" srcId="{6DCA95D0-7891-4074-8ED8-7A6EB836F6CC}" destId="{AE119191-6E39-4CBE-A007-28ED9AB2A6E0}" srcOrd="1" destOrd="0" presId="urn:microsoft.com/office/officeart/2005/8/layout/chevron2"/>
    <dgm:cxn modelId="{E9BEA226-53FB-4A56-B055-3EB7CE862B5A}" type="presParOf" srcId="{6DCA95D0-7891-4074-8ED8-7A6EB836F6CC}" destId="{51839CB8-2E53-407B-B777-70783808D669}" srcOrd="2" destOrd="0" presId="urn:microsoft.com/office/officeart/2005/8/layout/chevron2"/>
    <dgm:cxn modelId="{72E523CE-F229-4E20-886A-65DE4DFD7A04}" type="presParOf" srcId="{51839CB8-2E53-407B-B777-70783808D669}" destId="{23F3FE4A-392E-48DA-9B4D-84D47103BCB6}" srcOrd="0" destOrd="0" presId="urn:microsoft.com/office/officeart/2005/8/layout/chevron2"/>
    <dgm:cxn modelId="{F3E773F5-3071-4E4C-9B81-78BAFC6C498C}" type="presParOf" srcId="{51839CB8-2E53-407B-B777-70783808D669}" destId="{923B1E25-4A16-4788-ACAB-295C7B0270E6}"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1467A9-5A10-40F9-9A4E-556D284CE21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A8AF2772-8650-45D8-836C-165337C78ECD}">
      <dgm:prSet phldrT="[Текст]"/>
      <dgm:spPr/>
      <dgm:t>
        <a:bodyPr/>
        <a:lstStyle/>
        <a:p>
          <a:r>
            <a:rPr lang="ru-RU" dirty="0" err="1" smtClean="0"/>
            <a:t>Экстравертті</a:t>
          </a:r>
          <a:r>
            <a:rPr lang="ru-RU" dirty="0" smtClean="0"/>
            <a:t> </a:t>
          </a:r>
          <a:r>
            <a:rPr lang="ru-RU" dirty="0" err="1" smtClean="0"/>
            <a:t>сенсорлы</a:t>
          </a:r>
          <a:r>
            <a:rPr lang="ru-RU" dirty="0" smtClean="0"/>
            <a:t> тип</a:t>
          </a:r>
          <a:endParaRPr lang="ru-RU" dirty="0"/>
        </a:p>
      </dgm:t>
    </dgm:pt>
    <dgm:pt modelId="{8EE02E79-419C-4371-A383-3EE20309868D}" type="parTrans" cxnId="{48A9F1E0-1594-4ADA-B9AF-AB362629044C}">
      <dgm:prSet/>
      <dgm:spPr/>
      <dgm:t>
        <a:bodyPr/>
        <a:lstStyle/>
        <a:p>
          <a:endParaRPr lang="ru-RU"/>
        </a:p>
      </dgm:t>
    </dgm:pt>
    <dgm:pt modelId="{900BFD2F-08F3-4654-AE9E-4EE706A293C5}" type="sibTrans" cxnId="{48A9F1E0-1594-4ADA-B9AF-AB362629044C}">
      <dgm:prSet/>
      <dgm:spPr/>
      <dgm:t>
        <a:bodyPr/>
        <a:lstStyle/>
        <a:p>
          <a:endParaRPr lang="ru-RU"/>
        </a:p>
      </dgm:t>
    </dgm:pt>
    <dgm:pt modelId="{A6A3F883-DD80-43EF-A68F-8C00F7930DB9}">
      <dgm:prSet phldrT="[Текст]" custT="1"/>
      <dgm:spPr/>
      <dgm:t>
        <a:bodyPr/>
        <a:lstStyle/>
        <a:p>
          <a:r>
            <a:rPr lang="kk-KZ" sz="2400" dirty="0" smtClean="0"/>
            <a:t>Мұндай адамдар объекттердің құндылығын түйсіну күші бойынша анықтайды: неғұрлым мықты болса, объекттердің қүндылығы соғұрлым көп болады. Бұл типтегілер рахаттануды іздейді, айналасындағыларға өздерінің өмірге ризашылық әсерін қалдырады.</a:t>
          </a:r>
          <a:endParaRPr lang="ru-RU" sz="2400" dirty="0">
            <a:latin typeface="Arial" pitchFamily="34" charset="0"/>
            <a:cs typeface="Arial" pitchFamily="34" charset="0"/>
          </a:endParaRPr>
        </a:p>
      </dgm:t>
    </dgm:pt>
    <dgm:pt modelId="{BCCD9F2E-6B4C-473D-8E00-2EEB791378C4}" type="parTrans" cxnId="{83A1F72B-8FA6-455F-B73D-D25950B626A7}">
      <dgm:prSet/>
      <dgm:spPr/>
      <dgm:t>
        <a:bodyPr/>
        <a:lstStyle/>
        <a:p>
          <a:endParaRPr lang="ru-RU"/>
        </a:p>
      </dgm:t>
    </dgm:pt>
    <dgm:pt modelId="{34CB48CD-7B38-4C59-907C-CBA7676627DC}" type="sibTrans" cxnId="{83A1F72B-8FA6-455F-B73D-D25950B626A7}">
      <dgm:prSet/>
      <dgm:spPr/>
      <dgm:t>
        <a:bodyPr/>
        <a:lstStyle/>
        <a:p>
          <a:endParaRPr lang="ru-RU"/>
        </a:p>
      </dgm:t>
    </dgm:pt>
    <dgm:pt modelId="{43200498-6AC4-41E1-951C-A8EC56CB8354}">
      <dgm:prSet phldrT="[Текст]"/>
      <dgm:spPr/>
      <dgm:t>
        <a:bodyPr/>
        <a:lstStyle/>
        <a:p>
          <a:r>
            <a:rPr lang="ru-RU" dirty="0" err="1" smtClean="0"/>
            <a:t>Экстравертті</a:t>
          </a:r>
          <a:r>
            <a:rPr lang="ru-RU" dirty="0" smtClean="0"/>
            <a:t> </a:t>
          </a:r>
          <a:r>
            <a:rPr lang="ru-RU" dirty="0" err="1" smtClean="0"/>
            <a:t>интуитивті</a:t>
          </a:r>
          <a:r>
            <a:rPr lang="ru-RU" dirty="0" smtClean="0"/>
            <a:t> тип</a:t>
          </a:r>
          <a:endParaRPr lang="ru-RU" dirty="0"/>
        </a:p>
      </dgm:t>
    </dgm:pt>
    <dgm:pt modelId="{06BDB64E-00E8-4430-B29C-C9336F1AA05F}" type="parTrans" cxnId="{330F4767-9674-4C7F-BBBA-7DD1DA0BB35D}">
      <dgm:prSet/>
      <dgm:spPr/>
      <dgm:t>
        <a:bodyPr/>
        <a:lstStyle/>
        <a:p>
          <a:endParaRPr lang="ru-RU"/>
        </a:p>
      </dgm:t>
    </dgm:pt>
    <dgm:pt modelId="{0FF8062D-51C2-40B4-BF90-D702D4743B1A}" type="sibTrans" cxnId="{330F4767-9674-4C7F-BBBA-7DD1DA0BB35D}">
      <dgm:prSet/>
      <dgm:spPr/>
      <dgm:t>
        <a:bodyPr/>
        <a:lstStyle/>
        <a:p>
          <a:endParaRPr lang="ru-RU"/>
        </a:p>
      </dgm:t>
    </dgm:pt>
    <dgm:pt modelId="{6DDA527A-BE96-47B4-A76E-6C9DF8D061BF}">
      <dgm:prSet phldrT="[Текст]"/>
      <dgm:spPr/>
      <dgm:t>
        <a:bodyPr/>
        <a:lstStyle/>
        <a:p>
          <a:r>
            <a:rPr lang="kk-KZ" dirty="0" smtClean="0"/>
            <a:t>Бұл типтегі адамдар барлық жаңа заттарға ерекше сезінумен иемденеді. Жаңа объектімен жеңіл әрі қызығушылық танытып шұғылданады. К.Юнг бұл типтегі адамдар жайлы былай жазады: олар өздерінің айналасындағыларға өмірдің нәрін «таратады», бірақ мұндай өмірде олар емес басқа адамдар өмір сүреді.</a:t>
          </a:r>
          <a:endParaRPr lang="ru-RU" dirty="0"/>
        </a:p>
      </dgm:t>
    </dgm:pt>
    <dgm:pt modelId="{4C4DE124-C650-4736-954E-B4462BBC9F98}" type="parTrans" cxnId="{7ECB1170-FE0A-4AF2-BC62-B5E62908AEE9}">
      <dgm:prSet/>
      <dgm:spPr/>
      <dgm:t>
        <a:bodyPr/>
        <a:lstStyle/>
        <a:p>
          <a:endParaRPr lang="ru-RU"/>
        </a:p>
      </dgm:t>
    </dgm:pt>
    <dgm:pt modelId="{D8D7513C-0644-4306-A69B-70B5C21D7647}" type="sibTrans" cxnId="{7ECB1170-FE0A-4AF2-BC62-B5E62908AEE9}">
      <dgm:prSet/>
      <dgm:spPr/>
      <dgm:t>
        <a:bodyPr/>
        <a:lstStyle/>
        <a:p>
          <a:endParaRPr lang="ru-RU"/>
        </a:p>
      </dgm:t>
    </dgm:pt>
    <dgm:pt modelId="{6DCA95D0-7891-4074-8ED8-7A6EB836F6CC}" type="pres">
      <dgm:prSet presAssocID="{F01467A9-5A10-40F9-9A4E-556D284CE218}" presName="linearFlow" presStyleCnt="0">
        <dgm:presLayoutVars>
          <dgm:dir/>
          <dgm:animLvl val="lvl"/>
          <dgm:resizeHandles val="exact"/>
        </dgm:presLayoutVars>
      </dgm:prSet>
      <dgm:spPr/>
    </dgm:pt>
    <dgm:pt modelId="{5CF095A1-6554-4810-A0F2-531C99A926E9}" type="pres">
      <dgm:prSet presAssocID="{A8AF2772-8650-45D8-836C-165337C78ECD}" presName="composite" presStyleCnt="0"/>
      <dgm:spPr/>
    </dgm:pt>
    <dgm:pt modelId="{1A49EAB0-A2C1-40DF-979A-FF0EF238C39B}" type="pres">
      <dgm:prSet presAssocID="{A8AF2772-8650-45D8-836C-165337C78ECD}" presName="parentText" presStyleLbl="alignNode1" presStyleIdx="0" presStyleCnt="2">
        <dgm:presLayoutVars>
          <dgm:chMax val="1"/>
          <dgm:bulletEnabled val="1"/>
        </dgm:presLayoutVars>
      </dgm:prSet>
      <dgm:spPr/>
      <dgm:t>
        <a:bodyPr/>
        <a:lstStyle/>
        <a:p>
          <a:endParaRPr lang="ru-RU"/>
        </a:p>
      </dgm:t>
    </dgm:pt>
    <dgm:pt modelId="{2D4662D5-9ACE-496D-AC0C-767290705C4B}" type="pres">
      <dgm:prSet presAssocID="{A8AF2772-8650-45D8-836C-165337C78ECD}" presName="descendantText" presStyleLbl="alignAcc1" presStyleIdx="0" presStyleCnt="2" custScaleY="108649">
        <dgm:presLayoutVars>
          <dgm:bulletEnabled val="1"/>
        </dgm:presLayoutVars>
      </dgm:prSet>
      <dgm:spPr/>
      <dgm:t>
        <a:bodyPr/>
        <a:lstStyle/>
        <a:p>
          <a:endParaRPr lang="ru-RU"/>
        </a:p>
      </dgm:t>
    </dgm:pt>
    <dgm:pt modelId="{AE119191-6E39-4CBE-A007-28ED9AB2A6E0}" type="pres">
      <dgm:prSet presAssocID="{900BFD2F-08F3-4654-AE9E-4EE706A293C5}" presName="sp" presStyleCnt="0"/>
      <dgm:spPr/>
    </dgm:pt>
    <dgm:pt modelId="{51839CB8-2E53-407B-B777-70783808D669}" type="pres">
      <dgm:prSet presAssocID="{43200498-6AC4-41E1-951C-A8EC56CB8354}" presName="composite" presStyleCnt="0"/>
      <dgm:spPr/>
    </dgm:pt>
    <dgm:pt modelId="{23F3FE4A-392E-48DA-9B4D-84D47103BCB6}" type="pres">
      <dgm:prSet presAssocID="{43200498-6AC4-41E1-951C-A8EC56CB8354}" presName="parentText" presStyleLbl="alignNode1" presStyleIdx="1" presStyleCnt="2">
        <dgm:presLayoutVars>
          <dgm:chMax val="1"/>
          <dgm:bulletEnabled val="1"/>
        </dgm:presLayoutVars>
      </dgm:prSet>
      <dgm:spPr/>
      <dgm:t>
        <a:bodyPr/>
        <a:lstStyle/>
        <a:p>
          <a:endParaRPr lang="ru-RU"/>
        </a:p>
      </dgm:t>
    </dgm:pt>
    <dgm:pt modelId="{923B1E25-4A16-4788-ACAB-295C7B0270E6}" type="pres">
      <dgm:prSet presAssocID="{43200498-6AC4-41E1-951C-A8EC56CB8354}" presName="descendantText" presStyleLbl="alignAcc1" presStyleIdx="1" presStyleCnt="2" custScaleY="120916">
        <dgm:presLayoutVars>
          <dgm:bulletEnabled val="1"/>
        </dgm:presLayoutVars>
      </dgm:prSet>
      <dgm:spPr/>
      <dgm:t>
        <a:bodyPr/>
        <a:lstStyle/>
        <a:p>
          <a:endParaRPr lang="ru-RU"/>
        </a:p>
      </dgm:t>
    </dgm:pt>
  </dgm:ptLst>
  <dgm:cxnLst>
    <dgm:cxn modelId="{61E01BCE-DD9C-467B-9D42-4158A4E61DAF}" type="presOf" srcId="{A8AF2772-8650-45D8-836C-165337C78ECD}" destId="{1A49EAB0-A2C1-40DF-979A-FF0EF238C39B}" srcOrd="0" destOrd="0" presId="urn:microsoft.com/office/officeart/2005/8/layout/chevron2"/>
    <dgm:cxn modelId="{876CFED6-7386-479C-98F4-2C94007F17A0}" type="presOf" srcId="{6DDA527A-BE96-47B4-A76E-6C9DF8D061BF}" destId="{923B1E25-4A16-4788-ACAB-295C7B0270E6}" srcOrd="0" destOrd="0" presId="urn:microsoft.com/office/officeart/2005/8/layout/chevron2"/>
    <dgm:cxn modelId="{ED257F72-DDFE-4949-A7A7-61DBE5B4A813}" type="presOf" srcId="{43200498-6AC4-41E1-951C-A8EC56CB8354}" destId="{23F3FE4A-392E-48DA-9B4D-84D47103BCB6}" srcOrd="0" destOrd="0" presId="urn:microsoft.com/office/officeart/2005/8/layout/chevron2"/>
    <dgm:cxn modelId="{20437C07-4EF8-4558-98A6-977058A27CC5}" type="presOf" srcId="{A6A3F883-DD80-43EF-A68F-8C00F7930DB9}" destId="{2D4662D5-9ACE-496D-AC0C-767290705C4B}" srcOrd="0" destOrd="0" presId="urn:microsoft.com/office/officeart/2005/8/layout/chevron2"/>
    <dgm:cxn modelId="{7ECB1170-FE0A-4AF2-BC62-B5E62908AEE9}" srcId="{43200498-6AC4-41E1-951C-A8EC56CB8354}" destId="{6DDA527A-BE96-47B4-A76E-6C9DF8D061BF}" srcOrd="0" destOrd="0" parTransId="{4C4DE124-C650-4736-954E-B4462BBC9F98}" sibTransId="{D8D7513C-0644-4306-A69B-70B5C21D7647}"/>
    <dgm:cxn modelId="{330F4767-9674-4C7F-BBBA-7DD1DA0BB35D}" srcId="{F01467A9-5A10-40F9-9A4E-556D284CE218}" destId="{43200498-6AC4-41E1-951C-A8EC56CB8354}" srcOrd="1" destOrd="0" parTransId="{06BDB64E-00E8-4430-B29C-C9336F1AA05F}" sibTransId="{0FF8062D-51C2-40B4-BF90-D702D4743B1A}"/>
    <dgm:cxn modelId="{F8DF8204-A376-4A1C-9908-130E723DCAFA}" type="presOf" srcId="{F01467A9-5A10-40F9-9A4E-556D284CE218}" destId="{6DCA95D0-7891-4074-8ED8-7A6EB836F6CC}" srcOrd="0" destOrd="0" presId="urn:microsoft.com/office/officeart/2005/8/layout/chevron2"/>
    <dgm:cxn modelId="{48A9F1E0-1594-4ADA-B9AF-AB362629044C}" srcId="{F01467A9-5A10-40F9-9A4E-556D284CE218}" destId="{A8AF2772-8650-45D8-836C-165337C78ECD}" srcOrd="0" destOrd="0" parTransId="{8EE02E79-419C-4371-A383-3EE20309868D}" sibTransId="{900BFD2F-08F3-4654-AE9E-4EE706A293C5}"/>
    <dgm:cxn modelId="{83A1F72B-8FA6-455F-B73D-D25950B626A7}" srcId="{A8AF2772-8650-45D8-836C-165337C78ECD}" destId="{A6A3F883-DD80-43EF-A68F-8C00F7930DB9}" srcOrd="0" destOrd="0" parTransId="{BCCD9F2E-6B4C-473D-8E00-2EEB791378C4}" sibTransId="{34CB48CD-7B38-4C59-907C-CBA7676627DC}"/>
    <dgm:cxn modelId="{BC125917-5FBE-4BAA-8285-0D1129106E40}" type="presParOf" srcId="{6DCA95D0-7891-4074-8ED8-7A6EB836F6CC}" destId="{5CF095A1-6554-4810-A0F2-531C99A926E9}" srcOrd="0" destOrd="0" presId="urn:microsoft.com/office/officeart/2005/8/layout/chevron2"/>
    <dgm:cxn modelId="{2D05C83B-4DE1-4794-821D-74863238C55D}" type="presParOf" srcId="{5CF095A1-6554-4810-A0F2-531C99A926E9}" destId="{1A49EAB0-A2C1-40DF-979A-FF0EF238C39B}" srcOrd="0" destOrd="0" presId="urn:microsoft.com/office/officeart/2005/8/layout/chevron2"/>
    <dgm:cxn modelId="{8DF64BFF-5993-4786-98AC-5353DBF20D0E}" type="presParOf" srcId="{5CF095A1-6554-4810-A0F2-531C99A926E9}" destId="{2D4662D5-9ACE-496D-AC0C-767290705C4B}" srcOrd="1" destOrd="0" presId="urn:microsoft.com/office/officeart/2005/8/layout/chevron2"/>
    <dgm:cxn modelId="{6CBAE466-F32C-480D-884E-574EAB11E00F}" type="presParOf" srcId="{6DCA95D0-7891-4074-8ED8-7A6EB836F6CC}" destId="{AE119191-6E39-4CBE-A007-28ED9AB2A6E0}" srcOrd="1" destOrd="0" presId="urn:microsoft.com/office/officeart/2005/8/layout/chevron2"/>
    <dgm:cxn modelId="{2C841BA6-8EB6-4D9E-87D3-71DE11EF5C37}" type="presParOf" srcId="{6DCA95D0-7891-4074-8ED8-7A6EB836F6CC}" destId="{51839CB8-2E53-407B-B777-70783808D669}" srcOrd="2" destOrd="0" presId="urn:microsoft.com/office/officeart/2005/8/layout/chevron2"/>
    <dgm:cxn modelId="{9FE90491-6186-44AF-BA49-D0BA163E86C3}" type="presParOf" srcId="{51839CB8-2E53-407B-B777-70783808D669}" destId="{23F3FE4A-392E-48DA-9B4D-84D47103BCB6}" srcOrd="0" destOrd="0" presId="urn:microsoft.com/office/officeart/2005/8/layout/chevron2"/>
    <dgm:cxn modelId="{28655008-18AB-46AF-B3A0-7E653FD40ECF}" type="presParOf" srcId="{51839CB8-2E53-407B-B777-70783808D669}" destId="{923B1E25-4A16-4788-ACAB-295C7B0270E6}"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8468CE-F7E3-40A0-A407-53926E36680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128452BB-635D-49DD-AFC4-FD226852B7CE}">
      <dgm:prSet phldrT="[Текст]" custT="1"/>
      <dgm:spPr/>
      <dgm:t>
        <a:bodyPr/>
        <a:lstStyle/>
        <a:p>
          <a:r>
            <a:rPr lang="ru-RU" sz="2000" dirty="0" err="1" smtClean="0"/>
            <a:t>Интровертті</a:t>
          </a:r>
          <a:r>
            <a:rPr lang="ru-RU" sz="2000" dirty="0" smtClean="0"/>
            <a:t> </a:t>
          </a:r>
          <a:r>
            <a:rPr lang="ru-RU" sz="2000" dirty="0" err="1" smtClean="0"/>
            <a:t>ойшыл</a:t>
          </a:r>
          <a:r>
            <a:rPr lang="ru-RU" sz="2000" dirty="0" smtClean="0"/>
            <a:t> тип</a:t>
          </a:r>
          <a:endParaRPr lang="ru-RU" sz="2000" dirty="0"/>
        </a:p>
      </dgm:t>
    </dgm:pt>
    <dgm:pt modelId="{5F7D45A1-A71A-43A7-8FD7-8C20EB1B11D7}" type="parTrans" cxnId="{DC03837D-C38E-4750-B716-E937718B0F7C}">
      <dgm:prSet/>
      <dgm:spPr/>
      <dgm:t>
        <a:bodyPr/>
        <a:lstStyle/>
        <a:p>
          <a:endParaRPr lang="ru-RU"/>
        </a:p>
      </dgm:t>
    </dgm:pt>
    <dgm:pt modelId="{755AE795-A7FF-4E40-9ADB-46F183AF5CE0}" type="sibTrans" cxnId="{DC03837D-C38E-4750-B716-E937718B0F7C}">
      <dgm:prSet/>
      <dgm:spPr/>
      <dgm:t>
        <a:bodyPr/>
        <a:lstStyle/>
        <a:p>
          <a:endParaRPr lang="ru-RU"/>
        </a:p>
      </dgm:t>
    </dgm:pt>
    <dgm:pt modelId="{86BC628B-823C-4D33-A0C4-1E09623A87E1}">
      <dgm:prSet phldrT="[Текст]" custT="1"/>
      <dgm:spPr/>
      <dgm:t>
        <a:bodyPr/>
        <a:lstStyle/>
        <a:p>
          <a:r>
            <a:rPr lang="kk-KZ" sz="1600" dirty="0" smtClean="0"/>
            <a:t>Мұндай типтегі адамдар шыңдықтағы болмысты құрмайтын, бірақ олардың түсініксіз бейнелерін түсінікті және нақты келтіріоген идеяларға дейін жеткізетін ойлаумен сипатталады. Эсктравертті ойшыл типтерге қарағанда ол дүние жүзі жайлы білімдерді кеңейтугеемес, оларды тереңдетугеұмтылады, қоршаған адамдармен өздерінің идеяларына назап аудартуға және олардың қолдауларын қажетсінуге ұмтылмайды.</a:t>
          </a:r>
          <a:endParaRPr lang="ru-RU" sz="1600" dirty="0"/>
        </a:p>
      </dgm:t>
    </dgm:pt>
    <dgm:pt modelId="{1037706C-1757-4806-B609-A2B517D0723A}" type="parTrans" cxnId="{343AA391-F397-4E2F-B449-D2083EFBE1DD}">
      <dgm:prSet/>
      <dgm:spPr/>
      <dgm:t>
        <a:bodyPr/>
        <a:lstStyle/>
        <a:p>
          <a:endParaRPr lang="ru-RU"/>
        </a:p>
      </dgm:t>
    </dgm:pt>
    <dgm:pt modelId="{CA592E7D-A793-4F3A-A124-9AA4A2913D62}" type="sibTrans" cxnId="{343AA391-F397-4E2F-B449-D2083EFBE1DD}">
      <dgm:prSet/>
      <dgm:spPr/>
      <dgm:t>
        <a:bodyPr/>
        <a:lstStyle/>
        <a:p>
          <a:endParaRPr lang="ru-RU"/>
        </a:p>
      </dgm:t>
    </dgm:pt>
    <dgm:pt modelId="{4374B41D-D735-4DC0-AD40-F550D68F4F8D}">
      <dgm:prSet phldrT="[Текст]" custT="1"/>
      <dgm:spPr/>
      <dgm:t>
        <a:bodyPr/>
        <a:lstStyle/>
        <a:p>
          <a:r>
            <a:rPr lang="ru-RU" sz="1800" dirty="0" err="1" smtClean="0"/>
            <a:t>Интровертті</a:t>
          </a:r>
          <a:r>
            <a:rPr lang="ru-RU" sz="1800" dirty="0" smtClean="0"/>
            <a:t> </a:t>
          </a:r>
          <a:r>
            <a:rPr lang="ru-RU" sz="1800" dirty="0" err="1" smtClean="0"/>
            <a:t>эмоционалды</a:t>
          </a:r>
          <a:r>
            <a:rPr lang="ru-RU" sz="1800" dirty="0" smtClean="0"/>
            <a:t> тип</a:t>
          </a:r>
          <a:endParaRPr lang="ru-RU" sz="1800" dirty="0"/>
        </a:p>
      </dgm:t>
    </dgm:pt>
    <dgm:pt modelId="{668C3A36-63E0-42AF-8C13-6F31CB0D487D}" type="parTrans" cxnId="{B243B9F8-8C3C-4715-B2E0-0CD0ACD7C525}">
      <dgm:prSet/>
      <dgm:spPr/>
      <dgm:t>
        <a:bodyPr/>
        <a:lstStyle/>
        <a:p>
          <a:endParaRPr lang="ru-RU"/>
        </a:p>
      </dgm:t>
    </dgm:pt>
    <dgm:pt modelId="{322A9837-4729-4F09-8FF8-78F95AA4F130}" type="sibTrans" cxnId="{B243B9F8-8C3C-4715-B2E0-0CD0ACD7C525}">
      <dgm:prSet/>
      <dgm:spPr/>
      <dgm:t>
        <a:bodyPr/>
        <a:lstStyle/>
        <a:p>
          <a:endParaRPr lang="ru-RU"/>
        </a:p>
      </dgm:t>
    </dgm:pt>
    <dgm:pt modelId="{D640D1F2-CF3E-4C83-84D0-B2A28AE1BA12}">
      <dgm:prSet phldrT="[Текст]"/>
      <dgm:spPr/>
      <dgm:t>
        <a:bodyPr/>
        <a:lstStyle/>
        <a:p>
          <a:r>
            <a:rPr lang="kk-KZ" dirty="0" smtClean="0"/>
            <a:t>Бұл типтегі адамдар сырт қарағанда сабырлы болып көрінеді. Олардың эмоциялары басқа адамдарға жиі байқалмауы мүмкін, бірақ ішінде барлық эмоциялары тулап жатады. Оның эмоционалды ұстамдылығы айналасындағы адамдарға негативті қабылданады.</a:t>
          </a:r>
          <a:endParaRPr lang="ru-RU" dirty="0"/>
        </a:p>
      </dgm:t>
    </dgm:pt>
    <dgm:pt modelId="{F849DF5D-1591-4F81-AB89-C245AF7EC8EE}" type="parTrans" cxnId="{718338F7-72E6-4EA8-B8E3-8AE705A8844C}">
      <dgm:prSet/>
      <dgm:spPr/>
      <dgm:t>
        <a:bodyPr/>
        <a:lstStyle/>
        <a:p>
          <a:endParaRPr lang="ru-RU"/>
        </a:p>
      </dgm:t>
    </dgm:pt>
    <dgm:pt modelId="{310BCD33-BB71-4217-A6C1-A8CEE5F884AB}" type="sibTrans" cxnId="{718338F7-72E6-4EA8-B8E3-8AE705A8844C}">
      <dgm:prSet/>
      <dgm:spPr/>
      <dgm:t>
        <a:bodyPr/>
        <a:lstStyle/>
        <a:p>
          <a:endParaRPr lang="ru-RU"/>
        </a:p>
      </dgm:t>
    </dgm:pt>
    <dgm:pt modelId="{9E27CE22-BE43-435C-B22F-83864AE3BF88}">
      <dgm:prSet phldrT="[Текст]"/>
      <dgm:spPr/>
      <dgm:t>
        <a:bodyPr/>
        <a:lstStyle/>
        <a:p>
          <a:r>
            <a:rPr lang="ru-RU" dirty="0" err="1" smtClean="0"/>
            <a:t>Интровертті</a:t>
          </a:r>
          <a:r>
            <a:rPr lang="ru-RU" dirty="0" smtClean="0"/>
            <a:t> </a:t>
          </a:r>
          <a:r>
            <a:rPr lang="ru-RU" dirty="0" err="1" smtClean="0"/>
            <a:t>сенсорлы</a:t>
          </a:r>
          <a:r>
            <a:rPr lang="ru-RU" dirty="0" smtClean="0"/>
            <a:t> тип</a:t>
          </a:r>
          <a:endParaRPr lang="ru-RU" dirty="0"/>
        </a:p>
      </dgm:t>
    </dgm:pt>
    <dgm:pt modelId="{ED3308A3-EE65-422E-A447-1358664829AF}" type="parTrans" cxnId="{9601A1A0-F938-416F-B4E0-C13F7C51BA1D}">
      <dgm:prSet/>
      <dgm:spPr/>
      <dgm:t>
        <a:bodyPr/>
        <a:lstStyle/>
        <a:p>
          <a:endParaRPr lang="ru-RU"/>
        </a:p>
      </dgm:t>
    </dgm:pt>
    <dgm:pt modelId="{4F1FAF8B-0A69-4764-B535-29530BD4E346}" type="sibTrans" cxnId="{9601A1A0-F938-416F-B4E0-C13F7C51BA1D}">
      <dgm:prSet/>
      <dgm:spPr/>
      <dgm:t>
        <a:bodyPr/>
        <a:lstStyle/>
        <a:p>
          <a:endParaRPr lang="ru-RU"/>
        </a:p>
      </dgm:t>
    </dgm:pt>
    <dgm:pt modelId="{EFB50793-B827-4C3E-9A8E-36EBCB32F36A}">
      <dgm:prSet phldrT="[Текст]"/>
      <dgm:spPr/>
      <dgm:t>
        <a:bodyPr/>
        <a:lstStyle/>
        <a:p>
          <a:r>
            <a:rPr lang="kk-KZ" dirty="0" smtClean="0"/>
            <a:t>Экстравертті сенсорлы типтерге қарағанда олар интенсивті сезімдерді тудыратын объектіге бағытталмайды. Сондықтан сезімдер пайда болған кезде мұндай адамдарға объект құндылығын жоғалтады. Мұндай типтегі адамдар өзге адамдарға түсініксіз және сүйкімсіз болып келеді.</a:t>
          </a:r>
          <a:endParaRPr lang="ru-RU" dirty="0"/>
        </a:p>
      </dgm:t>
    </dgm:pt>
    <dgm:pt modelId="{21F87073-F15A-4DE6-B59D-DF869D12CE80}" type="parTrans" cxnId="{4CF7B1E5-0940-419C-BD07-FF38DF7D3403}">
      <dgm:prSet/>
      <dgm:spPr/>
      <dgm:t>
        <a:bodyPr/>
        <a:lstStyle/>
        <a:p>
          <a:endParaRPr lang="ru-RU"/>
        </a:p>
      </dgm:t>
    </dgm:pt>
    <dgm:pt modelId="{AD62BF72-58A0-4B9C-A39A-5731537FB8BC}" type="sibTrans" cxnId="{4CF7B1E5-0940-419C-BD07-FF38DF7D3403}">
      <dgm:prSet/>
      <dgm:spPr/>
      <dgm:t>
        <a:bodyPr/>
        <a:lstStyle/>
        <a:p>
          <a:endParaRPr lang="ru-RU"/>
        </a:p>
      </dgm:t>
    </dgm:pt>
    <dgm:pt modelId="{24B0D0DB-C119-450E-BF60-A1DD145BB595}">
      <dgm:prSet phldrT="[Текст]"/>
      <dgm:spPr/>
      <dgm:t>
        <a:bodyPr/>
        <a:lstStyle/>
        <a:p>
          <a:r>
            <a:rPr lang="ru-RU" dirty="0" err="1" smtClean="0"/>
            <a:t>Интровертті</a:t>
          </a:r>
          <a:r>
            <a:rPr lang="ru-RU" dirty="0" smtClean="0"/>
            <a:t> </a:t>
          </a:r>
          <a:r>
            <a:rPr lang="ru-RU" dirty="0" err="1" smtClean="0"/>
            <a:t>интуитивті</a:t>
          </a:r>
          <a:r>
            <a:rPr lang="ru-RU" dirty="0" smtClean="0"/>
            <a:t> тип </a:t>
          </a:r>
          <a:endParaRPr lang="ru-RU" dirty="0"/>
        </a:p>
      </dgm:t>
    </dgm:pt>
    <dgm:pt modelId="{BECCD3D7-F767-4B8A-9EAE-EEA7E0ECFD83}" type="parTrans" cxnId="{8C5BD777-A5F5-4C9F-8BCD-0E8E089AA351}">
      <dgm:prSet/>
      <dgm:spPr/>
      <dgm:t>
        <a:bodyPr/>
        <a:lstStyle/>
        <a:p>
          <a:endParaRPr lang="ru-RU"/>
        </a:p>
      </dgm:t>
    </dgm:pt>
    <dgm:pt modelId="{7733CEF3-7ACA-432A-9646-5F05829815F1}" type="sibTrans" cxnId="{8C5BD777-A5F5-4C9F-8BCD-0E8E089AA351}">
      <dgm:prSet/>
      <dgm:spPr/>
      <dgm:t>
        <a:bodyPr/>
        <a:lstStyle/>
        <a:p>
          <a:endParaRPr lang="ru-RU"/>
        </a:p>
      </dgm:t>
    </dgm:pt>
    <dgm:pt modelId="{BE6CA84D-30EF-43A3-93B5-45E0E545007D}">
      <dgm:prSet/>
      <dgm:spPr/>
      <dgm:t>
        <a:bodyPr/>
        <a:lstStyle/>
        <a:p>
          <a:r>
            <a:rPr lang="kk-KZ" smtClean="0"/>
            <a:t>К.Юнг бойынша қиялшыл және суретшілерді қалыптастырады.</a:t>
          </a:r>
          <a:endParaRPr lang="ru-RU"/>
        </a:p>
      </dgm:t>
    </dgm:pt>
    <dgm:pt modelId="{51384017-BC14-4916-B7EC-BD2E22FF619C}" type="parTrans" cxnId="{40A542EF-EDBE-44A9-80AD-0A6C2F3715C4}">
      <dgm:prSet/>
      <dgm:spPr/>
    </dgm:pt>
    <dgm:pt modelId="{BB7250B5-91C8-41B0-A3C3-1FDCC4559237}" type="sibTrans" cxnId="{40A542EF-EDBE-44A9-80AD-0A6C2F3715C4}">
      <dgm:prSet/>
      <dgm:spPr/>
    </dgm:pt>
    <dgm:pt modelId="{CD5BF7E6-D196-4EE5-9DC2-4AB41E13C8CF}" type="pres">
      <dgm:prSet presAssocID="{408468CE-F7E3-40A0-A407-53926E366806}" presName="Name0" presStyleCnt="0">
        <dgm:presLayoutVars>
          <dgm:dir/>
          <dgm:animLvl val="lvl"/>
          <dgm:resizeHandles val="exact"/>
        </dgm:presLayoutVars>
      </dgm:prSet>
      <dgm:spPr/>
    </dgm:pt>
    <dgm:pt modelId="{BC5DB441-0F45-442E-A81E-5F0A303BFE80}" type="pres">
      <dgm:prSet presAssocID="{128452BB-635D-49DD-AFC4-FD226852B7CE}" presName="composite" presStyleCnt="0"/>
      <dgm:spPr/>
    </dgm:pt>
    <dgm:pt modelId="{CCE15A87-3600-43D0-A81C-5350C39AC63B}" type="pres">
      <dgm:prSet presAssocID="{128452BB-635D-49DD-AFC4-FD226852B7CE}" presName="parTx" presStyleLbl="alignNode1" presStyleIdx="0" presStyleCnt="4">
        <dgm:presLayoutVars>
          <dgm:chMax val="0"/>
          <dgm:chPref val="0"/>
          <dgm:bulletEnabled val="1"/>
        </dgm:presLayoutVars>
      </dgm:prSet>
      <dgm:spPr/>
      <dgm:t>
        <a:bodyPr/>
        <a:lstStyle/>
        <a:p>
          <a:endParaRPr lang="ru-RU"/>
        </a:p>
      </dgm:t>
    </dgm:pt>
    <dgm:pt modelId="{1A6AAEEB-F693-43F9-B132-2448ADF9DF54}" type="pres">
      <dgm:prSet presAssocID="{128452BB-635D-49DD-AFC4-FD226852B7CE}" presName="desTx" presStyleLbl="alignAccFollowNode1" presStyleIdx="0" presStyleCnt="4">
        <dgm:presLayoutVars>
          <dgm:bulletEnabled val="1"/>
        </dgm:presLayoutVars>
      </dgm:prSet>
      <dgm:spPr/>
      <dgm:t>
        <a:bodyPr/>
        <a:lstStyle/>
        <a:p>
          <a:endParaRPr lang="ru-RU"/>
        </a:p>
      </dgm:t>
    </dgm:pt>
    <dgm:pt modelId="{D167B6BC-9471-428F-9D0F-6F7D7E0719DF}" type="pres">
      <dgm:prSet presAssocID="{755AE795-A7FF-4E40-9ADB-46F183AF5CE0}" presName="space" presStyleCnt="0"/>
      <dgm:spPr/>
    </dgm:pt>
    <dgm:pt modelId="{55AC40CD-C2A7-4594-B6EB-BF093AFC5A38}" type="pres">
      <dgm:prSet presAssocID="{4374B41D-D735-4DC0-AD40-F550D68F4F8D}" presName="composite" presStyleCnt="0"/>
      <dgm:spPr/>
    </dgm:pt>
    <dgm:pt modelId="{CFAC57A6-895C-44D4-B6EA-DFC4319681A8}" type="pres">
      <dgm:prSet presAssocID="{4374B41D-D735-4DC0-AD40-F550D68F4F8D}" presName="parTx" presStyleLbl="alignNode1" presStyleIdx="1" presStyleCnt="4">
        <dgm:presLayoutVars>
          <dgm:chMax val="0"/>
          <dgm:chPref val="0"/>
          <dgm:bulletEnabled val="1"/>
        </dgm:presLayoutVars>
      </dgm:prSet>
      <dgm:spPr/>
      <dgm:t>
        <a:bodyPr/>
        <a:lstStyle/>
        <a:p>
          <a:endParaRPr lang="ru-RU"/>
        </a:p>
      </dgm:t>
    </dgm:pt>
    <dgm:pt modelId="{67816D6B-8DC3-4D20-BD33-0A4AC9D1E638}" type="pres">
      <dgm:prSet presAssocID="{4374B41D-D735-4DC0-AD40-F550D68F4F8D}" presName="desTx" presStyleLbl="alignAccFollowNode1" presStyleIdx="1" presStyleCnt="4">
        <dgm:presLayoutVars>
          <dgm:bulletEnabled val="1"/>
        </dgm:presLayoutVars>
      </dgm:prSet>
      <dgm:spPr/>
      <dgm:t>
        <a:bodyPr/>
        <a:lstStyle/>
        <a:p>
          <a:endParaRPr lang="ru-RU"/>
        </a:p>
      </dgm:t>
    </dgm:pt>
    <dgm:pt modelId="{0F8F2CBF-FAFA-4F6E-BE54-D9A0A44A7B91}" type="pres">
      <dgm:prSet presAssocID="{322A9837-4729-4F09-8FF8-78F95AA4F130}" presName="space" presStyleCnt="0"/>
      <dgm:spPr/>
    </dgm:pt>
    <dgm:pt modelId="{781BE9BA-78C2-4107-B363-41D0B3C56F4B}" type="pres">
      <dgm:prSet presAssocID="{9E27CE22-BE43-435C-B22F-83864AE3BF88}" presName="composite" presStyleCnt="0"/>
      <dgm:spPr/>
    </dgm:pt>
    <dgm:pt modelId="{6247A4CE-F9FB-4D6A-9261-8E40FCA32601}" type="pres">
      <dgm:prSet presAssocID="{9E27CE22-BE43-435C-B22F-83864AE3BF88}" presName="parTx" presStyleLbl="alignNode1" presStyleIdx="2" presStyleCnt="4">
        <dgm:presLayoutVars>
          <dgm:chMax val="0"/>
          <dgm:chPref val="0"/>
          <dgm:bulletEnabled val="1"/>
        </dgm:presLayoutVars>
      </dgm:prSet>
      <dgm:spPr/>
      <dgm:t>
        <a:bodyPr/>
        <a:lstStyle/>
        <a:p>
          <a:endParaRPr lang="ru-RU"/>
        </a:p>
      </dgm:t>
    </dgm:pt>
    <dgm:pt modelId="{7A0F9DE0-B3B1-45A9-90E1-A6A741BD9867}" type="pres">
      <dgm:prSet presAssocID="{9E27CE22-BE43-435C-B22F-83864AE3BF88}" presName="desTx" presStyleLbl="alignAccFollowNode1" presStyleIdx="2" presStyleCnt="4">
        <dgm:presLayoutVars>
          <dgm:bulletEnabled val="1"/>
        </dgm:presLayoutVars>
      </dgm:prSet>
      <dgm:spPr/>
      <dgm:t>
        <a:bodyPr/>
        <a:lstStyle/>
        <a:p>
          <a:endParaRPr lang="ru-RU"/>
        </a:p>
      </dgm:t>
    </dgm:pt>
    <dgm:pt modelId="{E095B93E-A8BF-453E-8507-19726C2DB160}" type="pres">
      <dgm:prSet presAssocID="{4F1FAF8B-0A69-4764-B535-29530BD4E346}" presName="space" presStyleCnt="0"/>
      <dgm:spPr/>
    </dgm:pt>
    <dgm:pt modelId="{C0DC1801-E049-484E-AB14-876E6BF3E3B8}" type="pres">
      <dgm:prSet presAssocID="{24B0D0DB-C119-450E-BF60-A1DD145BB595}" presName="composite" presStyleCnt="0"/>
      <dgm:spPr/>
    </dgm:pt>
    <dgm:pt modelId="{D73D9C55-69B5-4463-AE66-EDE67F131555}" type="pres">
      <dgm:prSet presAssocID="{24B0D0DB-C119-450E-BF60-A1DD145BB595}" presName="parTx" presStyleLbl="alignNode1" presStyleIdx="3" presStyleCnt="4">
        <dgm:presLayoutVars>
          <dgm:chMax val="0"/>
          <dgm:chPref val="0"/>
          <dgm:bulletEnabled val="1"/>
        </dgm:presLayoutVars>
      </dgm:prSet>
      <dgm:spPr/>
      <dgm:t>
        <a:bodyPr/>
        <a:lstStyle/>
        <a:p>
          <a:endParaRPr lang="ru-RU"/>
        </a:p>
      </dgm:t>
    </dgm:pt>
    <dgm:pt modelId="{A3C99C99-2FC5-4710-8C9B-D569EDFBEB83}" type="pres">
      <dgm:prSet presAssocID="{24B0D0DB-C119-450E-BF60-A1DD145BB595}" presName="desTx" presStyleLbl="alignAccFollowNode1" presStyleIdx="3" presStyleCnt="4">
        <dgm:presLayoutVars>
          <dgm:bulletEnabled val="1"/>
        </dgm:presLayoutVars>
      </dgm:prSet>
      <dgm:spPr/>
    </dgm:pt>
  </dgm:ptLst>
  <dgm:cxnLst>
    <dgm:cxn modelId="{AE849197-1EFA-44B2-80C0-5C4CD7648901}" type="presOf" srcId="{4374B41D-D735-4DC0-AD40-F550D68F4F8D}" destId="{CFAC57A6-895C-44D4-B6EA-DFC4319681A8}" srcOrd="0" destOrd="0" presId="urn:microsoft.com/office/officeart/2005/8/layout/hList1"/>
    <dgm:cxn modelId="{49EE045D-4EA6-4C1F-A2A1-F1C3CCFC7FAD}" type="presOf" srcId="{128452BB-635D-49DD-AFC4-FD226852B7CE}" destId="{CCE15A87-3600-43D0-A81C-5350C39AC63B}" srcOrd="0" destOrd="0" presId="urn:microsoft.com/office/officeart/2005/8/layout/hList1"/>
    <dgm:cxn modelId="{DC03837D-C38E-4750-B716-E937718B0F7C}" srcId="{408468CE-F7E3-40A0-A407-53926E366806}" destId="{128452BB-635D-49DD-AFC4-FD226852B7CE}" srcOrd="0" destOrd="0" parTransId="{5F7D45A1-A71A-43A7-8FD7-8C20EB1B11D7}" sibTransId="{755AE795-A7FF-4E40-9ADB-46F183AF5CE0}"/>
    <dgm:cxn modelId="{8C5BD777-A5F5-4C9F-8BCD-0E8E089AA351}" srcId="{408468CE-F7E3-40A0-A407-53926E366806}" destId="{24B0D0DB-C119-450E-BF60-A1DD145BB595}" srcOrd="3" destOrd="0" parTransId="{BECCD3D7-F767-4B8A-9EAE-EEA7E0ECFD83}" sibTransId="{7733CEF3-7ACA-432A-9646-5F05829815F1}"/>
    <dgm:cxn modelId="{9601A1A0-F938-416F-B4E0-C13F7C51BA1D}" srcId="{408468CE-F7E3-40A0-A407-53926E366806}" destId="{9E27CE22-BE43-435C-B22F-83864AE3BF88}" srcOrd="2" destOrd="0" parTransId="{ED3308A3-EE65-422E-A447-1358664829AF}" sibTransId="{4F1FAF8B-0A69-4764-B535-29530BD4E346}"/>
    <dgm:cxn modelId="{B243B9F8-8C3C-4715-B2E0-0CD0ACD7C525}" srcId="{408468CE-F7E3-40A0-A407-53926E366806}" destId="{4374B41D-D735-4DC0-AD40-F550D68F4F8D}" srcOrd="1" destOrd="0" parTransId="{668C3A36-63E0-42AF-8C13-6F31CB0D487D}" sibTransId="{322A9837-4729-4F09-8FF8-78F95AA4F130}"/>
    <dgm:cxn modelId="{25759274-63F8-49A4-8BE8-A39792BB1250}" type="presOf" srcId="{9E27CE22-BE43-435C-B22F-83864AE3BF88}" destId="{6247A4CE-F9FB-4D6A-9261-8E40FCA32601}" srcOrd="0" destOrd="0" presId="urn:microsoft.com/office/officeart/2005/8/layout/hList1"/>
    <dgm:cxn modelId="{40A542EF-EDBE-44A9-80AD-0A6C2F3715C4}" srcId="{24B0D0DB-C119-450E-BF60-A1DD145BB595}" destId="{BE6CA84D-30EF-43A3-93B5-45E0E545007D}" srcOrd="0" destOrd="0" parTransId="{51384017-BC14-4916-B7EC-BD2E22FF619C}" sibTransId="{BB7250B5-91C8-41B0-A3C3-1FDCC4559237}"/>
    <dgm:cxn modelId="{56A651CE-52BF-41DF-B87B-571AB8969E70}" type="presOf" srcId="{86BC628B-823C-4D33-A0C4-1E09623A87E1}" destId="{1A6AAEEB-F693-43F9-B132-2448ADF9DF54}" srcOrd="0" destOrd="0" presId="urn:microsoft.com/office/officeart/2005/8/layout/hList1"/>
    <dgm:cxn modelId="{1C5A93CC-7779-437E-9B02-E6C719DD96C7}" type="presOf" srcId="{EFB50793-B827-4C3E-9A8E-36EBCB32F36A}" destId="{7A0F9DE0-B3B1-45A9-90E1-A6A741BD9867}" srcOrd="0" destOrd="0" presId="urn:microsoft.com/office/officeart/2005/8/layout/hList1"/>
    <dgm:cxn modelId="{718338F7-72E6-4EA8-B8E3-8AE705A8844C}" srcId="{4374B41D-D735-4DC0-AD40-F550D68F4F8D}" destId="{D640D1F2-CF3E-4C83-84D0-B2A28AE1BA12}" srcOrd="0" destOrd="0" parTransId="{F849DF5D-1591-4F81-AB89-C245AF7EC8EE}" sibTransId="{310BCD33-BB71-4217-A6C1-A8CEE5F884AB}"/>
    <dgm:cxn modelId="{4CF7B1E5-0940-419C-BD07-FF38DF7D3403}" srcId="{9E27CE22-BE43-435C-B22F-83864AE3BF88}" destId="{EFB50793-B827-4C3E-9A8E-36EBCB32F36A}" srcOrd="0" destOrd="0" parTransId="{21F87073-F15A-4DE6-B59D-DF869D12CE80}" sibTransId="{AD62BF72-58A0-4B9C-A39A-5731537FB8BC}"/>
    <dgm:cxn modelId="{343AA391-F397-4E2F-B449-D2083EFBE1DD}" srcId="{128452BB-635D-49DD-AFC4-FD226852B7CE}" destId="{86BC628B-823C-4D33-A0C4-1E09623A87E1}" srcOrd="0" destOrd="0" parTransId="{1037706C-1757-4806-B609-A2B517D0723A}" sibTransId="{CA592E7D-A793-4F3A-A124-9AA4A2913D62}"/>
    <dgm:cxn modelId="{E9BB18E9-40D2-46F5-9594-CBA5FE1BAF71}" type="presOf" srcId="{BE6CA84D-30EF-43A3-93B5-45E0E545007D}" destId="{A3C99C99-2FC5-4710-8C9B-D569EDFBEB83}" srcOrd="0" destOrd="0" presId="urn:microsoft.com/office/officeart/2005/8/layout/hList1"/>
    <dgm:cxn modelId="{B7722654-A52B-4030-9E83-10557810CEE6}" type="presOf" srcId="{24B0D0DB-C119-450E-BF60-A1DD145BB595}" destId="{D73D9C55-69B5-4463-AE66-EDE67F131555}" srcOrd="0" destOrd="0" presId="urn:microsoft.com/office/officeart/2005/8/layout/hList1"/>
    <dgm:cxn modelId="{6F104AD4-A375-41C2-935C-A359BAE25E94}" type="presOf" srcId="{D640D1F2-CF3E-4C83-84D0-B2A28AE1BA12}" destId="{67816D6B-8DC3-4D20-BD33-0A4AC9D1E638}" srcOrd="0" destOrd="0" presId="urn:microsoft.com/office/officeart/2005/8/layout/hList1"/>
    <dgm:cxn modelId="{735750D8-E381-45BE-8E48-BAE80C7FBB45}" type="presOf" srcId="{408468CE-F7E3-40A0-A407-53926E366806}" destId="{CD5BF7E6-D196-4EE5-9DC2-4AB41E13C8CF}" srcOrd="0" destOrd="0" presId="urn:microsoft.com/office/officeart/2005/8/layout/hList1"/>
    <dgm:cxn modelId="{3DBC7CD8-A6C6-4756-8D80-6B1DCE7F1E4C}" type="presParOf" srcId="{CD5BF7E6-D196-4EE5-9DC2-4AB41E13C8CF}" destId="{BC5DB441-0F45-442E-A81E-5F0A303BFE80}" srcOrd="0" destOrd="0" presId="urn:microsoft.com/office/officeart/2005/8/layout/hList1"/>
    <dgm:cxn modelId="{2ADF3A5E-7B61-458C-8DE0-06BB7A83BBF4}" type="presParOf" srcId="{BC5DB441-0F45-442E-A81E-5F0A303BFE80}" destId="{CCE15A87-3600-43D0-A81C-5350C39AC63B}" srcOrd="0" destOrd="0" presId="urn:microsoft.com/office/officeart/2005/8/layout/hList1"/>
    <dgm:cxn modelId="{15822E89-51CB-4C4F-9D3B-6FA495E258AE}" type="presParOf" srcId="{BC5DB441-0F45-442E-A81E-5F0A303BFE80}" destId="{1A6AAEEB-F693-43F9-B132-2448ADF9DF54}" srcOrd="1" destOrd="0" presId="urn:microsoft.com/office/officeart/2005/8/layout/hList1"/>
    <dgm:cxn modelId="{C2DA38DD-F1AC-4AAF-97B1-B3BE8564F45A}" type="presParOf" srcId="{CD5BF7E6-D196-4EE5-9DC2-4AB41E13C8CF}" destId="{D167B6BC-9471-428F-9D0F-6F7D7E0719DF}" srcOrd="1" destOrd="0" presId="urn:microsoft.com/office/officeart/2005/8/layout/hList1"/>
    <dgm:cxn modelId="{03F8118C-BE6F-45FE-9D38-EEAB267EC9EC}" type="presParOf" srcId="{CD5BF7E6-D196-4EE5-9DC2-4AB41E13C8CF}" destId="{55AC40CD-C2A7-4594-B6EB-BF093AFC5A38}" srcOrd="2" destOrd="0" presId="urn:microsoft.com/office/officeart/2005/8/layout/hList1"/>
    <dgm:cxn modelId="{2B58DA8E-65B4-4A62-9FB7-BAFCB3BD51A2}" type="presParOf" srcId="{55AC40CD-C2A7-4594-B6EB-BF093AFC5A38}" destId="{CFAC57A6-895C-44D4-B6EA-DFC4319681A8}" srcOrd="0" destOrd="0" presId="urn:microsoft.com/office/officeart/2005/8/layout/hList1"/>
    <dgm:cxn modelId="{79F97B03-A57F-41BB-AC50-0F3628F94CEE}" type="presParOf" srcId="{55AC40CD-C2A7-4594-B6EB-BF093AFC5A38}" destId="{67816D6B-8DC3-4D20-BD33-0A4AC9D1E638}" srcOrd="1" destOrd="0" presId="urn:microsoft.com/office/officeart/2005/8/layout/hList1"/>
    <dgm:cxn modelId="{99E2A18E-ACDA-4247-86C4-FD79E5A85BF8}" type="presParOf" srcId="{CD5BF7E6-D196-4EE5-9DC2-4AB41E13C8CF}" destId="{0F8F2CBF-FAFA-4F6E-BE54-D9A0A44A7B91}" srcOrd="3" destOrd="0" presId="urn:microsoft.com/office/officeart/2005/8/layout/hList1"/>
    <dgm:cxn modelId="{83CBC8A9-E0CF-4D31-BC4A-7B4A94EEAEEC}" type="presParOf" srcId="{CD5BF7E6-D196-4EE5-9DC2-4AB41E13C8CF}" destId="{781BE9BA-78C2-4107-B363-41D0B3C56F4B}" srcOrd="4" destOrd="0" presId="urn:microsoft.com/office/officeart/2005/8/layout/hList1"/>
    <dgm:cxn modelId="{E73766B5-486B-4A2A-9DA7-8EDCEF0C9A61}" type="presParOf" srcId="{781BE9BA-78C2-4107-B363-41D0B3C56F4B}" destId="{6247A4CE-F9FB-4D6A-9261-8E40FCA32601}" srcOrd="0" destOrd="0" presId="urn:microsoft.com/office/officeart/2005/8/layout/hList1"/>
    <dgm:cxn modelId="{9A081DBD-1F09-4E38-A169-35A6D2B4868F}" type="presParOf" srcId="{781BE9BA-78C2-4107-B363-41D0B3C56F4B}" destId="{7A0F9DE0-B3B1-45A9-90E1-A6A741BD9867}" srcOrd="1" destOrd="0" presId="urn:microsoft.com/office/officeart/2005/8/layout/hList1"/>
    <dgm:cxn modelId="{1F2691B4-11B7-473A-A64C-5EA1E5A859F2}" type="presParOf" srcId="{CD5BF7E6-D196-4EE5-9DC2-4AB41E13C8CF}" destId="{E095B93E-A8BF-453E-8507-19726C2DB160}" srcOrd="5" destOrd="0" presId="urn:microsoft.com/office/officeart/2005/8/layout/hList1"/>
    <dgm:cxn modelId="{DC1949B9-0EAF-4726-A5BD-5BDF22DF6416}" type="presParOf" srcId="{CD5BF7E6-D196-4EE5-9DC2-4AB41E13C8CF}" destId="{C0DC1801-E049-484E-AB14-876E6BF3E3B8}" srcOrd="6" destOrd="0" presId="urn:microsoft.com/office/officeart/2005/8/layout/hList1"/>
    <dgm:cxn modelId="{04279B3F-6216-4A43-BCC9-C65D91120CF8}" type="presParOf" srcId="{C0DC1801-E049-484E-AB14-876E6BF3E3B8}" destId="{D73D9C55-69B5-4463-AE66-EDE67F131555}" srcOrd="0" destOrd="0" presId="urn:microsoft.com/office/officeart/2005/8/layout/hList1"/>
    <dgm:cxn modelId="{78EAEC76-B791-4D86-8CB9-089AB309C821}" type="presParOf" srcId="{C0DC1801-E049-484E-AB14-876E6BF3E3B8}" destId="{A3C99C99-2FC5-4710-8C9B-D569EDFBEB83}"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25BE79-A128-431B-9854-B31A952EDA76}">
      <dsp:nvSpPr>
        <dsp:cNvPr id="0" name=""/>
        <dsp:cNvSpPr/>
      </dsp:nvSpPr>
      <dsp:spPr>
        <a:xfrm>
          <a:off x="122300" y="7511"/>
          <a:ext cx="10702108" cy="4577463"/>
        </a:xfrm>
        <a:prstGeom prst="roundRect">
          <a:avLst>
            <a:gd name="adj" fmla="val 10000"/>
          </a:avLst>
        </a:prstGeom>
        <a:solidFill>
          <a:schemeClr val="accent1">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4E359D-83DD-4489-8E15-DA305AA128A6}">
      <dsp:nvSpPr>
        <dsp:cNvPr id="0" name=""/>
        <dsp:cNvSpPr/>
      </dsp:nvSpPr>
      <dsp:spPr>
        <a:xfrm>
          <a:off x="923255" y="768419"/>
          <a:ext cx="10702108" cy="4577463"/>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kk-KZ" sz="2400" kern="1200" dirty="0" smtClean="0"/>
            <a:t>	Мінез туралы теорияға зор үлес қосқан ғалымдардың бірі Карл Юнг. К. Юнг психологиялық өзгешіліктерден қорытынды жасай отырып, адамдарды типтерге бөлген болатын, бірақ ол тума беріледі деп санаған.</a:t>
          </a:r>
          <a:endParaRPr lang="ru-RU" sz="2400" kern="1200" dirty="0" smtClean="0"/>
        </a:p>
        <a:p>
          <a:pPr lvl="0" algn="just" defTabSz="1066800">
            <a:lnSpc>
              <a:spcPct val="90000"/>
            </a:lnSpc>
            <a:spcBef>
              <a:spcPct val="0"/>
            </a:spcBef>
            <a:spcAft>
              <a:spcPct val="35000"/>
            </a:spcAft>
          </a:pPr>
          <a:r>
            <a:rPr lang="kk-KZ" sz="2400" kern="1200" dirty="0" smtClean="0"/>
            <a:t>	К. Юнг жалпы 2 типті бөлді – </a:t>
          </a:r>
          <a:r>
            <a:rPr lang="kk-KZ" sz="2400" b="1" kern="1200" dirty="0" smtClean="0"/>
            <a:t>экстравертті</a:t>
          </a:r>
          <a:r>
            <a:rPr lang="kk-KZ" sz="2400" kern="1200" dirty="0" smtClean="0"/>
            <a:t> және </a:t>
          </a:r>
          <a:r>
            <a:rPr lang="kk-KZ" sz="2400" b="1" kern="1200" dirty="0" smtClean="0"/>
            <a:t>интровертті. </a:t>
          </a:r>
          <a:r>
            <a:rPr lang="kk-KZ" sz="2400" kern="1200" dirty="0" smtClean="0"/>
            <a:t>Экстраверттер үшін объектіге бағытталғандық тән, сондықтан басқа адамдардың пікірлері жалпы қабылданған нормалар, объективті жағдайлар үлкен дәрежеде анықталады. Интровертте субъект құндылығы, объект құндылығынан қарағанда әлдеқайда жоғары.</a:t>
          </a:r>
          <a:endParaRPr lang="ru-RU" sz="2400" kern="1200" dirty="0">
            <a:latin typeface="Arial" panose="020B0604020202020204" pitchFamily="34" charset="0"/>
            <a:cs typeface="Arial" panose="020B0604020202020204" pitchFamily="34" charset="0"/>
          </a:endParaRPr>
        </a:p>
      </dsp:txBody>
      <dsp:txXfrm>
        <a:off x="923255" y="768419"/>
        <a:ext cx="10702108" cy="457746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150FF2-FAD1-4D8F-A6C2-9E3D0355A970}">
      <dsp:nvSpPr>
        <dsp:cNvPr id="0" name=""/>
        <dsp:cNvSpPr/>
      </dsp:nvSpPr>
      <dsp:spPr>
        <a:xfrm>
          <a:off x="1875593" y="180"/>
          <a:ext cx="3245045" cy="6517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ru-RU" sz="3000" kern="1200" dirty="0" err="1" smtClean="0"/>
            <a:t>экставертті-ойшыл</a:t>
          </a:r>
          <a:endParaRPr lang="ru-RU" sz="3000" kern="1200" dirty="0"/>
        </a:p>
      </dsp:txBody>
      <dsp:txXfrm>
        <a:off x="1875593" y="180"/>
        <a:ext cx="3245045" cy="651777"/>
      </dsp:txXfrm>
    </dsp:sp>
    <dsp:sp modelId="{CA143D29-297D-4082-A2DF-5B556214132C}">
      <dsp:nvSpPr>
        <dsp:cNvPr id="0" name=""/>
        <dsp:cNvSpPr/>
      </dsp:nvSpPr>
      <dsp:spPr>
        <a:xfrm rot="5400000">
          <a:off x="3441085" y="708989"/>
          <a:ext cx="114061" cy="11406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19FF1F-6E55-4288-9E55-E04D09D38E40}">
      <dsp:nvSpPr>
        <dsp:cNvPr id="0" name=""/>
        <dsp:cNvSpPr/>
      </dsp:nvSpPr>
      <dsp:spPr>
        <a:xfrm>
          <a:off x="1875593" y="880080"/>
          <a:ext cx="3245045" cy="65177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ru-RU" sz="2100" kern="1200" dirty="0" err="1" smtClean="0"/>
            <a:t>экстравертті-эмоционалды</a:t>
          </a:r>
          <a:endParaRPr lang="ru-RU" sz="2100" kern="1200" dirty="0"/>
        </a:p>
      </dsp:txBody>
      <dsp:txXfrm>
        <a:off x="1875593" y="880080"/>
        <a:ext cx="3245045" cy="651777"/>
      </dsp:txXfrm>
    </dsp:sp>
    <dsp:sp modelId="{EE40C677-FD4E-4742-993F-82271ACDD3D7}">
      <dsp:nvSpPr>
        <dsp:cNvPr id="0" name=""/>
        <dsp:cNvSpPr/>
      </dsp:nvSpPr>
      <dsp:spPr>
        <a:xfrm rot="5400000">
          <a:off x="3441085" y="1588889"/>
          <a:ext cx="114061" cy="11406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ACC5A9-F074-49B9-99CF-A751912A8518}">
      <dsp:nvSpPr>
        <dsp:cNvPr id="0" name=""/>
        <dsp:cNvSpPr/>
      </dsp:nvSpPr>
      <dsp:spPr>
        <a:xfrm>
          <a:off x="1908847" y="1759981"/>
          <a:ext cx="3178538" cy="65177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ru-RU" sz="2100" kern="1200" dirty="0" err="1" smtClean="0"/>
            <a:t>экстарвертті</a:t>
          </a:r>
          <a:r>
            <a:rPr lang="ru-RU" sz="2100" kern="1200" dirty="0" smtClean="0"/>
            <a:t> </a:t>
          </a:r>
          <a:r>
            <a:rPr lang="ru-RU" sz="2100" kern="1200" dirty="0" err="1" smtClean="0"/>
            <a:t>сенсорлы</a:t>
          </a:r>
          <a:endParaRPr lang="ru-RU" sz="2100" kern="1200" dirty="0" smtClean="0"/>
        </a:p>
      </dsp:txBody>
      <dsp:txXfrm>
        <a:off x="1908847" y="1759981"/>
        <a:ext cx="3178538" cy="651777"/>
      </dsp:txXfrm>
    </dsp:sp>
    <dsp:sp modelId="{9C7E4202-915A-4352-9148-D645CD7CB768}">
      <dsp:nvSpPr>
        <dsp:cNvPr id="0" name=""/>
        <dsp:cNvSpPr/>
      </dsp:nvSpPr>
      <dsp:spPr>
        <a:xfrm rot="5400000">
          <a:off x="3441085" y="2468789"/>
          <a:ext cx="114061" cy="11406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AB62CC-1ECD-481D-876E-ADAC930FE283}">
      <dsp:nvSpPr>
        <dsp:cNvPr id="0" name=""/>
        <dsp:cNvSpPr/>
      </dsp:nvSpPr>
      <dsp:spPr>
        <a:xfrm>
          <a:off x="1875593" y="2639881"/>
          <a:ext cx="3245045" cy="65177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ru-RU" sz="2100" kern="1200" dirty="0" err="1" smtClean="0"/>
            <a:t>экставертті</a:t>
          </a:r>
          <a:r>
            <a:rPr lang="ru-RU" sz="2100" kern="1200" dirty="0" smtClean="0"/>
            <a:t> </a:t>
          </a:r>
          <a:r>
            <a:rPr lang="ru-RU" sz="2100" kern="1200" dirty="0" err="1" smtClean="0"/>
            <a:t>интуитвті</a:t>
          </a:r>
          <a:endParaRPr lang="ru-RU" sz="2100" kern="1200" dirty="0" smtClean="0"/>
        </a:p>
      </dsp:txBody>
      <dsp:txXfrm>
        <a:off x="1875593" y="2639881"/>
        <a:ext cx="3245045" cy="651777"/>
      </dsp:txXfrm>
    </dsp:sp>
    <dsp:sp modelId="{5D834A4B-FA7F-4773-A81F-350A32D303A8}">
      <dsp:nvSpPr>
        <dsp:cNvPr id="0" name=""/>
        <dsp:cNvSpPr/>
      </dsp:nvSpPr>
      <dsp:spPr>
        <a:xfrm>
          <a:off x="5485634" y="180"/>
          <a:ext cx="3761201" cy="6517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ru-RU" sz="3000" kern="1200" dirty="0" err="1" smtClean="0"/>
            <a:t>интровертті</a:t>
          </a:r>
          <a:r>
            <a:rPr lang="ru-RU" sz="3000" kern="1200" dirty="0" smtClean="0"/>
            <a:t> </a:t>
          </a:r>
          <a:r>
            <a:rPr lang="ru-RU" sz="3000" kern="1200" dirty="0" err="1" smtClean="0"/>
            <a:t>ойшыл</a:t>
          </a:r>
          <a:endParaRPr lang="ru-RU" sz="3000" kern="1200" dirty="0"/>
        </a:p>
      </dsp:txBody>
      <dsp:txXfrm>
        <a:off x="5485634" y="180"/>
        <a:ext cx="3761201" cy="651777"/>
      </dsp:txXfrm>
    </dsp:sp>
    <dsp:sp modelId="{BA915F22-87E3-4615-B63E-05BAEE7C5A97}">
      <dsp:nvSpPr>
        <dsp:cNvPr id="0" name=""/>
        <dsp:cNvSpPr/>
      </dsp:nvSpPr>
      <dsp:spPr>
        <a:xfrm rot="5400000">
          <a:off x="7309205" y="708989"/>
          <a:ext cx="114061" cy="11406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9276AB-097C-414D-A333-538966DEFC9F}">
      <dsp:nvSpPr>
        <dsp:cNvPr id="0" name=""/>
        <dsp:cNvSpPr/>
      </dsp:nvSpPr>
      <dsp:spPr>
        <a:xfrm>
          <a:off x="5521964" y="880080"/>
          <a:ext cx="3688541" cy="65177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ru-RU" sz="2100" kern="1200" dirty="0" err="1" smtClean="0"/>
            <a:t>интровертті</a:t>
          </a:r>
          <a:r>
            <a:rPr lang="ru-RU" sz="2100" kern="1200" dirty="0" smtClean="0"/>
            <a:t> </a:t>
          </a:r>
          <a:r>
            <a:rPr lang="ru-RU" sz="2100" kern="1200" dirty="0" err="1" smtClean="0"/>
            <a:t>эмоционалды</a:t>
          </a:r>
          <a:endParaRPr lang="ru-RU" sz="2100" kern="1200" dirty="0"/>
        </a:p>
      </dsp:txBody>
      <dsp:txXfrm>
        <a:off x="5521964" y="880080"/>
        <a:ext cx="3688541" cy="651777"/>
      </dsp:txXfrm>
    </dsp:sp>
    <dsp:sp modelId="{1BF5162E-058B-489A-A4CB-6F9C423F1D9C}">
      <dsp:nvSpPr>
        <dsp:cNvPr id="0" name=""/>
        <dsp:cNvSpPr/>
      </dsp:nvSpPr>
      <dsp:spPr>
        <a:xfrm rot="5400000">
          <a:off x="7309205" y="1588889"/>
          <a:ext cx="114061" cy="11406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8307D2-E3A8-4E0B-8681-C09A0E89888F}">
      <dsp:nvSpPr>
        <dsp:cNvPr id="0" name=""/>
        <dsp:cNvSpPr/>
      </dsp:nvSpPr>
      <dsp:spPr>
        <a:xfrm>
          <a:off x="5521964" y="1759981"/>
          <a:ext cx="3688541" cy="65177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ru-RU" sz="2100" kern="1200" dirty="0" err="1" smtClean="0"/>
            <a:t>интровертті</a:t>
          </a:r>
          <a:r>
            <a:rPr lang="ru-RU" sz="2100" kern="1200" dirty="0" smtClean="0"/>
            <a:t> </a:t>
          </a:r>
          <a:r>
            <a:rPr lang="ru-RU" sz="2100" kern="1200" dirty="0" err="1" smtClean="0"/>
            <a:t>сенсорлы</a:t>
          </a:r>
          <a:r>
            <a:rPr lang="ru-RU" sz="2100" kern="1200" dirty="0" smtClean="0"/>
            <a:t> </a:t>
          </a:r>
          <a:endParaRPr lang="ru-RU" sz="2100" kern="1200" dirty="0"/>
        </a:p>
      </dsp:txBody>
      <dsp:txXfrm>
        <a:off x="5521964" y="1759981"/>
        <a:ext cx="3688541" cy="651777"/>
      </dsp:txXfrm>
    </dsp:sp>
    <dsp:sp modelId="{FA58364C-08DA-406A-A2A7-0AF325377E7D}">
      <dsp:nvSpPr>
        <dsp:cNvPr id="0" name=""/>
        <dsp:cNvSpPr/>
      </dsp:nvSpPr>
      <dsp:spPr>
        <a:xfrm rot="5400000">
          <a:off x="7309205" y="2468789"/>
          <a:ext cx="114061" cy="11406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E67C8C-DA9A-4403-9B9E-509FFE256281}">
      <dsp:nvSpPr>
        <dsp:cNvPr id="0" name=""/>
        <dsp:cNvSpPr/>
      </dsp:nvSpPr>
      <dsp:spPr>
        <a:xfrm>
          <a:off x="5505344" y="2639881"/>
          <a:ext cx="3721782" cy="65177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ru-RU" sz="2100" kern="1200" dirty="0" err="1" smtClean="0"/>
            <a:t>интровертті</a:t>
          </a:r>
          <a:r>
            <a:rPr lang="ru-RU" sz="2100" kern="1200" dirty="0" smtClean="0"/>
            <a:t> </a:t>
          </a:r>
          <a:r>
            <a:rPr lang="ru-RU" sz="2100" kern="1200" dirty="0" err="1" smtClean="0"/>
            <a:t>эмоционалды</a:t>
          </a:r>
          <a:endParaRPr lang="ru-RU" sz="2100" kern="1200" dirty="0"/>
        </a:p>
      </dsp:txBody>
      <dsp:txXfrm>
        <a:off x="5505344" y="2639881"/>
        <a:ext cx="3721782" cy="65177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49EAB0-A2C1-40DF-979A-FF0EF238C39B}">
      <dsp:nvSpPr>
        <dsp:cNvPr id="0" name=""/>
        <dsp:cNvSpPr/>
      </dsp:nvSpPr>
      <dsp:spPr>
        <a:xfrm rot="5400000">
          <a:off x="-360910" y="431464"/>
          <a:ext cx="2406068" cy="168424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ru-RU" sz="1700" kern="1200" dirty="0" err="1" smtClean="0"/>
            <a:t>Экстарвертті</a:t>
          </a:r>
          <a:r>
            <a:rPr lang="ru-RU" sz="1700" kern="1200" dirty="0" smtClean="0"/>
            <a:t> </a:t>
          </a:r>
          <a:r>
            <a:rPr lang="ru-RU" sz="1700" kern="1200" dirty="0" err="1" smtClean="0"/>
            <a:t>ойшыл</a:t>
          </a:r>
          <a:r>
            <a:rPr lang="ru-RU" sz="1700" kern="1200" dirty="0" smtClean="0"/>
            <a:t> тип </a:t>
          </a:r>
          <a:endParaRPr lang="ru-RU" sz="1700" kern="1200" dirty="0"/>
        </a:p>
      </dsp:txBody>
      <dsp:txXfrm rot="5400000">
        <a:off x="-360910" y="431464"/>
        <a:ext cx="2406068" cy="1684247"/>
      </dsp:txXfrm>
    </dsp:sp>
    <dsp:sp modelId="{2D4662D5-9ACE-496D-AC0C-767290705C4B}">
      <dsp:nvSpPr>
        <dsp:cNvPr id="0" name=""/>
        <dsp:cNvSpPr/>
      </dsp:nvSpPr>
      <dsp:spPr>
        <a:xfrm rot="5400000">
          <a:off x="5664569" y="-3977400"/>
          <a:ext cx="1699210" cy="965985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kk-KZ" sz="1800" kern="1200" dirty="0" smtClean="0">
              <a:latin typeface="Arial" pitchFamily="34" charset="0"/>
              <a:cs typeface="Arial" pitchFamily="34" charset="0"/>
            </a:rPr>
            <a:t>Маңызды шешімдерді ой талқыға салып барып қабылдайды, оюъективті шыңдықтығың сызбаларын құрады және өздерінің жүріс тұрысында оларды пайдаланады. Және айналасындағылардан да оны та</a:t>
          </a:r>
          <a:r>
            <a:rPr lang="ru-RU" sz="1800" kern="1200" dirty="0" smtClean="0">
              <a:latin typeface="Arial" pitchFamily="34" charset="0"/>
              <a:cs typeface="Arial" pitchFamily="34" charset="0"/>
            </a:rPr>
            <a:t>л</a:t>
          </a:r>
          <a:r>
            <a:rPr lang="kk-KZ" sz="1800" kern="1200" dirty="0" smtClean="0">
              <a:latin typeface="Arial" pitchFamily="34" charset="0"/>
              <a:cs typeface="Arial" pitchFamily="34" charset="0"/>
            </a:rPr>
            <a:t>ап етеді. Егер бұл сызбалар шыңдықты терең түсінудегі нәтиже болса, онда мұндай адамдар реформатор және новатор бола алады. Мұндай типтегі адамдар басқаларға аяныш сезімін сирек білдіреді және достықты бағаламайды, сол себепті өнерге деген қызығушылықтары болмайды.</a:t>
          </a:r>
          <a:endParaRPr lang="ru-RU" sz="1800" kern="1200" dirty="0">
            <a:latin typeface="Arial" pitchFamily="34" charset="0"/>
            <a:cs typeface="Arial" pitchFamily="34" charset="0"/>
          </a:endParaRPr>
        </a:p>
      </dsp:txBody>
      <dsp:txXfrm rot="5400000">
        <a:off x="5664569" y="-3977400"/>
        <a:ext cx="1699210" cy="9659854"/>
      </dsp:txXfrm>
    </dsp:sp>
    <dsp:sp modelId="{23F3FE4A-392E-48DA-9B4D-84D47103BCB6}">
      <dsp:nvSpPr>
        <dsp:cNvPr id="0" name=""/>
        <dsp:cNvSpPr/>
      </dsp:nvSpPr>
      <dsp:spPr>
        <a:xfrm rot="5400000">
          <a:off x="-360910" y="2731421"/>
          <a:ext cx="2406068" cy="168424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ru-RU" sz="1700" kern="1200" dirty="0" err="1" smtClean="0"/>
            <a:t>Экстравертті</a:t>
          </a:r>
          <a:r>
            <a:rPr lang="ru-RU" sz="1700" kern="1200" dirty="0" smtClean="0"/>
            <a:t> </a:t>
          </a:r>
          <a:r>
            <a:rPr lang="ru-RU" sz="1700" kern="1200" dirty="0" err="1" smtClean="0"/>
            <a:t>эмоционалды</a:t>
          </a:r>
          <a:r>
            <a:rPr lang="ru-RU" sz="1700" kern="1200" dirty="0" smtClean="0"/>
            <a:t> тип</a:t>
          </a:r>
          <a:endParaRPr lang="ru-RU" sz="1700" kern="1200" dirty="0"/>
        </a:p>
      </dsp:txBody>
      <dsp:txXfrm rot="5400000">
        <a:off x="-360910" y="2731421"/>
        <a:ext cx="2406068" cy="1684247"/>
      </dsp:txXfrm>
    </dsp:sp>
    <dsp:sp modelId="{923B1E25-4A16-4788-ACAB-295C7B0270E6}">
      <dsp:nvSpPr>
        <dsp:cNvPr id="0" name=""/>
        <dsp:cNvSpPr/>
      </dsp:nvSpPr>
      <dsp:spPr>
        <a:xfrm rot="5400000">
          <a:off x="5568645" y="-1677443"/>
          <a:ext cx="1891059" cy="965985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kk-KZ" sz="2200" kern="1200" dirty="0" smtClean="0"/>
            <a:t>Бұл типегі адамдар оларды қоршап жатқан барлық нәрселерді «дұрыс» эмоционалды бағалауға бейім. Олар белгілі бір критерийлерге жауап беретін серіктестерді ұнатады. (мысалы, нақты бір әлеуметтік орны бар тұлғалар). Олар театрға барып, онда қажет эмоцияларды сезінеді, сондықтан олардың жүріс тұрыстары жалғандық ретінде қабылданады.</a:t>
          </a:r>
          <a:endParaRPr lang="ru-RU" sz="2200" kern="1200" dirty="0"/>
        </a:p>
      </dsp:txBody>
      <dsp:txXfrm rot="5400000">
        <a:off x="5568645" y="-1677443"/>
        <a:ext cx="1891059" cy="965985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49EAB0-A2C1-40DF-979A-FF0EF238C39B}">
      <dsp:nvSpPr>
        <dsp:cNvPr id="0" name=""/>
        <dsp:cNvSpPr/>
      </dsp:nvSpPr>
      <dsp:spPr>
        <a:xfrm rot="5400000">
          <a:off x="-361263" y="429550"/>
          <a:ext cx="2408420" cy="16858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err="1" smtClean="0"/>
            <a:t>Экстравертті</a:t>
          </a:r>
          <a:r>
            <a:rPr lang="ru-RU" sz="2100" kern="1200" dirty="0" smtClean="0"/>
            <a:t> </a:t>
          </a:r>
          <a:r>
            <a:rPr lang="ru-RU" sz="2100" kern="1200" dirty="0" err="1" smtClean="0"/>
            <a:t>сенсорлы</a:t>
          </a:r>
          <a:r>
            <a:rPr lang="ru-RU" sz="2100" kern="1200" dirty="0" smtClean="0"/>
            <a:t> тип</a:t>
          </a:r>
          <a:endParaRPr lang="ru-RU" sz="2100" kern="1200" dirty="0"/>
        </a:p>
      </dsp:txBody>
      <dsp:txXfrm rot="5400000">
        <a:off x="-361263" y="429550"/>
        <a:ext cx="2408420" cy="1685894"/>
      </dsp:txXfrm>
    </dsp:sp>
    <dsp:sp modelId="{2D4662D5-9ACE-496D-AC0C-767290705C4B}">
      <dsp:nvSpPr>
        <dsp:cNvPr id="0" name=""/>
        <dsp:cNvSpPr/>
      </dsp:nvSpPr>
      <dsp:spPr>
        <a:xfrm rot="5400000">
          <a:off x="5664562" y="-3978080"/>
          <a:ext cx="1700871" cy="965820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kk-KZ" sz="2400" kern="1200" dirty="0" smtClean="0"/>
            <a:t>Мұндай адамдар объекттердің құндылығын түйсіну күші бойынша анықтайды: неғұрлым мықты болса, объекттердің қүндылығы соғұрлым көп болады. Бұл типтегілер рахаттануды іздейді, айналасындағыларға өздерінің өмірге ризашылық әсерін қалдырады.</a:t>
          </a:r>
          <a:endParaRPr lang="ru-RU" sz="2400" kern="1200" dirty="0">
            <a:latin typeface="Arial" pitchFamily="34" charset="0"/>
            <a:cs typeface="Arial" pitchFamily="34" charset="0"/>
          </a:endParaRPr>
        </a:p>
      </dsp:txBody>
      <dsp:txXfrm rot="5400000">
        <a:off x="5664562" y="-3978080"/>
        <a:ext cx="1700871" cy="9658207"/>
      </dsp:txXfrm>
    </dsp:sp>
    <dsp:sp modelId="{23F3FE4A-392E-48DA-9B4D-84D47103BCB6}">
      <dsp:nvSpPr>
        <dsp:cNvPr id="0" name=""/>
        <dsp:cNvSpPr/>
      </dsp:nvSpPr>
      <dsp:spPr>
        <a:xfrm rot="5400000">
          <a:off x="-361263" y="2731755"/>
          <a:ext cx="2408420" cy="16858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err="1" smtClean="0"/>
            <a:t>Экстравертті</a:t>
          </a:r>
          <a:r>
            <a:rPr lang="ru-RU" sz="2100" kern="1200" dirty="0" smtClean="0"/>
            <a:t> </a:t>
          </a:r>
          <a:r>
            <a:rPr lang="ru-RU" sz="2100" kern="1200" dirty="0" err="1" smtClean="0"/>
            <a:t>интуитивті</a:t>
          </a:r>
          <a:r>
            <a:rPr lang="ru-RU" sz="2100" kern="1200" dirty="0" smtClean="0"/>
            <a:t> тип</a:t>
          </a:r>
          <a:endParaRPr lang="ru-RU" sz="2100" kern="1200" dirty="0"/>
        </a:p>
      </dsp:txBody>
      <dsp:txXfrm rot="5400000">
        <a:off x="-361263" y="2731755"/>
        <a:ext cx="2408420" cy="1685894"/>
      </dsp:txXfrm>
    </dsp:sp>
    <dsp:sp modelId="{923B1E25-4A16-4788-ACAB-295C7B0270E6}">
      <dsp:nvSpPr>
        <dsp:cNvPr id="0" name=""/>
        <dsp:cNvSpPr/>
      </dsp:nvSpPr>
      <dsp:spPr>
        <a:xfrm rot="5400000">
          <a:off x="5568544" y="-1675874"/>
          <a:ext cx="1892907" cy="965820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kk-KZ" sz="2300" kern="1200" dirty="0" smtClean="0"/>
            <a:t>Бұл типтегі адамдар барлық жаңа заттарға ерекше сезінумен иемденеді. Жаңа объектімен жеңіл әрі қызығушылық танытып шұғылданады. К.Юнг бұл типтегі адамдар жайлы былай жазады: олар өздерінің айналасындағыларға өмірдің нәрін «таратады», бірақ мұндай өмірде олар емес басқа адамдар өмір сүреді.</a:t>
          </a:r>
          <a:endParaRPr lang="ru-RU" sz="2300" kern="1200" dirty="0"/>
        </a:p>
      </dsp:txBody>
      <dsp:txXfrm rot="5400000">
        <a:off x="5568544" y="-1675874"/>
        <a:ext cx="1892907" cy="965820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E15A87-3600-43D0-A81C-5350C39AC63B}">
      <dsp:nvSpPr>
        <dsp:cNvPr id="0" name=""/>
        <dsp:cNvSpPr/>
      </dsp:nvSpPr>
      <dsp:spPr>
        <a:xfrm>
          <a:off x="4354" y="195572"/>
          <a:ext cx="2618482" cy="7347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ru-RU" sz="2000" kern="1200" dirty="0" err="1" smtClean="0"/>
            <a:t>Интровертті</a:t>
          </a:r>
          <a:r>
            <a:rPr lang="ru-RU" sz="2000" kern="1200" dirty="0" smtClean="0"/>
            <a:t> </a:t>
          </a:r>
          <a:r>
            <a:rPr lang="ru-RU" sz="2000" kern="1200" dirty="0" err="1" smtClean="0"/>
            <a:t>ойшыл</a:t>
          </a:r>
          <a:r>
            <a:rPr lang="ru-RU" sz="2000" kern="1200" dirty="0" smtClean="0"/>
            <a:t> тип</a:t>
          </a:r>
          <a:endParaRPr lang="ru-RU" sz="2000" kern="1200" dirty="0"/>
        </a:p>
      </dsp:txBody>
      <dsp:txXfrm>
        <a:off x="4354" y="195572"/>
        <a:ext cx="2618482" cy="734772"/>
      </dsp:txXfrm>
    </dsp:sp>
    <dsp:sp modelId="{1A6AAEEB-F693-43F9-B132-2448ADF9DF54}">
      <dsp:nvSpPr>
        <dsp:cNvPr id="0" name=""/>
        <dsp:cNvSpPr/>
      </dsp:nvSpPr>
      <dsp:spPr>
        <a:xfrm>
          <a:off x="4354" y="930345"/>
          <a:ext cx="2618482" cy="490256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kk-KZ" sz="1600" kern="1200" dirty="0" smtClean="0"/>
            <a:t>Мұндай типтегі адамдар шыңдықтағы болмысты құрмайтын, бірақ олардың түсініксіз бейнелерін түсінікті және нақты келтіріоген идеяларға дейін жеткізетін ойлаумен сипатталады. Эсктравертті ойшыл типтерге қарағанда ол дүние жүзі жайлы білімдерді кеңейтугеемес, оларды тереңдетугеұмтылады, қоршаған адамдармен өздерінің идеяларына назап аудартуға және олардың қолдауларын қажетсінуге ұмтылмайды.</a:t>
          </a:r>
          <a:endParaRPr lang="ru-RU" sz="1600" kern="1200" dirty="0"/>
        </a:p>
      </dsp:txBody>
      <dsp:txXfrm>
        <a:off x="4354" y="930345"/>
        <a:ext cx="2618482" cy="4902569"/>
      </dsp:txXfrm>
    </dsp:sp>
    <dsp:sp modelId="{CFAC57A6-895C-44D4-B6EA-DFC4319681A8}">
      <dsp:nvSpPr>
        <dsp:cNvPr id="0" name=""/>
        <dsp:cNvSpPr/>
      </dsp:nvSpPr>
      <dsp:spPr>
        <a:xfrm>
          <a:off x="2989424" y="195572"/>
          <a:ext cx="2618482" cy="7347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ru-RU" sz="1800" kern="1200" dirty="0" err="1" smtClean="0"/>
            <a:t>Интровертті</a:t>
          </a:r>
          <a:r>
            <a:rPr lang="ru-RU" sz="1800" kern="1200" dirty="0" smtClean="0"/>
            <a:t> </a:t>
          </a:r>
          <a:r>
            <a:rPr lang="ru-RU" sz="1800" kern="1200" dirty="0" err="1" smtClean="0"/>
            <a:t>эмоционалды</a:t>
          </a:r>
          <a:r>
            <a:rPr lang="ru-RU" sz="1800" kern="1200" dirty="0" smtClean="0"/>
            <a:t> тип</a:t>
          </a:r>
          <a:endParaRPr lang="ru-RU" sz="1800" kern="1200" dirty="0"/>
        </a:p>
      </dsp:txBody>
      <dsp:txXfrm>
        <a:off x="2989424" y="195572"/>
        <a:ext cx="2618482" cy="734772"/>
      </dsp:txXfrm>
    </dsp:sp>
    <dsp:sp modelId="{67816D6B-8DC3-4D20-BD33-0A4AC9D1E638}">
      <dsp:nvSpPr>
        <dsp:cNvPr id="0" name=""/>
        <dsp:cNvSpPr/>
      </dsp:nvSpPr>
      <dsp:spPr>
        <a:xfrm>
          <a:off x="2989424" y="930345"/>
          <a:ext cx="2618482" cy="490256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kk-KZ" sz="1900" kern="1200" dirty="0" smtClean="0"/>
            <a:t>Бұл типтегі адамдар сырт қарағанда сабырлы болып көрінеді. Олардың эмоциялары басқа адамдарға жиі байқалмауы мүмкін, бірақ ішінде барлық эмоциялары тулап жатады. Оның эмоционалды ұстамдылығы айналасындағы адамдарға негативті қабылданады.</a:t>
          </a:r>
          <a:endParaRPr lang="ru-RU" sz="1900" kern="1200" dirty="0"/>
        </a:p>
      </dsp:txBody>
      <dsp:txXfrm>
        <a:off x="2989424" y="930345"/>
        <a:ext cx="2618482" cy="4902569"/>
      </dsp:txXfrm>
    </dsp:sp>
    <dsp:sp modelId="{6247A4CE-F9FB-4D6A-9261-8E40FCA32601}">
      <dsp:nvSpPr>
        <dsp:cNvPr id="0" name=""/>
        <dsp:cNvSpPr/>
      </dsp:nvSpPr>
      <dsp:spPr>
        <a:xfrm>
          <a:off x="5974493" y="195572"/>
          <a:ext cx="2618482" cy="7347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ru-RU" sz="1900" kern="1200" dirty="0" err="1" smtClean="0"/>
            <a:t>Интровертті</a:t>
          </a:r>
          <a:r>
            <a:rPr lang="ru-RU" sz="1900" kern="1200" dirty="0" smtClean="0"/>
            <a:t> </a:t>
          </a:r>
          <a:r>
            <a:rPr lang="ru-RU" sz="1900" kern="1200" dirty="0" err="1" smtClean="0"/>
            <a:t>сенсорлы</a:t>
          </a:r>
          <a:r>
            <a:rPr lang="ru-RU" sz="1900" kern="1200" dirty="0" smtClean="0"/>
            <a:t> тип</a:t>
          </a:r>
          <a:endParaRPr lang="ru-RU" sz="1900" kern="1200" dirty="0"/>
        </a:p>
      </dsp:txBody>
      <dsp:txXfrm>
        <a:off x="5974493" y="195572"/>
        <a:ext cx="2618482" cy="734772"/>
      </dsp:txXfrm>
    </dsp:sp>
    <dsp:sp modelId="{7A0F9DE0-B3B1-45A9-90E1-A6A741BD9867}">
      <dsp:nvSpPr>
        <dsp:cNvPr id="0" name=""/>
        <dsp:cNvSpPr/>
      </dsp:nvSpPr>
      <dsp:spPr>
        <a:xfrm>
          <a:off x="5974493" y="930345"/>
          <a:ext cx="2618482" cy="490256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kk-KZ" sz="1900" kern="1200" dirty="0" smtClean="0"/>
            <a:t>Экстравертті сенсорлы типтерге қарағанда олар интенсивті сезімдерді тудыратын объектіге бағытталмайды. Сондықтан сезімдер пайда болған кезде мұндай адамдарға объект құндылығын жоғалтады. Мұндай типтегі адамдар өзге адамдарға түсініксіз және сүйкімсіз болып келеді.</a:t>
          </a:r>
          <a:endParaRPr lang="ru-RU" sz="1900" kern="1200" dirty="0"/>
        </a:p>
      </dsp:txBody>
      <dsp:txXfrm>
        <a:off x="5974493" y="930345"/>
        <a:ext cx="2618482" cy="4902569"/>
      </dsp:txXfrm>
    </dsp:sp>
    <dsp:sp modelId="{D73D9C55-69B5-4463-AE66-EDE67F131555}">
      <dsp:nvSpPr>
        <dsp:cNvPr id="0" name=""/>
        <dsp:cNvSpPr/>
      </dsp:nvSpPr>
      <dsp:spPr>
        <a:xfrm>
          <a:off x="8959563" y="195572"/>
          <a:ext cx="2618482" cy="7347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ru-RU" sz="1900" kern="1200" dirty="0" err="1" smtClean="0"/>
            <a:t>Интровертті</a:t>
          </a:r>
          <a:r>
            <a:rPr lang="ru-RU" sz="1900" kern="1200" dirty="0" smtClean="0"/>
            <a:t> </a:t>
          </a:r>
          <a:r>
            <a:rPr lang="ru-RU" sz="1900" kern="1200" dirty="0" err="1" smtClean="0"/>
            <a:t>интуитивті</a:t>
          </a:r>
          <a:r>
            <a:rPr lang="ru-RU" sz="1900" kern="1200" dirty="0" smtClean="0"/>
            <a:t> тип </a:t>
          </a:r>
          <a:endParaRPr lang="ru-RU" sz="1900" kern="1200" dirty="0"/>
        </a:p>
      </dsp:txBody>
      <dsp:txXfrm>
        <a:off x="8959563" y="195572"/>
        <a:ext cx="2618482" cy="734772"/>
      </dsp:txXfrm>
    </dsp:sp>
    <dsp:sp modelId="{A3C99C99-2FC5-4710-8C9B-D569EDFBEB83}">
      <dsp:nvSpPr>
        <dsp:cNvPr id="0" name=""/>
        <dsp:cNvSpPr/>
      </dsp:nvSpPr>
      <dsp:spPr>
        <a:xfrm>
          <a:off x="8959563" y="930345"/>
          <a:ext cx="2618482" cy="490256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kk-KZ" sz="1900" kern="1200" smtClean="0"/>
            <a:t>К.Юнг бойынша қиялшыл және суретшілерді қалыптастырады.</a:t>
          </a:r>
          <a:endParaRPr lang="ru-RU" sz="1900" kern="1200"/>
        </a:p>
      </dsp:txBody>
      <dsp:txXfrm>
        <a:off x="8959563" y="930345"/>
        <a:ext cx="2618482" cy="490256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FA1775DE-BF28-4919-A64A-0D4587F27FCF}" type="datetimeFigureOut">
              <a:rPr lang="x-none" smtClean="0"/>
              <a:pPr/>
              <a:t>09.09.2025</a:t>
            </a:fld>
            <a:endParaRPr lang="x-none"/>
          </a:p>
        </p:txBody>
      </p:sp>
      <p:sp>
        <p:nvSpPr>
          <p:cNvPr id="4" name="Образ слайда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8FDCBFA6-8D41-4064-8051-B94560DAC04D}" type="slidenum">
              <a:rPr lang="x-none" smtClean="0"/>
              <a:pPr/>
              <a:t>‹#›</a:t>
            </a:fld>
            <a:endParaRPr lang="x-none"/>
          </a:p>
        </p:txBody>
      </p:sp>
    </p:spTree>
    <p:extLst>
      <p:ext uri="{BB962C8B-B14F-4D97-AF65-F5344CB8AC3E}">
        <p14:creationId xmlns:p14="http://schemas.microsoft.com/office/powerpoint/2010/main" xmlns="" val="2527225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xmlns="" id="{BDA82E41-E5AD-4DBE-8D3D-9205C6D547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3" name="Заметки 2">
            <a:extLst>
              <a:ext uri="{FF2B5EF4-FFF2-40B4-BE49-F238E27FC236}">
                <a16:creationId xmlns:a16="http://schemas.microsoft.com/office/drawing/2014/main" xmlns="" id="{1DBF42FD-2178-46F4-867C-B768F94F2C48}"/>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dirty="0"/>
          </a:p>
        </p:txBody>
      </p:sp>
      <p:sp>
        <p:nvSpPr>
          <p:cNvPr id="5124" name="Номер слайда 3">
            <a:extLst>
              <a:ext uri="{FF2B5EF4-FFF2-40B4-BE49-F238E27FC236}">
                <a16:creationId xmlns:a16="http://schemas.microsoft.com/office/drawing/2014/main" xmlns="" id="{3E57BD28-4BB6-45B7-9B41-F228AB84D416}"/>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B8D0B8F-73B5-4E4A-99F3-9004156A2761}" type="slidenum">
              <a:rPr kumimoji="0" lang="ru-RU" altLang="ru-R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2725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xmlns="" id="{BDA82E41-E5AD-4DBE-8D3D-9205C6D547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3" name="Заметки 2">
            <a:extLst>
              <a:ext uri="{FF2B5EF4-FFF2-40B4-BE49-F238E27FC236}">
                <a16:creationId xmlns:a16="http://schemas.microsoft.com/office/drawing/2014/main" xmlns="" id="{1DBF42FD-2178-46F4-867C-B768F94F2C48}"/>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dirty="0"/>
          </a:p>
        </p:txBody>
      </p:sp>
      <p:sp>
        <p:nvSpPr>
          <p:cNvPr id="5124" name="Номер слайда 3">
            <a:extLst>
              <a:ext uri="{FF2B5EF4-FFF2-40B4-BE49-F238E27FC236}">
                <a16:creationId xmlns:a16="http://schemas.microsoft.com/office/drawing/2014/main" xmlns="" id="{3E57BD28-4BB6-45B7-9B41-F228AB84D416}"/>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B8D0B8F-73B5-4E4A-99F3-9004156A2761}" type="slidenum">
              <a:rPr kumimoji="0" lang="ru-RU" altLang="ru-R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3855033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xmlns="" id="{BDA82E41-E5AD-4DBE-8D3D-9205C6D547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3" name="Заметки 2">
            <a:extLst>
              <a:ext uri="{FF2B5EF4-FFF2-40B4-BE49-F238E27FC236}">
                <a16:creationId xmlns:a16="http://schemas.microsoft.com/office/drawing/2014/main" xmlns="" id="{1DBF42FD-2178-46F4-867C-B768F94F2C48}"/>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5124" name="Номер слайда 3">
            <a:extLst>
              <a:ext uri="{FF2B5EF4-FFF2-40B4-BE49-F238E27FC236}">
                <a16:creationId xmlns:a16="http://schemas.microsoft.com/office/drawing/2014/main" xmlns="" id="{3E57BD28-4BB6-45B7-9B41-F228AB84D416}"/>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B8D0B8F-73B5-4E4A-99F3-9004156A2761}" type="slidenum">
              <a:rPr kumimoji="0" lang="ru-RU" altLang="ru-R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3371385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xmlns="" id="{BDA82E41-E5AD-4DBE-8D3D-9205C6D547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3" name="Заметки 2">
            <a:extLst>
              <a:ext uri="{FF2B5EF4-FFF2-40B4-BE49-F238E27FC236}">
                <a16:creationId xmlns:a16="http://schemas.microsoft.com/office/drawing/2014/main" xmlns="" id="{1DBF42FD-2178-46F4-867C-B768F94F2C48}"/>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dirty="0"/>
          </a:p>
        </p:txBody>
      </p:sp>
      <p:sp>
        <p:nvSpPr>
          <p:cNvPr id="5124" name="Номер слайда 3">
            <a:extLst>
              <a:ext uri="{FF2B5EF4-FFF2-40B4-BE49-F238E27FC236}">
                <a16:creationId xmlns:a16="http://schemas.microsoft.com/office/drawing/2014/main" xmlns="" id="{3E57BD28-4BB6-45B7-9B41-F228AB84D416}"/>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B8D0B8F-73B5-4E4A-99F3-9004156A2761}" type="slidenum">
              <a:rPr kumimoji="0" lang="ru-RU" altLang="ru-R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1211130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xmlns="" id="{BDA82E41-E5AD-4DBE-8D3D-9205C6D547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3" name="Заметки 2">
            <a:extLst>
              <a:ext uri="{FF2B5EF4-FFF2-40B4-BE49-F238E27FC236}">
                <a16:creationId xmlns:a16="http://schemas.microsoft.com/office/drawing/2014/main" xmlns="" id="{1DBF42FD-2178-46F4-867C-B768F94F2C48}"/>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dirty="0"/>
          </a:p>
        </p:txBody>
      </p:sp>
      <p:sp>
        <p:nvSpPr>
          <p:cNvPr id="5124" name="Номер слайда 3">
            <a:extLst>
              <a:ext uri="{FF2B5EF4-FFF2-40B4-BE49-F238E27FC236}">
                <a16:creationId xmlns:a16="http://schemas.microsoft.com/office/drawing/2014/main" xmlns="" id="{3E57BD28-4BB6-45B7-9B41-F228AB84D416}"/>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B8D0B8F-73B5-4E4A-99F3-9004156A2761}" type="slidenum">
              <a:rPr kumimoji="0" lang="ru-RU" altLang="ru-R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1792355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83659B97-3305-4923-9777-286CB809D156}" type="datetimeFigureOut">
              <a:rPr lang="ru-RU" smtClean="0"/>
              <a:pPr>
                <a:defRPr/>
              </a:pPr>
              <a:t>09.09.2025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44289BC-5784-4C41-B87B-8B5118A788E1}" type="slidenum">
              <a:rPr lang="ru-RU" altLang="en-US" smtClean="0"/>
              <a:pPr>
                <a:defRPr/>
              </a:pPr>
              <a:t>‹#›</a:t>
            </a:fld>
            <a:endParaRPr lang="ru-RU"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63304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pPr>
              <a:defRPr/>
            </a:pPr>
            <a:fld id="{9BD53F78-861B-41F6-9FC7-C41947B65FF2}" type="datetimeFigureOut">
              <a:rPr lang="ru-RU" smtClean="0"/>
              <a:pPr>
                <a:defRPr/>
              </a:pPr>
              <a:t>09.09.2025</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8C9A5B1D-5666-43FE-9310-AEE15254C9D6}" type="slidenum">
              <a:rPr lang="ru-RU" altLang="en-US" smtClean="0"/>
              <a:pPr>
                <a:defRPr/>
              </a:pPr>
              <a:t>‹#›</a:t>
            </a:fld>
            <a:endParaRPr lang="ru-RU" altLang="en-US"/>
          </a:p>
        </p:txBody>
      </p:sp>
    </p:spTree>
    <p:extLst>
      <p:ext uri="{BB962C8B-B14F-4D97-AF65-F5344CB8AC3E}">
        <p14:creationId xmlns:p14="http://schemas.microsoft.com/office/powerpoint/2010/main" xmlns="" val="3554093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9BD53F78-861B-41F6-9FC7-C41947B65FF2}" type="datetimeFigureOut">
              <a:rPr lang="ru-RU" smtClean="0"/>
              <a:pPr>
                <a:defRPr/>
              </a:pPr>
              <a:t>09.09.2025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C9A5B1D-5666-43FE-9310-AEE15254C9D6}" type="slidenum">
              <a:rPr lang="ru-RU" altLang="en-US" smtClean="0"/>
              <a:pPr>
                <a:defRPr/>
              </a:pPr>
              <a:t>‹#›</a:t>
            </a:fld>
            <a:endParaRPr lang="ru-RU" altLang="en-US"/>
          </a:p>
        </p:txBody>
      </p:sp>
    </p:spTree>
    <p:extLst>
      <p:ext uri="{BB962C8B-B14F-4D97-AF65-F5344CB8AC3E}">
        <p14:creationId xmlns:p14="http://schemas.microsoft.com/office/powerpoint/2010/main" xmlns="" val="3398985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9BD53F78-861B-41F6-9FC7-C41947B65FF2}" type="datetimeFigureOut">
              <a:rPr lang="ru-RU" smtClean="0"/>
              <a:pPr>
                <a:defRPr/>
              </a:pPr>
              <a:t>09.09.2025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C9A5B1D-5666-43FE-9310-AEE15254C9D6}" type="slidenum">
              <a:rPr lang="ru-RU" altLang="en-US" smtClean="0"/>
              <a:pPr>
                <a:defRPr/>
              </a:pPr>
              <a:t>‹#›</a:t>
            </a:fld>
            <a:endParaRPr lang="ru-RU" alt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2010003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9BD53F78-861B-41F6-9FC7-C41947B65FF2}" type="datetimeFigureOut">
              <a:rPr lang="ru-RU" smtClean="0"/>
              <a:pPr>
                <a:defRPr/>
              </a:pPr>
              <a:t>09.09.2025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C9A5B1D-5666-43FE-9310-AEE15254C9D6}" type="slidenum">
              <a:rPr lang="ru-RU" altLang="en-US" smtClean="0"/>
              <a:pPr>
                <a:defRPr/>
              </a:pPr>
              <a:t>‹#›</a:t>
            </a:fld>
            <a:endParaRPr lang="ru-RU" altLang="en-US"/>
          </a:p>
        </p:txBody>
      </p:sp>
    </p:spTree>
    <p:extLst>
      <p:ext uri="{BB962C8B-B14F-4D97-AF65-F5344CB8AC3E}">
        <p14:creationId xmlns:p14="http://schemas.microsoft.com/office/powerpoint/2010/main" xmlns="" val="3364151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9BD53F78-861B-41F6-9FC7-C41947B65FF2}" type="datetimeFigureOut">
              <a:rPr lang="ru-RU" smtClean="0"/>
              <a:pPr>
                <a:defRPr/>
              </a:pPr>
              <a:t>09.09.2025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C9A5B1D-5666-43FE-9310-AEE15254C9D6}" type="slidenum">
              <a:rPr lang="ru-RU" altLang="en-US" smtClean="0"/>
              <a:pPr>
                <a:defRPr/>
              </a:pPr>
              <a:t>‹#›</a:t>
            </a:fld>
            <a:endParaRPr lang="ru-RU" alt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927904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9BD53F78-861B-41F6-9FC7-C41947B65FF2}" type="datetimeFigureOut">
              <a:rPr lang="ru-RU" smtClean="0"/>
              <a:pPr>
                <a:defRPr/>
              </a:pPr>
              <a:t>09.09.2025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C9A5B1D-5666-43FE-9310-AEE15254C9D6}" type="slidenum">
              <a:rPr lang="ru-RU" altLang="en-US" smtClean="0"/>
              <a:pPr>
                <a:defRPr/>
              </a:pPr>
              <a:t>‹#›</a:t>
            </a:fld>
            <a:endParaRPr lang="ru-RU" altLang="en-US"/>
          </a:p>
        </p:txBody>
      </p:sp>
    </p:spTree>
    <p:extLst>
      <p:ext uri="{BB962C8B-B14F-4D97-AF65-F5344CB8AC3E}">
        <p14:creationId xmlns:p14="http://schemas.microsoft.com/office/powerpoint/2010/main" xmlns="" val="123397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CEC81EC1-9F65-4BF5-9406-3BE5645BC7FC}" type="datetimeFigureOut">
              <a:rPr lang="ru-RU" smtClean="0"/>
              <a:pPr>
                <a:defRPr/>
              </a:pPr>
              <a:t>09.09.2025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EEB89F70-FD80-4361-96FE-C6302297952C}" type="slidenum">
              <a:rPr lang="ru-RU" altLang="en-US" smtClean="0"/>
              <a:pPr>
                <a:defRPr/>
              </a:pPr>
              <a:t>‹#›</a:t>
            </a:fld>
            <a:endParaRPr lang="ru-RU" altLang="en-US"/>
          </a:p>
        </p:txBody>
      </p:sp>
    </p:spTree>
    <p:extLst>
      <p:ext uri="{BB962C8B-B14F-4D97-AF65-F5344CB8AC3E}">
        <p14:creationId xmlns:p14="http://schemas.microsoft.com/office/powerpoint/2010/main" xmlns="" val="131198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9F1EF411-DABA-4A58-BB81-151D403241D3}" type="datetimeFigureOut">
              <a:rPr lang="ru-RU" smtClean="0"/>
              <a:pPr>
                <a:defRPr/>
              </a:pPr>
              <a:t>09.09.2025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511D4C18-3A9E-4BF8-A94F-6BA9621454F8}" type="slidenum">
              <a:rPr lang="ru-RU" altLang="en-US" smtClean="0"/>
              <a:pPr>
                <a:defRPr/>
              </a:pPr>
              <a:t>‹#›</a:t>
            </a:fld>
            <a:endParaRPr lang="ru-RU" altLang="en-US"/>
          </a:p>
        </p:txBody>
      </p:sp>
    </p:spTree>
    <p:extLst>
      <p:ext uri="{BB962C8B-B14F-4D97-AF65-F5344CB8AC3E}">
        <p14:creationId xmlns:p14="http://schemas.microsoft.com/office/powerpoint/2010/main" xmlns="" val="3903775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a:extLst>
              <a:ext uri="{FF2B5EF4-FFF2-40B4-BE49-F238E27FC236}">
                <a16:creationId xmlns:a16="http://schemas.microsoft.com/office/drawing/2014/main" xmlns="" id="{748C643F-DB16-456A-BA0E-CE58C2038575}"/>
              </a:ext>
            </a:extLst>
          </p:cNvPr>
          <p:cNvSpPr>
            <a:spLocks noGrp="1"/>
          </p:cNvSpPr>
          <p:nvPr>
            <p:ph type="dt" sz="half" idx="10"/>
          </p:nvPr>
        </p:nvSpPr>
        <p:spPr/>
        <p:txBody>
          <a:bodyPr/>
          <a:lstStyle>
            <a:lvl1pPr>
              <a:defRPr/>
            </a:lvl1pPr>
          </a:lstStyle>
          <a:p>
            <a:pPr>
              <a:defRPr/>
            </a:pPr>
            <a:fld id="{0503DAF4-A44C-4E73-A9D8-E81EC8449F90}" type="datetimeFigureOut">
              <a:rPr lang="ru-RU"/>
              <a:pPr>
                <a:defRPr/>
              </a:pPr>
              <a:t>09.09.2025</a:t>
            </a:fld>
            <a:endParaRPr lang="ru-RU" dirty="0"/>
          </a:p>
        </p:txBody>
      </p:sp>
      <p:sp>
        <p:nvSpPr>
          <p:cNvPr id="5" name="Нижний колонтитул 4">
            <a:extLst>
              <a:ext uri="{FF2B5EF4-FFF2-40B4-BE49-F238E27FC236}">
                <a16:creationId xmlns:a16="http://schemas.microsoft.com/office/drawing/2014/main" xmlns="" id="{B3EF0BEB-BD8D-4B13-B785-B5A2E3C056D2}"/>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xmlns="" id="{C9EC9375-601F-4373-9427-2CC6C94F6790}"/>
              </a:ext>
            </a:extLst>
          </p:cNvPr>
          <p:cNvSpPr>
            <a:spLocks noGrp="1"/>
          </p:cNvSpPr>
          <p:nvPr>
            <p:ph type="sldNum" sz="quarter" idx="12"/>
          </p:nvPr>
        </p:nvSpPr>
        <p:spPr/>
        <p:txBody>
          <a:bodyPr/>
          <a:lstStyle>
            <a:lvl1pPr>
              <a:defRPr/>
            </a:lvl1pPr>
          </a:lstStyle>
          <a:p>
            <a:pPr>
              <a:defRPr/>
            </a:pPr>
            <a:fld id="{4DD51E33-2FD2-413E-9884-3519C6CF4693}" type="slidenum">
              <a:rPr lang="ru-RU" altLang="en-US"/>
              <a:pPr>
                <a:defRPr/>
              </a:pPr>
              <a:t>‹#›</a:t>
            </a:fld>
            <a:endParaRPr lang="ru-RU" altLang="en-US" dirty="0"/>
          </a:p>
        </p:txBody>
      </p:sp>
    </p:spTree>
    <p:extLst>
      <p:ext uri="{BB962C8B-B14F-4D97-AF65-F5344CB8AC3E}">
        <p14:creationId xmlns:p14="http://schemas.microsoft.com/office/powerpoint/2010/main" xmlns="" val="3306474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5986252C-9D53-4A97-8A26-FA1807522F54}"/>
              </a:ext>
            </a:extLst>
          </p:cNvPr>
          <p:cNvSpPr>
            <a:spLocks noGrp="1"/>
          </p:cNvSpPr>
          <p:nvPr>
            <p:ph type="dt" sz="half" idx="10"/>
          </p:nvPr>
        </p:nvSpPr>
        <p:spPr/>
        <p:txBody>
          <a:bodyPr/>
          <a:lstStyle>
            <a:lvl1pPr>
              <a:defRPr/>
            </a:lvl1pPr>
          </a:lstStyle>
          <a:p>
            <a:pPr>
              <a:defRPr/>
            </a:pPr>
            <a:fld id="{3C166482-C91D-4FD3-9E60-0C33BB2C3451}" type="datetimeFigureOut">
              <a:rPr lang="ru-RU"/>
              <a:pPr>
                <a:defRPr/>
              </a:pPr>
              <a:t>09.09.2025</a:t>
            </a:fld>
            <a:endParaRPr lang="ru-RU" dirty="0"/>
          </a:p>
        </p:txBody>
      </p:sp>
      <p:sp>
        <p:nvSpPr>
          <p:cNvPr id="5" name="Нижний колонтитул 4">
            <a:extLst>
              <a:ext uri="{FF2B5EF4-FFF2-40B4-BE49-F238E27FC236}">
                <a16:creationId xmlns:a16="http://schemas.microsoft.com/office/drawing/2014/main" xmlns="" id="{984E34A1-4BA2-4020-B79D-98732406EDBC}"/>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xmlns="" id="{212D070A-FC09-43B2-9172-9587A4B24516}"/>
              </a:ext>
            </a:extLst>
          </p:cNvPr>
          <p:cNvSpPr>
            <a:spLocks noGrp="1"/>
          </p:cNvSpPr>
          <p:nvPr>
            <p:ph type="sldNum" sz="quarter" idx="12"/>
          </p:nvPr>
        </p:nvSpPr>
        <p:spPr/>
        <p:txBody>
          <a:bodyPr/>
          <a:lstStyle>
            <a:lvl1pPr>
              <a:defRPr/>
            </a:lvl1pPr>
          </a:lstStyle>
          <a:p>
            <a:pPr>
              <a:defRPr/>
            </a:pPr>
            <a:fld id="{EFE07FCE-4A50-448B-A55F-6C5BACF59F09}" type="slidenum">
              <a:rPr lang="ru-RU" altLang="en-US"/>
              <a:pPr>
                <a:defRPr/>
              </a:pPr>
              <a:t>‹#›</a:t>
            </a:fld>
            <a:endParaRPr lang="ru-RU" altLang="en-US" dirty="0"/>
          </a:p>
        </p:txBody>
      </p:sp>
    </p:spTree>
    <p:extLst>
      <p:ext uri="{BB962C8B-B14F-4D97-AF65-F5344CB8AC3E}">
        <p14:creationId xmlns:p14="http://schemas.microsoft.com/office/powerpoint/2010/main" xmlns="" val="3909421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21487DBB-1F1E-4F72-B829-6C9988CC79E5}" type="datetimeFigureOut">
              <a:rPr lang="ru-RU" smtClean="0"/>
              <a:pPr>
                <a:defRPr/>
              </a:pPr>
              <a:t>09.09.2025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4C3FFF8C-91DD-463A-AEA1-4FC0140120AF}" type="slidenum">
              <a:rPr lang="ru-RU" altLang="en-US" smtClean="0"/>
              <a:pPr>
                <a:defRPr/>
              </a:pPr>
              <a:t>‹#›</a:t>
            </a:fld>
            <a:endParaRPr lang="ru-RU" altLang="en-US"/>
          </a:p>
        </p:txBody>
      </p:sp>
    </p:spTree>
    <p:extLst>
      <p:ext uri="{BB962C8B-B14F-4D97-AF65-F5344CB8AC3E}">
        <p14:creationId xmlns:p14="http://schemas.microsoft.com/office/powerpoint/2010/main" xmlns="" val="4290270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BEE8475E-1D14-4363-886D-57E126004832}"/>
              </a:ext>
            </a:extLst>
          </p:cNvPr>
          <p:cNvSpPr>
            <a:spLocks noGrp="1"/>
          </p:cNvSpPr>
          <p:nvPr>
            <p:ph type="dt" sz="half" idx="10"/>
          </p:nvPr>
        </p:nvSpPr>
        <p:spPr/>
        <p:txBody>
          <a:bodyPr/>
          <a:lstStyle>
            <a:lvl1pPr>
              <a:defRPr/>
            </a:lvl1pPr>
          </a:lstStyle>
          <a:p>
            <a:pPr>
              <a:defRPr/>
            </a:pPr>
            <a:fld id="{890E098B-4F6B-4CB7-BB2F-61ADD1800412}" type="datetimeFigureOut">
              <a:rPr lang="ru-RU"/>
              <a:pPr>
                <a:defRPr/>
              </a:pPr>
              <a:t>09.09.2025</a:t>
            </a:fld>
            <a:endParaRPr lang="ru-RU" dirty="0"/>
          </a:p>
        </p:txBody>
      </p:sp>
      <p:sp>
        <p:nvSpPr>
          <p:cNvPr id="5" name="Нижний колонтитул 4">
            <a:extLst>
              <a:ext uri="{FF2B5EF4-FFF2-40B4-BE49-F238E27FC236}">
                <a16:creationId xmlns:a16="http://schemas.microsoft.com/office/drawing/2014/main" xmlns="" id="{4D1810E9-4FB8-4B5A-8EB7-5AB7165266DA}"/>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xmlns="" id="{3F5C1EA0-732C-4573-8C3D-7ABC2C8A4F2A}"/>
              </a:ext>
            </a:extLst>
          </p:cNvPr>
          <p:cNvSpPr>
            <a:spLocks noGrp="1"/>
          </p:cNvSpPr>
          <p:nvPr>
            <p:ph type="sldNum" sz="quarter" idx="12"/>
          </p:nvPr>
        </p:nvSpPr>
        <p:spPr/>
        <p:txBody>
          <a:bodyPr/>
          <a:lstStyle>
            <a:lvl1pPr>
              <a:defRPr/>
            </a:lvl1pPr>
          </a:lstStyle>
          <a:p>
            <a:pPr>
              <a:defRPr/>
            </a:pPr>
            <a:fld id="{DF989DDC-8892-4458-BE8B-2CF757E11C5B}" type="slidenum">
              <a:rPr lang="ru-RU" altLang="en-US"/>
              <a:pPr>
                <a:defRPr/>
              </a:pPr>
              <a:t>‹#›</a:t>
            </a:fld>
            <a:endParaRPr lang="ru-RU" altLang="en-US" dirty="0"/>
          </a:p>
        </p:txBody>
      </p:sp>
    </p:spTree>
    <p:extLst>
      <p:ext uri="{BB962C8B-B14F-4D97-AF65-F5344CB8AC3E}">
        <p14:creationId xmlns:p14="http://schemas.microsoft.com/office/powerpoint/2010/main" xmlns="" val="44791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16:creationId xmlns:a16="http://schemas.microsoft.com/office/drawing/2014/main" xmlns="" id="{CE5CCEE5-EE36-453D-A6B3-FB0E94CDE30F}"/>
              </a:ext>
            </a:extLst>
          </p:cNvPr>
          <p:cNvSpPr>
            <a:spLocks noGrp="1"/>
          </p:cNvSpPr>
          <p:nvPr>
            <p:ph type="dt" sz="half" idx="10"/>
          </p:nvPr>
        </p:nvSpPr>
        <p:spPr/>
        <p:txBody>
          <a:bodyPr/>
          <a:lstStyle>
            <a:lvl1pPr>
              <a:defRPr/>
            </a:lvl1pPr>
          </a:lstStyle>
          <a:p>
            <a:pPr>
              <a:defRPr/>
            </a:pPr>
            <a:fld id="{BD007218-1F84-4701-A577-50AFFBE5781C}" type="datetimeFigureOut">
              <a:rPr lang="ru-RU"/>
              <a:pPr>
                <a:defRPr/>
              </a:pPr>
              <a:t>09.09.2025</a:t>
            </a:fld>
            <a:endParaRPr lang="ru-RU" dirty="0"/>
          </a:p>
        </p:txBody>
      </p:sp>
      <p:sp>
        <p:nvSpPr>
          <p:cNvPr id="6" name="Нижний колонтитул 4">
            <a:extLst>
              <a:ext uri="{FF2B5EF4-FFF2-40B4-BE49-F238E27FC236}">
                <a16:creationId xmlns:a16="http://schemas.microsoft.com/office/drawing/2014/main" xmlns="" id="{A981798D-CEA8-457B-A32D-C0914022BDC5}"/>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xmlns="" id="{7F2000BA-F309-4F8E-B35A-A3F3C6C7F080}"/>
              </a:ext>
            </a:extLst>
          </p:cNvPr>
          <p:cNvSpPr>
            <a:spLocks noGrp="1"/>
          </p:cNvSpPr>
          <p:nvPr>
            <p:ph type="sldNum" sz="quarter" idx="12"/>
          </p:nvPr>
        </p:nvSpPr>
        <p:spPr/>
        <p:txBody>
          <a:bodyPr/>
          <a:lstStyle>
            <a:lvl1pPr>
              <a:defRPr/>
            </a:lvl1pPr>
          </a:lstStyle>
          <a:p>
            <a:pPr>
              <a:defRPr/>
            </a:pPr>
            <a:fld id="{6683BB18-7D7E-4343-A439-87BADB7BF5A8}" type="slidenum">
              <a:rPr lang="ru-RU" altLang="en-US"/>
              <a:pPr>
                <a:defRPr/>
              </a:pPr>
              <a:t>‹#›</a:t>
            </a:fld>
            <a:endParaRPr lang="ru-RU" altLang="en-US" dirty="0"/>
          </a:p>
        </p:txBody>
      </p:sp>
    </p:spTree>
    <p:extLst>
      <p:ext uri="{BB962C8B-B14F-4D97-AF65-F5344CB8AC3E}">
        <p14:creationId xmlns:p14="http://schemas.microsoft.com/office/powerpoint/2010/main" xmlns="" val="2316703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a:ext uri="{FF2B5EF4-FFF2-40B4-BE49-F238E27FC236}">
                <a16:creationId xmlns:a16="http://schemas.microsoft.com/office/drawing/2014/main" xmlns="" id="{24C6B363-2A2E-48B3-80FD-191F2780F671}"/>
              </a:ext>
            </a:extLst>
          </p:cNvPr>
          <p:cNvSpPr>
            <a:spLocks noGrp="1"/>
          </p:cNvSpPr>
          <p:nvPr>
            <p:ph type="dt" sz="half" idx="10"/>
          </p:nvPr>
        </p:nvSpPr>
        <p:spPr/>
        <p:txBody>
          <a:bodyPr/>
          <a:lstStyle>
            <a:lvl1pPr>
              <a:defRPr/>
            </a:lvl1pPr>
          </a:lstStyle>
          <a:p>
            <a:pPr>
              <a:defRPr/>
            </a:pPr>
            <a:fld id="{8A0F68B8-3FB1-44F4-9D91-F61028D400A4}" type="datetimeFigureOut">
              <a:rPr lang="ru-RU"/>
              <a:pPr>
                <a:defRPr/>
              </a:pPr>
              <a:t>09.09.2025</a:t>
            </a:fld>
            <a:endParaRPr lang="ru-RU" dirty="0"/>
          </a:p>
        </p:txBody>
      </p:sp>
      <p:sp>
        <p:nvSpPr>
          <p:cNvPr id="8" name="Нижний колонтитул 4">
            <a:extLst>
              <a:ext uri="{FF2B5EF4-FFF2-40B4-BE49-F238E27FC236}">
                <a16:creationId xmlns:a16="http://schemas.microsoft.com/office/drawing/2014/main" xmlns="" id="{9F91486A-DC23-4595-9274-9421D057DAC3}"/>
              </a:ext>
            </a:extLst>
          </p:cNvPr>
          <p:cNvSpPr>
            <a:spLocks noGrp="1"/>
          </p:cNvSpPr>
          <p:nvPr>
            <p:ph type="ftr" sz="quarter" idx="11"/>
          </p:nvPr>
        </p:nvSpPr>
        <p:spPr/>
        <p:txBody>
          <a:bodyPr/>
          <a:lstStyle>
            <a:lvl1pPr>
              <a:defRPr/>
            </a:lvl1pPr>
          </a:lstStyle>
          <a:p>
            <a:pPr>
              <a:defRPr/>
            </a:pPr>
            <a:endParaRPr lang="ru-RU"/>
          </a:p>
        </p:txBody>
      </p:sp>
      <p:sp>
        <p:nvSpPr>
          <p:cNvPr id="9" name="Номер слайда 5">
            <a:extLst>
              <a:ext uri="{FF2B5EF4-FFF2-40B4-BE49-F238E27FC236}">
                <a16:creationId xmlns:a16="http://schemas.microsoft.com/office/drawing/2014/main" xmlns="" id="{614EBEE8-A268-4FF4-8CAB-B28356E39EFC}"/>
              </a:ext>
            </a:extLst>
          </p:cNvPr>
          <p:cNvSpPr>
            <a:spLocks noGrp="1"/>
          </p:cNvSpPr>
          <p:nvPr>
            <p:ph type="sldNum" sz="quarter" idx="12"/>
          </p:nvPr>
        </p:nvSpPr>
        <p:spPr/>
        <p:txBody>
          <a:bodyPr/>
          <a:lstStyle>
            <a:lvl1pPr>
              <a:defRPr/>
            </a:lvl1pPr>
          </a:lstStyle>
          <a:p>
            <a:pPr>
              <a:defRPr/>
            </a:pPr>
            <a:fld id="{12A0F9B0-1A62-4C83-8EB4-BD57DACD4CD3}" type="slidenum">
              <a:rPr lang="ru-RU" altLang="en-US"/>
              <a:pPr>
                <a:defRPr/>
              </a:pPr>
              <a:t>‹#›</a:t>
            </a:fld>
            <a:endParaRPr lang="ru-RU" altLang="en-US" dirty="0"/>
          </a:p>
        </p:txBody>
      </p:sp>
    </p:spTree>
    <p:extLst>
      <p:ext uri="{BB962C8B-B14F-4D97-AF65-F5344CB8AC3E}">
        <p14:creationId xmlns:p14="http://schemas.microsoft.com/office/powerpoint/2010/main" xmlns="" val="1719925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a:ext uri="{FF2B5EF4-FFF2-40B4-BE49-F238E27FC236}">
                <a16:creationId xmlns:a16="http://schemas.microsoft.com/office/drawing/2014/main" xmlns="" id="{97CA6551-1070-41B5-AACA-DE99C9E75FF4}"/>
              </a:ext>
            </a:extLst>
          </p:cNvPr>
          <p:cNvSpPr>
            <a:spLocks noGrp="1"/>
          </p:cNvSpPr>
          <p:nvPr>
            <p:ph type="dt" sz="half" idx="10"/>
          </p:nvPr>
        </p:nvSpPr>
        <p:spPr/>
        <p:txBody>
          <a:bodyPr/>
          <a:lstStyle>
            <a:lvl1pPr>
              <a:defRPr/>
            </a:lvl1pPr>
          </a:lstStyle>
          <a:p>
            <a:pPr>
              <a:defRPr/>
            </a:pPr>
            <a:fld id="{6AA22D3A-FCAC-49DA-8316-542AE5E49397}" type="datetimeFigureOut">
              <a:rPr lang="ru-RU"/>
              <a:pPr>
                <a:defRPr/>
              </a:pPr>
              <a:t>09.09.2025</a:t>
            </a:fld>
            <a:endParaRPr lang="ru-RU" dirty="0"/>
          </a:p>
        </p:txBody>
      </p:sp>
      <p:sp>
        <p:nvSpPr>
          <p:cNvPr id="4" name="Нижний колонтитул 4">
            <a:extLst>
              <a:ext uri="{FF2B5EF4-FFF2-40B4-BE49-F238E27FC236}">
                <a16:creationId xmlns:a16="http://schemas.microsoft.com/office/drawing/2014/main" xmlns="" id="{464A4501-4817-4020-955C-CC27B8B14F24}"/>
              </a:ext>
            </a:extLst>
          </p:cNvPr>
          <p:cNvSpPr>
            <a:spLocks noGrp="1"/>
          </p:cNvSpPr>
          <p:nvPr>
            <p:ph type="ftr" sz="quarter" idx="11"/>
          </p:nvPr>
        </p:nvSpPr>
        <p:spPr/>
        <p:txBody>
          <a:bodyPr/>
          <a:lstStyle>
            <a:lvl1pPr>
              <a:defRPr/>
            </a:lvl1pPr>
          </a:lstStyle>
          <a:p>
            <a:pPr>
              <a:defRPr/>
            </a:pPr>
            <a:endParaRPr lang="ru-RU"/>
          </a:p>
        </p:txBody>
      </p:sp>
      <p:sp>
        <p:nvSpPr>
          <p:cNvPr id="5" name="Номер слайда 5">
            <a:extLst>
              <a:ext uri="{FF2B5EF4-FFF2-40B4-BE49-F238E27FC236}">
                <a16:creationId xmlns:a16="http://schemas.microsoft.com/office/drawing/2014/main" xmlns="" id="{0E03F7B8-4B3E-4E7B-B36D-FCA252BD3A13}"/>
              </a:ext>
            </a:extLst>
          </p:cNvPr>
          <p:cNvSpPr>
            <a:spLocks noGrp="1"/>
          </p:cNvSpPr>
          <p:nvPr>
            <p:ph type="sldNum" sz="quarter" idx="12"/>
          </p:nvPr>
        </p:nvSpPr>
        <p:spPr/>
        <p:txBody>
          <a:bodyPr/>
          <a:lstStyle>
            <a:lvl1pPr>
              <a:defRPr/>
            </a:lvl1pPr>
          </a:lstStyle>
          <a:p>
            <a:pPr>
              <a:defRPr/>
            </a:pPr>
            <a:fld id="{9FF356DB-F2C9-4CDD-B19D-624D0CBA7460}" type="slidenum">
              <a:rPr lang="ru-RU" altLang="en-US"/>
              <a:pPr>
                <a:defRPr/>
              </a:pPr>
              <a:t>‹#›</a:t>
            </a:fld>
            <a:endParaRPr lang="ru-RU" altLang="en-US" dirty="0"/>
          </a:p>
        </p:txBody>
      </p:sp>
    </p:spTree>
    <p:extLst>
      <p:ext uri="{BB962C8B-B14F-4D97-AF65-F5344CB8AC3E}">
        <p14:creationId xmlns:p14="http://schemas.microsoft.com/office/powerpoint/2010/main" xmlns="" val="2990251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xmlns="" id="{F71E7584-35DF-4386-A724-998EB6C48CD5}"/>
              </a:ext>
            </a:extLst>
          </p:cNvPr>
          <p:cNvSpPr>
            <a:spLocks noGrp="1"/>
          </p:cNvSpPr>
          <p:nvPr>
            <p:ph type="dt" sz="half" idx="10"/>
          </p:nvPr>
        </p:nvSpPr>
        <p:spPr/>
        <p:txBody>
          <a:bodyPr/>
          <a:lstStyle>
            <a:lvl1pPr>
              <a:defRPr/>
            </a:lvl1pPr>
          </a:lstStyle>
          <a:p>
            <a:pPr>
              <a:defRPr/>
            </a:pPr>
            <a:fld id="{DF6F34B3-E121-4C87-A3BC-F9DF3FDCCF5A}" type="datetimeFigureOut">
              <a:rPr lang="ru-RU"/>
              <a:pPr>
                <a:defRPr/>
              </a:pPr>
              <a:t>09.09.2025</a:t>
            </a:fld>
            <a:endParaRPr lang="ru-RU" dirty="0"/>
          </a:p>
        </p:txBody>
      </p:sp>
      <p:sp>
        <p:nvSpPr>
          <p:cNvPr id="3" name="Нижний колонтитул 4">
            <a:extLst>
              <a:ext uri="{FF2B5EF4-FFF2-40B4-BE49-F238E27FC236}">
                <a16:creationId xmlns:a16="http://schemas.microsoft.com/office/drawing/2014/main" xmlns="" id="{955C094F-790F-41F4-AE1C-4EB4DD24F66C}"/>
              </a:ext>
            </a:extLst>
          </p:cNvPr>
          <p:cNvSpPr>
            <a:spLocks noGrp="1"/>
          </p:cNvSpPr>
          <p:nvPr>
            <p:ph type="ftr" sz="quarter" idx="11"/>
          </p:nvPr>
        </p:nvSpPr>
        <p:spPr/>
        <p:txBody>
          <a:bodyPr/>
          <a:lstStyle>
            <a:lvl1pPr>
              <a:defRPr/>
            </a:lvl1pPr>
          </a:lstStyle>
          <a:p>
            <a:pPr>
              <a:defRPr/>
            </a:pPr>
            <a:endParaRPr lang="ru-RU"/>
          </a:p>
        </p:txBody>
      </p:sp>
      <p:sp>
        <p:nvSpPr>
          <p:cNvPr id="4" name="Номер слайда 5">
            <a:extLst>
              <a:ext uri="{FF2B5EF4-FFF2-40B4-BE49-F238E27FC236}">
                <a16:creationId xmlns:a16="http://schemas.microsoft.com/office/drawing/2014/main" xmlns="" id="{707B777B-615D-4D36-A643-ED13F43683F6}"/>
              </a:ext>
            </a:extLst>
          </p:cNvPr>
          <p:cNvSpPr>
            <a:spLocks noGrp="1"/>
          </p:cNvSpPr>
          <p:nvPr>
            <p:ph type="sldNum" sz="quarter" idx="12"/>
          </p:nvPr>
        </p:nvSpPr>
        <p:spPr/>
        <p:txBody>
          <a:bodyPr/>
          <a:lstStyle>
            <a:lvl1pPr>
              <a:defRPr/>
            </a:lvl1pPr>
          </a:lstStyle>
          <a:p>
            <a:pPr>
              <a:defRPr/>
            </a:pPr>
            <a:fld id="{E487DF5C-5458-4177-B5B1-13F5DF19D3D0}" type="slidenum">
              <a:rPr lang="ru-RU" altLang="en-US"/>
              <a:pPr>
                <a:defRPr/>
              </a:pPr>
              <a:t>‹#›</a:t>
            </a:fld>
            <a:endParaRPr lang="ru-RU" altLang="en-US" dirty="0"/>
          </a:p>
        </p:txBody>
      </p:sp>
    </p:spTree>
    <p:extLst>
      <p:ext uri="{BB962C8B-B14F-4D97-AF65-F5344CB8AC3E}">
        <p14:creationId xmlns:p14="http://schemas.microsoft.com/office/powerpoint/2010/main" xmlns="" val="4101352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xmlns="" id="{FAAAAA74-6249-4543-8CD1-28A254A62E2B}"/>
              </a:ext>
            </a:extLst>
          </p:cNvPr>
          <p:cNvSpPr>
            <a:spLocks noGrp="1"/>
          </p:cNvSpPr>
          <p:nvPr>
            <p:ph type="dt" sz="half" idx="10"/>
          </p:nvPr>
        </p:nvSpPr>
        <p:spPr/>
        <p:txBody>
          <a:bodyPr/>
          <a:lstStyle>
            <a:lvl1pPr>
              <a:defRPr/>
            </a:lvl1pPr>
          </a:lstStyle>
          <a:p>
            <a:pPr>
              <a:defRPr/>
            </a:pPr>
            <a:fld id="{4DF3C59B-7FDE-42ED-83A3-096719D877AF}" type="datetimeFigureOut">
              <a:rPr lang="ru-RU"/>
              <a:pPr>
                <a:defRPr/>
              </a:pPr>
              <a:t>09.09.2025</a:t>
            </a:fld>
            <a:endParaRPr lang="ru-RU" dirty="0"/>
          </a:p>
        </p:txBody>
      </p:sp>
      <p:sp>
        <p:nvSpPr>
          <p:cNvPr id="6" name="Нижний колонтитул 4">
            <a:extLst>
              <a:ext uri="{FF2B5EF4-FFF2-40B4-BE49-F238E27FC236}">
                <a16:creationId xmlns:a16="http://schemas.microsoft.com/office/drawing/2014/main" xmlns="" id="{FFD1BFA7-7103-4221-B385-BDACC9683A85}"/>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xmlns="" id="{C6D05FD7-4AC4-4E8C-9A2F-229C4C5CE6D0}"/>
              </a:ext>
            </a:extLst>
          </p:cNvPr>
          <p:cNvSpPr>
            <a:spLocks noGrp="1"/>
          </p:cNvSpPr>
          <p:nvPr>
            <p:ph type="sldNum" sz="quarter" idx="12"/>
          </p:nvPr>
        </p:nvSpPr>
        <p:spPr/>
        <p:txBody>
          <a:bodyPr/>
          <a:lstStyle>
            <a:lvl1pPr>
              <a:defRPr/>
            </a:lvl1pPr>
          </a:lstStyle>
          <a:p>
            <a:pPr>
              <a:defRPr/>
            </a:pPr>
            <a:fld id="{41211CF4-FED1-47C6-A7D8-0A8BFB2C08D1}" type="slidenum">
              <a:rPr lang="ru-RU" altLang="en-US"/>
              <a:pPr>
                <a:defRPr/>
              </a:pPr>
              <a:t>‹#›</a:t>
            </a:fld>
            <a:endParaRPr lang="ru-RU" altLang="en-US" dirty="0"/>
          </a:p>
        </p:txBody>
      </p:sp>
    </p:spTree>
    <p:extLst>
      <p:ext uri="{BB962C8B-B14F-4D97-AF65-F5344CB8AC3E}">
        <p14:creationId xmlns:p14="http://schemas.microsoft.com/office/powerpoint/2010/main" xmlns="" val="38608766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xmlns="" id="{2897E807-EF02-4DD5-96D1-57D5D01C7EE9}"/>
              </a:ext>
            </a:extLst>
          </p:cNvPr>
          <p:cNvSpPr>
            <a:spLocks noGrp="1"/>
          </p:cNvSpPr>
          <p:nvPr>
            <p:ph type="dt" sz="half" idx="10"/>
          </p:nvPr>
        </p:nvSpPr>
        <p:spPr/>
        <p:txBody>
          <a:bodyPr/>
          <a:lstStyle>
            <a:lvl1pPr>
              <a:defRPr/>
            </a:lvl1pPr>
          </a:lstStyle>
          <a:p>
            <a:pPr>
              <a:defRPr/>
            </a:pPr>
            <a:fld id="{3BB4D80A-7CF4-4C8A-946A-6EFA20563696}" type="datetimeFigureOut">
              <a:rPr lang="ru-RU"/>
              <a:pPr>
                <a:defRPr/>
              </a:pPr>
              <a:t>09.09.2025</a:t>
            </a:fld>
            <a:endParaRPr lang="ru-RU" dirty="0"/>
          </a:p>
        </p:txBody>
      </p:sp>
      <p:sp>
        <p:nvSpPr>
          <p:cNvPr id="6" name="Нижний колонтитул 4">
            <a:extLst>
              <a:ext uri="{FF2B5EF4-FFF2-40B4-BE49-F238E27FC236}">
                <a16:creationId xmlns:a16="http://schemas.microsoft.com/office/drawing/2014/main" xmlns="" id="{94F6920B-D8FB-461E-B6C5-5F76A4633149}"/>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xmlns="" id="{8610C3F7-09CA-40A9-A8E7-12406EC95B1B}"/>
              </a:ext>
            </a:extLst>
          </p:cNvPr>
          <p:cNvSpPr>
            <a:spLocks noGrp="1"/>
          </p:cNvSpPr>
          <p:nvPr>
            <p:ph type="sldNum" sz="quarter" idx="12"/>
          </p:nvPr>
        </p:nvSpPr>
        <p:spPr/>
        <p:txBody>
          <a:bodyPr/>
          <a:lstStyle>
            <a:lvl1pPr>
              <a:defRPr/>
            </a:lvl1pPr>
          </a:lstStyle>
          <a:p>
            <a:pPr>
              <a:defRPr/>
            </a:pPr>
            <a:fld id="{5CC1EA99-C7FE-4EA6-958A-CA3AE5450302}" type="slidenum">
              <a:rPr lang="ru-RU" altLang="en-US"/>
              <a:pPr>
                <a:defRPr/>
              </a:pPr>
              <a:t>‹#›</a:t>
            </a:fld>
            <a:endParaRPr lang="ru-RU" altLang="en-US" dirty="0"/>
          </a:p>
        </p:txBody>
      </p:sp>
    </p:spTree>
    <p:extLst>
      <p:ext uri="{BB962C8B-B14F-4D97-AF65-F5344CB8AC3E}">
        <p14:creationId xmlns:p14="http://schemas.microsoft.com/office/powerpoint/2010/main" xmlns="" val="3364423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5B0B723D-0DE7-4E4A-AB45-69F029B3202D}"/>
              </a:ext>
            </a:extLst>
          </p:cNvPr>
          <p:cNvSpPr>
            <a:spLocks noGrp="1"/>
          </p:cNvSpPr>
          <p:nvPr>
            <p:ph type="dt" sz="half" idx="10"/>
          </p:nvPr>
        </p:nvSpPr>
        <p:spPr/>
        <p:txBody>
          <a:bodyPr/>
          <a:lstStyle>
            <a:lvl1pPr>
              <a:defRPr/>
            </a:lvl1pPr>
          </a:lstStyle>
          <a:p>
            <a:pPr>
              <a:defRPr/>
            </a:pPr>
            <a:fld id="{F8D140EB-CA87-4C20-85E3-1515B5008AE3}" type="datetimeFigureOut">
              <a:rPr lang="ru-RU"/>
              <a:pPr>
                <a:defRPr/>
              </a:pPr>
              <a:t>09.09.2025</a:t>
            </a:fld>
            <a:endParaRPr lang="ru-RU" dirty="0"/>
          </a:p>
        </p:txBody>
      </p:sp>
      <p:sp>
        <p:nvSpPr>
          <p:cNvPr id="5" name="Нижний колонтитул 4">
            <a:extLst>
              <a:ext uri="{FF2B5EF4-FFF2-40B4-BE49-F238E27FC236}">
                <a16:creationId xmlns:a16="http://schemas.microsoft.com/office/drawing/2014/main" xmlns="" id="{E2675B1F-23B7-438A-A460-D2D9E8696E83}"/>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xmlns="" id="{4EFD25FF-8163-40D0-B37A-3FD26E99973D}"/>
              </a:ext>
            </a:extLst>
          </p:cNvPr>
          <p:cNvSpPr>
            <a:spLocks noGrp="1"/>
          </p:cNvSpPr>
          <p:nvPr>
            <p:ph type="sldNum" sz="quarter" idx="12"/>
          </p:nvPr>
        </p:nvSpPr>
        <p:spPr/>
        <p:txBody>
          <a:bodyPr/>
          <a:lstStyle>
            <a:lvl1pPr>
              <a:defRPr/>
            </a:lvl1pPr>
          </a:lstStyle>
          <a:p>
            <a:pPr>
              <a:defRPr/>
            </a:pPr>
            <a:fld id="{63115823-7F57-459F-BB4F-D11A70B687CA}" type="slidenum">
              <a:rPr lang="ru-RU" altLang="en-US"/>
              <a:pPr>
                <a:defRPr/>
              </a:pPr>
              <a:t>‹#›</a:t>
            </a:fld>
            <a:endParaRPr lang="ru-RU" altLang="en-US" dirty="0"/>
          </a:p>
        </p:txBody>
      </p:sp>
    </p:spTree>
    <p:extLst>
      <p:ext uri="{BB962C8B-B14F-4D97-AF65-F5344CB8AC3E}">
        <p14:creationId xmlns:p14="http://schemas.microsoft.com/office/powerpoint/2010/main" xmlns="" val="38998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660DA200-4B5A-4DBF-AA22-E9C86059A043}"/>
              </a:ext>
            </a:extLst>
          </p:cNvPr>
          <p:cNvSpPr>
            <a:spLocks noGrp="1"/>
          </p:cNvSpPr>
          <p:nvPr>
            <p:ph type="dt" sz="half" idx="10"/>
          </p:nvPr>
        </p:nvSpPr>
        <p:spPr/>
        <p:txBody>
          <a:bodyPr/>
          <a:lstStyle>
            <a:lvl1pPr>
              <a:defRPr/>
            </a:lvl1pPr>
          </a:lstStyle>
          <a:p>
            <a:pPr>
              <a:defRPr/>
            </a:pPr>
            <a:fld id="{1C3DB9CD-E903-4A77-B971-34B862709165}" type="datetimeFigureOut">
              <a:rPr lang="ru-RU"/>
              <a:pPr>
                <a:defRPr/>
              </a:pPr>
              <a:t>09.09.2025</a:t>
            </a:fld>
            <a:endParaRPr lang="ru-RU" dirty="0"/>
          </a:p>
        </p:txBody>
      </p:sp>
      <p:sp>
        <p:nvSpPr>
          <p:cNvPr id="5" name="Нижний колонтитул 4">
            <a:extLst>
              <a:ext uri="{FF2B5EF4-FFF2-40B4-BE49-F238E27FC236}">
                <a16:creationId xmlns:a16="http://schemas.microsoft.com/office/drawing/2014/main" xmlns="" id="{DE60EF14-B191-4937-BE90-F1CB1BB7AE40}"/>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xmlns="" id="{5B973928-034A-4388-8138-C518DFD8D55D}"/>
              </a:ext>
            </a:extLst>
          </p:cNvPr>
          <p:cNvSpPr>
            <a:spLocks noGrp="1"/>
          </p:cNvSpPr>
          <p:nvPr>
            <p:ph type="sldNum" sz="quarter" idx="12"/>
          </p:nvPr>
        </p:nvSpPr>
        <p:spPr/>
        <p:txBody>
          <a:bodyPr/>
          <a:lstStyle>
            <a:lvl1pPr>
              <a:defRPr/>
            </a:lvl1pPr>
          </a:lstStyle>
          <a:p>
            <a:pPr>
              <a:defRPr/>
            </a:pPr>
            <a:fld id="{B82DB85D-3140-4621-92D3-7DD12E99ECAE}" type="slidenum">
              <a:rPr lang="ru-RU" altLang="en-US"/>
              <a:pPr>
                <a:defRPr/>
              </a:pPr>
              <a:t>‹#›</a:t>
            </a:fld>
            <a:endParaRPr lang="ru-RU" altLang="en-US" dirty="0"/>
          </a:p>
        </p:txBody>
      </p:sp>
    </p:spTree>
    <p:extLst>
      <p:ext uri="{BB962C8B-B14F-4D97-AF65-F5344CB8AC3E}">
        <p14:creationId xmlns:p14="http://schemas.microsoft.com/office/powerpoint/2010/main" xmlns="" val="2232524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E4FDBAC1-C478-4EA0-834E-513F687FE90C}" type="datetimeFigureOut">
              <a:rPr lang="ru-RU" smtClean="0"/>
              <a:pPr>
                <a:defRPr/>
              </a:pPr>
              <a:t>09.09.2025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12ACE3FC-4B9D-401A-9561-FCB8EBCCD6FD}" type="slidenum">
              <a:rPr lang="ru-RU" altLang="en-US" smtClean="0"/>
              <a:pPr>
                <a:defRPr/>
              </a:pPr>
              <a:t>‹#›</a:t>
            </a:fld>
            <a:endParaRPr lang="ru-RU" altLang="en-US"/>
          </a:p>
        </p:txBody>
      </p:sp>
    </p:spTree>
    <p:extLst>
      <p:ext uri="{BB962C8B-B14F-4D97-AF65-F5344CB8AC3E}">
        <p14:creationId xmlns:p14="http://schemas.microsoft.com/office/powerpoint/2010/main" xmlns="" val="334388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a:defRPr/>
            </a:pPr>
            <a:fld id="{E1267CD2-4717-48D7-8229-070336EE03BD}" type="datetimeFigureOut">
              <a:rPr lang="ru-RU" smtClean="0"/>
              <a:pPr>
                <a:defRPr/>
              </a:pPr>
              <a:t>09.09.2025</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AFC434B0-C596-489C-A5B8-5242E3E2B0BA}" type="slidenum">
              <a:rPr lang="ru-RU" altLang="en-US" smtClean="0"/>
              <a:pPr>
                <a:defRPr/>
              </a:pPr>
              <a:t>‹#›</a:t>
            </a:fld>
            <a:endParaRPr lang="ru-RU" altLang="en-US"/>
          </a:p>
        </p:txBody>
      </p:sp>
    </p:spTree>
    <p:extLst>
      <p:ext uri="{BB962C8B-B14F-4D97-AF65-F5344CB8AC3E}">
        <p14:creationId xmlns:p14="http://schemas.microsoft.com/office/powerpoint/2010/main" xmlns="" val="2717149803"/>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1C185AD5-276A-4B2A-89A9-B8106AAD2411}" type="datetimeFigureOut">
              <a:rPr lang="ru-RU" smtClean="0"/>
              <a:pPr>
                <a:defRPr/>
              </a:pPr>
              <a:t>09.09.2025</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795BF049-96B5-46B1-A555-95633716FCDF}" type="slidenum">
              <a:rPr lang="ru-RU" altLang="en-US" smtClean="0"/>
              <a:pPr>
                <a:defRPr/>
              </a:pPr>
              <a:t>‹#›</a:t>
            </a:fld>
            <a:endParaRPr lang="ru-RU" altLang="en-US"/>
          </a:p>
        </p:txBody>
      </p:sp>
    </p:spTree>
    <p:extLst>
      <p:ext uri="{BB962C8B-B14F-4D97-AF65-F5344CB8AC3E}">
        <p14:creationId xmlns:p14="http://schemas.microsoft.com/office/powerpoint/2010/main" xmlns="" val="3171375120"/>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fld id="{D554DA3C-8F05-4BE0-8B4E-CB5EAE6BDF01}" type="datetimeFigureOut">
              <a:rPr lang="ru-RU" smtClean="0"/>
              <a:pPr>
                <a:defRPr/>
              </a:pPr>
              <a:t>09.09.2025</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B1F90CC1-5621-462C-9C7F-8828A83EF2FA}" type="slidenum">
              <a:rPr lang="ru-RU" altLang="en-US" smtClean="0"/>
              <a:pPr>
                <a:defRPr/>
              </a:pPr>
              <a:t>‹#›</a:t>
            </a:fld>
            <a:endParaRPr lang="ru-RU" altLang="en-US"/>
          </a:p>
        </p:txBody>
      </p:sp>
    </p:spTree>
    <p:extLst>
      <p:ext uri="{BB962C8B-B14F-4D97-AF65-F5344CB8AC3E}">
        <p14:creationId xmlns:p14="http://schemas.microsoft.com/office/powerpoint/2010/main" xmlns="" val="939405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E86EB8F-1354-4AA3-A5EF-46474EFF7900}" type="datetimeFigureOut">
              <a:rPr lang="ru-RU" smtClean="0"/>
              <a:pPr>
                <a:defRPr/>
              </a:pPr>
              <a:t>09.09.2025</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74E26A0B-B47E-4FE9-8C09-9161A2FF5B47}" type="slidenum">
              <a:rPr lang="ru-RU" altLang="en-US" smtClean="0"/>
              <a:pPr>
                <a:defRPr/>
              </a:pPr>
              <a:t>‹#›</a:t>
            </a:fld>
            <a:endParaRPr lang="ru-RU" altLang="en-US"/>
          </a:p>
        </p:txBody>
      </p:sp>
    </p:spTree>
    <p:extLst>
      <p:ext uri="{BB962C8B-B14F-4D97-AF65-F5344CB8AC3E}">
        <p14:creationId xmlns:p14="http://schemas.microsoft.com/office/powerpoint/2010/main" xmlns="" val="2022968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5791431E-82F9-430D-874A-6D84596E1210}" type="datetimeFigureOut">
              <a:rPr lang="ru-RU" smtClean="0"/>
              <a:pPr>
                <a:defRPr/>
              </a:pPr>
              <a:t>09.09.2025</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CAF23B7D-9C2D-4816-8474-B16C5EE9A276}" type="slidenum">
              <a:rPr lang="ru-RU" altLang="en-US" smtClean="0"/>
              <a:pPr>
                <a:defRPr/>
              </a:pPr>
              <a:t>‹#›</a:t>
            </a:fld>
            <a:endParaRPr lang="ru-RU" altLang="en-US"/>
          </a:p>
        </p:txBody>
      </p:sp>
    </p:spTree>
    <p:extLst>
      <p:ext uri="{BB962C8B-B14F-4D97-AF65-F5344CB8AC3E}">
        <p14:creationId xmlns:p14="http://schemas.microsoft.com/office/powerpoint/2010/main" xmlns="" val="1366749723"/>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9BD53F78-861B-41F6-9FC7-C41947B65FF2}" type="datetimeFigureOut">
              <a:rPr lang="ru-RU" smtClean="0"/>
              <a:pPr>
                <a:defRPr/>
              </a:pPr>
              <a:t>09.09.2025</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8C9A5B1D-5666-43FE-9310-AEE15254C9D6}" type="slidenum">
              <a:rPr lang="ru-RU" altLang="en-US" smtClean="0"/>
              <a:pPr>
                <a:defRPr/>
              </a:pPr>
              <a:t>‹#›</a:t>
            </a:fld>
            <a:endParaRPr lang="ru-RU" altLang="en-US"/>
          </a:p>
        </p:txBody>
      </p:sp>
    </p:spTree>
    <p:extLst>
      <p:ext uri="{BB962C8B-B14F-4D97-AF65-F5344CB8AC3E}">
        <p14:creationId xmlns:p14="http://schemas.microsoft.com/office/powerpoint/2010/main" xmlns="" val="4100849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9BD53F78-861B-41F6-9FC7-C41947B65FF2}" type="datetimeFigureOut">
              <a:rPr lang="ru-RU" smtClean="0"/>
              <a:pPr>
                <a:defRPr/>
              </a:pPr>
              <a:t>09.09.2025</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a:defRPr/>
            </a:pPr>
            <a:fld id="{8C9A5B1D-5666-43FE-9310-AEE15254C9D6}" type="slidenum">
              <a:rPr lang="ru-RU" altLang="en-US" smtClean="0"/>
              <a:pPr>
                <a:defRPr/>
              </a:pPr>
              <a:t>‹#›</a:t>
            </a:fld>
            <a:endParaRPr lang="ru-RU" altLang="en-US"/>
          </a:p>
        </p:txBody>
      </p:sp>
    </p:spTree>
    <p:extLst>
      <p:ext uri="{BB962C8B-B14F-4D97-AF65-F5344CB8AC3E}">
        <p14:creationId xmlns:p14="http://schemas.microsoft.com/office/powerpoint/2010/main" xmlns="" val="2923842429"/>
      </p:ext>
    </p:extLst>
  </p:cSld>
  <p:clrMap bg1="dk1" tx1="lt1" bg2="dk2" tx2="lt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 id="2147484026" r:id="rId14"/>
    <p:sldLayoutId id="2147484027" r:id="rId15"/>
    <p:sldLayoutId id="2147484028" r:id="rId16"/>
    <p:sldLayoutId id="214748402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a:extLst>
              <a:ext uri="{FF2B5EF4-FFF2-40B4-BE49-F238E27FC236}">
                <a16:creationId xmlns:a16="http://schemas.microsoft.com/office/drawing/2014/main" xmlns="" id="{4FFCFCFB-992E-471A-88D7-66F7D90B27B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en-US"/>
              <a:t>Образец заголовка</a:t>
            </a:r>
          </a:p>
        </p:txBody>
      </p:sp>
      <p:sp>
        <p:nvSpPr>
          <p:cNvPr id="1027" name="Текст 2">
            <a:extLst>
              <a:ext uri="{FF2B5EF4-FFF2-40B4-BE49-F238E27FC236}">
                <a16:creationId xmlns:a16="http://schemas.microsoft.com/office/drawing/2014/main" xmlns="" id="{AA231E27-35E9-4991-9B89-269858206EC4}"/>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a:t>Образец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4" name="Дата 3">
            <a:extLst>
              <a:ext uri="{FF2B5EF4-FFF2-40B4-BE49-F238E27FC236}">
                <a16:creationId xmlns:a16="http://schemas.microsoft.com/office/drawing/2014/main" xmlns="" id="{547436B5-9C42-4861-ABF6-F3201779CCBB}"/>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0E33796E-2374-4D89-BF8D-D64FA62AA071}" type="datetimeFigureOut">
              <a:rPr lang="ru-RU"/>
              <a:pPr>
                <a:defRPr/>
              </a:pPr>
              <a:t>09.09.2025</a:t>
            </a:fld>
            <a:endParaRPr lang="ru-RU" dirty="0"/>
          </a:p>
        </p:txBody>
      </p:sp>
      <p:sp>
        <p:nvSpPr>
          <p:cNvPr id="5" name="Нижний колонтитул 4">
            <a:extLst>
              <a:ext uri="{FF2B5EF4-FFF2-40B4-BE49-F238E27FC236}">
                <a16:creationId xmlns:a16="http://schemas.microsoft.com/office/drawing/2014/main" xmlns="" id="{6357788D-475B-4D49-99FB-62A12700BB5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a:extLst>
              <a:ext uri="{FF2B5EF4-FFF2-40B4-BE49-F238E27FC236}">
                <a16:creationId xmlns:a16="http://schemas.microsoft.com/office/drawing/2014/main" xmlns="" id="{32F61D4A-6AB5-43A6-90F1-9D72E535B783}"/>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AD1F074B-E049-49A6-865B-A340D4B64F2A}" type="slidenum">
              <a:rPr lang="ru-RU" altLang="en-US"/>
              <a:pPr>
                <a:defRPr/>
              </a:pPr>
              <a:t>‹#›</a:t>
            </a:fld>
            <a:endParaRPr lang="ru-RU" altLang="en-US" dirty="0"/>
          </a:p>
        </p:txBody>
      </p:sp>
    </p:spTree>
    <p:extLst>
      <p:ext uri="{BB962C8B-B14F-4D97-AF65-F5344CB8AC3E}">
        <p14:creationId xmlns:p14="http://schemas.microsoft.com/office/powerpoint/2010/main" xmlns="" val="1474320463"/>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hyperlink" Target="https://biblioclub.ru/index.php?page=book&amp;id=7038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2.jpe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jpe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12.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6" name="Рисунок 5" descr="фон.jpg">
            <a:extLst>
              <a:ext uri="{FF2B5EF4-FFF2-40B4-BE49-F238E27FC236}">
                <a16:creationId xmlns:a16="http://schemas.microsoft.com/office/drawing/2014/main" xmlns="" id="{1059DEF4-67EB-4FA2-B83A-0D5A2CBDDACE}"/>
              </a:ext>
            </a:extLst>
          </p:cNvPr>
          <p:cNvPicPr>
            <a:picLocks noChangeAspect="1"/>
          </p:cNvPicPr>
          <p:nvPr/>
        </p:nvPicPr>
        <p:blipFill>
          <a:blip r:embed="rId2">
            <a:duotone>
              <a:schemeClr val="bg2">
                <a:shade val="45000"/>
                <a:satMod val="135000"/>
              </a:schemeClr>
              <a:prstClr val="white"/>
            </a:duotone>
          </a:blip>
          <a:stretch>
            <a:fillRect/>
          </a:stretch>
        </p:blipFill>
        <p:spPr>
          <a:xfrm>
            <a:off x="0" y="0"/>
            <a:ext cx="12192000" cy="6858000"/>
          </a:xfrm>
          <a:prstGeom prst="rect">
            <a:avLst/>
          </a:prstGeom>
          <a:solidFill>
            <a:srgbClr val="92D050"/>
          </a:solidFill>
        </p:spPr>
      </p:pic>
      <p:sp>
        <p:nvSpPr>
          <p:cNvPr id="4100" name="TextBox 6">
            <a:extLst>
              <a:ext uri="{FF2B5EF4-FFF2-40B4-BE49-F238E27FC236}">
                <a16:creationId xmlns:a16="http://schemas.microsoft.com/office/drawing/2014/main" xmlns="" id="{B40FC791-94D1-4D53-95F1-D425A21CBC75}"/>
              </a:ext>
            </a:extLst>
          </p:cNvPr>
          <p:cNvSpPr txBox="1">
            <a:spLocks noChangeArrowheads="1"/>
          </p:cNvSpPr>
          <p:nvPr/>
        </p:nvSpPr>
        <p:spPr bwMode="auto">
          <a:xfrm>
            <a:off x="366021" y="5791322"/>
            <a:ext cx="10331386"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ru-RU" sz="2400" b="1" i="1" dirty="0" err="1">
                <a:solidFill>
                  <a:schemeClr val="accent1"/>
                </a:solidFill>
                <a:latin typeface="Arial" pitchFamily="34" charset="0"/>
                <a:ea typeface="Calibri" panose="020F0502020204030204" pitchFamily="34" charset="0"/>
                <a:cs typeface="Arial" pitchFamily="34" charset="0"/>
              </a:rPr>
              <a:t>Мандыкаева</a:t>
            </a:r>
            <a:r>
              <a:rPr lang="ru-RU" sz="2400" b="1" i="1" dirty="0">
                <a:solidFill>
                  <a:schemeClr val="accent1"/>
                </a:solidFill>
                <a:latin typeface="Arial" pitchFamily="34" charset="0"/>
                <a:ea typeface="Calibri" panose="020F0502020204030204" pitchFamily="34" charset="0"/>
                <a:cs typeface="Arial" pitchFamily="34" charset="0"/>
              </a:rPr>
              <a:t> </a:t>
            </a:r>
            <a:r>
              <a:rPr lang="ru-RU" sz="2400" b="1" i="1" dirty="0" err="1">
                <a:solidFill>
                  <a:schemeClr val="accent1"/>
                </a:solidFill>
                <a:latin typeface="Arial" pitchFamily="34" charset="0"/>
                <a:ea typeface="Calibri" panose="020F0502020204030204" pitchFamily="34" charset="0"/>
                <a:cs typeface="Arial" pitchFamily="34" charset="0"/>
              </a:rPr>
              <a:t>Алмагуль</a:t>
            </a:r>
            <a:r>
              <a:rPr lang="ru-RU" sz="2400" b="1" i="1" dirty="0">
                <a:solidFill>
                  <a:schemeClr val="accent1"/>
                </a:solidFill>
                <a:latin typeface="Arial" pitchFamily="34" charset="0"/>
                <a:ea typeface="Calibri" panose="020F0502020204030204" pitchFamily="34" charset="0"/>
                <a:cs typeface="Arial" pitchFamily="34" charset="0"/>
              </a:rPr>
              <a:t> </a:t>
            </a:r>
            <a:r>
              <a:rPr lang="ru-RU" sz="2400" b="1" i="1" dirty="0" err="1">
                <a:solidFill>
                  <a:schemeClr val="accent1"/>
                </a:solidFill>
                <a:latin typeface="Arial" pitchFamily="34" charset="0"/>
                <a:ea typeface="Calibri" panose="020F0502020204030204" pitchFamily="34" charset="0"/>
                <a:cs typeface="Arial" pitchFamily="34" charset="0"/>
              </a:rPr>
              <a:t>Рамазановна</a:t>
            </a:r>
            <a:endParaRPr lang="en-US" sz="2400" b="1" i="1" dirty="0">
              <a:solidFill>
                <a:schemeClr val="accent1"/>
              </a:solidFill>
              <a:latin typeface="Arial" pitchFamily="34" charset="0"/>
              <a:ea typeface="Calibri" panose="020F0502020204030204" pitchFamily="34" charset="0"/>
              <a:cs typeface="Arial" pitchFamily="34" charset="0"/>
            </a:endParaRPr>
          </a:p>
          <a:p>
            <a:pPr algn="ctr">
              <a:spcBef>
                <a:spcPts val="0"/>
              </a:spcBef>
              <a:buNone/>
            </a:pPr>
            <a:r>
              <a:rPr lang="kk-KZ" sz="1600" i="1" dirty="0">
                <a:solidFill>
                  <a:schemeClr val="accent1"/>
                </a:solidFill>
                <a:latin typeface="Arial" pitchFamily="34" charset="0"/>
                <a:ea typeface="Calibri" panose="020F0502020204030204" pitchFamily="34" charset="0"/>
                <a:cs typeface="Arial" pitchFamily="34" charset="0"/>
              </a:rPr>
              <a:t>Л</a:t>
            </a:r>
            <a:r>
              <a:rPr lang="ru-RU" sz="1600" i="1" dirty="0">
                <a:solidFill>
                  <a:schemeClr val="accent1"/>
                </a:solidFill>
                <a:latin typeface="Arial" pitchFamily="34" charset="0"/>
                <a:ea typeface="Calibri" panose="020F0502020204030204" pitchFamily="34" charset="0"/>
                <a:cs typeface="Arial" pitchFamily="34" charset="0"/>
              </a:rPr>
              <a:t>.</a:t>
            </a:r>
            <a:r>
              <a:rPr lang="ru-RU" sz="1600" i="1" dirty="0" err="1">
                <a:solidFill>
                  <a:schemeClr val="accent1"/>
                </a:solidFill>
                <a:latin typeface="Arial" pitchFamily="34" charset="0"/>
                <a:ea typeface="Calibri" panose="020F0502020204030204" pitchFamily="34" charset="0"/>
                <a:cs typeface="Arial" pitchFamily="34" charset="0"/>
              </a:rPr>
              <a:t>Н.Гумилев</a:t>
            </a:r>
            <a:r>
              <a:rPr lang="ru-RU" sz="1600" i="1" dirty="0">
                <a:solidFill>
                  <a:schemeClr val="accent1"/>
                </a:solidFill>
                <a:latin typeface="Arial" pitchFamily="34" charset="0"/>
                <a:ea typeface="Calibri" panose="020F0502020204030204" pitchFamily="34" charset="0"/>
                <a:cs typeface="Arial" pitchFamily="34" charset="0"/>
              </a:rPr>
              <a:t> </a:t>
            </a:r>
            <a:r>
              <a:rPr lang="ru-RU" sz="1600" i="1" dirty="0" err="1">
                <a:solidFill>
                  <a:schemeClr val="accent1"/>
                </a:solidFill>
                <a:latin typeface="Arial" pitchFamily="34" charset="0"/>
                <a:ea typeface="Calibri" panose="020F0502020204030204" pitchFamily="34" charset="0"/>
                <a:cs typeface="Arial" pitchFamily="34" charset="0"/>
              </a:rPr>
              <a:t>атындағы</a:t>
            </a:r>
            <a:r>
              <a:rPr lang="ru-RU" sz="1600" i="1" dirty="0">
                <a:solidFill>
                  <a:schemeClr val="accent1"/>
                </a:solidFill>
                <a:latin typeface="Arial" pitchFamily="34" charset="0"/>
                <a:ea typeface="Calibri" panose="020F0502020204030204" pitchFamily="34" charset="0"/>
                <a:cs typeface="Arial" pitchFamily="34" charset="0"/>
              </a:rPr>
              <a:t> </a:t>
            </a:r>
            <a:r>
              <a:rPr lang="ru-RU" sz="1600" i="1" dirty="0" err="1">
                <a:solidFill>
                  <a:schemeClr val="accent1"/>
                </a:solidFill>
                <a:latin typeface="Arial" pitchFamily="34" charset="0"/>
                <a:ea typeface="Calibri" panose="020F0502020204030204" pitchFamily="34" charset="0"/>
                <a:cs typeface="Arial" pitchFamily="34" charset="0"/>
              </a:rPr>
              <a:t>Еуразия</a:t>
            </a:r>
            <a:r>
              <a:rPr lang="ru-RU" sz="1600" i="1" dirty="0">
                <a:solidFill>
                  <a:schemeClr val="accent1"/>
                </a:solidFill>
                <a:latin typeface="Arial" pitchFamily="34" charset="0"/>
                <a:ea typeface="Calibri" panose="020F0502020204030204" pitchFamily="34" charset="0"/>
                <a:cs typeface="Arial" pitchFamily="34" charset="0"/>
              </a:rPr>
              <a:t> </a:t>
            </a:r>
            <a:r>
              <a:rPr lang="ru-RU" sz="1600" i="1" dirty="0" err="1">
                <a:solidFill>
                  <a:schemeClr val="accent1"/>
                </a:solidFill>
                <a:latin typeface="Arial" pitchFamily="34" charset="0"/>
                <a:ea typeface="Calibri" panose="020F0502020204030204" pitchFamily="34" charset="0"/>
                <a:cs typeface="Arial" pitchFamily="34" charset="0"/>
              </a:rPr>
              <a:t>ұлттық</a:t>
            </a:r>
            <a:r>
              <a:rPr lang="ru-RU" sz="1600" i="1" dirty="0">
                <a:solidFill>
                  <a:schemeClr val="accent1"/>
                </a:solidFill>
                <a:latin typeface="Arial" pitchFamily="34" charset="0"/>
                <a:ea typeface="Calibri" panose="020F0502020204030204" pitchFamily="34" charset="0"/>
                <a:cs typeface="Arial" pitchFamily="34" charset="0"/>
              </a:rPr>
              <a:t> </a:t>
            </a:r>
            <a:r>
              <a:rPr lang="ru-RU" sz="1600" i="1" dirty="0" err="1">
                <a:solidFill>
                  <a:schemeClr val="accent1"/>
                </a:solidFill>
                <a:latin typeface="Arial" pitchFamily="34" charset="0"/>
                <a:ea typeface="Calibri" panose="020F0502020204030204" pitchFamily="34" charset="0"/>
                <a:cs typeface="Arial" pitchFamily="34" charset="0"/>
              </a:rPr>
              <a:t>университеті</a:t>
            </a:r>
            <a:r>
              <a:rPr lang="ru-RU" sz="1600" i="1" dirty="0">
                <a:solidFill>
                  <a:schemeClr val="accent1"/>
                </a:solidFill>
                <a:latin typeface="Arial" pitchFamily="34" charset="0"/>
                <a:ea typeface="Calibri" panose="020F0502020204030204" pitchFamily="34" charset="0"/>
                <a:cs typeface="Arial" pitchFamily="34" charset="0"/>
              </a:rPr>
              <a:t>, психология </a:t>
            </a:r>
            <a:r>
              <a:rPr lang="ru-RU" sz="1600" i="1" dirty="0" err="1">
                <a:solidFill>
                  <a:schemeClr val="accent1"/>
                </a:solidFill>
                <a:latin typeface="Arial" pitchFamily="34" charset="0"/>
                <a:ea typeface="Calibri" panose="020F0502020204030204" pitchFamily="34" charset="0"/>
                <a:cs typeface="Arial" pitchFamily="34" charset="0"/>
              </a:rPr>
              <a:t>ғылымдарының</a:t>
            </a:r>
            <a:r>
              <a:rPr lang="ru-RU" sz="1600" i="1" dirty="0">
                <a:solidFill>
                  <a:schemeClr val="accent1"/>
                </a:solidFill>
                <a:latin typeface="Arial" pitchFamily="34" charset="0"/>
                <a:ea typeface="Calibri" panose="020F0502020204030204" pitchFamily="34" charset="0"/>
                <a:cs typeface="Arial" pitchFamily="34" charset="0"/>
              </a:rPr>
              <a:t> кандидаты, доцент</a:t>
            </a:r>
          </a:p>
        </p:txBody>
      </p:sp>
      <p:sp>
        <p:nvSpPr>
          <p:cNvPr id="4" name="Прямоугольник 3"/>
          <p:cNvSpPr/>
          <p:nvPr/>
        </p:nvSpPr>
        <p:spPr>
          <a:xfrm>
            <a:off x="671901" y="2501564"/>
            <a:ext cx="6554709" cy="1569660"/>
          </a:xfrm>
          <a:prstGeom prst="rect">
            <a:avLst/>
          </a:prstGeom>
        </p:spPr>
        <p:txBody>
          <a:bodyPr wrap="square">
            <a:spAutoFit/>
          </a:bodyPr>
          <a:lstStyle/>
          <a:p>
            <a:pPr algn="ctr">
              <a:spcBef>
                <a:spcPts val="0"/>
              </a:spcBef>
              <a:buNone/>
            </a:pPr>
            <a:r>
              <a:rPr lang="kk-KZ" sz="4800" b="1" dirty="0">
                <a:solidFill>
                  <a:schemeClr val="accent1"/>
                </a:solidFill>
                <a:latin typeface="Arial" pitchFamily="34" charset="0"/>
                <a:ea typeface="Calibri" panose="020F0502020204030204" pitchFamily="34" charset="0"/>
                <a:cs typeface="Arial" pitchFamily="34" charset="0"/>
              </a:rPr>
              <a:t>ДИФФЕРЕНЦИАЛДЫ</a:t>
            </a:r>
          </a:p>
          <a:p>
            <a:pPr algn="ctr">
              <a:spcBef>
                <a:spcPts val="0"/>
              </a:spcBef>
              <a:buNone/>
            </a:pPr>
            <a:r>
              <a:rPr lang="kk-KZ" sz="4800" b="1" dirty="0">
                <a:solidFill>
                  <a:schemeClr val="accent1"/>
                </a:solidFill>
                <a:latin typeface="Arial" pitchFamily="34" charset="0"/>
                <a:ea typeface="Calibri" panose="020F0502020204030204" pitchFamily="34" charset="0"/>
                <a:cs typeface="Arial" pitchFamily="34" charset="0"/>
              </a:rPr>
              <a:t> ПСИХОЛОГИЯ</a:t>
            </a:r>
          </a:p>
        </p:txBody>
      </p:sp>
      <p:pic>
        <p:nvPicPr>
          <p:cNvPr id="1028" name="Picture 4" descr="Picture background">
            <a:extLst>
              <a:ext uri="{FF2B5EF4-FFF2-40B4-BE49-F238E27FC236}">
                <a16:creationId xmlns:a16="http://schemas.microsoft.com/office/drawing/2014/main" xmlns="" id="{F20842D9-59F7-4D9C-9D8A-4FF1A1D4520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250203" y="3506164"/>
            <a:ext cx="1831758" cy="264213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6" descr="Picture background">
            <a:extLst>
              <a:ext uri="{FF2B5EF4-FFF2-40B4-BE49-F238E27FC236}">
                <a16:creationId xmlns:a16="http://schemas.microsoft.com/office/drawing/2014/main" xmlns="" id="{02D0DF62-5A00-4B21-9DFE-2D791133F80F}"/>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697407" y="1021347"/>
            <a:ext cx="1384554" cy="210312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8" descr="Picture background">
            <a:extLst>
              <a:ext uri="{FF2B5EF4-FFF2-40B4-BE49-F238E27FC236}">
                <a16:creationId xmlns:a16="http://schemas.microsoft.com/office/drawing/2014/main" xmlns="" id="{D9B928ED-289F-4F2B-8EB9-2E84B2EC3C7F}"/>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956949" y="2963420"/>
            <a:ext cx="1183215" cy="1766236"/>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10" descr="Picture background">
            <a:extLst>
              <a:ext uri="{FF2B5EF4-FFF2-40B4-BE49-F238E27FC236}">
                <a16:creationId xmlns:a16="http://schemas.microsoft.com/office/drawing/2014/main" xmlns="" id="{F58BFC81-EDA6-44BA-9190-52570377EE46}"/>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663695" y="4247375"/>
            <a:ext cx="1183215" cy="1628381"/>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Рисунок 9">
            <a:extLst>
              <a:ext uri="{FF2B5EF4-FFF2-40B4-BE49-F238E27FC236}">
                <a16:creationId xmlns:a16="http://schemas.microsoft.com/office/drawing/2014/main" xmlns="" id="{779FDCC6-CE17-4B22-AA7D-5E32B9CE1E0A}"/>
              </a:ext>
            </a:extLst>
          </p:cNvPr>
          <p:cNvPicPr>
            <a:picLocks noChangeAspect="1"/>
          </p:cNvPicPr>
          <p:nvPr/>
        </p:nvPicPr>
        <p:blipFill>
          <a:blip r:embed="rId7"/>
          <a:stretch>
            <a:fillRect/>
          </a:stretch>
        </p:blipFill>
        <p:spPr>
          <a:xfrm>
            <a:off x="9466577" y="1303696"/>
            <a:ext cx="1230830" cy="1641107"/>
          </a:xfrm>
          <a:prstGeom prst="rect">
            <a:avLst/>
          </a:prstGeom>
        </p:spPr>
      </p:pic>
      <p:pic>
        <p:nvPicPr>
          <p:cNvPr id="1038" name="Picture 14" descr="Picture background">
            <a:extLst>
              <a:ext uri="{FF2B5EF4-FFF2-40B4-BE49-F238E27FC236}">
                <a16:creationId xmlns:a16="http://schemas.microsoft.com/office/drawing/2014/main" xmlns="" id="{CC9625F0-447D-4154-8DB9-F9644E4A55E3}"/>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8082023" y="2929488"/>
            <a:ext cx="764218" cy="1062539"/>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Рисунок 15">
            <a:extLst>
              <a:ext uri="{FF2B5EF4-FFF2-40B4-BE49-F238E27FC236}">
                <a16:creationId xmlns:a16="http://schemas.microsoft.com/office/drawing/2014/main" xmlns="" id="{774886D9-15E4-41B1-9073-901318295C4B}"/>
              </a:ext>
            </a:extLst>
          </p:cNvPr>
          <p:cNvPicPr>
            <a:picLocks noChangeAspect="1"/>
          </p:cNvPicPr>
          <p:nvPr/>
        </p:nvPicPr>
        <p:blipFill>
          <a:blip r:embed="rId9"/>
          <a:stretch>
            <a:fillRect/>
          </a:stretch>
        </p:blipFill>
        <p:spPr>
          <a:xfrm>
            <a:off x="8992199" y="2290284"/>
            <a:ext cx="393510" cy="600269"/>
          </a:xfrm>
          <a:prstGeom prst="rect">
            <a:avLst/>
          </a:prstGeom>
        </p:spPr>
      </p:pic>
      <p:pic>
        <p:nvPicPr>
          <p:cNvPr id="1042" name="Picture 18" descr="Picture background">
            <a:extLst>
              <a:ext uri="{FF2B5EF4-FFF2-40B4-BE49-F238E27FC236}">
                <a16:creationId xmlns:a16="http://schemas.microsoft.com/office/drawing/2014/main" xmlns="" id="{E8DD5E28-C314-4E51-AF99-A181EA8A2863}"/>
              </a:ext>
            </a:extLst>
          </p:cNvPr>
          <p:cNvPicPr>
            <a:picLocks noChangeAspect="1" noChangeArrowheads="1"/>
          </p:cNvPicPr>
          <p:nvPr/>
        </p:nvPicPr>
        <p:blipFill rotWithShape="1">
          <a:blip r:embed="rId10">
            <a:extLst>
              <a:ext uri="{28A0092B-C50C-407E-A947-70E740481C1C}">
                <a14:useLocalDpi xmlns:a14="http://schemas.microsoft.com/office/drawing/2010/main" xmlns="" val="0"/>
              </a:ext>
            </a:extLst>
          </a:blip>
          <a:srcRect b="36271"/>
          <a:stretch/>
        </p:blipFill>
        <p:spPr bwMode="auto">
          <a:xfrm>
            <a:off x="8956948" y="4842283"/>
            <a:ext cx="1183216" cy="106594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 name="Picture 20" descr="Picture background">
            <a:extLst>
              <a:ext uri="{FF2B5EF4-FFF2-40B4-BE49-F238E27FC236}">
                <a16:creationId xmlns:a16="http://schemas.microsoft.com/office/drawing/2014/main" xmlns="" id="{12A6E642-6C53-4090-A869-BE8FFE46EBA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6790232" y="4839832"/>
            <a:ext cx="718305" cy="1047528"/>
          </a:xfrm>
          <a:prstGeom prst="rect">
            <a:avLst/>
          </a:prstGeom>
          <a:noFill/>
          <a:extLst>
            <a:ext uri="{909E8E84-426E-40DD-AFC4-6F175D3DCCD1}">
              <a14:hiddenFill xmlns:a14="http://schemas.microsoft.com/office/drawing/2010/main" xmlns="">
                <a:solidFill>
                  <a:srgbClr val="FFFFFF"/>
                </a:solidFill>
              </a14:hiddenFill>
            </a:ext>
          </a:extLst>
        </p:spPr>
      </p:pic>
      <p:sp>
        <p:nvSpPr>
          <p:cNvPr id="26" name="Прямоугольник 25">
            <a:extLst>
              <a:ext uri="{FF2B5EF4-FFF2-40B4-BE49-F238E27FC236}">
                <a16:creationId xmlns:a16="http://schemas.microsoft.com/office/drawing/2014/main" xmlns="" id="{20B22823-1B7A-4BBE-96E4-B681194634D4}"/>
              </a:ext>
            </a:extLst>
          </p:cNvPr>
          <p:cNvSpPr/>
          <p:nvPr/>
        </p:nvSpPr>
        <p:spPr>
          <a:xfrm>
            <a:off x="1549666" y="262083"/>
            <a:ext cx="10282037" cy="461665"/>
          </a:xfrm>
          <a:prstGeom prst="rect">
            <a:avLst/>
          </a:prstGeom>
        </p:spPr>
        <p:txBody>
          <a:bodyPr wrap="square">
            <a:spAutoFit/>
          </a:bodyPr>
          <a:lstStyle/>
          <a:p>
            <a:pPr algn="ctr">
              <a:spcBef>
                <a:spcPts val="0"/>
              </a:spcBef>
              <a:buNone/>
            </a:pPr>
            <a:r>
              <a:rPr lang="ru-RU" sz="2400" b="1" dirty="0">
                <a:solidFill>
                  <a:srgbClr val="7499B4"/>
                </a:solidFill>
                <a:latin typeface="Arial" pitchFamily="34" charset="0"/>
                <a:ea typeface="Calibri" panose="020F0502020204030204" pitchFamily="34" charset="0"/>
                <a:cs typeface="Arial" pitchFamily="34" charset="0"/>
              </a:rPr>
              <a:t>Л.Н.ГУМИЛЕВ АТЫНДАҒЫ ЕУРАЗИЯ ҰЛТТЫҚ УНИВЕРСИТЕТІ</a:t>
            </a:r>
            <a:endParaRPr lang="kk-KZ" sz="2400" b="1" dirty="0">
              <a:solidFill>
                <a:srgbClr val="7499B4"/>
              </a:solidFill>
              <a:latin typeface="Arial" pitchFamily="34" charset="0"/>
              <a:ea typeface="Calibri" panose="020F0502020204030204" pitchFamily="34" charset="0"/>
              <a:cs typeface="Arial" pitchFamily="34" charset="0"/>
            </a:endParaRPr>
          </a:p>
        </p:txBody>
      </p:sp>
    </p:spTree>
    <p:extLst>
      <p:ext uri="{BB962C8B-B14F-4D97-AF65-F5344CB8AC3E}">
        <p14:creationId xmlns:p14="http://schemas.microsoft.com/office/powerpoint/2010/main" xmlns="" val="3092351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6306C90D-A6CB-4E24-B844-7065D5CD537A}"/>
              </a:ext>
            </a:extLst>
          </p:cNvPr>
          <p:cNvPicPr>
            <a:picLocks noChangeAspect="1"/>
          </p:cNvPicPr>
          <p:nvPr/>
        </p:nvPicPr>
        <p:blipFill>
          <a:blip r:embed="rId2"/>
          <a:stretch>
            <a:fillRect/>
          </a:stretch>
        </p:blipFill>
        <p:spPr>
          <a:xfrm>
            <a:off x="0" y="1"/>
            <a:ext cx="12192000" cy="6857999"/>
          </a:xfrm>
          <a:prstGeom prst="rect">
            <a:avLst/>
          </a:prstGeom>
        </p:spPr>
      </p:pic>
      <p:pic>
        <p:nvPicPr>
          <p:cNvPr id="16386" name="Picture 2" descr="Picture background"/>
          <p:cNvPicPr>
            <a:picLocks noChangeAspect="1" noChangeArrowheads="1"/>
          </p:cNvPicPr>
          <p:nvPr/>
        </p:nvPicPr>
        <p:blipFill>
          <a:blip r:embed="rId3"/>
          <a:srcRect/>
          <a:stretch>
            <a:fillRect/>
          </a:stretch>
        </p:blipFill>
        <p:spPr bwMode="auto">
          <a:xfrm>
            <a:off x="6982454" y="1350820"/>
            <a:ext cx="5209546" cy="4185457"/>
          </a:xfrm>
          <a:prstGeom prst="rect">
            <a:avLst/>
          </a:prstGeom>
          <a:noFill/>
        </p:spPr>
      </p:pic>
      <p:sp>
        <p:nvSpPr>
          <p:cNvPr id="16388" name="Rectangle 4"/>
          <p:cNvSpPr>
            <a:spLocks noChangeArrowheads="1"/>
          </p:cNvSpPr>
          <p:nvPr/>
        </p:nvSpPr>
        <p:spPr bwMode="auto">
          <a:xfrm>
            <a:off x="199511" y="1083827"/>
            <a:ext cx="6716677"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kk-KZ" sz="2400" b="1" dirty="0" smtClean="0"/>
              <a:t>	Ганс </a:t>
            </a:r>
            <a:r>
              <a:rPr lang="kk-KZ" sz="2400" b="1" dirty="0" smtClean="0"/>
              <a:t>Юрген Айзенк 1916ж Германияда дүниеге келді. Англияда ғылыми іс әрекетпен айналысады. Лондон университетінің профессоры, ондағы Психиатрия Институтында психологиялық лабораторияның жетекшісі болды. Великобританиядағы клиникалық психологиялық бағыттың негізін қалаушы. Тұлғаның бұзылыстарын зерттеу жұмыстармен белгілі. Ол психодиагностикалық әдістерді, сонымен қатар (Айзенктің тұлғалық сауалнамасы) өңдеуде үлкен үлес қосты. Тұлғаның оригиналды моделінің, тұлғаның әлеуметтік екі факторлық теорияларының, естің үш факторлы теориясының авторы.</a:t>
            </a:r>
            <a:endParaRPr lang="ru-RU" sz="2400" b="1" dirty="0"/>
          </a:p>
        </p:txBody>
      </p:sp>
    </p:spTree>
    <p:extLst>
      <p:ext uri="{BB962C8B-B14F-4D97-AF65-F5344CB8AC3E}">
        <p14:creationId xmlns:p14="http://schemas.microsoft.com/office/powerpoint/2010/main" xmlns="" val="310488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6306C90D-A6CB-4E24-B844-7065D5CD537A}"/>
              </a:ext>
            </a:extLst>
          </p:cNvPr>
          <p:cNvPicPr>
            <a:picLocks noChangeAspect="1"/>
          </p:cNvPicPr>
          <p:nvPr/>
        </p:nvPicPr>
        <p:blipFill>
          <a:blip r:embed="rId2"/>
          <a:stretch>
            <a:fillRect/>
          </a:stretch>
        </p:blipFill>
        <p:spPr>
          <a:xfrm>
            <a:off x="0" y="1"/>
            <a:ext cx="12192000" cy="6857999"/>
          </a:xfrm>
          <a:prstGeom prst="rect">
            <a:avLst/>
          </a:prstGeom>
        </p:spPr>
      </p:pic>
      <p:sp>
        <p:nvSpPr>
          <p:cNvPr id="16388" name="Rectangle 4"/>
          <p:cNvSpPr>
            <a:spLocks noChangeArrowheads="1"/>
          </p:cNvSpPr>
          <p:nvPr/>
        </p:nvSpPr>
        <p:spPr bwMode="auto">
          <a:xfrm>
            <a:off x="199512" y="1848081"/>
            <a:ext cx="11720939"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just"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Батыста Э.Кречмер және К.Юнгтің танымал темперамент теорияларының айқын кемшіліктерінағылшын психологы Ганс Айзенк «түзетуге» тырысты. (1957, 1990). Ол екі ғалымдардың типологияларын төрт координатадан тұрабатын жүйе ретінде қарастырды. </a:t>
            </a:r>
          </a:p>
          <a:p>
            <a:pPr marL="0" marR="0" lvl="0" indent="92075" algn="just" defTabSz="914400" rtl="0" eaLnBrk="1" fontAlgn="base" latinLnBrk="0" hangingPunct="1">
              <a:lnSpc>
                <a:spcPct val="100000"/>
              </a:lnSpc>
              <a:spcBef>
                <a:spcPct val="0"/>
              </a:spcBef>
              <a:spcAft>
                <a:spcPct val="0"/>
              </a:spcAft>
              <a:buClrTx/>
              <a:buSzTx/>
              <a:buFontTx/>
              <a:buNone/>
              <a:tabLst/>
            </a:pPr>
            <a:r>
              <a:rPr lang="kk-KZ" sz="2000" b="1" dirty="0" smtClean="0">
                <a:latin typeface="Arial" pitchFamily="34" charset="0"/>
                <a:ea typeface="Times New Roman" pitchFamily="18" charset="0"/>
                <a:cs typeface="Arial" pitchFamily="34" charset="0"/>
              </a:rPr>
              <a:t>	</a:t>
            </a:r>
            <a:r>
              <a:rPr kumimoji="0" lang="kk-KZ"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Бірінші координатаны объекті-субъекті бейімделуді құрайды. (максималды экстраверсиядан максималды интроверсияға дейін). </a:t>
            </a:r>
          </a:p>
          <a:p>
            <a:pPr marL="0" marR="0" lvl="0" indent="92075" algn="just" defTabSz="914400" rtl="0" eaLnBrk="1" fontAlgn="base" latinLnBrk="0" hangingPunct="1">
              <a:lnSpc>
                <a:spcPct val="100000"/>
              </a:lnSpc>
              <a:spcBef>
                <a:spcPct val="0"/>
              </a:spcBef>
              <a:spcAft>
                <a:spcPct val="0"/>
              </a:spcAft>
              <a:buClrTx/>
              <a:buSzTx/>
              <a:buFontTx/>
              <a:buNone/>
              <a:tabLst/>
            </a:pPr>
            <a:r>
              <a:rPr lang="kk-KZ" sz="2000" b="1" dirty="0" smtClean="0">
                <a:latin typeface="Arial" pitchFamily="34" charset="0"/>
                <a:ea typeface="Times New Roman" pitchFamily="18" charset="0"/>
                <a:cs typeface="Arial" pitchFamily="34" charset="0"/>
              </a:rPr>
              <a:t>	</a:t>
            </a:r>
            <a:r>
              <a:rPr kumimoji="0" lang="kk-KZ"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Екінші координатаның норма шкаласы – патология болып табылады. Психикалық ауытқулардың патологияның орташа көлемін – невроздар, күштісі – психоздар. </a:t>
            </a:r>
          </a:p>
          <a:p>
            <a:pPr lvl="0" indent="92075" algn="just" defTabSz="914400" fontAlgn="base">
              <a:spcBef>
                <a:spcPct val="0"/>
              </a:spcBef>
              <a:spcAft>
                <a:spcPct val="0"/>
              </a:spcAft>
            </a:pPr>
            <a:r>
              <a:rPr lang="kk-KZ" sz="2000" b="1" dirty="0" smtClean="0">
                <a:latin typeface="Arial" pitchFamily="34" charset="0"/>
                <a:cs typeface="Arial" pitchFamily="34" charset="0"/>
              </a:rPr>
              <a:t>	</a:t>
            </a:r>
            <a:r>
              <a:rPr lang="kk-KZ" sz="2000" b="1" dirty="0" smtClean="0">
                <a:latin typeface="Arial" pitchFamily="34" charset="0"/>
                <a:ea typeface="Times New Roman" pitchFamily="18" charset="0"/>
                <a:cs typeface="Arial" pitchFamily="34" charset="0"/>
              </a:rPr>
              <a:t> Үшінші координата – «максималды-депрессивті пcихоз-шизофрения» шкаласы. Бұл шкаланың орташа деңгейі қалыпты психикалық күйлермен ұсынылған. Қалыпты күйлер бір темперамент типіне синтония мен циклотимия, ал басқаларға дистония және шизотимия болып көрінеді. Психикалық ауытқулардың орташа көлемін истерия және психастения, ал максималдыны – маниакальді – депрессивті психоз және шизофрения құрайды. </a:t>
            </a:r>
            <a:endParaRPr kumimoji="0" lang="kk-KZ"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2060345" y="1016523"/>
            <a:ext cx="8205773" cy="523220"/>
          </a:xfrm>
          <a:prstGeom prst="rect">
            <a:avLst/>
          </a:prstGeom>
        </p:spPr>
        <p:txBody>
          <a:bodyPr wrap="none">
            <a:spAutoFit/>
          </a:bodyPr>
          <a:lstStyle/>
          <a:p>
            <a:r>
              <a:rPr lang="kk-KZ" sz="2800" b="1" dirty="0" smtClean="0">
                <a:latin typeface="Arial" pitchFamily="34" charset="0"/>
                <a:ea typeface="Times New Roman" pitchFamily="18" charset="0"/>
                <a:cs typeface="Arial" pitchFamily="34" charset="0"/>
              </a:rPr>
              <a:t>Г. Айзенктің темперамент жайлы ұғымдары. </a:t>
            </a:r>
            <a:endParaRPr lang="ru-RU" sz="2800" dirty="0"/>
          </a:p>
        </p:txBody>
      </p:sp>
    </p:spTree>
    <p:extLst>
      <p:ext uri="{BB962C8B-B14F-4D97-AF65-F5344CB8AC3E}">
        <p14:creationId xmlns:p14="http://schemas.microsoft.com/office/powerpoint/2010/main" xmlns="" val="310488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48B956C9-B5BC-48E7-831A-AAC29B02D25A}"/>
              </a:ext>
            </a:extLst>
          </p:cNvPr>
          <p:cNvPicPr>
            <a:picLocks noChangeAspect="1"/>
          </p:cNvPicPr>
          <p:nvPr/>
        </p:nvPicPr>
        <p:blipFill>
          <a:blip r:embed="rId2"/>
          <a:stretch>
            <a:fillRect/>
          </a:stretch>
        </p:blipFill>
        <p:spPr>
          <a:xfrm>
            <a:off x="0" y="0"/>
            <a:ext cx="12192000" cy="6857999"/>
          </a:xfrm>
          <a:prstGeom prst="rect">
            <a:avLst/>
          </a:prstGeom>
        </p:spPr>
      </p:pic>
      <p:sp>
        <p:nvSpPr>
          <p:cNvPr id="15361" name="Rectangle 1"/>
          <p:cNvSpPr>
            <a:spLocks noChangeArrowheads="1"/>
          </p:cNvSpPr>
          <p:nvPr/>
        </p:nvSpPr>
        <p:spPr bwMode="auto">
          <a:xfrm>
            <a:off x="216130" y="1632694"/>
            <a:ext cx="11654445"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2075" algn="just"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effectLst/>
                <a:latin typeface="Arial" pitchFamily="34" charset="0"/>
                <a:ea typeface="Times New Roman" pitchFamily="18" charset="0"/>
                <a:cs typeface="Arial" pitchFamily="34" charset="0"/>
              </a:rPr>
              <a:t>	</a:t>
            </a:r>
          </a:p>
          <a:p>
            <a:pPr marL="0" marR="0" lvl="0" indent="92075" algn="just" defTabSz="914400" rtl="0" eaLnBrk="1" fontAlgn="base" latinLnBrk="0" hangingPunct="1">
              <a:lnSpc>
                <a:spcPct val="100000"/>
              </a:lnSpc>
              <a:spcBef>
                <a:spcPct val="0"/>
              </a:spcBef>
              <a:spcAft>
                <a:spcPct val="0"/>
              </a:spcAft>
              <a:buClrTx/>
              <a:buSzTx/>
              <a:buFontTx/>
              <a:buNone/>
              <a:tabLst/>
            </a:pPr>
            <a:r>
              <a:rPr lang="kk-KZ" sz="2000" b="1" dirty="0" smtClean="0">
                <a:latin typeface="Arial" pitchFamily="34" charset="0"/>
                <a:ea typeface="Times New Roman" pitchFamily="18" charset="0"/>
                <a:cs typeface="Arial" pitchFamily="34" charset="0"/>
              </a:rPr>
              <a:t>	</a:t>
            </a:r>
            <a:r>
              <a:rPr kumimoji="0" lang="kk-KZ" sz="2000" b="1" i="0" u="none" strike="noStrike" cap="none" normalizeH="0" baseline="0" dirty="0" smtClean="0">
                <a:ln>
                  <a:noFill/>
                </a:ln>
                <a:effectLst/>
                <a:latin typeface="Arial" pitchFamily="34" charset="0"/>
                <a:ea typeface="Times New Roman" pitchFamily="18" charset="0"/>
                <a:cs typeface="Arial" pitchFamily="34" charset="0"/>
              </a:rPr>
              <a:t>Төртінші координата дене құрылысының үш типімен қалыптасқан: пикниктік, атлетикалық және лептосоматикалық. Г. Айзенк бір жағынан экстраверттер мен интроверттер мінез құлығының, ал екінші жағынан нейротизмнің жоғары және төмен бейнелеуінен қорытынды жасай отырып, өзінің темперамент типтерінің моделін ұсынды. Бұл авторға сәскес темперамент типтері екі ортогональді шәкілдердің тоғысуы кезінде төрт квадранттардың біреуін көрсетеді: 1) экстарвертті-интровертті және 2) эмоционалды тұрақтылық-лабильдік. Бірінші шәкіл индивидті сыртқы ортаға «ашық» жағынан, ал екіншісі- эмоционалды тұрақтылығы жағынан сипаттайды.Эмоционалды тұрақтылықтың экстраверсиямен сәйкестігін Г.Айзенк сангвиник типімен; эмоционалды лабильдік пен экстраверсияны-холерик типімен; эмоционалды тұрақтылық пен интраверсияны-флегматик типімен; ал эмоционалды лабильдік пен интраверсияны-меланхолик типімен теңдестіреді.</a:t>
            </a:r>
            <a:endParaRPr kumimoji="0" lang="kk-KZ" sz="3200" b="1"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xmlns="" val="1882051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D109823C-8377-426A-B636-DCF2261AA0EF}"/>
              </a:ext>
            </a:extLst>
          </p:cNvPr>
          <p:cNvPicPr>
            <a:picLocks noChangeAspect="1"/>
          </p:cNvPicPr>
          <p:nvPr/>
        </p:nvPicPr>
        <p:blipFill>
          <a:blip r:embed="rId2"/>
          <a:stretch>
            <a:fillRect/>
          </a:stretch>
        </p:blipFill>
        <p:spPr>
          <a:xfrm>
            <a:off x="0" y="0"/>
            <a:ext cx="12192000" cy="6857999"/>
          </a:xfrm>
          <a:prstGeom prst="rect">
            <a:avLst/>
          </a:prstGeom>
        </p:spPr>
      </p:pic>
      <p:sp>
        <p:nvSpPr>
          <p:cNvPr id="3" name="Объект 2">
            <a:extLst>
              <a:ext uri="{FF2B5EF4-FFF2-40B4-BE49-F238E27FC236}">
                <a16:creationId xmlns:a16="http://schemas.microsoft.com/office/drawing/2014/main" xmlns="" id="{FBF07D2F-3FED-41E9-914E-C18DE5E5E138}"/>
              </a:ext>
            </a:extLst>
          </p:cNvPr>
          <p:cNvSpPr>
            <a:spLocks noGrp="1"/>
          </p:cNvSpPr>
          <p:nvPr>
            <p:ph idx="1"/>
          </p:nvPr>
        </p:nvSpPr>
        <p:spPr>
          <a:xfrm>
            <a:off x="609600" y="1520982"/>
            <a:ext cx="11327476" cy="4170998"/>
          </a:xfrm>
        </p:spPr>
        <p:style>
          <a:lnRef idx="2">
            <a:schemeClr val="accent5"/>
          </a:lnRef>
          <a:fillRef idx="1">
            <a:schemeClr val="lt1"/>
          </a:fillRef>
          <a:effectRef idx="0">
            <a:schemeClr val="accent5"/>
          </a:effectRef>
          <a:fontRef idx="minor">
            <a:schemeClr val="dk1"/>
          </a:fontRef>
        </p:style>
        <p:txBody>
          <a:bodyPr/>
          <a:lstStyle/>
          <a:p>
            <a:r>
              <a:rPr lang="kk-KZ" sz="2400" b="1" dirty="0" smtClean="0">
                <a:solidFill>
                  <a:schemeClr val="tx1"/>
                </a:solidFill>
                <a:latin typeface="Arial" pitchFamily="34" charset="0"/>
                <a:cs typeface="Arial" pitchFamily="34" charset="0"/>
              </a:rPr>
              <a:t>1. Ганс Айзенктің темперамент теориясындағы негізгі екі өлшем қандай? </a:t>
            </a:r>
            <a:endParaRPr lang="ru-RU" sz="2400" b="1" dirty="0" smtClean="0">
              <a:solidFill>
                <a:schemeClr val="tx1"/>
              </a:solidFill>
              <a:latin typeface="Arial" pitchFamily="34" charset="0"/>
              <a:cs typeface="Arial" pitchFamily="34" charset="0"/>
            </a:endParaRPr>
          </a:p>
          <a:p>
            <a:r>
              <a:rPr lang="kk-KZ" sz="2400" b="1" dirty="0" smtClean="0">
                <a:solidFill>
                  <a:schemeClr val="tx1"/>
                </a:solidFill>
                <a:latin typeface="Arial" pitchFamily="34" charset="0"/>
                <a:cs typeface="Arial" pitchFamily="34" charset="0"/>
              </a:rPr>
              <a:t>2. Айзенк бойынша экстраверсия + эмоционалды тұрақтылықтың үйлесуі қай темпераментке сәйкес келеді? </a:t>
            </a:r>
            <a:endParaRPr lang="ru-RU" sz="2400" b="1" dirty="0" smtClean="0">
              <a:solidFill>
                <a:schemeClr val="tx1"/>
              </a:solidFill>
              <a:latin typeface="Arial" pitchFamily="34" charset="0"/>
              <a:cs typeface="Arial" pitchFamily="34" charset="0"/>
            </a:endParaRPr>
          </a:p>
          <a:p>
            <a:r>
              <a:rPr lang="kk-KZ" sz="2400" b="1" dirty="0" smtClean="0">
                <a:solidFill>
                  <a:schemeClr val="tx1"/>
                </a:solidFill>
                <a:latin typeface="Arial" pitchFamily="34" charset="0"/>
                <a:cs typeface="Arial" pitchFamily="34" charset="0"/>
              </a:rPr>
              <a:t>3. Айзенктің төрт темпераментті жіктеуі бойынша эмоционалды лабильдік пен интроверсия қай типке сәйкес? </a:t>
            </a:r>
            <a:endParaRPr lang="ru-RU" sz="2400" b="1" dirty="0" smtClean="0">
              <a:solidFill>
                <a:schemeClr val="tx1"/>
              </a:solidFill>
              <a:latin typeface="Arial" pitchFamily="34" charset="0"/>
              <a:cs typeface="Arial" pitchFamily="34" charset="0"/>
            </a:endParaRPr>
          </a:p>
          <a:p>
            <a:r>
              <a:rPr lang="kk-KZ" sz="2400" b="1" dirty="0" smtClean="0">
                <a:solidFill>
                  <a:schemeClr val="tx1"/>
                </a:solidFill>
                <a:latin typeface="Arial" pitchFamily="34" charset="0"/>
                <a:cs typeface="Arial" pitchFamily="34" charset="0"/>
              </a:rPr>
              <a:t>4. Ганс Айзенк қай жылы және қай елде дүниеге келген? </a:t>
            </a:r>
            <a:endParaRPr lang="ru-RU" sz="2400" b="1" dirty="0" smtClean="0">
              <a:solidFill>
                <a:schemeClr val="tx1"/>
              </a:solidFill>
              <a:latin typeface="Arial" pitchFamily="34" charset="0"/>
              <a:cs typeface="Arial" pitchFamily="34" charset="0"/>
            </a:endParaRPr>
          </a:p>
          <a:p>
            <a:r>
              <a:rPr lang="kk-KZ" sz="2400" b="1" dirty="0" smtClean="0">
                <a:solidFill>
                  <a:schemeClr val="tx1"/>
                </a:solidFill>
                <a:latin typeface="Arial" pitchFamily="34" charset="0"/>
                <a:cs typeface="Arial" pitchFamily="34" charset="0"/>
              </a:rPr>
              <a:t>5. Айзенктің психологияға қосқан маңызды еңбектерінің бірі қандай</a:t>
            </a:r>
            <a:r>
              <a:rPr lang="kk-KZ" sz="2400" b="1" dirty="0" smtClean="0">
                <a:solidFill>
                  <a:schemeClr val="tx1"/>
                </a:solidFill>
                <a:latin typeface="Arial" pitchFamily="34" charset="0"/>
                <a:cs typeface="Arial" pitchFamily="34" charset="0"/>
              </a:rPr>
              <a:t>?</a:t>
            </a:r>
            <a:endParaRPr lang="ru-RU" sz="2400" b="1" dirty="0" smtClean="0">
              <a:solidFill>
                <a:schemeClr val="tx1"/>
              </a:solidFill>
              <a:latin typeface="Arial" pitchFamily="34" charset="0"/>
              <a:cs typeface="Arial" pitchFamily="34" charset="0"/>
            </a:endParaRPr>
          </a:p>
          <a:p>
            <a:r>
              <a:rPr lang="kk-KZ" sz="2400" b="1" dirty="0" smtClean="0">
                <a:solidFill>
                  <a:schemeClr val="tx1"/>
                </a:solidFill>
                <a:latin typeface="Arial" pitchFamily="34" charset="0"/>
                <a:cs typeface="Arial" pitchFamily="34" charset="0"/>
              </a:rPr>
              <a:t>6. Мінез акцентуациясы теориясын жасаған ғалымдар кімдер? </a:t>
            </a:r>
            <a:endParaRPr lang="ru-RU" sz="2400" b="1" dirty="0" smtClean="0">
              <a:solidFill>
                <a:schemeClr val="tx1"/>
              </a:solidFill>
              <a:latin typeface="Arial" pitchFamily="34" charset="0"/>
              <a:cs typeface="Arial" pitchFamily="34" charset="0"/>
            </a:endParaRPr>
          </a:p>
          <a:p>
            <a:r>
              <a:rPr lang="kk-KZ" sz="2400" b="1" dirty="0" smtClean="0">
                <a:solidFill>
                  <a:schemeClr val="tx1"/>
                </a:solidFill>
                <a:latin typeface="Arial" pitchFamily="34" charset="0"/>
                <a:cs typeface="Arial" pitchFamily="34" charset="0"/>
              </a:rPr>
              <a:t>7. К. Юнг адамдарды қандай негізгі типтерге </a:t>
            </a:r>
            <a:r>
              <a:rPr lang="kk-KZ" sz="2400" b="1" dirty="0" smtClean="0">
                <a:solidFill>
                  <a:schemeClr val="tx1"/>
                </a:solidFill>
                <a:latin typeface="Arial" pitchFamily="34" charset="0"/>
                <a:cs typeface="Arial" pitchFamily="34" charset="0"/>
              </a:rPr>
              <a:t>бөлді? </a:t>
            </a:r>
            <a:r>
              <a:rPr lang="kk-KZ" sz="2400" b="1" dirty="0" smtClean="0">
                <a:solidFill>
                  <a:schemeClr val="tx1"/>
                </a:solidFill>
                <a:latin typeface="Arial" pitchFamily="34" charset="0"/>
                <a:cs typeface="Arial" pitchFamily="34" charset="0"/>
              </a:rPr>
              <a:t> </a:t>
            </a:r>
            <a:endParaRPr lang="ru-RU" sz="2400" b="1" dirty="0">
              <a:solidFill>
                <a:schemeClr val="tx1"/>
              </a:solidFill>
              <a:latin typeface="Arial" pitchFamily="34" charset="0"/>
              <a:cs typeface="Arial" pitchFamily="34" charset="0"/>
            </a:endParaRPr>
          </a:p>
        </p:txBody>
      </p:sp>
      <p:sp>
        <p:nvSpPr>
          <p:cNvPr id="4" name="Text 0">
            <a:extLst>
              <a:ext uri="{FF2B5EF4-FFF2-40B4-BE49-F238E27FC236}">
                <a16:creationId xmlns:a16="http://schemas.microsoft.com/office/drawing/2014/main" xmlns="" id="{C225C7B0-B2F4-4C09-9448-3B21C93F2730}"/>
              </a:ext>
            </a:extLst>
          </p:cNvPr>
          <p:cNvSpPr/>
          <p:nvPr/>
        </p:nvSpPr>
        <p:spPr>
          <a:xfrm>
            <a:off x="2626816" y="361454"/>
            <a:ext cx="6155045" cy="408285"/>
          </a:xfrm>
          <a:prstGeom prst="rect">
            <a:avLst/>
          </a:prstGeom>
          <a:noFill/>
          <a:ln/>
        </p:spPr>
        <p:txBody>
          <a:bodyPr wrap="none" lIns="0" tIns="0" rIns="0" bIns="0" rtlCol="0" anchor="t"/>
          <a:lstStyle/>
          <a:p>
            <a:pPr>
              <a:lnSpc>
                <a:spcPts val="3208"/>
              </a:lnSpc>
            </a:pPr>
            <a:r>
              <a:rPr lang="en-US" sz="2542" b="1" dirty="0">
                <a:solidFill>
                  <a:srgbClr val="0070C0"/>
                </a:solidFill>
                <a:latin typeface="Arial" panose="020B0604020202020204" pitchFamily="34" charset="0"/>
                <a:ea typeface="Bricolage Grotesque Semi Bold" pitchFamily="34" charset="-122"/>
                <a:cs typeface="Arial" panose="020B0604020202020204" pitchFamily="34" charset="0"/>
              </a:rPr>
              <a:t>Бақылау сұрақтары</a:t>
            </a:r>
            <a:endParaRPr lang="en-US" sz="2542"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13951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фон.jpg">
            <a:extLst>
              <a:ext uri="{FF2B5EF4-FFF2-40B4-BE49-F238E27FC236}">
                <a16:creationId xmlns:a16="http://schemas.microsoft.com/office/drawing/2014/main" xmlns="" id="{78A9BF57-8846-475C-9915-AB354322D6C3}"/>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C405AC48-6B2D-48DE-BB62-810C1E636391}"/>
              </a:ext>
            </a:extLst>
          </p:cNvPr>
          <p:cNvSpPr txBox="1"/>
          <p:nvPr/>
        </p:nvSpPr>
        <p:spPr>
          <a:xfrm>
            <a:off x="385969" y="1037538"/>
            <a:ext cx="11420061" cy="5653664"/>
          </a:xfrm>
          <a:prstGeom prst="rect">
            <a:avLst/>
          </a:prstGeom>
          <a:noFill/>
        </p:spPr>
        <p:txBody>
          <a:bodyPr wrap="square">
            <a:spAutoFit/>
          </a:bodyPr>
          <a:lstStyle/>
          <a:p>
            <a:r>
              <a:rPr lang="kk-KZ"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Нартова-</a:t>
            </a:r>
            <a:r>
              <a:rPr lang="ru-RU" sz="1400" kern="1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Бочавер</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С. К. Дифференциальная психология : учебное пособие / С. К. Нартова-</a:t>
            </a:r>
            <a:r>
              <a:rPr lang="ru-RU" sz="1400" kern="1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Бочавер</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 6-е изд., стер. – Москва : ФЛИНТА, 2021. – 281 с. : ил. – (Библиотека психолога). – Режим доступа: по подписке. – URL: </a:t>
            </a:r>
            <a:r>
              <a:rPr lang="ru-RU" sz="1400" u="sng" kern="100" dirty="0">
                <a:solidFill>
                  <a:srgbClr val="002060"/>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https://biblioclub.ru/index.php?page=book&amp;id=70386</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(дата обращения: 17.06.2025). – </a:t>
            </a:r>
            <a:r>
              <a:rPr lang="ru-RU" sz="1400" kern="1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Библиогр</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с. 263-269. – ISBN 978-5-9765-2052-3. – Текст : электронный.</a:t>
            </a:r>
          </a:p>
          <a:p>
            <a:r>
              <a:rPr lang="kk-KZ"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endPar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r>
              <a:rPr lang="kk-KZ"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Кондрашихина, О. А. Дифференциальная психология : О. А. Кондрашихина. — 2-е изд., </a:t>
            </a:r>
            <a:r>
              <a:rPr lang="ru-RU" sz="1400" kern="1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перераб</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и доп. — Севастополь : </a:t>
            </a:r>
            <a:r>
              <a:rPr lang="ru-RU" sz="1400" kern="1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СевГУ</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2022. — 305 с. — Текст : электронный // Лань : электронно-библиотечная система. — URL: https://e.lanbook.com/book/261881 (дата обращения: 17.06.2025). — Режим доступа: для </a:t>
            </a:r>
            <a:r>
              <a:rPr lang="ru-RU" sz="1400" kern="1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авториз</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пользователей.</a:t>
            </a:r>
          </a:p>
          <a:p>
            <a:r>
              <a:rPr lang="kk-KZ"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endPar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r>
              <a:rPr lang="ru-RU" sz="1400" kern="1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Базылевич</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Т. Ф. Дифференциальная психология : учебник / Т.Ф. </a:t>
            </a:r>
            <a:r>
              <a:rPr lang="ru-RU" sz="1400" kern="1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Базылевич</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 Москва : ИНФРА-М, 2024. — 224 с. + Доп. материалы [Электронный ресурс]. — (Высшее образование: Бакалавриат). — DOI 10.12737/5258. - ISBN 978-5-16-009399-4. - Текст : электронный. - URL: (дата обращения: 17.06.2025). – Режим доступа: по подписке.</a:t>
            </a:r>
          </a:p>
          <a:p>
            <a:endParaRPr lang="ru-RU" sz="1400" dirty="0">
              <a:solidFill>
                <a:srgbClr val="002060"/>
              </a:solidFill>
              <a:effectLst/>
              <a:latin typeface="Arial" panose="020B0604020202020204" pitchFamily="34" charset="0"/>
              <a:ea typeface="Tahoma" panose="020B0604030504040204" pitchFamily="34" charset="0"/>
              <a:cs typeface="Arial" pitchFamily="34" charset="0"/>
            </a:endParaRPr>
          </a:p>
          <a:p>
            <a:r>
              <a:rPr lang="ru-RU" sz="1400" dirty="0" err="1">
                <a:solidFill>
                  <a:srgbClr val="002060"/>
                </a:solidFill>
                <a:latin typeface="Arial" panose="020B0604020202020204" pitchFamily="34" charset="0"/>
                <a:ea typeface="Tahoma" panose="020B0604030504040204" pitchFamily="34" charset="0"/>
                <a:cs typeface="Arial" pitchFamily="34" charset="0"/>
              </a:rPr>
              <a:t>Орманова</a:t>
            </a:r>
            <a:r>
              <a:rPr lang="ru-RU" sz="1400" dirty="0">
                <a:solidFill>
                  <a:srgbClr val="002060"/>
                </a:solidFill>
                <a:latin typeface="Arial" panose="020B0604020202020204" pitchFamily="34" charset="0"/>
                <a:ea typeface="Tahoma" panose="020B0604030504040204" pitchFamily="34" charset="0"/>
                <a:cs typeface="Arial" pitchFamily="34" charset="0"/>
              </a:rPr>
              <a:t> З.Қ. </a:t>
            </a:r>
            <a:r>
              <a:rPr lang="ru-RU" sz="1400" dirty="0" err="1">
                <a:solidFill>
                  <a:srgbClr val="002060"/>
                </a:solidFill>
                <a:latin typeface="Arial" panose="020B0604020202020204" pitchFamily="34" charset="0"/>
                <a:ea typeface="Tahoma" panose="020B0604030504040204" pitchFamily="34" charset="0"/>
                <a:cs typeface="Arial" pitchFamily="34" charset="0"/>
              </a:rPr>
              <a:t>Дифференциалды</a:t>
            </a:r>
            <a:r>
              <a:rPr lang="ru-RU" sz="1400" dirty="0">
                <a:solidFill>
                  <a:srgbClr val="002060"/>
                </a:solidFill>
                <a:latin typeface="Arial" panose="020B0604020202020204" pitchFamily="34" charset="0"/>
                <a:ea typeface="Tahoma" panose="020B0604030504040204" pitchFamily="34" charset="0"/>
                <a:cs typeface="Arial" pitchFamily="34" charset="0"/>
              </a:rPr>
              <a:t> психология: </a:t>
            </a:r>
            <a:r>
              <a:rPr lang="ru-RU" sz="1400" dirty="0" err="1">
                <a:solidFill>
                  <a:srgbClr val="002060"/>
                </a:solidFill>
                <a:latin typeface="Arial" panose="020B0604020202020204" pitchFamily="34" charset="0"/>
                <a:ea typeface="Tahoma" panose="020B0604030504040204" pitchFamily="34" charset="0"/>
                <a:cs typeface="Arial" pitchFamily="34" charset="0"/>
              </a:rPr>
              <a:t>оқулық</a:t>
            </a:r>
            <a:r>
              <a:rPr lang="ru-RU" sz="1400" dirty="0">
                <a:solidFill>
                  <a:srgbClr val="002060"/>
                </a:solidFill>
                <a:latin typeface="Arial" panose="020B0604020202020204" pitchFamily="34" charset="0"/>
                <a:ea typeface="Tahoma" panose="020B0604030504040204" pitchFamily="34" charset="0"/>
                <a:cs typeface="Arial" pitchFamily="34" charset="0"/>
              </a:rPr>
              <a:t> / З. Қ. </a:t>
            </a:r>
            <a:r>
              <a:rPr lang="ru-RU" sz="1400" dirty="0" err="1">
                <a:solidFill>
                  <a:srgbClr val="002060"/>
                </a:solidFill>
                <a:latin typeface="Arial" panose="020B0604020202020204" pitchFamily="34" charset="0"/>
                <a:ea typeface="Tahoma" panose="020B0604030504040204" pitchFamily="34" charset="0"/>
                <a:cs typeface="Arial" pitchFamily="34" charset="0"/>
              </a:rPr>
              <a:t>Орманова</a:t>
            </a:r>
            <a:r>
              <a:rPr lang="ru-RU" sz="1400" dirty="0">
                <a:solidFill>
                  <a:srgbClr val="002060"/>
                </a:solidFill>
                <a:latin typeface="Arial" panose="020B0604020202020204" pitchFamily="34" charset="0"/>
                <a:ea typeface="Tahoma" panose="020B0604030504040204" pitchFamily="34" charset="0"/>
                <a:cs typeface="Arial" pitchFamily="34" charset="0"/>
              </a:rPr>
              <a:t>. – Алматы:</a:t>
            </a:r>
            <a:r>
              <a:rPr lang="en-US" sz="1400" dirty="0">
                <a:solidFill>
                  <a:srgbClr val="002060"/>
                </a:solidFill>
                <a:latin typeface="Arial" panose="020B0604020202020204" pitchFamily="34" charset="0"/>
                <a:ea typeface="Tahoma" panose="020B0604030504040204" pitchFamily="34" charset="0"/>
                <a:cs typeface="Arial" pitchFamily="34" charset="0"/>
              </a:rPr>
              <a:t> TechSmith</a:t>
            </a:r>
            <a:r>
              <a:rPr lang="kk-KZ" sz="1400" dirty="0">
                <a:solidFill>
                  <a:srgbClr val="002060"/>
                </a:solidFill>
                <a:latin typeface="Arial" panose="020B0604020202020204" pitchFamily="34" charset="0"/>
                <a:ea typeface="Tahoma" panose="020B0604030504040204" pitchFamily="34" charset="0"/>
                <a:cs typeface="Arial" pitchFamily="34" charset="0"/>
              </a:rPr>
              <a:t>, 2023. -216 бет. – </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ISBN978-601-352-153-4.</a:t>
            </a:r>
          </a:p>
          <a:p>
            <a:r>
              <a:rPr lang="kk-KZ" sz="1400" dirty="0">
                <a:solidFill>
                  <a:srgbClr val="002060"/>
                </a:solidFill>
                <a:latin typeface="Arial" panose="020B0604020202020204" pitchFamily="34" charset="0"/>
                <a:ea typeface="Tahoma" panose="020B0604030504040204" pitchFamily="34" charset="0"/>
                <a:cs typeface="Arial" pitchFamily="34" charset="0"/>
              </a:rPr>
              <a:t> </a:t>
            </a:r>
            <a:r>
              <a:rPr lang="ru-RU" sz="1400" dirty="0">
                <a:solidFill>
                  <a:srgbClr val="002060"/>
                </a:solidFill>
                <a:latin typeface="Arial" panose="020B0604020202020204" pitchFamily="34" charset="0"/>
                <a:ea typeface="Tahoma" panose="020B0604030504040204" pitchFamily="34" charset="0"/>
                <a:cs typeface="Arial" pitchFamily="34" charset="0"/>
              </a:rPr>
              <a:t> </a:t>
            </a:r>
          </a:p>
          <a:p>
            <a:pPr marL="69850" marR="55880">
              <a:lnSpc>
                <a:spcPct val="98000"/>
              </a:lnSpc>
              <a:spcAft>
                <a:spcPts val="0"/>
              </a:spcAft>
            </a:pPr>
            <a:r>
              <a:rPr lang="kk-KZ" sz="14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Марютина,Т.</a:t>
            </a:r>
            <a:r>
              <a:rPr lang="kk-KZ" sz="1400" i="1" spc="-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i="1" spc="-2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М. </a:t>
            </a:r>
            <a:r>
              <a:rPr lang="kk-KZ" sz="1400" spc="-1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Дифферен</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циальная</a:t>
            </a:r>
            <a:r>
              <a:rPr lang="kk-KZ" sz="1400" spc="-7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психология</a:t>
            </a:r>
            <a:r>
              <a:rPr lang="kk-KZ" sz="1400" spc="-7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kk-KZ" sz="1400" spc="-1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психология</a:t>
            </a:r>
            <a:r>
              <a:rPr lang="kk-KZ" sz="1400" spc="-7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учебник для вузов /</a:t>
            </a:r>
            <a:endParaRPr lang="ru-RU"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69850" marR="291465">
              <a:spcAft>
                <a:spcPts val="0"/>
              </a:spcAft>
            </a:pP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Т. М. Марютина. — Москва : Издательство Юрайт,</a:t>
            </a:r>
            <a:r>
              <a:rPr lang="kk-KZ" sz="1400" spc="1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2025. —</a:t>
            </a:r>
            <a:r>
              <a:rPr lang="kk-KZ" sz="1400" spc="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515</a:t>
            </a:r>
            <a:r>
              <a:rPr lang="kk-KZ" sz="1400" spc="-2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с. </a:t>
            </a:r>
            <a:r>
              <a:rPr lang="kk-KZ" sz="1400" spc="-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ru-RU"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69850" marR="55880">
              <a:lnSpc>
                <a:spcPct val="100000"/>
              </a:lnSpc>
              <a:spcAft>
                <a:spcPts val="0"/>
              </a:spcAft>
            </a:pP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(Высшее образование). — ISBN</a:t>
            </a:r>
            <a:r>
              <a:rPr lang="kk-KZ" sz="1400" spc="-7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978-5-534-17908-8.</a:t>
            </a:r>
            <a:r>
              <a:rPr lang="kk-KZ" sz="1400" spc="-7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ru-RU"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69850" marR="101600">
              <a:spcAft>
                <a:spcPts val="0"/>
              </a:spcAft>
            </a:pP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Текст : электронный // Образовательная</a:t>
            </a:r>
            <a:r>
              <a:rPr lang="kk-KZ" sz="1400" spc="-7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платформа Юрайт [сайт]. — (дата</a:t>
            </a:r>
            <a:endParaRPr lang="ru-RU"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обращения:</a:t>
            </a:r>
            <a:r>
              <a:rPr lang="kk-KZ" sz="1400" spc="-1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18.06.2025).</a:t>
            </a:r>
            <a:endPar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69850" marR="86995">
              <a:spcAft>
                <a:spcPts val="0"/>
              </a:spcAft>
            </a:pPr>
            <a:endParaRPr lang="kk-KZ" sz="14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9850" marR="86995">
              <a:spcAft>
                <a:spcPts val="0"/>
              </a:spcAft>
            </a:pP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Мандель, Б. Р. </a:t>
            </a:r>
            <a:r>
              <a:rPr lang="kk-KZ" sz="1400" spc="-1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Дифференциальная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психология. Модульный курс</a:t>
            </a:r>
            <a:r>
              <a:rPr lang="kk-KZ" sz="1400" spc="-4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kk-KZ" sz="1400" spc="-2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учебное</a:t>
            </a:r>
            <a:r>
              <a:rPr lang="kk-KZ" sz="1400" spc="-4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пособие</a:t>
            </a:r>
            <a:r>
              <a:rPr lang="kk-KZ" sz="1400" spc="-4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kk-KZ" sz="1400" spc="-5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Б.Р. Мандель. — Москва : Вузовский учебник : ИНФРА-М, 2022. —</a:t>
            </a:r>
            <a:r>
              <a:rPr lang="kk-KZ" sz="1400" spc="-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315 с. -</a:t>
            </a:r>
            <a:endParaRPr lang="ru-RU"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69850">
              <a:lnSpc>
                <a:spcPts val="1375"/>
              </a:lnSpc>
            </a:pP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ISBN</a:t>
            </a:r>
            <a:r>
              <a:rPr lang="kk-KZ" sz="1400" spc="-1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978-5-9558-0205-3.</a:t>
            </a:r>
            <a:r>
              <a:rPr lang="kk-KZ" sz="1400" spc="1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spc="-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ru-RU"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69850" marR="55880">
              <a:spcAft>
                <a:spcPts val="0"/>
              </a:spcAft>
            </a:pP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Текст</a:t>
            </a:r>
            <a:r>
              <a:rPr lang="kk-KZ" sz="1400" spc="-4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kk-KZ" sz="1400" spc="-4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электронный.</a:t>
            </a:r>
            <a:r>
              <a:rPr lang="kk-KZ" sz="1400" spc="-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kk-KZ" sz="1400" spc="-5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(дата обращения: 18.06.2025). – Режим доступа: по</a:t>
            </a:r>
            <a:endParaRPr lang="ru-RU"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r>
              <a:rPr lang="kk-KZ" sz="1400" spc="-1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подписке.</a:t>
            </a:r>
            <a:endParaRPr lang="ru-RU" sz="1400" dirty="0">
              <a:solidFill>
                <a:srgbClr val="002060"/>
              </a:solidFill>
              <a:effectLst/>
              <a:latin typeface="Arial" panose="020B0604020202020204" pitchFamily="34" charset="0"/>
              <a:ea typeface="Tahoma" panose="020B0604030504040204" pitchFamily="34" charset="0"/>
              <a:cs typeface="Arial" pitchFamily="34" charset="0"/>
            </a:endParaRPr>
          </a:p>
        </p:txBody>
      </p:sp>
      <p:sp>
        <p:nvSpPr>
          <p:cNvPr id="12" name="TextBox 11">
            <a:extLst>
              <a:ext uri="{FF2B5EF4-FFF2-40B4-BE49-F238E27FC236}">
                <a16:creationId xmlns:a16="http://schemas.microsoft.com/office/drawing/2014/main" xmlns="" id="{1506C61F-5682-4B1C-9FFE-D1B61EE508C7}"/>
              </a:ext>
            </a:extLst>
          </p:cNvPr>
          <p:cNvSpPr txBox="1"/>
          <p:nvPr/>
        </p:nvSpPr>
        <p:spPr>
          <a:xfrm>
            <a:off x="4009248" y="159303"/>
            <a:ext cx="6097656" cy="577850"/>
          </a:xfrm>
          <a:prstGeom prst="rect">
            <a:avLst/>
          </a:prstGeom>
          <a:noFill/>
        </p:spPr>
        <p:txBody>
          <a:bodyPr wrap="square">
            <a:spAutoFit/>
          </a:bodyPr>
          <a:lstStyle/>
          <a:p>
            <a:pPr>
              <a:lnSpc>
                <a:spcPct val="150000"/>
              </a:lnSpc>
            </a:pPr>
            <a:r>
              <a:rPr lang="ru-RU" sz="2400" b="1" dirty="0" err="1">
                <a:solidFill>
                  <a:srgbClr val="002060"/>
                </a:solidFill>
                <a:effectLst/>
                <a:latin typeface="Arial" pitchFamily="34" charset="0"/>
                <a:ea typeface="Tahoma" panose="020B0604030504040204" pitchFamily="34" charset="0"/>
                <a:cs typeface="Arial" pitchFamily="34" charset="0"/>
              </a:rPr>
              <a:t>Әдебиеттер</a:t>
            </a:r>
            <a:r>
              <a:rPr lang="ru-RU" sz="2400" b="1" dirty="0">
                <a:solidFill>
                  <a:srgbClr val="002060"/>
                </a:solidFill>
                <a:effectLst/>
                <a:latin typeface="Arial" pitchFamily="34" charset="0"/>
                <a:ea typeface="Tahoma" panose="020B0604030504040204" pitchFamily="34" charset="0"/>
                <a:cs typeface="Arial" pitchFamily="34" charset="0"/>
              </a:rPr>
              <a:t>:</a:t>
            </a:r>
          </a:p>
        </p:txBody>
      </p:sp>
    </p:spTree>
    <p:extLst>
      <p:ext uri="{BB962C8B-B14F-4D97-AF65-F5344CB8AC3E}">
        <p14:creationId xmlns:p14="http://schemas.microsoft.com/office/powerpoint/2010/main" xmlns="" val="1274121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фон.jpg"/>
          <p:cNvPicPr>
            <a:picLocks noChangeAspect="1"/>
          </p:cNvPicPr>
          <p:nvPr/>
        </p:nvPicPr>
        <p:blipFill>
          <a:blip r:embed="rId2"/>
          <a:stretch>
            <a:fillRect/>
          </a:stretch>
        </p:blipFill>
        <p:spPr>
          <a:xfrm>
            <a:off x="0" y="0"/>
            <a:ext cx="12192000" cy="6858000"/>
          </a:xfrm>
          <a:prstGeom prst="rect">
            <a:avLst/>
          </a:prstGeom>
        </p:spPr>
      </p:pic>
      <p:sp>
        <p:nvSpPr>
          <p:cNvPr id="13314" name="Заголовок 1">
            <a:extLst>
              <a:ext uri="{FF2B5EF4-FFF2-40B4-BE49-F238E27FC236}">
                <a16:creationId xmlns:a16="http://schemas.microsoft.com/office/drawing/2014/main" xmlns="" id="{4836029E-A24D-4144-A4E8-ECBC5785967F}"/>
              </a:ext>
            </a:extLst>
          </p:cNvPr>
          <p:cNvSpPr txBox="1">
            <a:spLocks/>
          </p:cNvSpPr>
          <p:nvPr/>
        </p:nvSpPr>
        <p:spPr bwMode="auto">
          <a:xfrm>
            <a:off x="2566989" y="3127375"/>
            <a:ext cx="7273925" cy="877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00" eaLnBrk="0" fontAlgn="base" hangingPunct="0">
              <a:spcBef>
                <a:spcPct val="0"/>
              </a:spcBef>
              <a:spcAft>
                <a:spcPct val="0"/>
              </a:spcAft>
              <a:buNone/>
            </a:pPr>
            <a:r>
              <a:rPr lang="ru-RU" altLang="ru-RU" sz="4400" b="1" dirty="0" err="1">
                <a:solidFill>
                  <a:srgbClr val="03517A"/>
                </a:solidFill>
                <a:latin typeface="Arial" pitchFamily="34" charset="0"/>
                <a:cs typeface="Arial" pitchFamily="34" charset="0"/>
              </a:rPr>
              <a:t>Назарларыңызға</a:t>
            </a:r>
            <a:r>
              <a:rPr lang="ru-RU" altLang="ru-RU" sz="4400" b="1" dirty="0">
                <a:solidFill>
                  <a:srgbClr val="03517A"/>
                </a:solidFill>
                <a:latin typeface="Arial" pitchFamily="34" charset="0"/>
                <a:cs typeface="Arial" pitchFamily="34" charset="0"/>
              </a:rPr>
              <a:t> </a:t>
            </a:r>
            <a:r>
              <a:rPr lang="ru-RU" altLang="ru-RU" sz="4400" b="1" dirty="0" err="1">
                <a:solidFill>
                  <a:srgbClr val="03517A"/>
                </a:solidFill>
                <a:latin typeface="Arial" pitchFamily="34" charset="0"/>
                <a:cs typeface="Arial" pitchFamily="34" charset="0"/>
              </a:rPr>
              <a:t>рахмет</a:t>
            </a:r>
            <a:r>
              <a:rPr lang="ru-RU" altLang="ru-RU" sz="4400" b="1" dirty="0">
                <a:solidFill>
                  <a:srgbClr val="03517A"/>
                </a:solidFill>
                <a:latin typeface="Arial" pitchFamily="34" charset="0"/>
                <a:cs typeface="Arial" pitchFamily="34" charset="0"/>
              </a:rPr>
              <a:t>!</a:t>
            </a:r>
          </a:p>
        </p:txBody>
      </p:sp>
      <p:pic>
        <p:nvPicPr>
          <p:cNvPr id="14" name="Рисунок 12295">
            <a:extLst>
              <a:ext uri="{FF2B5EF4-FFF2-40B4-BE49-F238E27FC236}">
                <a16:creationId xmlns:a16="http://schemas.microsoft.com/office/drawing/2014/main" xmlns="" id="{F5351ADE-FD22-4D54-81B4-4E18D06B5A0E}"/>
              </a:ext>
            </a:extLst>
          </p:cNvPr>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906589" y="1150939"/>
            <a:ext cx="490537" cy="490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82260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Рисунок 23" descr="фон.jpg"/>
          <p:cNvPicPr>
            <a:picLocks noChangeAspect="1"/>
          </p:cNvPicPr>
          <p:nvPr/>
        </p:nvPicPr>
        <p:blipFill>
          <a:blip r:embed="rId3"/>
          <a:stretch>
            <a:fillRect/>
          </a:stretch>
        </p:blipFill>
        <p:spPr>
          <a:xfrm>
            <a:off x="0" y="0"/>
            <a:ext cx="12192000" cy="6858000"/>
          </a:xfrm>
          <a:prstGeom prst="rect">
            <a:avLst/>
          </a:prstGeom>
        </p:spPr>
      </p:pic>
      <p:sp>
        <p:nvSpPr>
          <p:cNvPr id="7" name="Прямоугольник 6">
            <a:extLst>
              <a:ext uri="{FF2B5EF4-FFF2-40B4-BE49-F238E27FC236}">
                <a16:creationId xmlns:a16="http://schemas.microsoft.com/office/drawing/2014/main" xmlns="" id="{27B0486A-5950-4D27-BE2C-5898448A7E19}"/>
              </a:ext>
            </a:extLst>
          </p:cNvPr>
          <p:cNvSpPr/>
          <p:nvPr/>
        </p:nvSpPr>
        <p:spPr>
          <a:xfrm>
            <a:off x="148960" y="933668"/>
            <a:ext cx="11894082" cy="5586022"/>
          </a:xfrm>
          <a:prstGeom prst="rect">
            <a:avLst/>
          </a:prstGeom>
          <a:solidFill>
            <a:srgbClr val="EEE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xmlns="" id="{FCF28E9A-4073-4F1E-84BC-4EFA528B1463}"/>
              </a:ext>
            </a:extLst>
          </p:cNvPr>
          <p:cNvSpPr txBox="1"/>
          <p:nvPr/>
        </p:nvSpPr>
        <p:spPr>
          <a:xfrm>
            <a:off x="6534150" y="2315302"/>
            <a:ext cx="5448299" cy="3303468"/>
          </a:xfrm>
          <a:prstGeom prst="rect">
            <a:avLst/>
          </a:prstGeom>
          <a:noFill/>
        </p:spPr>
        <p:txBody>
          <a:bodyPr wrap="square">
            <a:spAutoFit/>
          </a:bodyPr>
          <a:lstStyle/>
          <a:p>
            <a:pPr algn="ctr">
              <a:spcAft>
                <a:spcPts val="1000"/>
              </a:spcAft>
            </a:pPr>
            <a:r>
              <a:rPr lang="kk-KZ" sz="2400" i="1"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Тақырыбы: </a:t>
            </a:r>
          </a:p>
          <a:p>
            <a:pPr algn="ctr">
              <a:spcAft>
                <a:spcPts val="1000"/>
              </a:spcAft>
            </a:pPr>
            <a:endParaRPr lang="kk-KZ" sz="2400" b="1" i="1"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algn="ctr">
              <a:spcAft>
                <a:spcPts val="1000"/>
              </a:spcAft>
            </a:pPr>
            <a:r>
              <a:rPr lang="kk-KZ" sz="3600" b="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Мінез, мінездің тарихы және мінездің құрылымы. Мінездің типологиясы</a:t>
            </a:r>
            <a:endParaRPr lang="ru-RU" sz="2800" b="1" dirty="0">
              <a:solidFill>
                <a:schemeClr val="tx2"/>
              </a:solidFill>
              <a:latin typeface="Arial" panose="020B0604020202020204" pitchFamily="34" charset="0"/>
              <a:ea typeface="Calibri" panose="020F0502020204030204" pitchFamily="34" charset="0"/>
              <a:cs typeface="Arial" pitchFamily="34" charset="0"/>
            </a:endParaRPr>
          </a:p>
        </p:txBody>
      </p:sp>
      <p:sp>
        <p:nvSpPr>
          <p:cNvPr id="15" name="TextBox 14">
            <a:extLst>
              <a:ext uri="{FF2B5EF4-FFF2-40B4-BE49-F238E27FC236}">
                <a16:creationId xmlns:a16="http://schemas.microsoft.com/office/drawing/2014/main" xmlns="" id="{13164AFD-8BC0-46A6-95E3-48F8DAE434B9}"/>
              </a:ext>
            </a:extLst>
          </p:cNvPr>
          <p:cNvSpPr txBox="1"/>
          <p:nvPr/>
        </p:nvSpPr>
        <p:spPr>
          <a:xfrm>
            <a:off x="7419480" y="1531877"/>
            <a:ext cx="2186533" cy="461665"/>
          </a:xfrm>
          <a:prstGeom prst="rect">
            <a:avLst/>
          </a:prstGeom>
          <a:noFill/>
          <a:ln w="22225" cap="rnd">
            <a:solidFill>
              <a:schemeClr val="accent1">
                <a:shade val="50000"/>
              </a:schemeClr>
            </a:solidFill>
            <a:round/>
          </a:ln>
        </p:spPr>
        <p:txBody>
          <a:bodyPr wrap="square">
            <a:spAutoFit/>
          </a:bodyPr>
          <a:lstStyle/>
          <a:p>
            <a:pPr algn="ctr"/>
            <a:r>
              <a:rPr lang="kk-KZ" sz="2400" b="1" dirty="0" smtClean="0">
                <a:solidFill>
                  <a:schemeClr val="tx2"/>
                </a:solidFill>
                <a:effectLst/>
                <a:latin typeface="Arial" panose="020B0604020202020204" pitchFamily="34" charset="0"/>
                <a:ea typeface="Times New Roman" panose="02020603050405020304" pitchFamily="18" charset="0"/>
                <a:cs typeface="Arial" panose="020B0604020202020204" pitchFamily="34" charset="0"/>
              </a:rPr>
              <a:t>№</a:t>
            </a:r>
            <a:r>
              <a:rPr lang="en-US" sz="2400" b="1" dirty="0" smtClean="0">
                <a:solidFill>
                  <a:schemeClr val="tx2"/>
                </a:solidFill>
                <a:effectLst/>
                <a:latin typeface="Arial" panose="020B0604020202020204" pitchFamily="34" charset="0"/>
                <a:ea typeface="Times New Roman" panose="02020603050405020304" pitchFamily="18" charset="0"/>
                <a:cs typeface="Arial" panose="020B0604020202020204" pitchFamily="34" charset="0"/>
              </a:rPr>
              <a:t>8</a:t>
            </a:r>
            <a:r>
              <a:rPr lang="kk-KZ" sz="2400" b="1" dirty="0" smtClean="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r>
              <a:rPr lang="kk-KZ" sz="2400" b="1"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дәріс </a:t>
            </a:r>
            <a:endParaRPr lang="ru-RU" sz="2400" dirty="0"/>
          </a:p>
        </p:txBody>
      </p:sp>
      <p:pic>
        <p:nvPicPr>
          <p:cNvPr id="27650" name="Picture 2" descr="Сформированное изображение"/>
          <p:cNvPicPr>
            <a:picLocks noChangeAspect="1" noChangeArrowheads="1"/>
          </p:cNvPicPr>
          <p:nvPr/>
        </p:nvPicPr>
        <p:blipFill>
          <a:blip r:embed="rId4"/>
          <a:srcRect t="20792"/>
          <a:stretch>
            <a:fillRect/>
          </a:stretch>
        </p:blipFill>
        <p:spPr bwMode="auto">
          <a:xfrm>
            <a:off x="447676" y="2305050"/>
            <a:ext cx="6096812" cy="3219451"/>
          </a:xfrm>
          <a:prstGeom prst="rect">
            <a:avLst/>
          </a:prstGeom>
          <a:noFill/>
        </p:spPr>
      </p:pic>
    </p:spTree>
    <p:extLst>
      <p:ext uri="{BB962C8B-B14F-4D97-AF65-F5344CB8AC3E}">
        <p14:creationId xmlns:p14="http://schemas.microsoft.com/office/powerpoint/2010/main" xmlns="" val="4179899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Рисунок 71" descr="фон.jpg"/>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xmlns="" id="{4414C933-E78C-4591-9ED2-E2C5D8BE6C71}"/>
              </a:ext>
            </a:extLst>
          </p:cNvPr>
          <p:cNvSpPr txBox="1"/>
          <p:nvPr/>
        </p:nvSpPr>
        <p:spPr>
          <a:xfrm>
            <a:off x="881041" y="1648275"/>
            <a:ext cx="10978999" cy="397031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914400" lvl="1" indent="-457200">
              <a:spcAft>
                <a:spcPts val="2400"/>
              </a:spcAft>
              <a:buSzPts val="1100"/>
              <a:buFont typeface="+mj-lt"/>
              <a:buAutoNum type="arabicPeriod"/>
            </a:pPr>
            <a:r>
              <a:rPr lang="kk-KZ" sz="2400" b="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Мінез. Мінезді </a:t>
            </a:r>
            <a:r>
              <a:rPr lang="kk-KZ" sz="2400" b="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зерттеудің </a:t>
            </a:r>
            <a:r>
              <a:rPr lang="kk-KZ" sz="2400" b="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тарихы.</a:t>
            </a:r>
          </a:p>
          <a:p>
            <a:pPr marL="914400" lvl="1" indent="-457200">
              <a:spcAft>
                <a:spcPts val="2400"/>
              </a:spcAft>
              <a:buSzPts val="1100"/>
              <a:buFont typeface="+mj-lt"/>
              <a:buAutoNum type="arabicPeriod"/>
            </a:pPr>
            <a:r>
              <a:rPr lang="kk-KZ" sz="2400" b="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Темперамент пен мінездің арақатынасы. Мінездің құрылымы.</a:t>
            </a:r>
          </a:p>
          <a:p>
            <a:pPr marL="914400" lvl="1" indent="-457200">
              <a:spcAft>
                <a:spcPts val="2400"/>
              </a:spcAft>
              <a:buSzPts val="1100"/>
              <a:buFont typeface="+mj-lt"/>
              <a:buAutoNum type="arabicPeriod"/>
            </a:pPr>
            <a:r>
              <a:rPr lang="kk-KZ" sz="2400" b="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Тұлғаның бағыттылығы, иландыру жүйесі, моральды-еріктік қасиет. </a:t>
            </a:r>
          </a:p>
          <a:p>
            <a:pPr marL="914400" lvl="1" indent="-457200">
              <a:spcAft>
                <a:spcPts val="2400"/>
              </a:spcAft>
              <a:buSzPts val="1100"/>
              <a:buFont typeface="+mj-lt"/>
              <a:buAutoNum type="arabicPeriod"/>
            </a:pPr>
            <a:r>
              <a:rPr lang="kk-KZ" sz="2400" b="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Мінездің қалыптасуы. Мінез және тұлға.</a:t>
            </a:r>
          </a:p>
          <a:p>
            <a:pPr marL="914400" lvl="1" indent="-457200">
              <a:spcAft>
                <a:spcPts val="2400"/>
              </a:spcAft>
              <a:buSzPts val="1100"/>
              <a:buFont typeface="+mj-lt"/>
              <a:buAutoNum type="arabicPeriod"/>
            </a:pPr>
            <a:r>
              <a:rPr lang="kk-KZ" sz="2400" b="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Мінездің типологиясы (П.Б. Ганнушкин). Ганнушкин-Кербиковтің психопатия критерийі.</a:t>
            </a:r>
          </a:p>
        </p:txBody>
      </p:sp>
      <p:sp>
        <p:nvSpPr>
          <p:cNvPr id="27650" name="AutoShape 2" descr="blob:https://web.whatsapp.com/bee0a836-ec9a-4c3b-b907-1788ca8ebc4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 name="TextBox 23">
            <a:extLst>
              <a:ext uri="{FF2B5EF4-FFF2-40B4-BE49-F238E27FC236}">
                <a16:creationId xmlns:a16="http://schemas.microsoft.com/office/drawing/2014/main" xmlns="" id="{FE53FB67-E392-400A-8D68-000CB1CD463A}"/>
              </a:ext>
            </a:extLst>
          </p:cNvPr>
          <p:cNvSpPr txBox="1"/>
          <p:nvPr/>
        </p:nvSpPr>
        <p:spPr>
          <a:xfrm>
            <a:off x="-649376" y="160338"/>
            <a:ext cx="12509416" cy="675249"/>
          </a:xfrm>
          <a:prstGeom prst="rect">
            <a:avLst/>
          </a:prstGeom>
          <a:noFill/>
        </p:spPr>
        <p:txBody>
          <a:bodyPr wrap="square">
            <a:spAutoFit/>
          </a:bodyPr>
          <a:lstStyle/>
          <a:p>
            <a:pPr algn="ctr">
              <a:lnSpc>
                <a:spcPct val="115000"/>
              </a:lnSpc>
              <a:spcAft>
                <a:spcPts val="1000"/>
              </a:spcAft>
            </a:pPr>
            <a:r>
              <a:rPr lang="ru-RU" sz="3600" b="1" dirty="0" err="1">
                <a:solidFill>
                  <a:srgbClr val="002060"/>
                </a:solidFill>
                <a:latin typeface="Arial" pitchFamily="34" charset="0"/>
                <a:ea typeface="Calibri" panose="020F0502020204030204" pitchFamily="34" charset="0"/>
                <a:cs typeface="Arial" pitchFamily="34" charset="0"/>
              </a:rPr>
              <a:t>Жоспары</a:t>
            </a:r>
            <a:r>
              <a:rPr lang="ru-RU" sz="3600" b="1" dirty="0">
                <a:solidFill>
                  <a:schemeClr val="tx2"/>
                </a:solidFill>
                <a:latin typeface="Arial" pitchFamily="34" charset="0"/>
                <a:ea typeface="Calibri" panose="020F0502020204030204" pitchFamily="34" charset="0"/>
                <a:cs typeface="Arial" pitchFamily="34" charset="0"/>
              </a:rPr>
              <a:t>:</a:t>
            </a:r>
          </a:p>
        </p:txBody>
      </p:sp>
    </p:spTree>
    <p:extLst>
      <p:ext uri="{BB962C8B-B14F-4D97-AF65-F5344CB8AC3E}">
        <p14:creationId xmlns:p14="http://schemas.microsoft.com/office/powerpoint/2010/main" xmlns="" val="361294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2" name="Рисунок 21" descr="фон.jpg"/>
          <p:cNvPicPr>
            <a:picLocks noChangeAspect="1"/>
          </p:cNvPicPr>
          <p:nvPr/>
        </p:nvPicPr>
        <p:blipFill>
          <a:blip r:embed="rId4"/>
          <a:stretch>
            <a:fillRect/>
          </a:stretch>
        </p:blipFill>
        <p:spPr>
          <a:xfrm>
            <a:off x="0" y="0"/>
            <a:ext cx="12192000" cy="6858000"/>
          </a:xfrm>
          <a:prstGeom prst="rect">
            <a:avLst/>
          </a:prstGeom>
        </p:spPr>
      </p:pic>
      <p:cxnSp>
        <p:nvCxnSpPr>
          <p:cNvPr id="12" name="Прямая соединительная линия 11">
            <a:extLst>
              <a:ext uri="{FF2B5EF4-FFF2-40B4-BE49-F238E27FC236}">
                <a16:creationId xmlns:a16="http://schemas.microsoft.com/office/drawing/2014/main" xmlns="" id="{2D926586-0480-4C0A-9916-E22ABEB80173}"/>
              </a:ext>
            </a:extLst>
          </p:cNvPr>
          <p:cNvCxnSpPr>
            <a:cxnSpLocks/>
          </p:cNvCxnSpPr>
          <p:nvPr/>
        </p:nvCxnSpPr>
        <p:spPr>
          <a:xfrm>
            <a:off x="8661653" y="5078244"/>
            <a:ext cx="325874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0565A745-A92E-431A-AE4E-4254096332CD}"/>
              </a:ext>
            </a:extLst>
          </p:cNvPr>
          <p:cNvSpPr txBox="1"/>
          <p:nvPr/>
        </p:nvSpPr>
        <p:spPr>
          <a:xfrm>
            <a:off x="1759227" y="350948"/>
            <a:ext cx="10279646" cy="480901"/>
          </a:xfrm>
          <a:prstGeom prst="rect">
            <a:avLst/>
          </a:prstGeom>
          <a:noFill/>
        </p:spPr>
        <p:txBody>
          <a:bodyPr wrap="square">
            <a:spAutoFit/>
          </a:bodyPr>
          <a:lstStyle/>
          <a:p>
            <a:pPr algn="ctr">
              <a:lnSpc>
                <a:spcPct val="115000"/>
              </a:lnSpc>
              <a:spcAft>
                <a:spcPts val="1000"/>
              </a:spcAft>
            </a:pPr>
            <a:r>
              <a:rPr lang="en-US" sz="2400" b="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1. </a:t>
            </a:r>
            <a:r>
              <a:rPr lang="kk-KZ" sz="2400" b="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Мінез</a:t>
            </a:r>
            <a:r>
              <a:rPr lang="kk-KZ" sz="2400" b="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 Мінезді </a:t>
            </a:r>
            <a:r>
              <a:rPr lang="kk-KZ" sz="2400" b="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зерт</a:t>
            </a:r>
            <a:r>
              <a:rPr lang="kk-KZ" sz="2400" b="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т</a:t>
            </a:r>
            <a:r>
              <a:rPr lang="kk-KZ" sz="2400" b="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еудің </a:t>
            </a:r>
            <a:r>
              <a:rPr lang="kk-KZ" sz="2400" b="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тарихы.</a:t>
            </a:r>
          </a:p>
        </p:txBody>
      </p:sp>
      <p:graphicFrame>
        <p:nvGraphicFramePr>
          <p:cNvPr id="2" name="Схема 1">
            <a:extLst>
              <a:ext uri="{FF2B5EF4-FFF2-40B4-BE49-F238E27FC236}">
                <a16:creationId xmlns:a16="http://schemas.microsoft.com/office/drawing/2014/main" xmlns="" id="{9DEA86EA-2FDC-41A4-96AF-AC88BF3919DF}"/>
              </a:ext>
            </a:extLst>
          </p:cNvPr>
          <p:cNvGraphicFramePr/>
          <p:nvPr>
            <p:extLst>
              <p:ext uri="{D42A27DB-BD31-4B8C-83A1-F6EECF244321}">
                <p14:modId xmlns:p14="http://schemas.microsoft.com/office/powerpoint/2010/main" xmlns="" val="596295566"/>
              </p:ext>
            </p:extLst>
          </p:nvPr>
        </p:nvGraphicFramePr>
        <p:xfrm>
          <a:off x="271601" y="1073020"/>
          <a:ext cx="11767272" cy="53458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1080079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A879628E-58A3-44BA-B75E-9634E90D31CB}"/>
              </a:ext>
            </a:extLst>
          </p:cNvPr>
          <p:cNvPicPr>
            <a:picLocks noChangeAspect="1"/>
          </p:cNvPicPr>
          <p:nvPr/>
        </p:nvPicPr>
        <p:blipFill>
          <a:blip r:embed="rId2"/>
          <a:stretch>
            <a:fillRect/>
          </a:stretch>
        </p:blipFill>
        <p:spPr>
          <a:xfrm>
            <a:off x="0" y="1"/>
            <a:ext cx="12192000" cy="6857999"/>
          </a:xfrm>
          <a:prstGeom prst="rect">
            <a:avLst/>
          </a:prstGeom>
        </p:spPr>
      </p:pic>
      <p:sp>
        <p:nvSpPr>
          <p:cNvPr id="4" name="Содержимое 3"/>
          <p:cNvSpPr>
            <a:spLocks noGrp="1"/>
          </p:cNvSpPr>
          <p:nvPr>
            <p:ph idx="1"/>
          </p:nvPr>
        </p:nvSpPr>
        <p:spPr>
          <a:xfrm>
            <a:off x="-133350" y="1123951"/>
            <a:ext cx="6743700" cy="4525963"/>
          </a:xfrm>
        </p:spPr>
        <p:txBody>
          <a:bodyPr/>
          <a:lstStyle/>
          <a:p>
            <a:pPr algn="just">
              <a:buNone/>
            </a:pPr>
            <a:r>
              <a:rPr lang="kk-KZ" sz="2000" dirty="0" smtClean="0"/>
              <a:t>	Карл </a:t>
            </a:r>
            <a:r>
              <a:rPr lang="kk-KZ" sz="2000" dirty="0" smtClean="0"/>
              <a:t>Густав Юнг 1875ж 26 шілдеде </a:t>
            </a:r>
            <a:r>
              <a:rPr lang="kk-KZ" sz="2000" dirty="0" smtClean="0"/>
              <a:t>Швейцариядағы Кесвил </a:t>
            </a:r>
            <a:r>
              <a:rPr lang="kk-KZ" sz="2000" dirty="0" smtClean="0"/>
              <a:t>қаласында дүниеге келді. Ол дін қызметшісінің ұлы және бірінші Карл Густав Юнг профессорының немересі. Базель гимназиясын және Базель университетін тәмамдады. Өзінің медициналық тәжірибесін Базеледе және Парижде бастаған болатын. 1907-1912ж З. Фрейдтің жақын қызметшісі болды. Одан қатынасы үзілген соң, 1920 жылдары Африка еліндегі экспедициялар қатарында қатысты. 1933 жылы Германиядағы медициналық психотерапиялық қоғамның президенті болып сайланды. 1934жылы бірінші халықаралық медициналық психотерапия қоғамын құрды. 1939 ж дейін «Психотерапия журналын» шығарған болатын. Сол жылдары ол психикалық ауру адамдардың физикалық тұрғыдан жоқ болу идены қолдаған болатын. 1961 жылы қайтыс болды.</a:t>
            </a:r>
            <a:endParaRPr lang="ru-RU" sz="2000" dirty="0" smtClean="0"/>
          </a:p>
          <a:p>
            <a:pPr algn="just"/>
            <a:endParaRPr lang="ru-RU" sz="2000" dirty="0"/>
          </a:p>
        </p:txBody>
      </p:sp>
      <p:pic>
        <p:nvPicPr>
          <p:cNvPr id="21506" name="Picture 2" descr="Picture background"/>
          <p:cNvPicPr>
            <a:picLocks noChangeAspect="1" noChangeArrowheads="1"/>
          </p:cNvPicPr>
          <p:nvPr/>
        </p:nvPicPr>
        <p:blipFill>
          <a:blip r:embed="rId3"/>
          <a:srcRect/>
          <a:stretch>
            <a:fillRect/>
          </a:stretch>
        </p:blipFill>
        <p:spPr bwMode="auto">
          <a:xfrm>
            <a:off x="6677818" y="1300163"/>
            <a:ext cx="5222081" cy="3481388"/>
          </a:xfrm>
          <a:prstGeom prst="rect">
            <a:avLst/>
          </a:prstGeom>
          <a:noFill/>
        </p:spPr>
      </p:pic>
    </p:spTree>
    <p:extLst>
      <p:ext uri="{BB962C8B-B14F-4D97-AF65-F5344CB8AC3E}">
        <p14:creationId xmlns:p14="http://schemas.microsoft.com/office/powerpoint/2010/main" xmlns="" val="2927835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39" name="Схема 38">
            <a:extLst>
              <a:ext uri="{FF2B5EF4-FFF2-40B4-BE49-F238E27FC236}">
                <a16:creationId xmlns:a16="http://schemas.microsoft.com/office/drawing/2014/main" xmlns="" id="{C07307B7-DAEF-4234-8010-DB34785BECA7}"/>
              </a:ext>
            </a:extLst>
          </p:cNvPr>
          <p:cNvGraphicFramePr/>
          <p:nvPr>
            <p:extLst>
              <p:ext uri="{D42A27DB-BD31-4B8C-83A1-F6EECF244321}">
                <p14:modId xmlns:p14="http://schemas.microsoft.com/office/powerpoint/2010/main" xmlns="" val="2048559206"/>
              </p:ext>
            </p:extLst>
          </p:nvPr>
        </p:nvGraphicFramePr>
        <p:xfrm>
          <a:off x="441516" y="2043051"/>
          <a:ext cx="11513975" cy="12244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3" name="Группа 42">
            <a:extLst>
              <a:ext uri="{FF2B5EF4-FFF2-40B4-BE49-F238E27FC236}">
                <a16:creationId xmlns:a16="http://schemas.microsoft.com/office/drawing/2014/main" xmlns="" id="{9F5CB126-9FF5-44EE-95D1-21EBA15EF390}"/>
              </a:ext>
            </a:extLst>
          </p:cNvPr>
          <p:cNvGrpSpPr/>
          <p:nvPr/>
        </p:nvGrpSpPr>
        <p:grpSpPr>
          <a:xfrm>
            <a:off x="489606" y="1163782"/>
            <a:ext cx="11299339" cy="1895302"/>
            <a:chOff x="630708" y="67268"/>
            <a:chExt cx="11179196" cy="1447011"/>
          </a:xfrm>
        </p:grpSpPr>
        <p:sp>
          <p:nvSpPr>
            <p:cNvPr id="44" name="Прямоугольник: скругленные углы 43">
              <a:extLst>
                <a:ext uri="{FF2B5EF4-FFF2-40B4-BE49-F238E27FC236}">
                  <a16:creationId xmlns:a16="http://schemas.microsoft.com/office/drawing/2014/main" xmlns="" id="{6DE422BB-E7E2-416A-9AEC-98164A528202}"/>
                </a:ext>
              </a:extLst>
            </p:cNvPr>
            <p:cNvSpPr/>
            <p:nvPr/>
          </p:nvSpPr>
          <p:spPr>
            <a:xfrm>
              <a:off x="630708" y="67268"/>
              <a:ext cx="11179196" cy="1447011"/>
            </a:xfrm>
            <a:prstGeom prst="roundRect">
              <a:avLst/>
            </a:prstGeom>
            <a:solidFill>
              <a:schemeClr val="accent6">
                <a:lumMod val="20000"/>
                <a:lumOff val="80000"/>
              </a:schemeClr>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45" name="Прямоугольник: скругленные углы 4">
              <a:extLst>
                <a:ext uri="{FF2B5EF4-FFF2-40B4-BE49-F238E27FC236}">
                  <a16:creationId xmlns:a16="http://schemas.microsoft.com/office/drawing/2014/main" xmlns="" id="{CF38A432-0CAE-4CD6-B932-B5E79A45CE20}"/>
                </a:ext>
              </a:extLst>
            </p:cNvPr>
            <p:cNvSpPr txBox="1"/>
            <p:nvPr/>
          </p:nvSpPr>
          <p:spPr>
            <a:xfrm>
              <a:off x="771358" y="159297"/>
              <a:ext cx="10544074" cy="1164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pPr>
              <a:r>
                <a:rPr lang="ru-RU" sz="2400" b="1" dirty="0" err="1" smtClean="0">
                  <a:solidFill>
                    <a:schemeClr val="tx1"/>
                  </a:solidFill>
                  <a:latin typeface="Arial" pitchFamily="34" charset="0"/>
                  <a:cs typeface="Arial" pitchFamily="34" charset="0"/>
                </a:rPr>
                <a:t>Психикалық функцияның негізгі</a:t>
              </a:r>
              <a:r>
                <a:rPr lang="ru-RU" sz="2400" b="1" dirty="0" smtClean="0">
                  <a:solidFill>
                    <a:schemeClr val="tx1"/>
                  </a:solidFill>
                  <a:latin typeface="Arial" pitchFamily="34" charset="0"/>
                  <a:cs typeface="Arial" pitchFamily="34" charset="0"/>
                </a:rPr>
                <a:t> 4 </a:t>
              </a:r>
              <a:r>
                <a:rPr lang="ru-RU" sz="2400" b="1" dirty="0" err="1" smtClean="0">
                  <a:solidFill>
                    <a:schemeClr val="tx1"/>
                  </a:solidFill>
                  <a:latin typeface="Arial" pitchFamily="34" charset="0"/>
                  <a:cs typeface="Arial" pitchFamily="34" charset="0"/>
                </a:rPr>
                <a:t>дамуы</a:t>
              </a:r>
              <a:r>
                <a:rPr lang="ru-RU" sz="2400" b="1" dirty="0" smtClean="0">
                  <a:solidFill>
                    <a:schemeClr val="tx1"/>
                  </a:solidFill>
                  <a:latin typeface="Arial" pitchFamily="34" charset="0"/>
                  <a:cs typeface="Arial" pitchFamily="34" charset="0"/>
                </a:rPr>
                <a:t> – </a:t>
              </a:r>
              <a:r>
                <a:rPr lang="ru-RU" sz="2400" b="1" dirty="0" err="1" smtClean="0">
                  <a:solidFill>
                    <a:schemeClr val="tx1"/>
                  </a:solidFill>
                  <a:latin typeface="Arial" pitchFamily="34" charset="0"/>
                  <a:cs typeface="Arial" pitchFamily="34" charset="0"/>
                </a:rPr>
                <a:t>ойлау</a:t>
              </a:r>
              <a:r>
                <a:rPr lang="ru-RU" sz="2400" b="1" dirty="0" smtClean="0">
                  <a:solidFill>
                    <a:schemeClr val="tx1"/>
                  </a:solidFill>
                  <a:latin typeface="Arial" pitchFamily="34" charset="0"/>
                  <a:cs typeface="Arial" pitchFamily="34" charset="0"/>
                </a:rPr>
                <a:t>, эмоция, </a:t>
              </a:r>
              <a:r>
                <a:rPr lang="ru-RU" sz="2400" b="1" dirty="0" err="1" smtClean="0">
                  <a:solidFill>
                    <a:schemeClr val="tx1"/>
                  </a:solidFill>
                  <a:latin typeface="Arial" pitchFamily="34" charset="0"/>
                  <a:cs typeface="Arial" pitchFamily="34" charset="0"/>
                </a:rPr>
                <a:t>түйсік және интуицияның негіздеріне</a:t>
              </a:r>
              <a:r>
                <a:rPr lang="ru-RU" sz="2400" b="1" dirty="0" smtClean="0">
                  <a:solidFill>
                    <a:schemeClr val="tx1"/>
                  </a:solidFill>
                  <a:latin typeface="Arial" pitchFamily="34" charset="0"/>
                  <a:cs typeface="Arial" pitchFamily="34" charset="0"/>
                </a:rPr>
                <a:t> </a:t>
              </a:r>
              <a:r>
                <a:rPr lang="ru-RU" sz="2400" b="1" dirty="0" err="1" smtClean="0">
                  <a:solidFill>
                    <a:schemeClr val="tx1"/>
                  </a:solidFill>
                  <a:latin typeface="Arial" pitchFamily="34" charset="0"/>
                  <a:cs typeface="Arial" pitchFamily="34" charset="0"/>
                </a:rPr>
                <a:t>сүйене отырып</a:t>
              </a:r>
              <a:r>
                <a:rPr lang="ru-RU" sz="2400" b="1" dirty="0" smtClean="0">
                  <a:solidFill>
                    <a:schemeClr val="tx1"/>
                  </a:solidFill>
                  <a:latin typeface="Arial" pitchFamily="34" charset="0"/>
                  <a:cs typeface="Arial" pitchFamily="34" charset="0"/>
                </a:rPr>
                <a:t>, Карл Юнг </a:t>
              </a:r>
              <a:r>
                <a:rPr lang="ru-RU" sz="2400" b="1" dirty="0" err="1" smtClean="0">
                  <a:solidFill>
                    <a:schemeClr val="tx1"/>
                  </a:solidFill>
                  <a:latin typeface="Arial" pitchFamily="34" charset="0"/>
                  <a:cs typeface="Arial" pitchFamily="34" charset="0"/>
                </a:rPr>
                <a:t>экстраверттердің және интроверттердің </a:t>
              </a:r>
              <a:r>
                <a:rPr lang="ru-RU" sz="2400" b="1" dirty="0" smtClean="0">
                  <a:solidFill>
                    <a:schemeClr val="tx1"/>
                  </a:solidFill>
                  <a:latin typeface="Arial" pitchFamily="34" charset="0"/>
                  <a:cs typeface="Arial" pitchFamily="34" charset="0"/>
                </a:rPr>
                <a:t>4 </a:t>
              </a:r>
              <a:r>
                <a:rPr lang="ru-RU" sz="2400" b="1" dirty="0" err="1" smtClean="0">
                  <a:solidFill>
                    <a:schemeClr val="tx1"/>
                  </a:solidFill>
                  <a:latin typeface="Arial" pitchFamily="34" charset="0"/>
                  <a:cs typeface="Arial" pitchFamily="34" charset="0"/>
                </a:rPr>
                <a:t>типін</a:t>
              </a:r>
              <a:r>
                <a:rPr lang="ru-RU" sz="2400" b="1" dirty="0" smtClean="0">
                  <a:solidFill>
                    <a:schemeClr val="tx1"/>
                  </a:solidFill>
                  <a:latin typeface="Arial" pitchFamily="34" charset="0"/>
                  <a:cs typeface="Arial" pitchFamily="34" charset="0"/>
                </a:rPr>
                <a:t> </a:t>
              </a:r>
              <a:r>
                <a:rPr lang="ru-RU" sz="2400" b="1" dirty="0" err="1" smtClean="0">
                  <a:solidFill>
                    <a:schemeClr val="tx1"/>
                  </a:solidFill>
                  <a:latin typeface="Arial" pitchFamily="34" charset="0"/>
                  <a:cs typeface="Arial" pitchFamily="34" charset="0"/>
                </a:rPr>
                <a:t>атап</a:t>
              </a:r>
              <a:r>
                <a:rPr lang="ru-RU" sz="2400" b="1" dirty="0" smtClean="0">
                  <a:solidFill>
                    <a:schemeClr val="tx1"/>
                  </a:solidFill>
                  <a:latin typeface="Arial" pitchFamily="34" charset="0"/>
                  <a:cs typeface="Arial" pitchFamily="34" charset="0"/>
                </a:rPr>
                <a:t> </a:t>
              </a:r>
              <a:r>
                <a:rPr lang="ru-RU" sz="2400" b="1" dirty="0" err="1" smtClean="0">
                  <a:solidFill>
                    <a:schemeClr val="tx1"/>
                  </a:solidFill>
                  <a:latin typeface="Arial" pitchFamily="34" charset="0"/>
                  <a:cs typeface="Arial" pitchFamily="34" charset="0"/>
                </a:rPr>
                <a:t>көрсетеді</a:t>
              </a:r>
              <a:r>
                <a:rPr lang="ru-RU" sz="2400" b="1" dirty="0" smtClean="0">
                  <a:solidFill>
                    <a:schemeClr val="tx1"/>
                  </a:solidFill>
                  <a:latin typeface="Arial" pitchFamily="34" charset="0"/>
                  <a:cs typeface="Arial" pitchFamily="34" charset="0"/>
                </a:rPr>
                <a:t>:</a:t>
              </a:r>
              <a:endParaRPr lang="x-none" sz="2000" b="1" kern="1200" dirty="0">
                <a:solidFill>
                  <a:schemeClr val="tx1"/>
                </a:solidFill>
                <a:latin typeface="Arial" pitchFamily="34" charset="0"/>
                <a:cs typeface="Arial" pitchFamily="34" charset="0"/>
              </a:endParaRPr>
            </a:p>
          </p:txBody>
        </p:sp>
      </p:grpSp>
      <p:graphicFrame>
        <p:nvGraphicFramePr>
          <p:cNvPr id="11" name="Схема 10"/>
          <p:cNvGraphicFramePr/>
          <p:nvPr/>
        </p:nvGraphicFramePr>
        <p:xfrm>
          <a:off x="565265" y="3142211"/>
          <a:ext cx="11122430" cy="329184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xmlns="" val="422566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8785CD52-7A77-4724-BEA5-E0BFF9BF9C57}"/>
              </a:ext>
            </a:extLst>
          </p:cNvPr>
          <p:cNvPicPr>
            <a:picLocks noChangeAspect="1"/>
          </p:cNvPicPr>
          <p:nvPr/>
        </p:nvPicPr>
        <p:blipFill>
          <a:blip r:embed="rId2"/>
          <a:stretch>
            <a:fillRect/>
          </a:stretch>
        </p:blipFill>
        <p:spPr>
          <a:xfrm>
            <a:off x="0" y="0"/>
            <a:ext cx="12192000" cy="6857999"/>
          </a:xfrm>
          <a:prstGeom prst="rect">
            <a:avLst/>
          </a:prstGeom>
        </p:spPr>
      </p:pic>
      <p:graphicFrame>
        <p:nvGraphicFramePr>
          <p:cNvPr id="6" name="Содержимое 5"/>
          <p:cNvGraphicFramePr>
            <a:graphicFrameLocks noGrp="1"/>
          </p:cNvGraphicFramePr>
          <p:nvPr>
            <p:ph idx="1"/>
          </p:nvPr>
        </p:nvGraphicFramePr>
        <p:xfrm>
          <a:off x="609600" y="1346662"/>
          <a:ext cx="11344102" cy="4779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221220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8785CD52-7A77-4724-BEA5-E0BFF9BF9C57}"/>
              </a:ext>
            </a:extLst>
          </p:cNvPr>
          <p:cNvPicPr>
            <a:picLocks noChangeAspect="1"/>
          </p:cNvPicPr>
          <p:nvPr/>
        </p:nvPicPr>
        <p:blipFill>
          <a:blip r:embed="rId2"/>
          <a:stretch>
            <a:fillRect/>
          </a:stretch>
        </p:blipFill>
        <p:spPr>
          <a:xfrm>
            <a:off x="0" y="0"/>
            <a:ext cx="12192000" cy="6857999"/>
          </a:xfrm>
          <a:prstGeom prst="rect">
            <a:avLst/>
          </a:prstGeom>
        </p:spPr>
      </p:pic>
      <p:graphicFrame>
        <p:nvGraphicFramePr>
          <p:cNvPr id="6" name="Содержимое 5"/>
          <p:cNvGraphicFramePr>
            <a:graphicFrameLocks noGrp="1"/>
          </p:cNvGraphicFramePr>
          <p:nvPr>
            <p:ph idx="1"/>
          </p:nvPr>
        </p:nvGraphicFramePr>
        <p:xfrm>
          <a:off x="609600" y="1346662"/>
          <a:ext cx="11344102" cy="4779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221220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01678619-99F8-4E40-A572-7AE0BCAA02E0}"/>
              </a:ext>
            </a:extLst>
          </p:cNvPr>
          <p:cNvPicPr>
            <a:picLocks noChangeAspect="1"/>
          </p:cNvPicPr>
          <p:nvPr/>
        </p:nvPicPr>
        <p:blipFill>
          <a:blip r:embed="rId2"/>
          <a:stretch>
            <a:fillRect/>
          </a:stretch>
        </p:blipFill>
        <p:spPr>
          <a:xfrm>
            <a:off x="0" y="1"/>
            <a:ext cx="12192000" cy="6857999"/>
          </a:xfrm>
          <a:prstGeom prst="rect">
            <a:avLst/>
          </a:prstGeom>
        </p:spPr>
      </p:pic>
      <p:graphicFrame>
        <p:nvGraphicFramePr>
          <p:cNvPr id="8" name="Содержимое 7"/>
          <p:cNvGraphicFramePr>
            <a:graphicFrameLocks noGrp="1"/>
          </p:cNvGraphicFramePr>
          <p:nvPr>
            <p:ph idx="1"/>
          </p:nvPr>
        </p:nvGraphicFramePr>
        <p:xfrm>
          <a:off x="376844" y="114301"/>
          <a:ext cx="11582400" cy="6028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709716075"/>
      </p:ext>
    </p:extLst>
  </p:cSld>
  <p:clrMapOvr>
    <a:masterClrMapping/>
  </p:clrMapOvr>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8572</TotalTime>
  <Words>565</Words>
  <Application>Microsoft Office PowerPoint</Application>
  <PresentationFormat>Произвольный</PresentationFormat>
  <Paragraphs>85</Paragraphs>
  <Slides>15</Slides>
  <Notes>5</Notes>
  <HiddenSlides>0</HiddenSlides>
  <MMClips>0</MMClips>
  <ScaleCrop>false</ScaleCrop>
  <HeadingPairs>
    <vt:vector size="4" baseType="variant">
      <vt:variant>
        <vt:lpstr>Тема</vt:lpstr>
      </vt:variant>
      <vt:variant>
        <vt:i4>2</vt:i4>
      </vt:variant>
      <vt:variant>
        <vt:lpstr>Заголовки слайдов</vt:lpstr>
      </vt:variant>
      <vt:variant>
        <vt:i4>15</vt:i4>
      </vt:variant>
    </vt:vector>
  </HeadingPairs>
  <TitlesOfParts>
    <vt:vector size="17" baseType="lpstr">
      <vt:lpstr>Сектор</vt:lpstr>
      <vt:lpstr>1_Тема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Абдылманап Айдос Абдылманапұлы</dc:creator>
  <cp:lastModifiedBy>Пользователь Windows</cp:lastModifiedBy>
  <cp:revision>614</cp:revision>
  <cp:lastPrinted>2021-11-08T04:39:27Z</cp:lastPrinted>
  <dcterms:created xsi:type="dcterms:W3CDTF">2021-10-20T07:07:45Z</dcterms:created>
  <dcterms:modified xsi:type="dcterms:W3CDTF">2025-09-10T14:14:28Z</dcterms:modified>
</cp:coreProperties>
</file>