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66"/>
  </p:normalViewPr>
  <p:slideViewPr>
    <p:cSldViewPr snapToGrid="0">
      <p:cViewPr varScale="1">
        <p:scale>
          <a:sx n="115" d="100"/>
          <a:sy n="115" d="100"/>
        </p:scale>
        <p:origin x="5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5488" y="2166364"/>
            <a:ext cx="11247120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7472" y="3913632"/>
            <a:ext cx="11506200" cy="45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59473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4863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7261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76799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-6843" y="3887812"/>
            <a:ext cx="12195668" cy="457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2167128"/>
            <a:ext cx="11247120" cy="173736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472" y="3913212"/>
            <a:ext cx="11503152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0106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81344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272143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6357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4877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90467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03212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8EC3F5C3-40AA-481A-A828-575FFB89EF33}" type="datetimeFigureOut">
              <a:rPr lang="ru-KZ" smtClean="0"/>
              <a:t>06.09.2023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D46188C5-C9A0-40F7-929A-56D5A148BD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516844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8B275-EFCC-47C0-9C9C-01CD895975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Завершение  аудита финансовой отчетности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731593F-97A3-4F38-95FD-4402DEC4BD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981414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894CBA-8AAC-446B-834F-8B896EBE4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выражения мнения государственный аудитор получает уверенность в том, что финансовая отчетность не содержит существенных искажений, вызванных недобросовестными действиями или ошибкой. 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885703-F08B-4446-BF98-80596063BE90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Если государственный аудитор </a:t>
            </a:r>
            <a:r>
              <a:rPr lang="ru-RU" sz="40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 получит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достаточное и надлежащее аудиторское доказательство о том, что финансовая отчетность не содержит существенные искажения, </a:t>
            </a:r>
            <a:r>
              <a:rPr lang="ru-RU" sz="40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 выражает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мнение </a:t>
            </a:r>
            <a:r>
              <a:rPr lang="ru-RU" sz="40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оговоркой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аудиторском отчете по финансовой отчетности.</a:t>
            </a:r>
            <a:endParaRPr lang="ru-KZ" sz="4000" dirty="0"/>
          </a:p>
        </p:txBody>
      </p:sp>
    </p:spTree>
    <p:extLst>
      <p:ext uri="{BB962C8B-B14F-4D97-AF65-F5344CB8AC3E}">
        <p14:creationId xmlns:p14="http://schemas.microsoft.com/office/powerpoint/2010/main" val="1839703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82BF49-9C7D-4FDA-A1F2-8FE516465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Аудиторский отчет по финансовой отчетности должен содержать высокий уровень уверенности и содержать четко выраженное мнение по финансовой отчетности, исходя из доказательств, полученных в ходе аудита.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51C551-A1FD-4749-A4DB-ACCE8069AD0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Если государственный аудитор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выражает мнение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том, что ведение бухгалтерского учета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соответствует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установленным требованиям, финансовая отчетность составлена на основе достоверных учетных данных,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отсутствуют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существенные ошибки, получена вся информация для проведения аудита в соответствии с программой аудита, он принимает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положительный аудиторский отчет 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финансовой отчетности.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3845770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4AC4B1-DB17-4079-98D8-074CB531D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случаях </a:t>
            </a:r>
            <a:r>
              <a:rPr lang="ru-RU" sz="18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неведения бухгалтерского учета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либо утраты бухгалтерских документов на объекте государственного аудита выдается аудиторский </a:t>
            </a:r>
            <a:r>
              <a:rPr lang="ru-RU" sz="1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по финансовой отчетности с отказом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выражения мнения</a:t>
            </a:r>
            <a:endParaRPr lang="ru-KZ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2EA7EF-56AD-4AA1-AB38-E4752828589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2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Руководителем органа внутреннего государственного аудита направляется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объекту государственного аудита и вышестоящий орган осуществляющий руководство или управление объектом государственного аудита, </a:t>
            </a:r>
            <a:r>
              <a:rPr lang="ru-RU" sz="2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предписание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требованием о восстановлении бухгалтерского учета на объекте государственного аудита с </a:t>
            </a:r>
            <a:r>
              <a:rPr lang="ru-RU" sz="2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определением срока </a:t>
            </a:r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завершения этой работы. </a:t>
            </a:r>
          </a:p>
          <a:p>
            <a:pPr algn="just"/>
            <a:r>
              <a:rPr lang="ru-RU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этом вносится соответствующие изменения в перечень объектов государственного аудита на соответствующий год. </a:t>
            </a:r>
            <a:endParaRPr lang="ru-KZ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903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181BB0-906E-474C-AB6A-9D13EAADD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0D3160-C81C-4EC3-9320-3209035F5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Обобщение и оценка результатов аудита, принимаемые по результатам государственного аудита финансовой отчетности.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Особенности аудиторского отчета по финансовой отчетности.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Признание результатов государственного аудита.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580045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B02252-841B-4F24-AD3B-440384B70E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завершении аудита финансовой отчетности государственному аудитору необходимо оценить полноту и качество исполнения программы аудита.</a:t>
            </a:r>
            <a:br>
              <a:rPr lang="ru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sz="2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11F7FA-BE26-4691-83CD-5D15FE60169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повторно просматривает все рабочие документы, чтобы проверить качество исполнения той части процедур, которая выполнялась членами группы государственного аудита. </a:t>
            </a:r>
            <a:endParaRPr lang="ru-KZ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sz="4000" dirty="0"/>
          </a:p>
        </p:txBody>
      </p:sp>
    </p:spTree>
    <p:extLst>
      <p:ext uri="{BB962C8B-B14F-4D97-AF65-F5344CB8AC3E}">
        <p14:creationId xmlns:p14="http://schemas.microsoft.com/office/powerpoint/2010/main" val="3038778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D1E496-7029-4E42-A777-34932603C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Обобщение и оценка результатов аудита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ABD454-1802-4D93-A216-93800D5823C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завершающем этапе аудита финансовой отчетности государственный аудитор и (или) руководитель группы аудита </a:t>
            </a:r>
          </a:p>
          <a:p>
            <a:pPr algn="just"/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проверяет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принципы составления финансовой отчетности,</a:t>
            </a:r>
          </a:p>
          <a:p>
            <a:pPr algn="just"/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изучает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состав и содержание финансовой отчетности, раскрытие информации в пояснительной записке,</a:t>
            </a:r>
          </a:p>
          <a:p>
            <a:pPr algn="just"/>
            <a:r>
              <a:rPr lang="ru-RU" sz="32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сопоставляет</a:t>
            </a: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данные таблиц пояснительной записки с данными финансовой отчетности.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98273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87F3A2-CB81-4B39-A44F-9E1C34C2C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6D181D-0701-4463-A6C6-0FDCAC82D08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и (или) руководителю группы аудита необходимо убедиться, что искажения показателей финансовой отчетности не превышают допустимый уровень существенности. 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Оценка результатов аудита финансовой отчетности оформляется рабочим документом "РД – Оценка результатов аудита (РД-ОР)" по форме согласно приложению 59 к настоящему Стандарту.</a:t>
            </a:r>
            <a:endParaRPr lang="ru-KZ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528383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09CA2D-AA10-44D5-97E3-CFC2DC270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Аудиторская документация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5D20BC-6824-4AA2-AD46-D9054757D1F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Аудиторская документация – это совокупность материальных носителей информации, отражающая совокупность выполненных аудиторских процедур, полученных аудиторских доказательств, заключений, составленных государственным аудитором, работниками объекта аудита и третьими лицами по запросу государственного аудитора до начала аудита, в ходе проведения аудита и по завершению аудиторской проверки.</a:t>
            </a:r>
            <a:endParaRPr lang="ru-KZ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161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142FD-4FB0-4C91-A581-D4B7E8629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7E8428-5998-4AC9-8EF7-92CF2C40857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 документации входят материалы государственного аудита и финансового контроля, анализ, письма-подтверждения и иная информация, а также отчетные формы необходимые для составления сводной информации, утверждаемые руководителем Комитета внутреннего государственного аудита или лицом, его замещающего.</a:t>
            </a:r>
            <a:endParaRPr lang="ru-KZ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3056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C9EB74-4B0D-4FE4-859B-D946C76DD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Государственный аудитор составляет рабочие документы в достаточно полной и подробной форме, необходимой для обеспечения понимания аудита.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D393FC-825A-4D8F-BA80-9197ED27783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необходимо своевременно документировать обсуждения значительных вопросов с руководством и специалистами объекта аудита, а также привлеченными экспертами.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Рабочие документы составляются и систематизируются таким образом, чтобы отвечать обстоятельствам каждой конкретной аудиторской проверки и потребностям аудитора в ходе ее проведения.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Государственному аудитору необходимо установить надлежащие процедуры для обеспечения конфиденциальности, сохранности рабочих документов, а также их хранения исходя из установленных законодательством республики Казахстан требований.</a:t>
            </a:r>
            <a:endParaRPr lang="ru-K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Документация представляется в бумажной и (или) электронной форме.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endParaRPr lang="ru-KZ" sz="2000" dirty="0"/>
          </a:p>
        </p:txBody>
      </p:sp>
    </p:spTree>
    <p:extLst>
      <p:ext uri="{BB962C8B-B14F-4D97-AF65-F5344CB8AC3E}">
        <p14:creationId xmlns:p14="http://schemas.microsoft.com/office/powerpoint/2010/main" val="1159148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0695F5-BE64-46AC-87E4-42347890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Аудиторский отчет</a:t>
            </a:r>
            <a:br>
              <a:rPr lang="ru-K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ADED28-9513-4819-BF3F-DA7EEA631AC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Аудиторский отчет по финансовой отчетности является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результатом проведения аудита финансовой отчетности, составленный непосредственно государственными аудиторами, проводившими государственный аудит.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    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Аудиторский отчет по финансовой отчетности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документ, составленный непосредственно проводившими государственный аудит государственными аудиторами, содержащий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выраженное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письменной форме мнение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достоверности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финансовой отчетности, а также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соответствии порядка ведения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бухгалтерского учета и составления финансовой отчетности </a:t>
            </a:r>
            <a:r>
              <a:rPr lang="ru-RU" sz="24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требованиям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установленным законодательством Республики Казахстан.</a:t>
            </a:r>
            <a:endParaRPr lang="ru-KZ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41821996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каймление">
  <a:themeElements>
    <a:clrScheme name="Окаймление">
      <a:dk1>
        <a:srgbClr val="2C2C2C"/>
      </a:dk1>
      <a:lt1>
        <a:srgbClr val="FFFFFF"/>
      </a:lt1>
      <a:dk2>
        <a:srgbClr val="F56617"/>
      </a:dk2>
      <a:lt2>
        <a:srgbClr val="DDDDDD"/>
      </a:lt2>
      <a:accent1>
        <a:srgbClr val="FFC000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0"/>
      </a:accent6>
      <a:hlink>
        <a:srgbClr val="FF9933"/>
      </a:hlink>
      <a:folHlink>
        <a:srgbClr val="6C606A"/>
      </a:folHlink>
    </a:clrScheme>
    <a:fontScheme name="Окаймление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каймлени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B7CF026C-957E-4F4E-893C-D02C23AB63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À bandes</Template>
  <TotalTime>287</TotalTime>
  <Words>648</Words>
  <Application>Microsoft Macintosh PowerPoint</Application>
  <PresentationFormat>Широкоэкранный</PresentationFormat>
  <Paragraphs>31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Corbel</vt:lpstr>
      <vt:lpstr>Times New Roman</vt:lpstr>
      <vt:lpstr>Wingdings</vt:lpstr>
      <vt:lpstr>Окаймление</vt:lpstr>
      <vt:lpstr>Завершение  аудита финансовой отчетности</vt:lpstr>
      <vt:lpstr>Презентация PowerPoint</vt:lpstr>
      <vt:lpstr>При завершении аудита финансовой отчетности государственному аудитору необходимо оценить полноту и качество исполнения программы аудита. </vt:lpstr>
      <vt:lpstr>Обобщение и оценка результатов аудита </vt:lpstr>
      <vt:lpstr>Презентация PowerPoint</vt:lpstr>
      <vt:lpstr>Аудиторская документация </vt:lpstr>
      <vt:lpstr>Презентация PowerPoint</vt:lpstr>
      <vt:lpstr>Государственный аудитор составляет рабочие документы в достаточно полной и подробной форме, необходимой для обеспечения понимания аудита. </vt:lpstr>
      <vt:lpstr>Аудиторский отчет </vt:lpstr>
      <vt:lpstr>Для выражения мнения государственный аудитор получает уверенность в том, что финансовая отчетность не содержит существенных искажений, вызванных недобросовестными действиями или ошибкой.  </vt:lpstr>
      <vt:lpstr>      Аудиторский отчет по финансовой отчетности должен содержать высокий уровень уверенности и содержать четко выраженное мнение по финансовой отчетности, исходя из доказательств, полученных в ходе аудита. </vt:lpstr>
      <vt:lpstr>В случаях неведения бухгалтерского учета либо утраты бухгалтерских документов на объекте государственного аудита выдается аудиторский отчет по финансовой отчетности с отказом от выражения мнения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Microsoft Office User</cp:lastModifiedBy>
  <cp:revision>25</cp:revision>
  <dcterms:created xsi:type="dcterms:W3CDTF">2020-12-03T05:39:07Z</dcterms:created>
  <dcterms:modified xsi:type="dcterms:W3CDTF">2023-09-06T02:11:58Z</dcterms:modified>
</cp:coreProperties>
</file>