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51B6A-2955-4463-B5DC-18B0AA75FAEA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A6C555-5B76-464C-85C8-6344362EB83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068960"/>
            <a:ext cx="9144000" cy="64807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 9. </a:t>
            </a:r>
          </a:p>
          <a:p>
            <a:pPr algn="ctr">
              <a:spcBef>
                <a:spcPts val="0"/>
              </a:spcBef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Орнатылған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бұлт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ортасымен жұмыс істеу жолдары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412776"/>
            <a:ext cx="914400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Виртуалдау технологиялары және бұлтты есептеулер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1.XAMPP серверімен жұмыс ерекшеліктері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2.Бұлттық ортаның құрамдауыштары мен элементтері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Сабақ мақсаты: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Enucloud.kz бұлт ортасымен жұмыс істеу жолдарымен  таныстыру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Негізгі түсініктер: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XAMPP сервер, бұлт ортасы, бұлтты қойма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57200"/>
            <a:ext cx="8308032" cy="8382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Бұлтты орнату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442789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Бұлтты орнату мақсатында біріншіден, XAMPP серверінің қосылып тұрғанына көз жеткіземіз, содан кейін браузер терезесіне</a:t>
            </a:r>
            <a:r>
              <a:rPr lang="kk-KZ" sz="2200" i="1" dirty="0" smtClean="0">
                <a:latin typeface="Times New Roman" pitchFamily="18" charset="0"/>
                <a:cs typeface="Times New Roman" pitchFamily="18" charset="0"/>
              </a:rPr>
              <a:t> localhost/enucloud.kz – ді жазамыз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, экранда келесі терезе пайда болады (1-сурет):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q"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12" descr="create_admin_accou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996952"/>
            <a:ext cx="2952328" cy="313065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206534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– сурет.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Жеке бұлттық қойма құру процесі.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57200"/>
            <a:ext cx="8164016" cy="8382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Бұлтты орнату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15841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Өзімізге жаңа аккаунт құрып, пороль жазамыз(root- қолданушының тіркеу жазбасы, database password- мәліметтер қорының құпиясөзі, enucloud- құрылған мәліметтер қорының атауы, localhost-локальді желі).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Завершить установку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батырмасын басып, орнатуды аяқтаймыз, сол кезде экранда жеке бұлтымыздың бастапқы бетін көреміз (2-сурет):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Рисунок 4"/>
          <p:cNvPicPr>
            <a:picLocks noChangeAspect="1" noChangeArrowheads="1"/>
          </p:cNvPicPr>
          <p:nvPr/>
        </p:nvPicPr>
        <p:blipFill>
          <a:blip r:embed="rId2" cstate="print"/>
          <a:srcRect b="5254"/>
          <a:stretch>
            <a:fillRect/>
          </a:stretch>
        </p:blipFill>
        <p:spPr bwMode="auto">
          <a:xfrm>
            <a:off x="1403648" y="2996952"/>
            <a:ext cx="6133538" cy="288032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5975122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сурет.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enucloud.kz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жеке бұлттық қоймасының басты беті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200"/>
            <a:ext cx="8380040" cy="8382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Бұлтты орнату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09086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LDAP  (Lightweight Directory Access Protocol) - қолданушылардың  каталогтарға жетуінің оңай жолы.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OwnCloud бұлтына кіреміз.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Приложения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қатарынан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LDAP user and group backend ()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[1] таңдаңыз.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Включить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батырмасын шертіңіз.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Admin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тізімінен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Пользователи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қатарын таңдаңыз. Ашылған терезеде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(3-сурет):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Рисунок 1" descr="7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212976"/>
            <a:ext cx="5969612" cy="3096345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779912" y="6309320"/>
            <a:ext cx="238398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сурет.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Қолданушылар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200"/>
            <a:ext cx="8380040" cy="8382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Бұлтты орнату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165881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Жаңадан топ құру үшін сол жақта жоғарыда орналасқан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+Добавить группу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батырмасын шертіңіз де, Группы деген жерге топ атауын енгізіңіз, (мысалы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МИБ-21)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артынан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таңбасын шертіңіз.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МИБ-21 тобының пайда болғанын көресіз. МИБ-21 қатарын басқанда жаңа терезе ашылады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4-сурет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Рисунок 2" descr="8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852936"/>
            <a:ext cx="6505688" cy="3024336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235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413413" y="6008603"/>
            <a:ext cx="23171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 сурет.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Жаңа топ қосу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200"/>
            <a:ext cx="8380040" cy="8382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Бұлтты орнату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29549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Жаңадан қолданушы құру үшін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Имя пользователя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Пароль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жолдарына қолданушы атын және құпия сөзді енгіземіз (мысалы,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Имя пользователя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– starosta, құпия сөз - starosta). Осыдан кейін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тізімінен қажетті топты таңдаймыз, біздің жағдайда МИБ-21 және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Создать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батырмасын шертеміз. Осы ретпен топтағы барлық студенттерді МИБ-21 тобына пайдаланушы ретінде тіркеңіз.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Администратор құқығында МИБ-21 тобына құжаттарды ортақ  пайдалануға құқықтар беру керек, ол үшін қолданылатын файлды құрып аламыз, яғни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Файлы - Все файлы - Новый - Текстовый файл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орындап, текстовый файл деген жерге файл атын жазып, odt кеңтарауын беріңіз, мысалы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МИБ21.odt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866726"/>
          </a:xfrm>
        </p:spPr>
        <p:txBody>
          <a:bodyPr/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Бұлтты орнату</a:t>
            </a:r>
            <a:endParaRPr lang="ru-RU" dirty="0"/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 cstate="print"/>
          <a:srcRect b="23213"/>
          <a:stretch>
            <a:fillRect/>
          </a:stretch>
        </p:blipFill>
        <p:spPr bwMode="auto">
          <a:xfrm>
            <a:off x="827584" y="1844824"/>
            <a:ext cx="731696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9512" y="5626114"/>
            <a:ext cx="87849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Клиент компьютерімен қолданушы атауымен кіріп (мысалы, aigul), файлды өңдеп және бір уақытта бірнеше қолданушы бірігіп бір құжат жасадық.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34076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Пайда болған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МИБ21.odt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файлын таңдап, ортақ қатынас береміз (5 - сурет):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Бақылау сұрақтары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Бұлт ортасымен жұмыс жасау кезеңдері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enucloud.kz сайтының мүмкіндіктері.</a:t>
            </a:r>
          </a:p>
          <a:p>
            <a:pPr lvl="0"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LDAP дегеніміз не, қызметі 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</TotalTime>
  <Words>333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Жоспар: </vt:lpstr>
      <vt:lpstr>Бұлтты орнату</vt:lpstr>
      <vt:lpstr>Бұлтты орнату</vt:lpstr>
      <vt:lpstr>Бұлтты орнату</vt:lpstr>
      <vt:lpstr>Бұлтты орнату</vt:lpstr>
      <vt:lpstr>Бұлтты орнату</vt:lpstr>
      <vt:lpstr>Презентация PowerPoint</vt:lpstr>
      <vt:lpstr>Бақылау сұрақтары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Мейрамгуль</dc:creator>
  <cp:lastModifiedBy>Aigul Sadvakassova</cp:lastModifiedBy>
  <cp:revision>16</cp:revision>
  <dcterms:created xsi:type="dcterms:W3CDTF">2018-04-09T05:42:17Z</dcterms:created>
  <dcterms:modified xsi:type="dcterms:W3CDTF">2019-10-16T10:33:33Z</dcterms:modified>
</cp:coreProperties>
</file>