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308" r:id="rId3"/>
    <p:sldId id="25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921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880744"/>
              </p:ext>
            </p:extLst>
          </p:nvPr>
        </p:nvGraphicFramePr>
        <p:xfrm>
          <a:off x="1259632" y="1556792"/>
          <a:ext cx="7416824" cy="3449389"/>
        </p:xfrm>
        <a:graphic>
          <a:graphicData uri="http://schemas.openxmlformats.org/drawingml/2006/table">
            <a:tbl>
              <a:tblPr/>
              <a:tblGrid>
                <a:gridCol w="7416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49389">
                <a:tc>
                  <a:txBody>
                    <a:bodyPr/>
                    <a:lstStyle/>
                    <a:p>
                      <a:pPr algn="ctr"/>
                      <a:r>
                        <a:rPr lang="kk-KZ" sz="2800" b="1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Хастада шабуылы</a:t>
                      </a:r>
                      <a:endParaRPr lang="ru-RU" sz="28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62150" y="3633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014"/>
            <a:ext cx="9611544" cy="7208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926" y="1772816"/>
            <a:ext cx="8905783" cy="230425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123728" y="729558"/>
            <a:ext cx="676875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RSA </a:t>
            </a:r>
            <a:r>
              <a:rPr lang="kk-KZ" sz="25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криптоталдауы. Хастада шабуылы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800258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9" y="161435"/>
            <a:ext cx="6408712" cy="65351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4050</TotalTime>
  <Words>7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nazgul ospanova</dc:creator>
  <cp:lastModifiedBy>Пользователь</cp:lastModifiedBy>
  <cp:revision>54</cp:revision>
  <dcterms:modified xsi:type="dcterms:W3CDTF">2024-11-09T20:59:58Z</dcterms:modified>
</cp:coreProperties>
</file>