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25"/>
  </p:notesMasterIdLst>
  <p:sldIdLst>
    <p:sldId id="256" r:id="rId2"/>
    <p:sldId id="257" r:id="rId3"/>
    <p:sldId id="258" r:id="rId4"/>
    <p:sldId id="259" r:id="rId5"/>
    <p:sldId id="270" r:id="rId6"/>
    <p:sldId id="271" r:id="rId7"/>
    <p:sldId id="262" r:id="rId8"/>
    <p:sldId id="260" r:id="rId9"/>
    <p:sldId id="261" r:id="rId10"/>
    <p:sldId id="265" r:id="rId11"/>
    <p:sldId id="263" r:id="rId12"/>
    <p:sldId id="264" r:id="rId13"/>
    <p:sldId id="272" r:id="rId14"/>
    <p:sldId id="266" r:id="rId15"/>
    <p:sldId id="273" r:id="rId16"/>
    <p:sldId id="274" r:id="rId17"/>
    <p:sldId id="275" r:id="rId18"/>
    <p:sldId id="276" r:id="rId19"/>
    <p:sldId id="277" r:id="rId20"/>
    <p:sldId id="278" r:id="rId21"/>
    <p:sldId id="267" r:id="rId22"/>
    <p:sldId id="268" r:id="rId23"/>
    <p:sldId id="269"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274"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gif"/></Relationships>
</file>

<file path=ppt/diagrams/_rels/drawing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gif"/></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8A70FE-1190-46B8-9C96-A35569E1AE46}" type="doc">
      <dgm:prSet loTypeId="urn:microsoft.com/office/officeart/2005/8/layout/equation1" loCatId="relationship" qsTypeId="urn:microsoft.com/office/officeart/2005/8/quickstyle/simple1" qsCatId="simple" csTypeId="urn:microsoft.com/office/officeart/2005/8/colors/accent1_2" csCatId="accent1" phldr="1"/>
      <dgm:spPr/>
    </dgm:pt>
    <dgm:pt modelId="{398AC77A-72AA-4AA8-9A4B-4425024C0D68}">
      <dgm:prSet phldrT="[Текст]" custT="1"/>
      <dgm:spPr/>
      <dgm:t>
        <a:bodyPr/>
        <a:lstStyle/>
        <a:p>
          <a:r>
            <a:rPr lang="ru-RU" sz="1800" dirty="0"/>
            <a:t>Свойства нервных процессов возбуждения</a:t>
          </a:r>
        </a:p>
      </dgm:t>
    </dgm:pt>
    <dgm:pt modelId="{3882103A-679D-4302-99BF-C3E52297BE0C}" type="parTrans" cxnId="{D9730B81-9D97-4CE1-811A-F0D40355D2C0}">
      <dgm:prSet/>
      <dgm:spPr/>
      <dgm:t>
        <a:bodyPr/>
        <a:lstStyle/>
        <a:p>
          <a:endParaRPr lang="ru-RU"/>
        </a:p>
      </dgm:t>
    </dgm:pt>
    <dgm:pt modelId="{E335CBE8-03DB-474D-ADEF-DA4AF79A3D42}" type="sibTrans" cxnId="{D9730B81-9D97-4CE1-811A-F0D40355D2C0}">
      <dgm:prSet/>
      <dgm:spPr/>
      <dgm:t>
        <a:bodyPr/>
        <a:lstStyle/>
        <a:p>
          <a:endParaRPr lang="ru-RU"/>
        </a:p>
      </dgm:t>
    </dgm:pt>
    <dgm:pt modelId="{20F5D806-B779-42DE-A5D7-754ADF965B23}">
      <dgm:prSet phldrT="[Текст]" custT="1"/>
      <dgm:spPr/>
      <dgm:t>
        <a:bodyPr/>
        <a:lstStyle/>
        <a:p>
          <a:r>
            <a:rPr lang="ru-RU" sz="1800" dirty="0"/>
            <a:t>Свойства нервных процессов торможения</a:t>
          </a:r>
        </a:p>
      </dgm:t>
    </dgm:pt>
    <dgm:pt modelId="{A3E16B94-8113-478E-AD30-1ABFD807DD20}" type="parTrans" cxnId="{13B31C75-2B40-4777-8893-82CDF6EE2965}">
      <dgm:prSet/>
      <dgm:spPr/>
      <dgm:t>
        <a:bodyPr/>
        <a:lstStyle/>
        <a:p>
          <a:endParaRPr lang="ru-RU"/>
        </a:p>
      </dgm:t>
    </dgm:pt>
    <dgm:pt modelId="{D506AEAE-AC10-42B5-B0CF-77FBFC58492B}" type="sibTrans" cxnId="{13B31C75-2B40-4777-8893-82CDF6EE2965}">
      <dgm:prSet/>
      <dgm:spPr/>
      <dgm:t>
        <a:bodyPr/>
        <a:lstStyle/>
        <a:p>
          <a:endParaRPr lang="ru-RU"/>
        </a:p>
      </dgm:t>
    </dgm:pt>
    <dgm:pt modelId="{E6D8A14F-F49D-45E3-B914-AE11743094E4}">
      <dgm:prSet phldrT="[Текст]" custT="1"/>
      <dgm:spPr/>
      <dgm:t>
        <a:bodyPr/>
        <a:lstStyle/>
        <a:p>
          <a:r>
            <a:rPr lang="ru-RU" sz="1800" dirty="0"/>
            <a:t>Индивидуальные особенности человека</a:t>
          </a:r>
        </a:p>
      </dgm:t>
    </dgm:pt>
    <dgm:pt modelId="{07745F8C-EB9D-49F9-AF49-A5433FB6F4E3}" type="parTrans" cxnId="{D9B00046-71B9-424B-99DF-830C84873723}">
      <dgm:prSet/>
      <dgm:spPr/>
      <dgm:t>
        <a:bodyPr/>
        <a:lstStyle/>
        <a:p>
          <a:endParaRPr lang="ru-RU"/>
        </a:p>
      </dgm:t>
    </dgm:pt>
    <dgm:pt modelId="{954504C3-9199-4A16-B180-1A7DF1492B57}" type="sibTrans" cxnId="{D9B00046-71B9-424B-99DF-830C84873723}">
      <dgm:prSet/>
      <dgm:spPr/>
      <dgm:t>
        <a:bodyPr/>
        <a:lstStyle/>
        <a:p>
          <a:endParaRPr lang="ru-RU"/>
        </a:p>
      </dgm:t>
    </dgm:pt>
    <dgm:pt modelId="{97E7F85B-6416-4692-A848-C232DE0750C3}" type="pres">
      <dgm:prSet presAssocID="{088A70FE-1190-46B8-9C96-A35569E1AE46}" presName="linearFlow" presStyleCnt="0">
        <dgm:presLayoutVars>
          <dgm:dir/>
          <dgm:resizeHandles val="exact"/>
        </dgm:presLayoutVars>
      </dgm:prSet>
      <dgm:spPr/>
    </dgm:pt>
    <dgm:pt modelId="{9FE94DB3-FE82-4222-9A26-5299F6466118}" type="pres">
      <dgm:prSet presAssocID="{398AC77A-72AA-4AA8-9A4B-4425024C0D68}" presName="node" presStyleLbl="node1" presStyleIdx="0" presStyleCnt="3">
        <dgm:presLayoutVars>
          <dgm:bulletEnabled val="1"/>
        </dgm:presLayoutVars>
      </dgm:prSet>
      <dgm:spPr/>
    </dgm:pt>
    <dgm:pt modelId="{B68CB084-47AE-4E7B-9CD3-91BF9209CA7E}" type="pres">
      <dgm:prSet presAssocID="{E335CBE8-03DB-474D-ADEF-DA4AF79A3D42}" presName="spacerL" presStyleCnt="0"/>
      <dgm:spPr/>
    </dgm:pt>
    <dgm:pt modelId="{4C163E83-6918-49A4-9578-15DCE486DCB4}" type="pres">
      <dgm:prSet presAssocID="{E335CBE8-03DB-474D-ADEF-DA4AF79A3D42}" presName="sibTrans" presStyleLbl="sibTrans2D1" presStyleIdx="0" presStyleCnt="2"/>
      <dgm:spPr/>
    </dgm:pt>
    <dgm:pt modelId="{0F4E6C51-3D2D-4A0A-B30E-5C930B547903}" type="pres">
      <dgm:prSet presAssocID="{E335CBE8-03DB-474D-ADEF-DA4AF79A3D42}" presName="spacerR" presStyleCnt="0"/>
      <dgm:spPr/>
    </dgm:pt>
    <dgm:pt modelId="{13086712-B465-4122-9D66-17C753595192}" type="pres">
      <dgm:prSet presAssocID="{20F5D806-B779-42DE-A5D7-754ADF965B23}" presName="node" presStyleLbl="node1" presStyleIdx="1" presStyleCnt="3">
        <dgm:presLayoutVars>
          <dgm:bulletEnabled val="1"/>
        </dgm:presLayoutVars>
      </dgm:prSet>
      <dgm:spPr/>
    </dgm:pt>
    <dgm:pt modelId="{F3791A91-7A4A-47D3-859E-63806B1EE698}" type="pres">
      <dgm:prSet presAssocID="{D506AEAE-AC10-42B5-B0CF-77FBFC58492B}" presName="spacerL" presStyleCnt="0"/>
      <dgm:spPr/>
    </dgm:pt>
    <dgm:pt modelId="{11D6292A-D743-44AD-973D-D612FF84CA27}" type="pres">
      <dgm:prSet presAssocID="{D506AEAE-AC10-42B5-B0CF-77FBFC58492B}" presName="sibTrans" presStyleLbl="sibTrans2D1" presStyleIdx="1" presStyleCnt="2"/>
      <dgm:spPr/>
    </dgm:pt>
    <dgm:pt modelId="{2C016162-504C-4896-9942-237B8FFF64F9}" type="pres">
      <dgm:prSet presAssocID="{D506AEAE-AC10-42B5-B0CF-77FBFC58492B}" presName="spacerR" presStyleCnt="0"/>
      <dgm:spPr/>
    </dgm:pt>
    <dgm:pt modelId="{F3948917-D155-477F-8764-31C4CDDF3B60}" type="pres">
      <dgm:prSet presAssocID="{E6D8A14F-F49D-45E3-B914-AE11743094E4}" presName="node" presStyleLbl="node1" presStyleIdx="2" presStyleCnt="3" custScaleX="135399" custScaleY="134530">
        <dgm:presLayoutVars>
          <dgm:bulletEnabled val="1"/>
        </dgm:presLayoutVars>
      </dgm:prSet>
      <dgm:spPr/>
    </dgm:pt>
  </dgm:ptLst>
  <dgm:cxnLst>
    <dgm:cxn modelId="{4B106F21-1162-49B2-9D4D-7218C791FE59}" type="presOf" srcId="{D506AEAE-AC10-42B5-B0CF-77FBFC58492B}" destId="{11D6292A-D743-44AD-973D-D612FF84CA27}" srcOrd="0" destOrd="0" presId="urn:microsoft.com/office/officeart/2005/8/layout/equation1"/>
    <dgm:cxn modelId="{467C9D21-CD74-475F-851B-6AEF12E8AE28}" type="presOf" srcId="{20F5D806-B779-42DE-A5D7-754ADF965B23}" destId="{13086712-B465-4122-9D66-17C753595192}" srcOrd="0" destOrd="0" presId="urn:microsoft.com/office/officeart/2005/8/layout/equation1"/>
    <dgm:cxn modelId="{98260736-2E4C-4F94-A901-B8CE92AE2AB7}" type="presOf" srcId="{088A70FE-1190-46B8-9C96-A35569E1AE46}" destId="{97E7F85B-6416-4692-A848-C232DE0750C3}" srcOrd="0" destOrd="0" presId="urn:microsoft.com/office/officeart/2005/8/layout/equation1"/>
    <dgm:cxn modelId="{3ADD3842-DAB7-4635-94D8-340FE443E90A}" type="presOf" srcId="{398AC77A-72AA-4AA8-9A4B-4425024C0D68}" destId="{9FE94DB3-FE82-4222-9A26-5299F6466118}" srcOrd="0" destOrd="0" presId="urn:microsoft.com/office/officeart/2005/8/layout/equation1"/>
    <dgm:cxn modelId="{D9B00046-71B9-424B-99DF-830C84873723}" srcId="{088A70FE-1190-46B8-9C96-A35569E1AE46}" destId="{E6D8A14F-F49D-45E3-B914-AE11743094E4}" srcOrd="2" destOrd="0" parTransId="{07745F8C-EB9D-49F9-AF49-A5433FB6F4E3}" sibTransId="{954504C3-9199-4A16-B180-1A7DF1492B57}"/>
    <dgm:cxn modelId="{13B31C75-2B40-4777-8893-82CDF6EE2965}" srcId="{088A70FE-1190-46B8-9C96-A35569E1AE46}" destId="{20F5D806-B779-42DE-A5D7-754ADF965B23}" srcOrd="1" destOrd="0" parTransId="{A3E16B94-8113-478E-AD30-1ABFD807DD20}" sibTransId="{D506AEAE-AC10-42B5-B0CF-77FBFC58492B}"/>
    <dgm:cxn modelId="{D9730B81-9D97-4CE1-811A-F0D40355D2C0}" srcId="{088A70FE-1190-46B8-9C96-A35569E1AE46}" destId="{398AC77A-72AA-4AA8-9A4B-4425024C0D68}" srcOrd="0" destOrd="0" parTransId="{3882103A-679D-4302-99BF-C3E52297BE0C}" sibTransId="{E335CBE8-03DB-474D-ADEF-DA4AF79A3D42}"/>
    <dgm:cxn modelId="{A81A338A-7FB6-45E8-A5E0-C55D27DBC5E3}" type="presOf" srcId="{E6D8A14F-F49D-45E3-B914-AE11743094E4}" destId="{F3948917-D155-477F-8764-31C4CDDF3B60}" srcOrd="0" destOrd="0" presId="urn:microsoft.com/office/officeart/2005/8/layout/equation1"/>
    <dgm:cxn modelId="{B84638D5-B7FD-48E4-9258-F73F98B59A6A}" type="presOf" srcId="{E335CBE8-03DB-474D-ADEF-DA4AF79A3D42}" destId="{4C163E83-6918-49A4-9578-15DCE486DCB4}" srcOrd="0" destOrd="0" presId="urn:microsoft.com/office/officeart/2005/8/layout/equation1"/>
    <dgm:cxn modelId="{AF5FF436-60F0-44CB-854E-4FAB35B35C03}" type="presParOf" srcId="{97E7F85B-6416-4692-A848-C232DE0750C3}" destId="{9FE94DB3-FE82-4222-9A26-5299F6466118}" srcOrd="0" destOrd="0" presId="urn:microsoft.com/office/officeart/2005/8/layout/equation1"/>
    <dgm:cxn modelId="{D0D35530-EC9A-4C42-96CA-771FBFFAE562}" type="presParOf" srcId="{97E7F85B-6416-4692-A848-C232DE0750C3}" destId="{B68CB084-47AE-4E7B-9CD3-91BF9209CA7E}" srcOrd="1" destOrd="0" presId="urn:microsoft.com/office/officeart/2005/8/layout/equation1"/>
    <dgm:cxn modelId="{38CFA392-662C-4275-943F-C6B526D8E666}" type="presParOf" srcId="{97E7F85B-6416-4692-A848-C232DE0750C3}" destId="{4C163E83-6918-49A4-9578-15DCE486DCB4}" srcOrd="2" destOrd="0" presId="urn:microsoft.com/office/officeart/2005/8/layout/equation1"/>
    <dgm:cxn modelId="{75F4D7AB-8D21-44B3-8EF8-A891C9ACCD70}" type="presParOf" srcId="{97E7F85B-6416-4692-A848-C232DE0750C3}" destId="{0F4E6C51-3D2D-4A0A-B30E-5C930B547903}" srcOrd="3" destOrd="0" presId="urn:microsoft.com/office/officeart/2005/8/layout/equation1"/>
    <dgm:cxn modelId="{492C655D-BEE3-4FB6-B211-08B216B1B4A4}" type="presParOf" srcId="{97E7F85B-6416-4692-A848-C232DE0750C3}" destId="{13086712-B465-4122-9D66-17C753595192}" srcOrd="4" destOrd="0" presId="urn:microsoft.com/office/officeart/2005/8/layout/equation1"/>
    <dgm:cxn modelId="{CDA85F37-5215-4CBC-A05F-5F5AE551C1D1}" type="presParOf" srcId="{97E7F85B-6416-4692-A848-C232DE0750C3}" destId="{F3791A91-7A4A-47D3-859E-63806B1EE698}" srcOrd="5" destOrd="0" presId="urn:microsoft.com/office/officeart/2005/8/layout/equation1"/>
    <dgm:cxn modelId="{7EAF50FC-DE87-4D80-8F61-788140144FF9}" type="presParOf" srcId="{97E7F85B-6416-4692-A848-C232DE0750C3}" destId="{11D6292A-D743-44AD-973D-D612FF84CA27}" srcOrd="6" destOrd="0" presId="urn:microsoft.com/office/officeart/2005/8/layout/equation1"/>
    <dgm:cxn modelId="{3BEACD4B-0BA1-4282-B49D-77A3029F5F42}" type="presParOf" srcId="{97E7F85B-6416-4692-A848-C232DE0750C3}" destId="{2C016162-504C-4896-9942-237B8FFF64F9}" srcOrd="7" destOrd="0" presId="urn:microsoft.com/office/officeart/2005/8/layout/equation1"/>
    <dgm:cxn modelId="{56A4D593-DAFA-40DD-A229-3EF06B19E75F}" type="presParOf" srcId="{97E7F85B-6416-4692-A848-C232DE0750C3}" destId="{F3948917-D155-477F-8764-31C4CDDF3B60}"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D9497D-4050-4A95-A653-B12DA2F7FC8C}"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ru-RU"/>
        </a:p>
      </dgm:t>
    </dgm:pt>
    <dgm:pt modelId="{9B697D3A-5104-4F43-A0AE-3DA106DC9899}">
      <dgm:prSet phldrT="[Текст]"/>
      <dgm:spPr/>
      <dgm:t>
        <a:bodyPr/>
        <a:lstStyle/>
        <a:p>
          <a:r>
            <a:rPr lang="ru-RU" dirty="0"/>
            <a:t>Сангвиник</a:t>
          </a:r>
        </a:p>
      </dgm:t>
    </dgm:pt>
    <dgm:pt modelId="{801C6D89-20CA-44BB-B0EF-0DDDA59D7D56}" type="parTrans" cxnId="{C651AE65-255B-4DCF-9CE4-29F7FD7E445D}">
      <dgm:prSet/>
      <dgm:spPr/>
      <dgm:t>
        <a:bodyPr/>
        <a:lstStyle/>
        <a:p>
          <a:endParaRPr lang="ru-RU"/>
        </a:p>
      </dgm:t>
    </dgm:pt>
    <dgm:pt modelId="{7E0A48CA-E3F4-43AF-B50C-CCD29DFF8128}" type="sibTrans" cxnId="{C651AE65-255B-4DCF-9CE4-29F7FD7E445D}">
      <dgm:prSet/>
      <dgm:spPr/>
      <dgm:t>
        <a:bodyPr/>
        <a:lstStyle/>
        <a:p>
          <a:endParaRPr lang="ru-RU"/>
        </a:p>
      </dgm:t>
    </dgm:pt>
    <dgm:pt modelId="{034A9A6D-3F63-40F4-810A-7FADAF8CD27B}">
      <dgm:prSet phldrT="[Текст]" custT="1"/>
      <dgm:spPr/>
      <dgm:t>
        <a:bodyPr/>
        <a:lstStyle/>
        <a:p>
          <a:r>
            <a:rPr lang="ru-RU" sz="1400" b="1" dirty="0"/>
            <a:t>Общительный</a:t>
          </a:r>
        </a:p>
      </dgm:t>
    </dgm:pt>
    <dgm:pt modelId="{1A9A8EB6-1DC1-4C8F-8BAF-67C9EF0FB471}" type="parTrans" cxnId="{7C789DF6-6BE7-4F61-AA10-183A43FCE5C9}">
      <dgm:prSet/>
      <dgm:spPr/>
      <dgm:t>
        <a:bodyPr/>
        <a:lstStyle/>
        <a:p>
          <a:endParaRPr lang="ru-RU"/>
        </a:p>
      </dgm:t>
    </dgm:pt>
    <dgm:pt modelId="{34639BB5-3C51-4793-BBE5-0D00642D82BC}" type="sibTrans" cxnId="{7C789DF6-6BE7-4F61-AA10-183A43FCE5C9}">
      <dgm:prSet/>
      <dgm:spPr/>
      <dgm:t>
        <a:bodyPr/>
        <a:lstStyle/>
        <a:p>
          <a:endParaRPr lang="ru-RU"/>
        </a:p>
      </dgm:t>
    </dgm:pt>
    <dgm:pt modelId="{11E64409-71D2-4068-B2B5-7B5940294F7E}">
      <dgm:prSet phldrT="[Текст]"/>
      <dgm:spPr/>
      <dgm:t>
        <a:bodyPr/>
        <a:lstStyle/>
        <a:p>
          <a:r>
            <a:rPr lang="ru-RU" dirty="0"/>
            <a:t>Холерик</a:t>
          </a:r>
        </a:p>
      </dgm:t>
    </dgm:pt>
    <dgm:pt modelId="{EEBF69EF-ADAD-4C4A-A275-5F6A51B22BF4}" type="parTrans" cxnId="{D57F6F13-DD5D-4D50-84CA-664E196EB176}">
      <dgm:prSet/>
      <dgm:spPr/>
      <dgm:t>
        <a:bodyPr/>
        <a:lstStyle/>
        <a:p>
          <a:endParaRPr lang="ru-RU"/>
        </a:p>
      </dgm:t>
    </dgm:pt>
    <dgm:pt modelId="{508D6531-2E64-4087-9DC6-DDD7284C4615}" type="sibTrans" cxnId="{D57F6F13-DD5D-4D50-84CA-664E196EB176}">
      <dgm:prSet/>
      <dgm:spPr/>
      <dgm:t>
        <a:bodyPr/>
        <a:lstStyle/>
        <a:p>
          <a:endParaRPr lang="ru-RU"/>
        </a:p>
      </dgm:t>
    </dgm:pt>
    <dgm:pt modelId="{A1318E36-EF7F-4586-9251-32C3387A5C67}">
      <dgm:prSet phldrT="[Текст]" custT="1"/>
      <dgm:spPr/>
      <dgm:t>
        <a:bodyPr/>
        <a:lstStyle/>
        <a:p>
          <a:r>
            <a:rPr lang="ru-RU" sz="1400" b="1" dirty="0"/>
            <a:t>Уверенный </a:t>
          </a:r>
        </a:p>
      </dgm:t>
    </dgm:pt>
    <dgm:pt modelId="{0155AA62-F055-414C-B592-018F70C2A3B0}" type="parTrans" cxnId="{EDF5058C-0706-4A03-94F5-4379E7624F00}">
      <dgm:prSet/>
      <dgm:spPr/>
      <dgm:t>
        <a:bodyPr/>
        <a:lstStyle/>
        <a:p>
          <a:endParaRPr lang="ru-RU"/>
        </a:p>
      </dgm:t>
    </dgm:pt>
    <dgm:pt modelId="{3A613622-A5D7-433D-8C5B-7903A8B5A404}" type="sibTrans" cxnId="{EDF5058C-0706-4A03-94F5-4379E7624F00}">
      <dgm:prSet/>
      <dgm:spPr/>
      <dgm:t>
        <a:bodyPr/>
        <a:lstStyle/>
        <a:p>
          <a:endParaRPr lang="ru-RU"/>
        </a:p>
      </dgm:t>
    </dgm:pt>
    <dgm:pt modelId="{2C6F62E6-5D7A-40F8-A8B0-BF560F9CB68A}">
      <dgm:prSet phldrT="[Текст]"/>
      <dgm:spPr/>
      <dgm:t>
        <a:bodyPr/>
        <a:lstStyle/>
        <a:p>
          <a:r>
            <a:rPr lang="ru-RU" dirty="0"/>
            <a:t>Меланхолик</a:t>
          </a:r>
        </a:p>
      </dgm:t>
    </dgm:pt>
    <dgm:pt modelId="{4B3E376D-3430-429B-BD5A-C3ADE1953538}" type="parTrans" cxnId="{97DF9B57-086A-4EC4-886A-72B9B825227A}">
      <dgm:prSet/>
      <dgm:spPr/>
      <dgm:t>
        <a:bodyPr/>
        <a:lstStyle/>
        <a:p>
          <a:endParaRPr lang="ru-RU"/>
        </a:p>
      </dgm:t>
    </dgm:pt>
    <dgm:pt modelId="{4A81BE41-1050-4EBF-8283-B79C6A03165B}" type="sibTrans" cxnId="{97DF9B57-086A-4EC4-886A-72B9B825227A}">
      <dgm:prSet/>
      <dgm:spPr/>
      <dgm:t>
        <a:bodyPr/>
        <a:lstStyle/>
        <a:p>
          <a:endParaRPr lang="ru-RU"/>
        </a:p>
      </dgm:t>
    </dgm:pt>
    <dgm:pt modelId="{F9E84E0F-1ED8-4C52-931E-9EDC21B8172F}">
      <dgm:prSet phldrT="[Текст]" custT="1"/>
      <dgm:spPr/>
      <dgm:t>
        <a:bodyPr/>
        <a:lstStyle/>
        <a:p>
          <a:r>
            <a:rPr lang="ru-RU" sz="1400" b="1" dirty="0"/>
            <a:t>Пессимист</a:t>
          </a:r>
        </a:p>
      </dgm:t>
    </dgm:pt>
    <dgm:pt modelId="{63CF9F80-B373-4599-9C42-2FDFF96711E8}" type="parTrans" cxnId="{45CCAC36-8A0D-4022-BAA0-F887FEC6376B}">
      <dgm:prSet/>
      <dgm:spPr/>
      <dgm:t>
        <a:bodyPr/>
        <a:lstStyle/>
        <a:p>
          <a:endParaRPr lang="ru-RU"/>
        </a:p>
      </dgm:t>
    </dgm:pt>
    <dgm:pt modelId="{41049A71-4209-45BA-9AF0-B7A460734C67}" type="sibTrans" cxnId="{45CCAC36-8A0D-4022-BAA0-F887FEC6376B}">
      <dgm:prSet/>
      <dgm:spPr/>
      <dgm:t>
        <a:bodyPr/>
        <a:lstStyle/>
        <a:p>
          <a:endParaRPr lang="ru-RU"/>
        </a:p>
      </dgm:t>
    </dgm:pt>
    <dgm:pt modelId="{D346BC66-0878-4F85-8C04-C7E4224AF9B8}">
      <dgm:prSet phldrT="[Текст]"/>
      <dgm:spPr/>
      <dgm:t>
        <a:bodyPr/>
        <a:lstStyle/>
        <a:p>
          <a:r>
            <a:rPr lang="ru-RU" dirty="0"/>
            <a:t>Флегматик</a:t>
          </a:r>
        </a:p>
      </dgm:t>
    </dgm:pt>
    <dgm:pt modelId="{98D4BD44-BDD4-4FD1-9863-4BC9FB108E42}" type="parTrans" cxnId="{510C603F-3A1C-4A96-A986-AF4A802C1019}">
      <dgm:prSet/>
      <dgm:spPr/>
      <dgm:t>
        <a:bodyPr/>
        <a:lstStyle/>
        <a:p>
          <a:endParaRPr lang="ru-RU"/>
        </a:p>
      </dgm:t>
    </dgm:pt>
    <dgm:pt modelId="{37364F09-D448-4449-9B5A-D191ED14E52E}" type="sibTrans" cxnId="{510C603F-3A1C-4A96-A986-AF4A802C1019}">
      <dgm:prSet/>
      <dgm:spPr/>
      <dgm:t>
        <a:bodyPr/>
        <a:lstStyle/>
        <a:p>
          <a:endParaRPr lang="ru-RU"/>
        </a:p>
      </dgm:t>
    </dgm:pt>
    <dgm:pt modelId="{521D4B7F-4AAA-4806-9BFA-B87A98B79D2A}">
      <dgm:prSet phldrT="[Текст]" custT="1"/>
      <dgm:spPr/>
      <dgm:t>
        <a:bodyPr/>
        <a:lstStyle/>
        <a:p>
          <a:r>
            <a:rPr lang="ru-RU" sz="1400" b="1" dirty="0"/>
            <a:t>Организованный</a:t>
          </a:r>
        </a:p>
      </dgm:t>
    </dgm:pt>
    <dgm:pt modelId="{86CCAE55-86C0-46DE-9898-A047D9ADE70B}" type="parTrans" cxnId="{68E4B1E3-C2E7-40D2-858B-D5CE396A406D}">
      <dgm:prSet/>
      <dgm:spPr/>
      <dgm:t>
        <a:bodyPr/>
        <a:lstStyle/>
        <a:p>
          <a:endParaRPr lang="ru-RU"/>
        </a:p>
      </dgm:t>
    </dgm:pt>
    <dgm:pt modelId="{74FEF693-3F25-4512-B727-E3FC59BDB75C}" type="sibTrans" cxnId="{68E4B1E3-C2E7-40D2-858B-D5CE396A406D}">
      <dgm:prSet/>
      <dgm:spPr/>
      <dgm:t>
        <a:bodyPr/>
        <a:lstStyle/>
        <a:p>
          <a:endParaRPr lang="ru-RU"/>
        </a:p>
      </dgm:t>
    </dgm:pt>
    <dgm:pt modelId="{9555DA0C-6CE0-4FED-B2E9-610B2D63918B}">
      <dgm:prSet phldrT="[Текст]" custT="1"/>
      <dgm:spPr/>
      <dgm:t>
        <a:bodyPr/>
        <a:lstStyle/>
        <a:p>
          <a:r>
            <a:rPr lang="ru-RU" sz="1400" b="1" dirty="0"/>
            <a:t>Дружелюбный</a:t>
          </a:r>
        </a:p>
      </dgm:t>
    </dgm:pt>
    <dgm:pt modelId="{20C0C60E-6954-4F8E-8C02-CF0709329BB8}" type="parTrans" cxnId="{C42FD0D2-F80C-4C73-BD66-EB19546A907E}">
      <dgm:prSet/>
      <dgm:spPr/>
      <dgm:t>
        <a:bodyPr/>
        <a:lstStyle/>
        <a:p>
          <a:endParaRPr lang="ru-RU"/>
        </a:p>
      </dgm:t>
    </dgm:pt>
    <dgm:pt modelId="{497E7F3D-AFEC-42F4-8F0E-59D70D2AEA46}" type="sibTrans" cxnId="{C42FD0D2-F80C-4C73-BD66-EB19546A907E}">
      <dgm:prSet/>
      <dgm:spPr/>
      <dgm:t>
        <a:bodyPr/>
        <a:lstStyle/>
        <a:p>
          <a:endParaRPr lang="ru-RU"/>
        </a:p>
      </dgm:t>
    </dgm:pt>
    <dgm:pt modelId="{FC46738F-1BFE-4348-A6FA-3F0EA580773F}">
      <dgm:prSet phldrT="[Текст]" custT="1"/>
      <dgm:spPr/>
      <dgm:t>
        <a:bodyPr/>
        <a:lstStyle/>
        <a:p>
          <a:r>
            <a:rPr lang="ru-RU" sz="1400" b="1" dirty="0"/>
            <a:t>Слабовольный</a:t>
          </a:r>
        </a:p>
      </dgm:t>
    </dgm:pt>
    <dgm:pt modelId="{9E26BFC3-D30C-4DF2-821E-7181A26693BC}" type="parTrans" cxnId="{DC700B5F-9147-4FE2-A9DD-E6549B4A0327}">
      <dgm:prSet/>
      <dgm:spPr/>
      <dgm:t>
        <a:bodyPr/>
        <a:lstStyle/>
        <a:p>
          <a:endParaRPr lang="ru-RU"/>
        </a:p>
      </dgm:t>
    </dgm:pt>
    <dgm:pt modelId="{441A24E4-FAFE-4AD6-B5E4-9E1061BFD418}" type="sibTrans" cxnId="{DC700B5F-9147-4FE2-A9DD-E6549B4A0327}">
      <dgm:prSet/>
      <dgm:spPr/>
      <dgm:t>
        <a:bodyPr/>
        <a:lstStyle/>
        <a:p>
          <a:endParaRPr lang="ru-RU"/>
        </a:p>
      </dgm:t>
    </dgm:pt>
    <dgm:pt modelId="{FAB7D2D5-7C34-4E3C-9B0A-DEDB2C1C12E0}">
      <dgm:prSet phldrT="[Текст]" custT="1"/>
      <dgm:spPr/>
      <dgm:t>
        <a:bodyPr/>
        <a:lstStyle/>
        <a:p>
          <a:r>
            <a:rPr lang="ru-RU" sz="1400" b="1" dirty="0" err="1"/>
            <a:t>Неуравновешанный</a:t>
          </a:r>
          <a:endParaRPr lang="ru-RU" sz="1400" b="1" dirty="0"/>
        </a:p>
      </dgm:t>
    </dgm:pt>
    <dgm:pt modelId="{182D169E-F269-478A-8917-E482FF42D757}" type="parTrans" cxnId="{71986757-F251-4624-8B39-4A589DF7BD43}">
      <dgm:prSet/>
      <dgm:spPr/>
      <dgm:t>
        <a:bodyPr/>
        <a:lstStyle/>
        <a:p>
          <a:endParaRPr lang="ru-RU"/>
        </a:p>
      </dgm:t>
    </dgm:pt>
    <dgm:pt modelId="{6338E972-67E1-4FCF-BA8B-BDA604495059}" type="sibTrans" cxnId="{71986757-F251-4624-8B39-4A589DF7BD43}">
      <dgm:prSet/>
      <dgm:spPr/>
      <dgm:t>
        <a:bodyPr/>
        <a:lstStyle/>
        <a:p>
          <a:endParaRPr lang="ru-RU"/>
        </a:p>
      </dgm:t>
    </dgm:pt>
    <dgm:pt modelId="{074C89F0-93FE-4469-ACD6-006B8B785C1F}">
      <dgm:prSet phldrT="[Текст]" custT="1"/>
      <dgm:spPr/>
      <dgm:t>
        <a:bodyPr/>
        <a:lstStyle/>
        <a:p>
          <a:r>
            <a:rPr lang="ru-RU" sz="1400" b="1" dirty="0"/>
            <a:t>Волевой</a:t>
          </a:r>
        </a:p>
      </dgm:t>
    </dgm:pt>
    <dgm:pt modelId="{0C2B81D0-FD2F-4CE2-86E6-21426984BBAB}" type="parTrans" cxnId="{B784177C-00FD-4F98-8776-211055FBA6A5}">
      <dgm:prSet/>
      <dgm:spPr/>
      <dgm:t>
        <a:bodyPr/>
        <a:lstStyle/>
        <a:p>
          <a:endParaRPr lang="ru-RU"/>
        </a:p>
      </dgm:t>
    </dgm:pt>
    <dgm:pt modelId="{F7F0DDFD-E599-4B94-8D9C-58CC17F96C42}" type="sibTrans" cxnId="{B784177C-00FD-4F98-8776-211055FBA6A5}">
      <dgm:prSet/>
      <dgm:spPr/>
      <dgm:t>
        <a:bodyPr/>
        <a:lstStyle/>
        <a:p>
          <a:endParaRPr lang="ru-RU"/>
        </a:p>
      </dgm:t>
    </dgm:pt>
    <dgm:pt modelId="{D04FDA30-34D3-4EFF-9B75-4D4027C25CE0}">
      <dgm:prSet phldrT="[Текст]"/>
      <dgm:spPr/>
      <dgm:t>
        <a:bodyPr/>
        <a:lstStyle/>
        <a:p>
          <a:endParaRPr lang="ru-RU" sz="1300" dirty="0"/>
        </a:p>
      </dgm:t>
    </dgm:pt>
    <dgm:pt modelId="{45FB7D28-2EC8-47BD-B489-27A9C1087747}" type="parTrans" cxnId="{D181FE7B-5E0B-4145-B78A-989B4C891DD8}">
      <dgm:prSet/>
      <dgm:spPr/>
      <dgm:t>
        <a:bodyPr/>
        <a:lstStyle/>
        <a:p>
          <a:endParaRPr lang="ru-RU"/>
        </a:p>
      </dgm:t>
    </dgm:pt>
    <dgm:pt modelId="{EEF941F3-D5DE-4614-9393-E91AACBA835E}" type="sibTrans" cxnId="{D181FE7B-5E0B-4145-B78A-989B4C891DD8}">
      <dgm:prSet/>
      <dgm:spPr/>
      <dgm:t>
        <a:bodyPr/>
        <a:lstStyle/>
        <a:p>
          <a:endParaRPr lang="ru-RU"/>
        </a:p>
      </dgm:t>
    </dgm:pt>
    <dgm:pt modelId="{0D79EA63-51EB-481D-A112-6A420D0A1046}">
      <dgm:prSet phldrT="[Текст]" custT="1"/>
      <dgm:spPr/>
      <dgm:t>
        <a:bodyPr/>
        <a:lstStyle/>
        <a:p>
          <a:r>
            <a:rPr lang="ru-RU" sz="1400" b="1" dirty="0"/>
            <a:t>Властный</a:t>
          </a:r>
        </a:p>
      </dgm:t>
    </dgm:pt>
    <dgm:pt modelId="{433E65C9-256E-4A79-A412-AB31B00C13DB}" type="parTrans" cxnId="{6028312E-2E54-4697-9ACB-4CA73E7AA4B0}">
      <dgm:prSet/>
      <dgm:spPr/>
      <dgm:t>
        <a:bodyPr/>
        <a:lstStyle/>
        <a:p>
          <a:endParaRPr lang="ru-RU"/>
        </a:p>
      </dgm:t>
    </dgm:pt>
    <dgm:pt modelId="{7ACE2A06-91C2-4E56-B61D-DA8CBCC73C83}" type="sibTrans" cxnId="{6028312E-2E54-4697-9ACB-4CA73E7AA4B0}">
      <dgm:prSet/>
      <dgm:spPr/>
      <dgm:t>
        <a:bodyPr/>
        <a:lstStyle/>
        <a:p>
          <a:endParaRPr lang="ru-RU"/>
        </a:p>
      </dgm:t>
    </dgm:pt>
    <dgm:pt modelId="{E387AD50-94AB-43A5-8938-CBBF24AA90C4}">
      <dgm:prSet phldrT="[Текст]" custT="1"/>
      <dgm:spPr/>
      <dgm:t>
        <a:bodyPr/>
        <a:lstStyle/>
        <a:p>
          <a:r>
            <a:rPr lang="ru-RU" sz="1400" b="1" dirty="0"/>
            <a:t>Самодостаточный</a:t>
          </a:r>
        </a:p>
      </dgm:t>
    </dgm:pt>
    <dgm:pt modelId="{A6150E1B-9E6C-4F01-97F2-32BF7A80AC78}" type="parTrans" cxnId="{AC55318D-D4A9-49D0-9DAA-DBE480A0FDB2}">
      <dgm:prSet/>
      <dgm:spPr/>
      <dgm:t>
        <a:bodyPr/>
        <a:lstStyle/>
        <a:p>
          <a:endParaRPr lang="ru-RU"/>
        </a:p>
      </dgm:t>
    </dgm:pt>
    <dgm:pt modelId="{E907B734-B8DD-4044-BFE1-E8D49FB3928E}" type="sibTrans" cxnId="{AC55318D-D4A9-49D0-9DAA-DBE480A0FDB2}">
      <dgm:prSet/>
      <dgm:spPr/>
      <dgm:t>
        <a:bodyPr/>
        <a:lstStyle/>
        <a:p>
          <a:endParaRPr lang="ru-RU"/>
        </a:p>
      </dgm:t>
    </dgm:pt>
    <dgm:pt modelId="{5BB8CD96-57A3-4B6B-A74D-B293DE7C71A4}">
      <dgm:prSet phldrT="[Текст]" custT="1"/>
      <dgm:spPr/>
      <dgm:t>
        <a:bodyPr/>
        <a:lstStyle/>
        <a:p>
          <a:r>
            <a:rPr lang="ru-RU" sz="1400" b="1" dirty="0"/>
            <a:t>Надежный</a:t>
          </a:r>
        </a:p>
      </dgm:t>
    </dgm:pt>
    <dgm:pt modelId="{0068F14A-7D9D-4C0C-937A-C8D33D4A3F60}" type="parTrans" cxnId="{624FD321-70FB-4818-8D67-3EDB882A725A}">
      <dgm:prSet/>
      <dgm:spPr/>
      <dgm:t>
        <a:bodyPr/>
        <a:lstStyle/>
        <a:p>
          <a:endParaRPr lang="ru-RU"/>
        </a:p>
      </dgm:t>
    </dgm:pt>
    <dgm:pt modelId="{ED0C255D-BA69-46E1-A6DB-0C64147F0EE8}" type="sibTrans" cxnId="{624FD321-70FB-4818-8D67-3EDB882A725A}">
      <dgm:prSet/>
      <dgm:spPr/>
      <dgm:t>
        <a:bodyPr/>
        <a:lstStyle/>
        <a:p>
          <a:endParaRPr lang="ru-RU"/>
        </a:p>
      </dgm:t>
    </dgm:pt>
    <dgm:pt modelId="{41E9E631-CB6A-4EEF-88DF-AF7C99E46927}">
      <dgm:prSet phldrT="[Текст]"/>
      <dgm:spPr/>
      <dgm:t>
        <a:bodyPr/>
        <a:lstStyle/>
        <a:p>
          <a:endParaRPr lang="ru-RU" sz="1300" dirty="0"/>
        </a:p>
      </dgm:t>
    </dgm:pt>
    <dgm:pt modelId="{E9469295-A699-41C9-8F2A-7A0A45183758}" type="parTrans" cxnId="{5C515915-435E-4F3A-9289-3488267062CC}">
      <dgm:prSet/>
      <dgm:spPr/>
      <dgm:t>
        <a:bodyPr/>
        <a:lstStyle/>
        <a:p>
          <a:endParaRPr lang="ru-RU"/>
        </a:p>
      </dgm:t>
    </dgm:pt>
    <dgm:pt modelId="{B7F9410E-2CEB-465B-A422-3532509BBE8D}" type="sibTrans" cxnId="{5C515915-435E-4F3A-9289-3488267062CC}">
      <dgm:prSet/>
      <dgm:spPr/>
      <dgm:t>
        <a:bodyPr/>
        <a:lstStyle/>
        <a:p>
          <a:endParaRPr lang="ru-RU"/>
        </a:p>
      </dgm:t>
    </dgm:pt>
    <dgm:pt modelId="{51726C8E-179A-4F13-A1A8-1501D2CF50A8}">
      <dgm:prSet phldrT="[Текст]" custT="1"/>
      <dgm:spPr/>
      <dgm:t>
        <a:bodyPr/>
        <a:lstStyle/>
        <a:p>
          <a:r>
            <a:rPr lang="ru-RU" sz="1400" b="1" dirty="0"/>
            <a:t>Закрытый</a:t>
          </a:r>
        </a:p>
      </dgm:t>
    </dgm:pt>
    <dgm:pt modelId="{39E05BF2-6CF3-4E97-B29C-3ABD0C790B5A}" type="parTrans" cxnId="{D11D8F71-8C26-4E96-8DDF-72A12C9B09C6}">
      <dgm:prSet/>
      <dgm:spPr/>
      <dgm:t>
        <a:bodyPr/>
        <a:lstStyle/>
        <a:p>
          <a:endParaRPr lang="ru-RU"/>
        </a:p>
      </dgm:t>
    </dgm:pt>
    <dgm:pt modelId="{189845BB-00F5-4267-A7A7-EF9856F5D8E8}" type="sibTrans" cxnId="{D11D8F71-8C26-4E96-8DDF-72A12C9B09C6}">
      <dgm:prSet/>
      <dgm:spPr/>
      <dgm:t>
        <a:bodyPr/>
        <a:lstStyle/>
        <a:p>
          <a:endParaRPr lang="ru-RU"/>
        </a:p>
      </dgm:t>
    </dgm:pt>
    <dgm:pt modelId="{84E5DB29-A875-4C0C-83F9-F1DF66831586}">
      <dgm:prSet phldrT="[Текст]" custT="1"/>
      <dgm:spPr/>
      <dgm:t>
        <a:bodyPr/>
        <a:lstStyle/>
        <a:p>
          <a:r>
            <a:rPr lang="ru-RU" sz="1400" b="1" dirty="0"/>
            <a:t>Пассивный</a:t>
          </a:r>
        </a:p>
      </dgm:t>
    </dgm:pt>
    <dgm:pt modelId="{2DECFFD7-6CB6-4DEA-A613-24D331364AFA}" type="parTrans" cxnId="{DC0ED6DF-3789-4835-A40F-69B3044DBC30}">
      <dgm:prSet/>
      <dgm:spPr/>
      <dgm:t>
        <a:bodyPr/>
        <a:lstStyle/>
        <a:p>
          <a:endParaRPr lang="ru-RU"/>
        </a:p>
      </dgm:t>
    </dgm:pt>
    <dgm:pt modelId="{EDC319F1-3F5F-46DE-AC49-E0906956753C}" type="sibTrans" cxnId="{DC0ED6DF-3789-4835-A40F-69B3044DBC30}">
      <dgm:prSet/>
      <dgm:spPr/>
      <dgm:t>
        <a:bodyPr/>
        <a:lstStyle/>
        <a:p>
          <a:endParaRPr lang="ru-RU"/>
        </a:p>
      </dgm:t>
    </dgm:pt>
    <dgm:pt modelId="{E0FF2DB7-1ED8-4A1A-AA9E-FC14485EB519}">
      <dgm:prSet phldrT="[Текст]" custT="1"/>
      <dgm:spPr/>
      <dgm:t>
        <a:bodyPr/>
        <a:lstStyle/>
        <a:p>
          <a:r>
            <a:rPr lang="ru-RU" sz="1400" b="1" dirty="0"/>
            <a:t>Замкнутый</a:t>
          </a:r>
        </a:p>
      </dgm:t>
    </dgm:pt>
    <dgm:pt modelId="{FA7118FD-0FB8-4D36-813D-80189982CE37}" type="parTrans" cxnId="{AA5F8BBE-3CEE-4FEF-8EDA-619A9CDD8201}">
      <dgm:prSet/>
      <dgm:spPr/>
      <dgm:t>
        <a:bodyPr/>
        <a:lstStyle/>
        <a:p>
          <a:endParaRPr lang="ru-RU"/>
        </a:p>
      </dgm:t>
    </dgm:pt>
    <dgm:pt modelId="{8E3C76A9-5159-49B4-847A-09386DB48F25}" type="sibTrans" cxnId="{AA5F8BBE-3CEE-4FEF-8EDA-619A9CDD8201}">
      <dgm:prSet/>
      <dgm:spPr/>
      <dgm:t>
        <a:bodyPr/>
        <a:lstStyle/>
        <a:p>
          <a:endParaRPr lang="ru-RU"/>
        </a:p>
      </dgm:t>
    </dgm:pt>
    <dgm:pt modelId="{CAFAB382-C156-4BE1-8A86-7FA3CFCBC42C}">
      <dgm:prSet phldrT="[Текст]" custT="1"/>
      <dgm:spPr/>
      <dgm:t>
        <a:bodyPr/>
        <a:lstStyle/>
        <a:p>
          <a:r>
            <a:rPr lang="ru-RU" sz="1400" b="1" dirty="0"/>
            <a:t>Трудолюбивый</a:t>
          </a:r>
        </a:p>
      </dgm:t>
    </dgm:pt>
    <dgm:pt modelId="{90891327-1C3C-430A-942D-AE48A3C9C17E}" type="parTrans" cxnId="{820F244F-6B58-4A2A-BA00-018C178433FE}">
      <dgm:prSet/>
      <dgm:spPr/>
      <dgm:t>
        <a:bodyPr/>
        <a:lstStyle/>
        <a:p>
          <a:endParaRPr lang="ru-RU"/>
        </a:p>
      </dgm:t>
    </dgm:pt>
    <dgm:pt modelId="{BE9CB5AA-304A-4B5B-A8CB-AF01085220BF}" type="sibTrans" cxnId="{820F244F-6B58-4A2A-BA00-018C178433FE}">
      <dgm:prSet/>
      <dgm:spPr/>
      <dgm:t>
        <a:bodyPr/>
        <a:lstStyle/>
        <a:p>
          <a:endParaRPr lang="ru-RU"/>
        </a:p>
      </dgm:t>
    </dgm:pt>
    <dgm:pt modelId="{0F21DE58-E057-48F8-8AD4-E038F10BDA2F}">
      <dgm:prSet phldrT="[Текст]" custT="1"/>
      <dgm:spPr/>
      <dgm:t>
        <a:bodyPr/>
        <a:lstStyle/>
        <a:p>
          <a:r>
            <a:rPr lang="ru-RU" sz="1400" b="1" dirty="0" err="1"/>
            <a:t>Перфекционист</a:t>
          </a:r>
          <a:endParaRPr lang="ru-RU" sz="1400" b="1" dirty="0"/>
        </a:p>
      </dgm:t>
    </dgm:pt>
    <dgm:pt modelId="{B2934532-36C7-48C1-A28F-4568D5255AB2}" type="parTrans" cxnId="{5EA02265-9DD8-4FB9-AB34-D5BEAD426475}">
      <dgm:prSet/>
      <dgm:spPr/>
      <dgm:t>
        <a:bodyPr/>
        <a:lstStyle/>
        <a:p>
          <a:endParaRPr lang="ru-RU"/>
        </a:p>
      </dgm:t>
    </dgm:pt>
    <dgm:pt modelId="{AF005EA1-AF74-4EF6-8DDD-5200460AADAF}" type="sibTrans" cxnId="{5EA02265-9DD8-4FB9-AB34-D5BEAD426475}">
      <dgm:prSet/>
      <dgm:spPr/>
      <dgm:t>
        <a:bodyPr/>
        <a:lstStyle/>
        <a:p>
          <a:endParaRPr lang="ru-RU"/>
        </a:p>
      </dgm:t>
    </dgm:pt>
    <dgm:pt modelId="{9FA42F99-F709-4C94-89DA-165930F32050}" type="pres">
      <dgm:prSet presAssocID="{09D9497D-4050-4A95-A653-B12DA2F7FC8C}" presName="cycleMatrixDiagram" presStyleCnt="0">
        <dgm:presLayoutVars>
          <dgm:chMax val="1"/>
          <dgm:dir/>
          <dgm:animLvl val="lvl"/>
          <dgm:resizeHandles val="exact"/>
        </dgm:presLayoutVars>
      </dgm:prSet>
      <dgm:spPr/>
    </dgm:pt>
    <dgm:pt modelId="{4F52C33F-DCCD-4A54-BDFD-D36C94383123}" type="pres">
      <dgm:prSet presAssocID="{09D9497D-4050-4A95-A653-B12DA2F7FC8C}" presName="children" presStyleCnt="0"/>
      <dgm:spPr/>
    </dgm:pt>
    <dgm:pt modelId="{38A0861B-7699-458A-BB4B-BB6ACAF4C622}" type="pres">
      <dgm:prSet presAssocID="{09D9497D-4050-4A95-A653-B12DA2F7FC8C}" presName="child1group" presStyleCnt="0"/>
      <dgm:spPr/>
    </dgm:pt>
    <dgm:pt modelId="{BBDD7436-6673-46BC-8081-C0AD8ECA8143}" type="pres">
      <dgm:prSet presAssocID="{09D9497D-4050-4A95-A653-B12DA2F7FC8C}" presName="child1" presStyleLbl="bgAcc1" presStyleIdx="0" presStyleCnt="4" custScaleX="122127" custScaleY="127959"/>
      <dgm:spPr/>
    </dgm:pt>
    <dgm:pt modelId="{2F8BE261-09B2-4D9B-A3B6-E76731C92C67}" type="pres">
      <dgm:prSet presAssocID="{09D9497D-4050-4A95-A653-B12DA2F7FC8C}" presName="child1Text" presStyleLbl="bgAcc1" presStyleIdx="0" presStyleCnt="4">
        <dgm:presLayoutVars>
          <dgm:bulletEnabled val="1"/>
        </dgm:presLayoutVars>
      </dgm:prSet>
      <dgm:spPr/>
    </dgm:pt>
    <dgm:pt modelId="{B6EA725D-41BC-423A-9F62-EB5BE80D607A}" type="pres">
      <dgm:prSet presAssocID="{09D9497D-4050-4A95-A653-B12DA2F7FC8C}" presName="child2group" presStyleCnt="0"/>
      <dgm:spPr/>
    </dgm:pt>
    <dgm:pt modelId="{C00B8845-AEFA-49F8-89D7-8EBA128BE387}" type="pres">
      <dgm:prSet presAssocID="{09D9497D-4050-4A95-A653-B12DA2F7FC8C}" presName="child2" presStyleLbl="bgAcc1" presStyleIdx="1" presStyleCnt="4" custScaleX="116103" custLinFactNeighborX="-3393" custLinFactNeighborY="-4489"/>
      <dgm:spPr/>
    </dgm:pt>
    <dgm:pt modelId="{5FCA54A2-77AA-4557-B74B-82E7F41A27A7}" type="pres">
      <dgm:prSet presAssocID="{09D9497D-4050-4A95-A653-B12DA2F7FC8C}" presName="child2Text" presStyleLbl="bgAcc1" presStyleIdx="1" presStyleCnt="4">
        <dgm:presLayoutVars>
          <dgm:bulletEnabled val="1"/>
        </dgm:presLayoutVars>
      </dgm:prSet>
      <dgm:spPr/>
    </dgm:pt>
    <dgm:pt modelId="{72742A7D-C856-4FFA-B2F0-C0B3DC012C9F}" type="pres">
      <dgm:prSet presAssocID="{09D9497D-4050-4A95-A653-B12DA2F7FC8C}" presName="child3group" presStyleCnt="0"/>
      <dgm:spPr/>
    </dgm:pt>
    <dgm:pt modelId="{02AAF427-E35B-41C7-ABB7-353344FC2EB3}" type="pres">
      <dgm:prSet presAssocID="{09D9497D-4050-4A95-A653-B12DA2F7FC8C}" presName="child3" presStyleLbl="bgAcc1" presStyleIdx="2" presStyleCnt="4" custLinFactNeighborX="-852" custLinFactNeighborY="-11841"/>
      <dgm:spPr/>
    </dgm:pt>
    <dgm:pt modelId="{4498BD9F-1AC1-42EB-9C84-BE65A5D3AF97}" type="pres">
      <dgm:prSet presAssocID="{09D9497D-4050-4A95-A653-B12DA2F7FC8C}" presName="child3Text" presStyleLbl="bgAcc1" presStyleIdx="2" presStyleCnt="4">
        <dgm:presLayoutVars>
          <dgm:bulletEnabled val="1"/>
        </dgm:presLayoutVars>
      </dgm:prSet>
      <dgm:spPr/>
    </dgm:pt>
    <dgm:pt modelId="{65A550DF-84A6-4C02-AB37-878D0B29E0CC}" type="pres">
      <dgm:prSet presAssocID="{09D9497D-4050-4A95-A653-B12DA2F7FC8C}" presName="child4group" presStyleCnt="0"/>
      <dgm:spPr/>
    </dgm:pt>
    <dgm:pt modelId="{E8BD6F04-45E3-4B28-8635-09DEDA86555B}" type="pres">
      <dgm:prSet presAssocID="{09D9497D-4050-4A95-A653-B12DA2F7FC8C}" presName="child4" presStyleLbl="bgAcc1" presStyleIdx="3" presStyleCnt="4" custScaleX="111706" custLinFactNeighborX="426" custLinFactNeighborY="-11183"/>
      <dgm:spPr/>
    </dgm:pt>
    <dgm:pt modelId="{63C56B62-B29C-4491-9599-E019CCBC7005}" type="pres">
      <dgm:prSet presAssocID="{09D9497D-4050-4A95-A653-B12DA2F7FC8C}" presName="child4Text" presStyleLbl="bgAcc1" presStyleIdx="3" presStyleCnt="4">
        <dgm:presLayoutVars>
          <dgm:bulletEnabled val="1"/>
        </dgm:presLayoutVars>
      </dgm:prSet>
      <dgm:spPr/>
    </dgm:pt>
    <dgm:pt modelId="{6EA8C3A2-C0F9-4A0A-AE4B-F3D6930AEAB0}" type="pres">
      <dgm:prSet presAssocID="{09D9497D-4050-4A95-A653-B12DA2F7FC8C}" presName="childPlaceholder" presStyleCnt="0"/>
      <dgm:spPr/>
    </dgm:pt>
    <dgm:pt modelId="{898F1378-8159-4FAF-9D7A-0DCE6431E14F}" type="pres">
      <dgm:prSet presAssocID="{09D9497D-4050-4A95-A653-B12DA2F7FC8C}" presName="circle" presStyleCnt="0"/>
      <dgm:spPr/>
    </dgm:pt>
    <dgm:pt modelId="{C56A5738-5548-4A89-818A-7171EFB9B84D}" type="pres">
      <dgm:prSet presAssocID="{09D9497D-4050-4A95-A653-B12DA2F7FC8C}" presName="quadrant1" presStyleLbl="node1" presStyleIdx="0" presStyleCnt="4">
        <dgm:presLayoutVars>
          <dgm:chMax val="1"/>
          <dgm:bulletEnabled val="1"/>
        </dgm:presLayoutVars>
      </dgm:prSet>
      <dgm:spPr/>
    </dgm:pt>
    <dgm:pt modelId="{83D7D4F8-A8BB-4982-8F3E-D060ABA7AA1F}" type="pres">
      <dgm:prSet presAssocID="{09D9497D-4050-4A95-A653-B12DA2F7FC8C}" presName="quadrant2" presStyleLbl="node1" presStyleIdx="1" presStyleCnt="4">
        <dgm:presLayoutVars>
          <dgm:chMax val="1"/>
          <dgm:bulletEnabled val="1"/>
        </dgm:presLayoutVars>
      </dgm:prSet>
      <dgm:spPr/>
    </dgm:pt>
    <dgm:pt modelId="{C2C6CD7C-C723-4B02-A00A-574AC2BD6F8D}" type="pres">
      <dgm:prSet presAssocID="{09D9497D-4050-4A95-A653-B12DA2F7FC8C}" presName="quadrant3" presStyleLbl="node1" presStyleIdx="2" presStyleCnt="4">
        <dgm:presLayoutVars>
          <dgm:chMax val="1"/>
          <dgm:bulletEnabled val="1"/>
        </dgm:presLayoutVars>
      </dgm:prSet>
      <dgm:spPr/>
    </dgm:pt>
    <dgm:pt modelId="{81256B39-8A95-4355-ADA0-9C3864CDA518}" type="pres">
      <dgm:prSet presAssocID="{09D9497D-4050-4A95-A653-B12DA2F7FC8C}" presName="quadrant4" presStyleLbl="node1" presStyleIdx="3" presStyleCnt="4">
        <dgm:presLayoutVars>
          <dgm:chMax val="1"/>
          <dgm:bulletEnabled val="1"/>
        </dgm:presLayoutVars>
      </dgm:prSet>
      <dgm:spPr/>
    </dgm:pt>
    <dgm:pt modelId="{9768B6C2-EE30-436C-B95A-CB9088000DC9}" type="pres">
      <dgm:prSet presAssocID="{09D9497D-4050-4A95-A653-B12DA2F7FC8C}" presName="quadrantPlaceholder" presStyleCnt="0"/>
      <dgm:spPr/>
    </dgm:pt>
    <dgm:pt modelId="{9A9D6A9C-B27F-4940-85A9-22F5A5F13D1E}" type="pres">
      <dgm:prSet presAssocID="{09D9497D-4050-4A95-A653-B12DA2F7FC8C}" presName="center1" presStyleLbl="fgShp" presStyleIdx="0" presStyleCnt="2"/>
      <dgm:spPr/>
    </dgm:pt>
    <dgm:pt modelId="{CCE2FE62-0BFB-40D7-A4DB-A467064D8077}" type="pres">
      <dgm:prSet presAssocID="{09D9497D-4050-4A95-A653-B12DA2F7FC8C}" presName="center2" presStyleLbl="fgShp" presStyleIdx="1" presStyleCnt="2"/>
      <dgm:spPr/>
    </dgm:pt>
  </dgm:ptLst>
  <dgm:cxnLst>
    <dgm:cxn modelId="{2BB9B205-1A09-4FF6-81CB-3AC1F7DB289B}" type="presOf" srcId="{0F21DE58-E057-48F8-8AD4-E038F10BDA2F}" destId="{4498BD9F-1AC1-42EB-9C84-BE65A5D3AF97}" srcOrd="1" destOrd="3" presId="urn:microsoft.com/office/officeart/2005/8/layout/cycle4"/>
    <dgm:cxn modelId="{4667290A-D2A5-4101-B29F-7A0CC41A8CCC}" type="presOf" srcId="{074C89F0-93FE-4469-ACD6-006B8B785C1F}" destId="{C00B8845-AEFA-49F8-89D7-8EBA128BE387}" srcOrd="0" destOrd="1" presId="urn:microsoft.com/office/officeart/2005/8/layout/cycle4"/>
    <dgm:cxn modelId="{7A937311-A61F-43EC-BD1E-8EFDF262945B}" type="presOf" srcId="{41E9E631-CB6A-4EEF-88DF-AF7C99E46927}" destId="{63C56B62-B29C-4491-9599-E019CCBC7005}" srcOrd="1" destOrd="4" presId="urn:microsoft.com/office/officeart/2005/8/layout/cycle4"/>
    <dgm:cxn modelId="{D57F6F13-DD5D-4D50-84CA-664E196EB176}" srcId="{09D9497D-4050-4A95-A653-B12DA2F7FC8C}" destId="{11E64409-71D2-4068-B2B5-7B5940294F7E}" srcOrd="1" destOrd="0" parTransId="{EEBF69EF-ADAD-4C4A-A275-5F6A51B22BF4}" sibTransId="{508D6531-2E64-4087-9DC6-DDD7284C4615}"/>
    <dgm:cxn modelId="{5C515915-435E-4F3A-9289-3488267062CC}" srcId="{D346BC66-0878-4F85-8C04-C7E4224AF9B8}" destId="{41E9E631-CB6A-4EEF-88DF-AF7C99E46927}" srcOrd="4" destOrd="0" parTransId="{E9469295-A699-41C9-8F2A-7A0A45183758}" sibTransId="{B7F9410E-2CEB-465B-A422-3532509BBE8D}"/>
    <dgm:cxn modelId="{9F413D16-D6DF-47FA-9455-4E9EEE83ED1A}" type="presOf" srcId="{2C6F62E6-5D7A-40F8-A8B0-BF560F9CB68A}" destId="{C2C6CD7C-C723-4B02-A00A-574AC2BD6F8D}" srcOrd="0" destOrd="0" presId="urn:microsoft.com/office/officeart/2005/8/layout/cycle4"/>
    <dgm:cxn modelId="{8AF7B419-D115-4B99-9083-FD51D79B4336}" type="presOf" srcId="{9B697D3A-5104-4F43-A0AE-3DA106DC9899}" destId="{C56A5738-5548-4A89-818A-7171EFB9B84D}" srcOrd="0" destOrd="0" presId="urn:microsoft.com/office/officeart/2005/8/layout/cycle4"/>
    <dgm:cxn modelId="{CACE191A-AC17-48EC-9695-B8B7642A82DB}" type="presOf" srcId="{FAB7D2D5-7C34-4E3C-9B0A-DEDB2C1C12E0}" destId="{BBDD7436-6673-46BC-8081-C0AD8ECA8143}" srcOrd="0" destOrd="3" presId="urn:microsoft.com/office/officeart/2005/8/layout/cycle4"/>
    <dgm:cxn modelId="{3263681D-B4A3-4639-ABCF-F475B8F0C3D5}" type="presOf" srcId="{E387AD50-94AB-43A5-8938-CBBF24AA90C4}" destId="{C00B8845-AEFA-49F8-89D7-8EBA128BE387}" srcOrd="0" destOrd="3" presId="urn:microsoft.com/office/officeart/2005/8/layout/cycle4"/>
    <dgm:cxn modelId="{E0647E1F-200A-45E4-A726-DF8C48F37068}" type="presOf" srcId="{84E5DB29-A875-4C0C-83F9-F1DF66831586}" destId="{63C56B62-B29C-4491-9599-E019CCBC7005}" srcOrd="1" destOrd="3" presId="urn:microsoft.com/office/officeart/2005/8/layout/cycle4"/>
    <dgm:cxn modelId="{624FD321-70FB-4818-8D67-3EDB882A725A}" srcId="{D346BC66-0878-4F85-8C04-C7E4224AF9B8}" destId="{5BB8CD96-57A3-4B6B-A74D-B293DE7C71A4}" srcOrd="1" destOrd="0" parTransId="{0068F14A-7D9D-4C0C-937A-C8D33D4A3F60}" sibTransId="{ED0C255D-BA69-46E1-A6DB-0C64147F0EE8}"/>
    <dgm:cxn modelId="{6028312E-2E54-4697-9ACB-4CA73E7AA4B0}" srcId="{11E64409-71D2-4068-B2B5-7B5940294F7E}" destId="{0D79EA63-51EB-481D-A112-6A420D0A1046}" srcOrd="2" destOrd="0" parTransId="{433E65C9-256E-4A79-A412-AB31B00C13DB}" sibTransId="{7ACE2A06-91C2-4E56-B61D-DA8CBCC73C83}"/>
    <dgm:cxn modelId="{6949512F-FEBB-4DDE-9894-2927E9405AA0}" type="presOf" srcId="{A1318E36-EF7F-4586-9251-32C3387A5C67}" destId="{5FCA54A2-77AA-4557-B74B-82E7F41A27A7}" srcOrd="1" destOrd="0" presId="urn:microsoft.com/office/officeart/2005/8/layout/cycle4"/>
    <dgm:cxn modelId="{90CECD34-3811-492A-BD6A-633E588110E7}" type="presOf" srcId="{034A9A6D-3F63-40F4-810A-7FADAF8CD27B}" destId="{BBDD7436-6673-46BC-8081-C0AD8ECA8143}" srcOrd="0" destOrd="0" presId="urn:microsoft.com/office/officeart/2005/8/layout/cycle4"/>
    <dgm:cxn modelId="{45CCAC36-8A0D-4022-BAA0-F887FEC6376B}" srcId="{2C6F62E6-5D7A-40F8-A8B0-BF560F9CB68A}" destId="{F9E84E0F-1ED8-4C52-931E-9EDC21B8172F}" srcOrd="0" destOrd="0" parTransId="{63CF9F80-B373-4599-9C42-2FDFF96711E8}" sibTransId="{41049A71-4209-45BA-9AF0-B7A460734C67}"/>
    <dgm:cxn modelId="{9EAD5A38-11A1-46E6-83AD-69B75A0FC197}" type="presOf" srcId="{0D79EA63-51EB-481D-A112-6A420D0A1046}" destId="{C00B8845-AEFA-49F8-89D7-8EBA128BE387}" srcOrd="0" destOrd="2" presId="urn:microsoft.com/office/officeart/2005/8/layout/cycle4"/>
    <dgm:cxn modelId="{9191D33E-1B01-4006-8478-1B197785CA86}" type="presOf" srcId="{E0FF2DB7-1ED8-4A1A-AA9E-FC14485EB519}" destId="{02AAF427-E35B-41C7-ABB7-353344FC2EB3}" srcOrd="0" destOrd="1" presId="urn:microsoft.com/office/officeart/2005/8/layout/cycle4"/>
    <dgm:cxn modelId="{76940B3F-547D-4D37-859B-C80137792705}" type="presOf" srcId="{F9E84E0F-1ED8-4C52-931E-9EDC21B8172F}" destId="{02AAF427-E35B-41C7-ABB7-353344FC2EB3}" srcOrd="0" destOrd="0" presId="urn:microsoft.com/office/officeart/2005/8/layout/cycle4"/>
    <dgm:cxn modelId="{510C603F-3A1C-4A96-A986-AF4A802C1019}" srcId="{09D9497D-4050-4A95-A653-B12DA2F7FC8C}" destId="{D346BC66-0878-4F85-8C04-C7E4224AF9B8}" srcOrd="3" destOrd="0" parTransId="{98D4BD44-BDD4-4FD1-9863-4BC9FB108E42}" sibTransId="{37364F09-D448-4449-9B5A-D191ED14E52E}"/>
    <dgm:cxn modelId="{DC700B5F-9147-4FE2-A9DD-E6549B4A0327}" srcId="{9B697D3A-5104-4F43-A0AE-3DA106DC9899}" destId="{FC46738F-1BFE-4348-A6FA-3F0EA580773F}" srcOrd="2" destOrd="0" parTransId="{9E26BFC3-D30C-4DF2-821E-7181A26693BC}" sibTransId="{441A24E4-FAFE-4AD6-B5E4-9E1061BFD418}"/>
    <dgm:cxn modelId="{5EA02265-9DD8-4FB9-AB34-D5BEAD426475}" srcId="{2C6F62E6-5D7A-40F8-A8B0-BF560F9CB68A}" destId="{0F21DE58-E057-48F8-8AD4-E038F10BDA2F}" srcOrd="3" destOrd="0" parTransId="{B2934532-36C7-48C1-A28F-4568D5255AB2}" sibTransId="{AF005EA1-AF74-4EF6-8DDD-5200460AADAF}"/>
    <dgm:cxn modelId="{C651AE65-255B-4DCF-9CE4-29F7FD7E445D}" srcId="{09D9497D-4050-4A95-A653-B12DA2F7FC8C}" destId="{9B697D3A-5104-4F43-A0AE-3DA106DC9899}" srcOrd="0" destOrd="0" parTransId="{801C6D89-20CA-44BB-B0EF-0DDDA59D7D56}" sibTransId="{7E0A48CA-E3F4-43AF-B50C-CCD29DFF8128}"/>
    <dgm:cxn modelId="{05424866-2A50-4C9A-9679-382F4533733E}" type="presOf" srcId="{D04FDA30-34D3-4EFF-9B75-4D4027C25CE0}" destId="{5FCA54A2-77AA-4557-B74B-82E7F41A27A7}" srcOrd="1" destOrd="4" presId="urn:microsoft.com/office/officeart/2005/8/layout/cycle4"/>
    <dgm:cxn modelId="{27AFC767-D6DD-4A1D-BEA4-7F3C5CB99C81}" type="presOf" srcId="{521D4B7F-4AAA-4806-9BFA-B87A98B79D2A}" destId="{E8BD6F04-45E3-4B28-8635-09DEDA86555B}" srcOrd="0" destOrd="0" presId="urn:microsoft.com/office/officeart/2005/8/layout/cycle4"/>
    <dgm:cxn modelId="{820F244F-6B58-4A2A-BA00-018C178433FE}" srcId="{2C6F62E6-5D7A-40F8-A8B0-BF560F9CB68A}" destId="{CAFAB382-C156-4BE1-8A86-7FA3CFCBC42C}" srcOrd="2" destOrd="0" parTransId="{90891327-1C3C-430A-942D-AE48A3C9C17E}" sibTransId="{BE9CB5AA-304A-4B5B-A8CB-AF01085220BF}"/>
    <dgm:cxn modelId="{E2E65251-A915-4118-80CE-20C3BCEE4DB3}" type="presOf" srcId="{51726C8E-179A-4F13-A1A8-1501D2CF50A8}" destId="{63C56B62-B29C-4491-9599-E019CCBC7005}" srcOrd="1" destOrd="2" presId="urn:microsoft.com/office/officeart/2005/8/layout/cycle4"/>
    <dgm:cxn modelId="{D11D8F71-8C26-4E96-8DDF-72A12C9B09C6}" srcId="{D346BC66-0878-4F85-8C04-C7E4224AF9B8}" destId="{51726C8E-179A-4F13-A1A8-1501D2CF50A8}" srcOrd="2" destOrd="0" parTransId="{39E05BF2-6CF3-4E97-B29C-3ABD0C790B5A}" sibTransId="{189845BB-00F5-4267-A7A7-EF9856F5D8E8}"/>
    <dgm:cxn modelId="{71ABF075-379B-418C-8CB8-67D8319AA4CE}" type="presOf" srcId="{09D9497D-4050-4A95-A653-B12DA2F7FC8C}" destId="{9FA42F99-F709-4C94-89DA-165930F32050}" srcOrd="0" destOrd="0" presId="urn:microsoft.com/office/officeart/2005/8/layout/cycle4"/>
    <dgm:cxn modelId="{636ADA76-BF37-4331-81F3-EA6CA7582B35}" type="presOf" srcId="{FC46738F-1BFE-4348-A6FA-3F0EA580773F}" destId="{BBDD7436-6673-46BC-8081-C0AD8ECA8143}" srcOrd="0" destOrd="2" presId="urn:microsoft.com/office/officeart/2005/8/layout/cycle4"/>
    <dgm:cxn modelId="{71986757-F251-4624-8B39-4A589DF7BD43}" srcId="{9B697D3A-5104-4F43-A0AE-3DA106DC9899}" destId="{FAB7D2D5-7C34-4E3C-9B0A-DEDB2C1C12E0}" srcOrd="3" destOrd="0" parTransId="{182D169E-F269-478A-8917-E482FF42D757}" sibTransId="{6338E972-67E1-4FCF-BA8B-BDA604495059}"/>
    <dgm:cxn modelId="{97DF9B57-086A-4EC4-886A-72B9B825227A}" srcId="{09D9497D-4050-4A95-A653-B12DA2F7FC8C}" destId="{2C6F62E6-5D7A-40F8-A8B0-BF560F9CB68A}" srcOrd="2" destOrd="0" parTransId="{4B3E376D-3430-429B-BD5A-C3ADE1953538}" sibTransId="{4A81BE41-1050-4EBF-8283-B79C6A03165B}"/>
    <dgm:cxn modelId="{D181FE7B-5E0B-4145-B78A-989B4C891DD8}" srcId="{11E64409-71D2-4068-B2B5-7B5940294F7E}" destId="{D04FDA30-34D3-4EFF-9B75-4D4027C25CE0}" srcOrd="4" destOrd="0" parTransId="{45FB7D28-2EC8-47BD-B489-27A9C1087747}" sibTransId="{EEF941F3-D5DE-4614-9393-E91AACBA835E}"/>
    <dgm:cxn modelId="{B784177C-00FD-4F98-8776-211055FBA6A5}" srcId="{11E64409-71D2-4068-B2B5-7B5940294F7E}" destId="{074C89F0-93FE-4469-ACD6-006B8B785C1F}" srcOrd="1" destOrd="0" parTransId="{0C2B81D0-FD2F-4CE2-86E6-21426984BBAB}" sibTransId="{F7F0DDFD-E599-4B94-8D9C-58CC17F96C42}"/>
    <dgm:cxn modelId="{BED82E85-157F-4C82-90E2-261AD981CE45}" type="presOf" srcId="{E0FF2DB7-1ED8-4A1A-AA9E-FC14485EB519}" destId="{4498BD9F-1AC1-42EB-9C84-BE65A5D3AF97}" srcOrd="1" destOrd="1" presId="urn:microsoft.com/office/officeart/2005/8/layout/cycle4"/>
    <dgm:cxn modelId="{D4D1D989-B32E-4AB8-A235-106C96218DB4}" type="presOf" srcId="{51726C8E-179A-4F13-A1A8-1501D2CF50A8}" destId="{E8BD6F04-45E3-4B28-8635-09DEDA86555B}" srcOrd="0" destOrd="2" presId="urn:microsoft.com/office/officeart/2005/8/layout/cycle4"/>
    <dgm:cxn modelId="{EDF5058C-0706-4A03-94F5-4379E7624F00}" srcId="{11E64409-71D2-4068-B2B5-7B5940294F7E}" destId="{A1318E36-EF7F-4586-9251-32C3387A5C67}" srcOrd="0" destOrd="0" parTransId="{0155AA62-F055-414C-B592-018F70C2A3B0}" sibTransId="{3A613622-A5D7-433D-8C5B-7903A8B5A404}"/>
    <dgm:cxn modelId="{AC55318D-D4A9-49D0-9DAA-DBE480A0FDB2}" srcId="{11E64409-71D2-4068-B2B5-7B5940294F7E}" destId="{E387AD50-94AB-43A5-8938-CBBF24AA90C4}" srcOrd="3" destOrd="0" parTransId="{A6150E1B-9E6C-4F01-97F2-32BF7A80AC78}" sibTransId="{E907B734-B8DD-4044-BFE1-E8D49FB3928E}"/>
    <dgm:cxn modelId="{4F525799-988C-4279-816F-8A79EF570595}" type="presOf" srcId="{11E64409-71D2-4068-B2B5-7B5940294F7E}" destId="{83D7D4F8-A8BB-4982-8F3E-D060ABA7AA1F}" srcOrd="0" destOrd="0" presId="urn:microsoft.com/office/officeart/2005/8/layout/cycle4"/>
    <dgm:cxn modelId="{937DCC9A-8D7C-46DA-BE18-BC96874A6EC9}" type="presOf" srcId="{0F21DE58-E057-48F8-8AD4-E038F10BDA2F}" destId="{02AAF427-E35B-41C7-ABB7-353344FC2EB3}" srcOrd="0" destOrd="3" presId="urn:microsoft.com/office/officeart/2005/8/layout/cycle4"/>
    <dgm:cxn modelId="{B62F7F9F-D874-42ED-A18E-70E186DD9A89}" type="presOf" srcId="{CAFAB382-C156-4BE1-8A86-7FA3CFCBC42C}" destId="{4498BD9F-1AC1-42EB-9C84-BE65A5D3AF97}" srcOrd="1" destOrd="2" presId="urn:microsoft.com/office/officeart/2005/8/layout/cycle4"/>
    <dgm:cxn modelId="{223B3DB1-87B5-490F-87DC-ABDCD2AD1013}" type="presOf" srcId="{074C89F0-93FE-4469-ACD6-006B8B785C1F}" destId="{5FCA54A2-77AA-4557-B74B-82E7F41A27A7}" srcOrd="1" destOrd="1" presId="urn:microsoft.com/office/officeart/2005/8/layout/cycle4"/>
    <dgm:cxn modelId="{AF165CB6-45EB-4DE9-8CCA-03018568C02E}" type="presOf" srcId="{9555DA0C-6CE0-4FED-B2E9-610B2D63918B}" destId="{2F8BE261-09B2-4D9B-A3B6-E76731C92C67}" srcOrd="1" destOrd="1" presId="urn:microsoft.com/office/officeart/2005/8/layout/cycle4"/>
    <dgm:cxn modelId="{AA5F8BBE-3CEE-4FEF-8EDA-619A9CDD8201}" srcId="{2C6F62E6-5D7A-40F8-A8B0-BF560F9CB68A}" destId="{E0FF2DB7-1ED8-4A1A-AA9E-FC14485EB519}" srcOrd="1" destOrd="0" parTransId="{FA7118FD-0FB8-4D36-813D-80189982CE37}" sibTransId="{8E3C76A9-5159-49B4-847A-09386DB48F25}"/>
    <dgm:cxn modelId="{B7F009C3-5E45-4FE4-B9E0-4D1E77479BF0}" type="presOf" srcId="{521D4B7F-4AAA-4806-9BFA-B87A98B79D2A}" destId="{63C56B62-B29C-4491-9599-E019CCBC7005}" srcOrd="1" destOrd="0" presId="urn:microsoft.com/office/officeart/2005/8/layout/cycle4"/>
    <dgm:cxn modelId="{F41380C5-CCFD-467E-AF58-BF9AA8224735}" type="presOf" srcId="{0D79EA63-51EB-481D-A112-6A420D0A1046}" destId="{5FCA54A2-77AA-4557-B74B-82E7F41A27A7}" srcOrd="1" destOrd="2" presId="urn:microsoft.com/office/officeart/2005/8/layout/cycle4"/>
    <dgm:cxn modelId="{9EA396C6-83D9-42AF-8F83-944DCA3E0DED}" type="presOf" srcId="{5BB8CD96-57A3-4B6B-A74D-B293DE7C71A4}" destId="{63C56B62-B29C-4491-9599-E019CCBC7005}" srcOrd="1" destOrd="1" presId="urn:microsoft.com/office/officeart/2005/8/layout/cycle4"/>
    <dgm:cxn modelId="{1FA8BDC6-26D9-4C7D-A79C-D88DD7258CD8}" type="presOf" srcId="{E387AD50-94AB-43A5-8938-CBBF24AA90C4}" destId="{5FCA54A2-77AA-4557-B74B-82E7F41A27A7}" srcOrd="1" destOrd="3" presId="urn:microsoft.com/office/officeart/2005/8/layout/cycle4"/>
    <dgm:cxn modelId="{672D1AC7-955F-461F-A4AC-DD7D3D4B908C}" type="presOf" srcId="{D346BC66-0878-4F85-8C04-C7E4224AF9B8}" destId="{81256B39-8A95-4355-ADA0-9C3864CDA518}" srcOrd="0" destOrd="0" presId="urn:microsoft.com/office/officeart/2005/8/layout/cycle4"/>
    <dgm:cxn modelId="{C42FD0D2-F80C-4C73-BD66-EB19546A907E}" srcId="{9B697D3A-5104-4F43-A0AE-3DA106DC9899}" destId="{9555DA0C-6CE0-4FED-B2E9-610B2D63918B}" srcOrd="1" destOrd="0" parTransId="{20C0C60E-6954-4F8E-8C02-CF0709329BB8}" sibTransId="{497E7F3D-AFEC-42F4-8F0E-59D70D2AEA46}"/>
    <dgm:cxn modelId="{9601D8D3-DF03-40DF-9E63-F7F6040A9E06}" type="presOf" srcId="{FC46738F-1BFE-4348-A6FA-3F0EA580773F}" destId="{2F8BE261-09B2-4D9B-A3B6-E76731C92C67}" srcOrd="1" destOrd="2" presId="urn:microsoft.com/office/officeart/2005/8/layout/cycle4"/>
    <dgm:cxn modelId="{E76847D8-736A-4112-91FE-62D99A289286}" type="presOf" srcId="{41E9E631-CB6A-4EEF-88DF-AF7C99E46927}" destId="{E8BD6F04-45E3-4B28-8635-09DEDA86555B}" srcOrd="0" destOrd="4" presId="urn:microsoft.com/office/officeart/2005/8/layout/cycle4"/>
    <dgm:cxn modelId="{19CAC2DF-898B-4E6A-8E05-A1B57BC95CB6}" type="presOf" srcId="{9555DA0C-6CE0-4FED-B2E9-610B2D63918B}" destId="{BBDD7436-6673-46BC-8081-C0AD8ECA8143}" srcOrd="0" destOrd="1" presId="urn:microsoft.com/office/officeart/2005/8/layout/cycle4"/>
    <dgm:cxn modelId="{DC0ED6DF-3789-4835-A40F-69B3044DBC30}" srcId="{D346BC66-0878-4F85-8C04-C7E4224AF9B8}" destId="{84E5DB29-A875-4C0C-83F9-F1DF66831586}" srcOrd="3" destOrd="0" parTransId="{2DECFFD7-6CB6-4DEA-A613-24D331364AFA}" sibTransId="{EDC319F1-3F5F-46DE-AC49-E0906956753C}"/>
    <dgm:cxn modelId="{68E4B1E3-C2E7-40D2-858B-D5CE396A406D}" srcId="{D346BC66-0878-4F85-8C04-C7E4224AF9B8}" destId="{521D4B7F-4AAA-4806-9BFA-B87A98B79D2A}" srcOrd="0" destOrd="0" parTransId="{86CCAE55-86C0-46DE-9898-A047D9ADE70B}" sibTransId="{74FEF693-3F25-4512-B727-E3FC59BDB75C}"/>
    <dgm:cxn modelId="{BDDE93E5-A4F5-4D6D-8BF8-E846BE3F38D8}" type="presOf" srcId="{FAB7D2D5-7C34-4E3C-9B0A-DEDB2C1C12E0}" destId="{2F8BE261-09B2-4D9B-A3B6-E76731C92C67}" srcOrd="1" destOrd="3" presId="urn:microsoft.com/office/officeart/2005/8/layout/cycle4"/>
    <dgm:cxn modelId="{AD5139E9-F6B7-4056-819E-6E8DEBD9B170}" type="presOf" srcId="{034A9A6D-3F63-40F4-810A-7FADAF8CD27B}" destId="{2F8BE261-09B2-4D9B-A3B6-E76731C92C67}" srcOrd="1" destOrd="0" presId="urn:microsoft.com/office/officeart/2005/8/layout/cycle4"/>
    <dgm:cxn modelId="{12C052EB-ECFE-4E42-B67C-993FD77DE63F}" type="presOf" srcId="{A1318E36-EF7F-4586-9251-32C3387A5C67}" destId="{C00B8845-AEFA-49F8-89D7-8EBA128BE387}" srcOrd="0" destOrd="0" presId="urn:microsoft.com/office/officeart/2005/8/layout/cycle4"/>
    <dgm:cxn modelId="{58EFA0EB-C002-4DFD-B6A0-335D37644CEB}" type="presOf" srcId="{84E5DB29-A875-4C0C-83F9-F1DF66831586}" destId="{E8BD6F04-45E3-4B28-8635-09DEDA86555B}" srcOrd="0" destOrd="3" presId="urn:microsoft.com/office/officeart/2005/8/layout/cycle4"/>
    <dgm:cxn modelId="{F5DC57F2-7C1E-493F-8CBA-0884F242FCE5}" type="presOf" srcId="{F9E84E0F-1ED8-4C52-931E-9EDC21B8172F}" destId="{4498BD9F-1AC1-42EB-9C84-BE65A5D3AF97}" srcOrd="1" destOrd="0" presId="urn:microsoft.com/office/officeart/2005/8/layout/cycle4"/>
    <dgm:cxn modelId="{75BFAFF3-924F-4DA1-90F7-577DE6A85A53}" type="presOf" srcId="{CAFAB382-C156-4BE1-8A86-7FA3CFCBC42C}" destId="{02AAF427-E35B-41C7-ABB7-353344FC2EB3}" srcOrd="0" destOrd="2" presId="urn:microsoft.com/office/officeart/2005/8/layout/cycle4"/>
    <dgm:cxn modelId="{7C789DF6-6BE7-4F61-AA10-183A43FCE5C9}" srcId="{9B697D3A-5104-4F43-A0AE-3DA106DC9899}" destId="{034A9A6D-3F63-40F4-810A-7FADAF8CD27B}" srcOrd="0" destOrd="0" parTransId="{1A9A8EB6-1DC1-4C8F-8BAF-67C9EF0FB471}" sibTransId="{34639BB5-3C51-4793-BBE5-0D00642D82BC}"/>
    <dgm:cxn modelId="{5E0A47FB-F53A-4319-A0F8-D491E25966B8}" type="presOf" srcId="{5BB8CD96-57A3-4B6B-A74D-B293DE7C71A4}" destId="{E8BD6F04-45E3-4B28-8635-09DEDA86555B}" srcOrd="0" destOrd="1" presId="urn:microsoft.com/office/officeart/2005/8/layout/cycle4"/>
    <dgm:cxn modelId="{674A7FFF-5D0A-4A07-9623-CA5A85CFAF30}" type="presOf" srcId="{D04FDA30-34D3-4EFF-9B75-4D4027C25CE0}" destId="{C00B8845-AEFA-49F8-89D7-8EBA128BE387}" srcOrd="0" destOrd="4" presId="urn:microsoft.com/office/officeart/2005/8/layout/cycle4"/>
    <dgm:cxn modelId="{82E0B750-DBF7-4551-BAA4-BFA6C48F2BEE}" type="presParOf" srcId="{9FA42F99-F709-4C94-89DA-165930F32050}" destId="{4F52C33F-DCCD-4A54-BDFD-D36C94383123}" srcOrd="0" destOrd="0" presId="urn:microsoft.com/office/officeart/2005/8/layout/cycle4"/>
    <dgm:cxn modelId="{4C9B2356-0E2B-4D3D-819D-8E8EF81ACAE1}" type="presParOf" srcId="{4F52C33F-DCCD-4A54-BDFD-D36C94383123}" destId="{38A0861B-7699-458A-BB4B-BB6ACAF4C622}" srcOrd="0" destOrd="0" presId="urn:microsoft.com/office/officeart/2005/8/layout/cycle4"/>
    <dgm:cxn modelId="{86D4DF47-67EF-4229-8EAD-1F75601FB46D}" type="presParOf" srcId="{38A0861B-7699-458A-BB4B-BB6ACAF4C622}" destId="{BBDD7436-6673-46BC-8081-C0AD8ECA8143}" srcOrd="0" destOrd="0" presId="urn:microsoft.com/office/officeart/2005/8/layout/cycle4"/>
    <dgm:cxn modelId="{7CBA1049-566B-40EB-AA13-CB975AD55E40}" type="presParOf" srcId="{38A0861B-7699-458A-BB4B-BB6ACAF4C622}" destId="{2F8BE261-09B2-4D9B-A3B6-E76731C92C67}" srcOrd="1" destOrd="0" presId="urn:microsoft.com/office/officeart/2005/8/layout/cycle4"/>
    <dgm:cxn modelId="{08805CA1-5462-4BA1-946B-D496938C4B1F}" type="presParOf" srcId="{4F52C33F-DCCD-4A54-BDFD-D36C94383123}" destId="{B6EA725D-41BC-423A-9F62-EB5BE80D607A}" srcOrd="1" destOrd="0" presId="urn:microsoft.com/office/officeart/2005/8/layout/cycle4"/>
    <dgm:cxn modelId="{2CCD9BDA-E153-420E-9188-CDDC5AF05E4B}" type="presParOf" srcId="{B6EA725D-41BC-423A-9F62-EB5BE80D607A}" destId="{C00B8845-AEFA-49F8-89D7-8EBA128BE387}" srcOrd="0" destOrd="0" presId="urn:microsoft.com/office/officeart/2005/8/layout/cycle4"/>
    <dgm:cxn modelId="{4F0393E1-37A8-4595-9B6D-F7CF5B24CEF9}" type="presParOf" srcId="{B6EA725D-41BC-423A-9F62-EB5BE80D607A}" destId="{5FCA54A2-77AA-4557-B74B-82E7F41A27A7}" srcOrd="1" destOrd="0" presId="urn:microsoft.com/office/officeart/2005/8/layout/cycle4"/>
    <dgm:cxn modelId="{8320B84B-5550-4436-A9CE-46EA1495B60B}" type="presParOf" srcId="{4F52C33F-DCCD-4A54-BDFD-D36C94383123}" destId="{72742A7D-C856-4FFA-B2F0-C0B3DC012C9F}" srcOrd="2" destOrd="0" presId="urn:microsoft.com/office/officeart/2005/8/layout/cycle4"/>
    <dgm:cxn modelId="{DA9D23B0-4621-471E-BE62-AF34883A98EF}" type="presParOf" srcId="{72742A7D-C856-4FFA-B2F0-C0B3DC012C9F}" destId="{02AAF427-E35B-41C7-ABB7-353344FC2EB3}" srcOrd="0" destOrd="0" presId="urn:microsoft.com/office/officeart/2005/8/layout/cycle4"/>
    <dgm:cxn modelId="{A6641269-2F5D-4A4A-AD13-6CBFFFFB4890}" type="presParOf" srcId="{72742A7D-C856-4FFA-B2F0-C0B3DC012C9F}" destId="{4498BD9F-1AC1-42EB-9C84-BE65A5D3AF97}" srcOrd="1" destOrd="0" presId="urn:microsoft.com/office/officeart/2005/8/layout/cycle4"/>
    <dgm:cxn modelId="{E7DDE4C4-72D7-4A74-9C47-6005B540A782}" type="presParOf" srcId="{4F52C33F-DCCD-4A54-BDFD-D36C94383123}" destId="{65A550DF-84A6-4C02-AB37-878D0B29E0CC}" srcOrd="3" destOrd="0" presId="urn:microsoft.com/office/officeart/2005/8/layout/cycle4"/>
    <dgm:cxn modelId="{2FF354B0-2B87-4C6F-AE2E-44BB33459458}" type="presParOf" srcId="{65A550DF-84A6-4C02-AB37-878D0B29E0CC}" destId="{E8BD6F04-45E3-4B28-8635-09DEDA86555B}" srcOrd="0" destOrd="0" presId="urn:microsoft.com/office/officeart/2005/8/layout/cycle4"/>
    <dgm:cxn modelId="{52836B7A-6222-4F80-96E4-EF08C1807EF0}" type="presParOf" srcId="{65A550DF-84A6-4C02-AB37-878D0B29E0CC}" destId="{63C56B62-B29C-4491-9599-E019CCBC7005}" srcOrd="1" destOrd="0" presId="urn:microsoft.com/office/officeart/2005/8/layout/cycle4"/>
    <dgm:cxn modelId="{0165E141-74BE-45FE-8DF4-E5DEF6D1C858}" type="presParOf" srcId="{4F52C33F-DCCD-4A54-BDFD-D36C94383123}" destId="{6EA8C3A2-C0F9-4A0A-AE4B-F3D6930AEAB0}" srcOrd="4" destOrd="0" presId="urn:microsoft.com/office/officeart/2005/8/layout/cycle4"/>
    <dgm:cxn modelId="{61FEE3D4-AC55-422B-86A7-7EFABC2E91BA}" type="presParOf" srcId="{9FA42F99-F709-4C94-89DA-165930F32050}" destId="{898F1378-8159-4FAF-9D7A-0DCE6431E14F}" srcOrd="1" destOrd="0" presId="urn:microsoft.com/office/officeart/2005/8/layout/cycle4"/>
    <dgm:cxn modelId="{070EDB92-D135-4AFC-AE73-6C27CA5BF107}" type="presParOf" srcId="{898F1378-8159-4FAF-9D7A-0DCE6431E14F}" destId="{C56A5738-5548-4A89-818A-7171EFB9B84D}" srcOrd="0" destOrd="0" presId="urn:microsoft.com/office/officeart/2005/8/layout/cycle4"/>
    <dgm:cxn modelId="{E7306246-D76B-49B5-83E7-A4BBF0D442AC}" type="presParOf" srcId="{898F1378-8159-4FAF-9D7A-0DCE6431E14F}" destId="{83D7D4F8-A8BB-4982-8F3E-D060ABA7AA1F}" srcOrd="1" destOrd="0" presId="urn:microsoft.com/office/officeart/2005/8/layout/cycle4"/>
    <dgm:cxn modelId="{E6EA26DD-4E7B-45C4-96DE-A7707E8191F8}" type="presParOf" srcId="{898F1378-8159-4FAF-9D7A-0DCE6431E14F}" destId="{C2C6CD7C-C723-4B02-A00A-574AC2BD6F8D}" srcOrd="2" destOrd="0" presId="urn:microsoft.com/office/officeart/2005/8/layout/cycle4"/>
    <dgm:cxn modelId="{A3D2FE9C-2252-4933-9AAA-265EFFBF078A}" type="presParOf" srcId="{898F1378-8159-4FAF-9D7A-0DCE6431E14F}" destId="{81256B39-8A95-4355-ADA0-9C3864CDA518}" srcOrd="3" destOrd="0" presId="urn:microsoft.com/office/officeart/2005/8/layout/cycle4"/>
    <dgm:cxn modelId="{DFF54EBA-76B0-4D7A-8FAD-ADDAF3190AE0}" type="presParOf" srcId="{898F1378-8159-4FAF-9D7A-0DCE6431E14F}" destId="{9768B6C2-EE30-436C-B95A-CB9088000DC9}" srcOrd="4" destOrd="0" presId="urn:microsoft.com/office/officeart/2005/8/layout/cycle4"/>
    <dgm:cxn modelId="{880454AF-DE95-4E40-8A67-0DBEE709970D}" type="presParOf" srcId="{9FA42F99-F709-4C94-89DA-165930F32050}" destId="{9A9D6A9C-B27F-4940-85A9-22F5A5F13D1E}" srcOrd="2" destOrd="0" presId="urn:microsoft.com/office/officeart/2005/8/layout/cycle4"/>
    <dgm:cxn modelId="{B1765A8E-5FD3-4A83-A4ED-AD37CBC60403}" type="presParOf" srcId="{9FA42F99-F709-4C94-89DA-165930F32050}" destId="{CCE2FE62-0BFB-40D7-A4DB-A467064D8077}"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A3D78F0-16FF-47E8-A3DE-47198EBD76D7}" type="doc">
      <dgm:prSet loTypeId="urn:microsoft.com/office/officeart/2005/8/layout/chart3" loCatId="relationship" qsTypeId="urn:microsoft.com/office/officeart/2005/8/quickstyle/simple1" qsCatId="simple" csTypeId="urn:microsoft.com/office/officeart/2005/8/colors/accent1_2" csCatId="accent1" phldr="1"/>
      <dgm:spPr/>
    </dgm:pt>
    <dgm:pt modelId="{60E9FDA8-059D-43D7-9B9D-0980623E3B71}" type="pres">
      <dgm:prSet presAssocID="{6A3D78F0-16FF-47E8-A3DE-47198EBD76D7}" presName="compositeShape" presStyleCnt="0">
        <dgm:presLayoutVars>
          <dgm:chMax val="7"/>
          <dgm:dir/>
          <dgm:resizeHandles val="exact"/>
        </dgm:presLayoutVars>
      </dgm:prSet>
      <dgm:spPr/>
    </dgm:pt>
  </dgm:ptLst>
  <dgm:cxnLst>
    <dgm:cxn modelId="{2DF53266-004E-43D1-B1EF-8C0C49D70EA0}" type="presOf" srcId="{6A3D78F0-16FF-47E8-A3DE-47198EBD76D7}" destId="{60E9FDA8-059D-43D7-9B9D-0980623E3B71}" srcOrd="0"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334FEF1-11B8-4952-95C9-22A3208D37B8}" type="doc">
      <dgm:prSet loTypeId="urn:microsoft.com/office/officeart/2005/8/layout/target1" loCatId="relationship" qsTypeId="urn:microsoft.com/office/officeart/2005/8/quickstyle/simple1" qsCatId="simple" csTypeId="urn:microsoft.com/office/officeart/2005/8/colors/accent1_2" csCatId="accent1" phldr="1"/>
      <dgm:spPr/>
    </dgm:pt>
    <dgm:pt modelId="{7C88BDB5-040A-4022-8491-FC30259ABFEA}">
      <dgm:prSet phldrT="[Текст]" custT="1"/>
      <dgm:spPr/>
      <dgm:t>
        <a:bodyPr/>
        <a:lstStyle/>
        <a:p>
          <a:r>
            <a:rPr lang="ru-RU" sz="1600" b="1" dirty="0">
              <a:solidFill>
                <a:schemeClr val="tx1"/>
              </a:solidFill>
            </a:rPr>
            <a:t>Общие</a:t>
          </a:r>
        </a:p>
      </dgm:t>
    </dgm:pt>
    <dgm:pt modelId="{46E67BF3-C7B7-4A41-A214-A09A6A832C76}" type="parTrans" cxnId="{127A1807-E388-481C-B1DB-21840CF2A02C}">
      <dgm:prSet/>
      <dgm:spPr/>
      <dgm:t>
        <a:bodyPr/>
        <a:lstStyle/>
        <a:p>
          <a:endParaRPr lang="ru-RU"/>
        </a:p>
      </dgm:t>
    </dgm:pt>
    <dgm:pt modelId="{844ACFF2-5FB0-4849-ADD2-CAE5C2C3F841}" type="sibTrans" cxnId="{127A1807-E388-481C-B1DB-21840CF2A02C}">
      <dgm:prSet/>
      <dgm:spPr/>
      <dgm:t>
        <a:bodyPr/>
        <a:lstStyle/>
        <a:p>
          <a:endParaRPr lang="ru-RU"/>
        </a:p>
      </dgm:t>
    </dgm:pt>
    <dgm:pt modelId="{79EE164E-9F60-45DD-AC07-C7D756242A0B}">
      <dgm:prSet phldrT="[Текст]" custT="1"/>
      <dgm:spPr/>
      <dgm:t>
        <a:bodyPr/>
        <a:lstStyle/>
        <a:p>
          <a:r>
            <a:rPr lang="ru-RU" sz="1600" b="1" dirty="0"/>
            <a:t>Специальные</a:t>
          </a:r>
        </a:p>
      </dgm:t>
    </dgm:pt>
    <dgm:pt modelId="{6BEE5AB1-E6A1-4204-841B-80376A2029F2}" type="parTrans" cxnId="{70BE3C5C-C132-4129-A836-EB728D83290D}">
      <dgm:prSet/>
      <dgm:spPr/>
      <dgm:t>
        <a:bodyPr/>
        <a:lstStyle/>
        <a:p>
          <a:endParaRPr lang="ru-RU"/>
        </a:p>
      </dgm:t>
    </dgm:pt>
    <dgm:pt modelId="{A0AF7AAB-A09C-41F2-9B5B-0F265969D4AB}" type="sibTrans" cxnId="{70BE3C5C-C132-4129-A836-EB728D83290D}">
      <dgm:prSet/>
      <dgm:spPr/>
      <dgm:t>
        <a:bodyPr/>
        <a:lstStyle/>
        <a:p>
          <a:endParaRPr lang="ru-RU"/>
        </a:p>
      </dgm:t>
    </dgm:pt>
    <dgm:pt modelId="{11255BCB-9962-4CA8-8EC8-4CC37036EDF4}">
      <dgm:prSet phldrT="[Текст]" custT="1"/>
      <dgm:spPr/>
      <dgm:t>
        <a:bodyPr/>
        <a:lstStyle/>
        <a:p>
          <a:r>
            <a:rPr lang="ru-RU" sz="1600" b="1" dirty="0"/>
            <a:t>   Профессиональные</a:t>
          </a:r>
        </a:p>
      </dgm:t>
    </dgm:pt>
    <dgm:pt modelId="{D9698984-4B46-4A90-8788-2288C1CA9DDD}" type="parTrans" cxnId="{21FD1305-960A-4D1D-BA2C-D9ADE6549183}">
      <dgm:prSet/>
      <dgm:spPr/>
      <dgm:t>
        <a:bodyPr/>
        <a:lstStyle/>
        <a:p>
          <a:endParaRPr lang="ru-RU"/>
        </a:p>
      </dgm:t>
    </dgm:pt>
    <dgm:pt modelId="{62B1920C-7967-4852-BD9A-5F86926BD45C}" type="sibTrans" cxnId="{21FD1305-960A-4D1D-BA2C-D9ADE6549183}">
      <dgm:prSet/>
      <dgm:spPr/>
      <dgm:t>
        <a:bodyPr/>
        <a:lstStyle/>
        <a:p>
          <a:endParaRPr lang="ru-RU"/>
        </a:p>
      </dgm:t>
    </dgm:pt>
    <dgm:pt modelId="{D82E9766-7ECA-4E15-82BC-E50299BE0EB0}" type="pres">
      <dgm:prSet presAssocID="{9334FEF1-11B8-4952-95C9-22A3208D37B8}" presName="composite" presStyleCnt="0">
        <dgm:presLayoutVars>
          <dgm:chMax val="5"/>
          <dgm:dir/>
          <dgm:resizeHandles val="exact"/>
        </dgm:presLayoutVars>
      </dgm:prSet>
      <dgm:spPr/>
    </dgm:pt>
    <dgm:pt modelId="{C371E45C-C50F-482C-A107-57BE0C01721C}" type="pres">
      <dgm:prSet presAssocID="{7C88BDB5-040A-4022-8491-FC30259ABFEA}" presName="circle1" presStyleLbl="lnNode1" presStyleIdx="0" presStyleCnt="3"/>
      <dgm:spPr/>
    </dgm:pt>
    <dgm:pt modelId="{EA46C07E-8CD8-46B9-9C86-559FDB2472DC}" type="pres">
      <dgm:prSet presAssocID="{7C88BDB5-040A-4022-8491-FC30259ABFEA}" presName="text1" presStyleLbl="revTx" presStyleIdx="0" presStyleCnt="3">
        <dgm:presLayoutVars>
          <dgm:bulletEnabled val="1"/>
        </dgm:presLayoutVars>
      </dgm:prSet>
      <dgm:spPr/>
    </dgm:pt>
    <dgm:pt modelId="{34A0464C-631C-401C-9102-DC793514508A}" type="pres">
      <dgm:prSet presAssocID="{7C88BDB5-040A-4022-8491-FC30259ABFEA}" presName="line1" presStyleLbl="callout" presStyleIdx="0" presStyleCnt="6"/>
      <dgm:spPr/>
    </dgm:pt>
    <dgm:pt modelId="{BA974B9E-0F66-4004-B290-1CBF08833A25}" type="pres">
      <dgm:prSet presAssocID="{7C88BDB5-040A-4022-8491-FC30259ABFEA}" presName="d1" presStyleLbl="callout" presStyleIdx="1" presStyleCnt="6"/>
      <dgm:spPr/>
    </dgm:pt>
    <dgm:pt modelId="{D5F3E8C9-51D4-4C33-B3D7-0C0EF6FA69B4}" type="pres">
      <dgm:prSet presAssocID="{79EE164E-9F60-45DD-AC07-C7D756242A0B}" presName="circle2" presStyleLbl="lnNode1" presStyleIdx="1" presStyleCnt="3"/>
      <dgm:spPr/>
    </dgm:pt>
    <dgm:pt modelId="{5392780A-F105-4109-A56A-610E0A0EB4BA}" type="pres">
      <dgm:prSet presAssocID="{79EE164E-9F60-45DD-AC07-C7D756242A0B}" presName="text2" presStyleLbl="revTx" presStyleIdx="1" presStyleCnt="3" custScaleX="159947">
        <dgm:presLayoutVars>
          <dgm:bulletEnabled val="1"/>
        </dgm:presLayoutVars>
      </dgm:prSet>
      <dgm:spPr/>
    </dgm:pt>
    <dgm:pt modelId="{CE8EB2FA-0610-4843-8F89-16B2D7E4DE31}" type="pres">
      <dgm:prSet presAssocID="{79EE164E-9F60-45DD-AC07-C7D756242A0B}" presName="line2" presStyleLbl="callout" presStyleIdx="2" presStyleCnt="6"/>
      <dgm:spPr/>
    </dgm:pt>
    <dgm:pt modelId="{4A440BB4-BE3C-4C8C-9FEE-8030553A32EB}" type="pres">
      <dgm:prSet presAssocID="{79EE164E-9F60-45DD-AC07-C7D756242A0B}" presName="d2" presStyleLbl="callout" presStyleIdx="3" presStyleCnt="6"/>
      <dgm:spPr/>
    </dgm:pt>
    <dgm:pt modelId="{23619EFC-8BBB-4ED9-8AE4-487A5F48D908}" type="pres">
      <dgm:prSet presAssocID="{11255BCB-9962-4CA8-8EC8-4CC37036EDF4}" presName="circle3" presStyleLbl="lnNode1" presStyleIdx="2" presStyleCnt="3"/>
      <dgm:spPr/>
    </dgm:pt>
    <dgm:pt modelId="{78C8A698-A873-45C8-9812-EC4764B26091}" type="pres">
      <dgm:prSet presAssocID="{11255BCB-9962-4CA8-8EC8-4CC37036EDF4}" presName="text3" presStyleLbl="revTx" presStyleIdx="2" presStyleCnt="3" custScaleX="203528">
        <dgm:presLayoutVars>
          <dgm:bulletEnabled val="1"/>
        </dgm:presLayoutVars>
      </dgm:prSet>
      <dgm:spPr/>
    </dgm:pt>
    <dgm:pt modelId="{F41E8F5E-B3C8-4D00-9386-256CDAE0810E}" type="pres">
      <dgm:prSet presAssocID="{11255BCB-9962-4CA8-8EC8-4CC37036EDF4}" presName="line3" presStyleLbl="callout" presStyleIdx="4" presStyleCnt="6"/>
      <dgm:spPr/>
    </dgm:pt>
    <dgm:pt modelId="{BC1CB5DC-0008-4434-A4D9-55895ABB1AAA}" type="pres">
      <dgm:prSet presAssocID="{11255BCB-9962-4CA8-8EC8-4CC37036EDF4}" presName="d3" presStyleLbl="callout" presStyleIdx="5" presStyleCnt="6"/>
      <dgm:spPr/>
    </dgm:pt>
  </dgm:ptLst>
  <dgm:cxnLst>
    <dgm:cxn modelId="{21FD1305-960A-4D1D-BA2C-D9ADE6549183}" srcId="{9334FEF1-11B8-4952-95C9-22A3208D37B8}" destId="{11255BCB-9962-4CA8-8EC8-4CC37036EDF4}" srcOrd="2" destOrd="0" parTransId="{D9698984-4B46-4A90-8788-2288C1CA9DDD}" sibTransId="{62B1920C-7967-4852-BD9A-5F86926BD45C}"/>
    <dgm:cxn modelId="{127A1807-E388-481C-B1DB-21840CF2A02C}" srcId="{9334FEF1-11B8-4952-95C9-22A3208D37B8}" destId="{7C88BDB5-040A-4022-8491-FC30259ABFEA}" srcOrd="0" destOrd="0" parTransId="{46E67BF3-C7B7-4A41-A214-A09A6A832C76}" sibTransId="{844ACFF2-5FB0-4849-ADD2-CAE5C2C3F841}"/>
    <dgm:cxn modelId="{70BE3C5C-C132-4129-A836-EB728D83290D}" srcId="{9334FEF1-11B8-4952-95C9-22A3208D37B8}" destId="{79EE164E-9F60-45DD-AC07-C7D756242A0B}" srcOrd="1" destOrd="0" parTransId="{6BEE5AB1-E6A1-4204-841B-80376A2029F2}" sibTransId="{A0AF7AAB-A09C-41F2-9B5B-0F265969D4AB}"/>
    <dgm:cxn modelId="{8AC62495-4E62-4D41-9456-DECCC11FC926}" type="presOf" srcId="{9334FEF1-11B8-4952-95C9-22A3208D37B8}" destId="{D82E9766-7ECA-4E15-82BC-E50299BE0EB0}" srcOrd="0" destOrd="0" presId="urn:microsoft.com/office/officeart/2005/8/layout/target1"/>
    <dgm:cxn modelId="{0F95BED6-D5F0-4CAC-BF06-0E7B837D8016}" type="presOf" srcId="{11255BCB-9962-4CA8-8EC8-4CC37036EDF4}" destId="{78C8A698-A873-45C8-9812-EC4764B26091}" srcOrd="0" destOrd="0" presId="urn:microsoft.com/office/officeart/2005/8/layout/target1"/>
    <dgm:cxn modelId="{408D03D7-93CC-4751-9417-B7103B62C86B}" type="presOf" srcId="{7C88BDB5-040A-4022-8491-FC30259ABFEA}" destId="{EA46C07E-8CD8-46B9-9C86-559FDB2472DC}" srcOrd="0" destOrd="0" presId="urn:microsoft.com/office/officeart/2005/8/layout/target1"/>
    <dgm:cxn modelId="{5C7D80D8-8545-48E6-A5A6-F59E0DB4F6DC}" type="presOf" srcId="{79EE164E-9F60-45DD-AC07-C7D756242A0B}" destId="{5392780A-F105-4109-A56A-610E0A0EB4BA}" srcOrd="0" destOrd="0" presId="urn:microsoft.com/office/officeart/2005/8/layout/target1"/>
    <dgm:cxn modelId="{36534661-F892-4480-A38B-B021D12BFB0F}" type="presParOf" srcId="{D82E9766-7ECA-4E15-82BC-E50299BE0EB0}" destId="{C371E45C-C50F-482C-A107-57BE0C01721C}" srcOrd="0" destOrd="0" presId="urn:microsoft.com/office/officeart/2005/8/layout/target1"/>
    <dgm:cxn modelId="{A7646CED-59D0-4C7F-ACA2-E11D21A8DB6D}" type="presParOf" srcId="{D82E9766-7ECA-4E15-82BC-E50299BE0EB0}" destId="{EA46C07E-8CD8-46B9-9C86-559FDB2472DC}" srcOrd="1" destOrd="0" presId="urn:microsoft.com/office/officeart/2005/8/layout/target1"/>
    <dgm:cxn modelId="{85FF2D49-2649-4EFE-BC04-86FCAE2B48AF}" type="presParOf" srcId="{D82E9766-7ECA-4E15-82BC-E50299BE0EB0}" destId="{34A0464C-631C-401C-9102-DC793514508A}" srcOrd="2" destOrd="0" presId="urn:microsoft.com/office/officeart/2005/8/layout/target1"/>
    <dgm:cxn modelId="{EB84C865-1F25-4BCE-B1F9-866AB8DA9616}" type="presParOf" srcId="{D82E9766-7ECA-4E15-82BC-E50299BE0EB0}" destId="{BA974B9E-0F66-4004-B290-1CBF08833A25}" srcOrd="3" destOrd="0" presId="urn:microsoft.com/office/officeart/2005/8/layout/target1"/>
    <dgm:cxn modelId="{89DF9216-7AD3-44BA-A821-CD9392038FD1}" type="presParOf" srcId="{D82E9766-7ECA-4E15-82BC-E50299BE0EB0}" destId="{D5F3E8C9-51D4-4C33-B3D7-0C0EF6FA69B4}" srcOrd="4" destOrd="0" presId="urn:microsoft.com/office/officeart/2005/8/layout/target1"/>
    <dgm:cxn modelId="{0550CC1C-FE79-43F3-8EFA-2800DED377A6}" type="presParOf" srcId="{D82E9766-7ECA-4E15-82BC-E50299BE0EB0}" destId="{5392780A-F105-4109-A56A-610E0A0EB4BA}" srcOrd="5" destOrd="0" presId="urn:microsoft.com/office/officeart/2005/8/layout/target1"/>
    <dgm:cxn modelId="{C46F37EC-2C00-4C96-97CE-7B4117B9FFD4}" type="presParOf" srcId="{D82E9766-7ECA-4E15-82BC-E50299BE0EB0}" destId="{CE8EB2FA-0610-4843-8F89-16B2D7E4DE31}" srcOrd="6" destOrd="0" presId="urn:microsoft.com/office/officeart/2005/8/layout/target1"/>
    <dgm:cxn modelId="{A8EB30BD-2909-484A-A4BC-13A372F1E195}" type="presParOf" srcId="{D82E9766-7ECA-4E15-82BC-E50299BE0EB0}" destId="{4A440BB4-BE3C-4C8C-9FEE-8030553A32EB}" srcOrd="7" destOrd="0" presId="urn:microsoft.com/office/officeart/2005/8/layout/target1"/>
    <dgm:cxn modelId="{5ECC549B-98F5-40BB-B538-CA49175960D1}" type="presParOf" srcId="{D82E9766-7ECA-4E15-82BC-E50299BE0EB0}" destId="{23619EFC-8BBB-4ED9-8AE4-487A5F48D908}" srcOrd="8" destOrd="0" presId="urn:microsoft.com/office/officeart/2005/8/layout/target1"/>
    <dgm:cxn modelId="{7901530B-B7C4-4BC5-B3ED-BBD4A8B80B11}" type="presParOf" srcId="{D82E9766-7ECA-4E15-82BC-E50299BE0EB0}" destId="{78C8A698-A873-45C8-9812-EC4764B26091}" srcOrd="9" destOrd="0" presId="urn:microsoft.com/office/officeart/2005/8/layout/target1"/>
    <dgm:cxn modelId="{FE6EBB8E-BA16-489C-A9BF-244DA62D57B5}" type="presParOf" srcId="{D82E9766-7ECA-4E15-82BC-E50299BE0EB0}" destId="{F41E8F5E-B3C8-4D00-9386-256CDAE0810E}" srcOrd="10" destOrd="0" presId="urn:microsoft.com/office/officeart/2005/8/layout/target1"/>
    <dgm:cxn modelId="{AC4AAC1F-7257-4326-A720-D6529A201B44}" type="presParOf" srcId="{D82E9766-7ECA-4E15-82BC-E50299BE0EB0}" destId="{BC1CB5DC-0008-4434-A4D9-55895ABB1AAA}" srcOrd="11" destOrd="0" presId="urn:microsoft.com/office/officeart/2005/8/layout/targe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C447BFB-9865-4C30-B702-3F0116D26D96}" type="doc">
      <dgm:prSet loTypeId="urn:microsoft.com/office/officeart/2005/8/layout/hList7#1" loCatId="list" qsTypeId="urn:microsoft.com/office/officeart/2005/8/quickstyle/simple1" qsCatId="simple" csTypeId="urn:microsoft.com/office/officeart/2005/8/colors/accent1_2" csCatId="accent1" phldr="1"/>
      <dgm:spPr/>
    </dgm:pt>
    <dgm:pt modelId="{0FE151A5-77B4-490E-AB64-96B1FF14A881}">
      <dgm:prSet phldrT="[Текст]"/>
      <dgm:spPr/>
      <dgm:t>
        <a:bodyPr/>
        <a:lstStyle/>
        <a:p>
          <a:r>
            <a:rPr lang="ru-RU" dirty="0"/>
            <a:t>Индивидуально-психологические особенности личности</a:t>
          </a:r>
        </a:p>
      </dgm:t>
    </dgm:pt>
    <dgm:pt modelId="{3977D923-B676-4485-B51D-71BE8AFFFE40}" type="parTrans" cxnId="{AC6F72E8-F320-4D9A-AF6D-CD862C47B504}">
      <dgm:prSet/>
      <dgm:spPr/>
      <dgm:t>
        <a:bodyPr/>
        <a:lstStyle/>
        <a:p>
          <a:endParaRPr lang="ru-RU"/>
        </a:p>
      </dgm:t>
    </dgm:pt>
    <dgm:pt modelId="{7ECB48B5-2F39-4610-ADAA-B3353CE06FD7}" type="sibTrans" cxnId="{AC6F72E8-F320-4D9A-AF6D-CD862C47B504}">
      <dgm:prSet/>
      <dgm:spPr/>
      <dgm:t>
        <a:bodyPr/>
        <a:lstStyle/>
        <a:p>
          <a:endParaRPr lang="ru-RU"/>
        </a:p>
      </dgm:t>
    </dgm:pt>
    <dgm:pt modelId="{703A2FCE-7CDB-4371-AF14-DE7E4777112D}">
      <dgm:prSet phldrT="[Текст]"/>
      <dgm:spPr/>
      <dgm:t>
        <a:bodyPr/>
        <a:lstStyle/>
        <a:p>
          <a:r>
            <a:rPr lang="ru-RU" dirty="0"/>
            <a:t>Относящиеся к деятельности</a:t>
          </a:r>
        </a:p>
      </dgm:t>
    </dgm:pt>
    <dgm:pt modelId="{CC3294D9-DEFD-4DC2-AD6C-6B5BB7A1AB6C}" type="parTrans" cxnId="{3AE33C17-67B1-4935-9CF6-C7C571334EAF}">
      <dgm:prSet/>
      <dgm:spPr/>
      <dgm:t>
        <a:bodyPr/>
        <a:lstStyle/>
        <a:p>
          <a:endParaRPr lang="ru-RU"/>
        </a:p>
      </dgm:t>
    </dgm:pt>
    <dgm:pt modelId="{8754320E-7DCA-4100-9958-695695F5BE1B}" type="sibTrans" cxnId="{3AE33C17-67B1-4935-9CF6-C7C571334EAF}">
      <dgm:prSet/>
      <dgm:spPr/>
      <dgm:t>
        <a:bodyPr/>
        <a:lstStyle/>
        <a:p>
          <a:endParaRPr lang="ru-RU"/>
        </a:p>
      </dgm:t>
    </dgm:pt>
    <dgm:pt modelId="{B71856A8-5F36-4D35-9C60-DD08FB14B437}">
      <dgm:prSet phldrT="[Текст]"/>
      <dgm:spPr/>
      <dgm:t>
        <a:bodyPr/>
        <a:lstStyle/>
        <a:p>
          <a:r>
            <a:rPr lang="ru-RU" dirty="0"/>
            <a:t>Не сводятся к знаниям, умениям и навыкам</a:t>
          </a:r>
        </a:p>
      </dgm:t>
    </dgm:pt>
    <dgm:pt modelId="{9B0924F5-5FD0-4F42-9A74-8812D63A765B}" type="parTrans" cxnId="{0706E658-6318-4DA2-AF04-8A70681C851A}">
      <dgm:prSet/>
      <dgm:spPr/>
      <dgm:t>
        <a:bodyPr/>
        <a:lstStyle/>
        <a:p>
          <a:endParaRPr lang="ru-RU"/>
        </a:p>
      </dgm:t>
    </dgm:pt>
    <dgm:pt modelId="{704F7A5B-D37F-40E8-BB74-574A268F2702}" type="sibTrans" cxnId="{0706E658-6318-4DA2-AF04-8A70681C851A}">
      <dgm:prSet/>
      <dgm:spPr/>
      <dgm:t>
        <a:bodyPr/>
        <a:lstStyle/>
        <a:p>
          <a:endParaRPr lang="ru-RU"/>
        </a:p>
      </dgm:t>
    </dgm:pt>
    <dgm:pt modelId="{B2998E50-F335-4BF7-91E7-0469F89A4D99}" type="pres">
      <dgm:prSet presAssocID="{9C447BFB-9865-4C30-B702-3F0116D26D96}" presName="Name0" presStyleCnt="0">
        <dgm:presLayoutVars>
          <dgm:dir/>
          <dgm:resizeHandles val="exact"/>
        </dgm:presLayoutVars>
      </dgm:prSet>
      <dgm:spPr/>
    </dgm:pt>
    <dgm:pt modelId="{500556BA-5522-40BE-8BBE-A44297DFAE00}" type="pres">
      <dgm:prSet presAssocID="{9C447BFB-9865-4C30-B702-3F0116D26D96}" presName="fgShape" presStyleLbl="fgShp" presStyleIdx="0" presStyleCnt="1"/>
      <dgm:spPr/>
    </dgm:pt>
    <dgm:pt modelId="{486D121A-4F43-4EFE-9126-2DC1770C7D0C}" type="pres">
      <dgm:prSet presAssocID="{9C447BFB-9865-4C30-B702-3F0116D26D96}" presName="linComp" presStyleCnt="0"/>
      <dgm:spPr/>
    </dgm:pt>
    <dgm:pt modelId="{84ABCBDC-9BB9-441D-BB8C-C3B5266F93C2}" type="pres">
      <dgm:prSet presAssocID="{0FE151A5-77B4-490E-AB64-96B1FF14A881}" presName="compNode" presStyleCnt="0"/>
      <dgm:spPr/>
    </dgm:pt>
    <dgm:pt modelId="{BFED6BE3-C48A-407E-A966-17DEE04E1942}" type="pres">
      <dgm:prSet presAssocID="{0FE151A5-77B4-490E-AB64-96B1FF14A881}" presName="bkgdShape" presStyleLbl="node1" presStyleIdx="0" presStyleCnt="3"/>
      <dgm:spPr/>
    </dgm:pt>
    <dgm:pt modelId="{EA64AE17-0A89-442A-A4D2-28242A15AE48}" type="pres">
      <dgm:prSet presAssocID="{0FE151A5-77B4-490E-AB64-96B1FF14A881}" presName="nodeTx" presStyleLbl="node1" presStyleIdx="0" presStyleCnt="3">
        <dgm:presLayoutVars>
          <dgm:bulletEnabled val="1"/>
        </dgm:presLayoutVars>
      </dgm:prSet>
      <dgm:spPr/>
    </dgm:pt>
    <dgm:pt modelId="{1E39F565-7DBE-4F0A-9BE5-F8097CE1A8A4}" type="pres">
      <dgm:prSet presAssocID="{0FE151A5-77B4-490E-AB64-96B1FF14A881}" presName="invisiNode" presStyleLbl="node1" presStyleIdx="0" presStyleCnt="3"/>
      <dgm:spPr/>
    </dgm:pt>
    <dgm:pt modelId="{B03AE338-D38B-449A-9438-C44FB06E9CD4}" type="pres">
      <dgm:prSet presAssocID="{0FE151A5-77B4-490E-AB64-96B1FF14A881}"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8000" r="-8000"/>
          </a:stretch>
        </a:blipFill>
      </dgm:spPr>
    </dgm:pt>
    <dgm:pt modelId="{4361C94C-F93A-4B03-9BFD-563E159B42E9}" type="pres">
      <dgm:prSet presAssocID="{7ECB48B5-2F39-4610-ADAA-B3353CE06FD7}" presName="sibTrans" presStyleLbl="sibTrans2D1" presStyleIdx="0" presStyleCnt="0"/>
      <dgm:spPr/>
    </dgm:pt>
    <dgm:pt modelId="{7EE77FA1-7DD3-4490-B5D2-2F6E70051AF3}" type="pres">
      <dgm:prSet presAssocID="{703A2FCE-7CDB-4371-AF14-DE7E4777112D}" presName="compNode" presStyleCnt="0"/>
      <dgm:spPr/>
    </dgm:pt>
    <dgm:pt modelId="{BBABBD7E-C426-419E-AB5F-FDB262FE6EF4}" type="pres">
      <dgm:prSet presAssocID="{703A2FCE-7CDB-4371-AF14-DE7E4777112D}" presName="bkgdShape" presStyleLbl="node1" presStyleIdx="1" presStyleCnt="3"/>
      <dgm:spPr/>
    </dgm:pt>
    <dgm:pt modelId="{5379D340-18E8-47CE-A0C5-16D8ABB7F0A4}" type="pres">
      <dgm:prSet presAssocID="{703A2FCE-7CDB-4371-AF14-DE7E4777112D}" presName="nodeTx" presStyleLbl="node1" presStyleIdx="1" presStyleCnt="3">
        <dgm:presLayoutVars>
          <dgm:bulletEnabled val="1"/>
        </dgm:presLayoutVars>
      </dgm:prSet>
      <dgm:spPr/>
    </dgm:pt>
    <dgm:pt modelId="{34388536-4E2F-4C5B-A5BA-4E985F13733D}" type="pres">
      <dgm:prSet presAssocID="{703A2FCE-7CDB-4371-AF14-DE7E4777112D}" presName="invisiNode" presStyleLbl="node1" presStyleIdx="1" presStyleCnt="3"/>
      <dgm:spPr/>
    </dgm:pt>
    <dgm:pt modelId="{D6ACCDE1-0159-4DE3-BF3E-CC69B5F0253D}" type="pres">
      <dgm:prSet presAssocID="{703A2FCE-7CDB-4371-AF14-DE7E4777112D}"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D66F0546-6BC3-4846-8E45-F16C258E05EF}" type="pres">
      <dgm:prSet presAssocID="{8754320E-7DCA-4100-9958-695695F5BE1B}" presName="sibTrans" presStyleLbl="sibTrans2D1" presStyleIdx="0" presStyleCnt="0"/>
      <dgm:spPr/>
    </dgm:pt>
    <dgm:pt modelId="{338C1138-48CF-40F0-AB6C-85D805AED655}" type="pres">
      <dgm:prSet presAssocID="{B71856A8-5F36-4D35-9C60-DD08FB14B437}" presName="compNode" presStyleCnt="0"/>
      <dgm:spPr/>
    </dgm:pt>
    <dgm:pt modelId="{E6A7D362-0B7B-4AA4-89B1-D14744EB685E}" type="pres">
      <dgm:prSet presAssocID="{B71856A8-5F36-4D35-9C60-DD08FB14B437}" presName="bkgdShape" presStyleLbl="node1" presStyleIdx="2" presStyleCnt="3"/>
      <dgm:spPr/>
    </dgm:pt>
    <dgm:pt modelId="{71E647F9-8F98-4395-9C1B-51708B531C46}" type="pres">
      <dgm:prSet presAssocID="{B71856A8-5F36-4D35-9C60-DD08FB14B437}" presName="nodeTx" presStyleLbl="node1" presStyleIdx="2" presStyleCnt="3">
        <dgm:presLayoutVars>
          <dgm:bulletEnabled val="1"/>
        </dgm:presLayoutVars>
      </dgm:prSet>
      <dgm:spPr/>
    </dgm:pt>
    <dgm:pt modelId="{D59F3F69-52A3-48CE-B784-628DAF323848}" type="pres">
      <dgm:prSet presAssocID="{B71856A8-5F36-4D35-9C60-DD08FB14B437}" presName="invisiNode" presStyleLbl="node1" presStyleIdx="2" presStyleCnt="3"/>
      <dgm:spPr/>
    </dgm:pt>
    <dgm:pt modelId="{4F796BBA-52CF-4D6A-A6B7-3106979E20B1}" type="pres">
      <dgm:prSet presAssocID="{B71856A8-5F36-4D35-9C60-DD08FB14B437}" presName="imagNod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6000" b="-6000"/>
          </a:stretch>
        </a:blipFill>
      </dgm:spPr>
    </dgm:pt>
  </dgm:ptLst>
  <dgm:cxnLst>
    <dgm:cxn modelId="{D1F2F200-45D3-4A7F-B3E2-41D4BF095E00}" type="presOf" srcId="{7ECB48B5-2F39-4610-ADAA-B3353CE06FD7}" destId="{4361C94C-F93A-4B03-9BFD-563E159B42E9}" srcOrd="0" destOrd="0" presId="urn:microsoft.com/office/officeart/2005/8/layout/hList7#1"/>
    <dgm:cxn modelId="{3AE33C17-67B1-4935-9CF6-C7C571334EAF}" srcId="{9C447BFB-9865-4C30-B702-3F0116D26D96}" destId="{703A2FCE-7CDB-4371-AF14-DE7E4777112D}" srcOrd="1" destOrd="0" parTransId="{CC3294D9-DEFD-4DC2-AD6C-6B5BB7A1AB6C}" sibTransId="{8754320E-7DCA-4100-9958-695695F5BE1B}"/>
    <dgm:cxn modelId="{CE2EFC29-46D5-4CEC-B27D-C9688BF99322}" type="presOf" srcId="{703A2FCE-7CDB-4371-AF14-DE7E4777112D}" destId="{5379D340-18E8-47CE-A0C5-16D8ABB7F0A4}" srcOrd="1" destOrd="0" presId="urn:microsoft.com/office/officeart/2005/8/layout/hList7#1"/>
    <dgm:cxn modelId="{6CD98030-B592-4F95-8042-0F19A4B2953A}" type="presOf" srcId="{703A2FCE-7CDB-4371-AF14-DE7E4777112D}" destId="{BBABBD7E-C426-419E-AB5F-FDB262FE6EF4}" srcOrd="0" destOrd="0" presId="urn:microsoft.com/office/officeart/2005/8/layout/hList7#1"/>
    <dgm:cxn modelId="{ED357C75-890A-4E20-9AF9-9779AEEEC588}" type="presOf" srcId="{0FE151A5-77B4-490E-AB64-96B1FF14A881}" destId="{BFED6BE3-C48A-407E-A966-17DEE04E1942}" srcOrd="0" destOrd="0" presId="urn:microsoft.com/office/officeart/2005/8/layout/hList7#1"/>
    <dgm:cxn modelId="{0706E658-6318-4DA2-AF04-8A70681C851A}" srcId="{9C447BFB-9865-4C30-B702-3F0116D26D96}" destId="{B71856A8-5F36-4D35-9C60-DD08FB14B437}" srcOrd="2" destOrd="0" parTransId="{9B0924F5-5FD0-4F42-9A74-8812D63A765B}" sibTransId="{704F7A5B-D37F-40E8-BB74-574A268F2702}"/>
    <dgm:cxn modelId="{DD1FED8A-DE85-4964-81A3-5A885ECE2FDA}" type="presOf" srcId="{B71856A8-5F36-4D35-9C60-DD08FB14B437}" destId="{E6A7D362-0B7B-4AA4-89B1-D14744EB685E}" srcOrd="0" destOrd="0" presId="urn:microsoft.com/office/officeart/2005/8/layout/hList7#1"/>
    <dgm:cxn modelId="{16C471CB-4476-440A-A778-B99BF8800BA9}" type="presOf" srcId="{9C447BFB-9865-4C30-B702-3F0116D26D96}" destId="{B2998E50-F335-4BF7-91E7-0469F89A4D99}" srcOrd="0" destOrd="0" presId="urn:microsoft.com/office/officeart/2005/8/layout/hList7#1"/>
    <dgm:cxn modelId="{C8E1CED6-752D-454A-8950-0C9513CE1427}" type="presOf" srcId="{8754320E-7DCA-4100-9958-695695F5BE1B}" destId="{D66F0546-6BC3-4846-8E45-F16C258E05EF}" srcOrd="0" destOrd="0" presId="urn:microsoft.com/office/officeart/2005/8/layout/hList7#1"/>
    <dgm:cxn modelId="{65ECBADD-F2F6-4D7B-801C-F3F6A434B364}" type="presOf" srcId="{0FE151A5-77B4-490E-AB64-96B1FF14A881}" destId="{EA64AE17-0A89-442A-A4D2-28242A15AE48}" srcOrd="1" destOrd="0" presId="urn:microsoft.com/office/officeart/2005/8/layout/hList7#1"/>
    <dgm:cxn modelId="{AC6F72E8-F320-4D9A-AF6D-CD862C47B504}" srcId="{9C447BFB-9865-4C30-B702-3F0116D26D96}" destId="{0FE151A5-77B4-490E-AB64-96B1FF14A881}" srcOrd="0" destOrd="0" parTransId="{3977D923-B676-4485-B51D-71BE8AFFFE40}" sibTransId="{7ECB48B5-2F39-4610-ADAA-B3353CE06FD7}"/>
    <dgm:cxn modelId="{C06A9AF8-0BE0-482E-86DA-78F0C6ABD803}" type="presOf" srcId="{B71856A8-5F36-4D35-9C60-DD08FB14B437}" destId="{71E647F9-8F98-4395-9C1B-51708B531C46}" srcOrd="1" destOrd="0" presId="urn:microsoft.com/office/officeart/2005/8/layout/hList7#1"/>
    <dgm:cxn modelId="{3D6A02F0-DDD3-4588-9C16-537BE601AF52}" type="presParOf" srcId="{B2998E50-F335-4BF7-91E7-0469F89A4D99}" destId="{500556BA-5522-40BE-8BBE-A44297DFAE00}" srcOrd="0" destOrd="0" presId="urn:microsoft.com/office/officeart/2005/8/layout/hList7#1"/>
    <dgm:cxn modelId="{071ABF8B-9C64-4EF7-B151-82BFA598CD93}" type="presParOf" srcId="{B2998E50-F335-4BF7-91E7-0469F89A4D99}" destId="{486D121A-4F43-4EFE-9126-2DC1770C7D0C}" srcOrd="1" destOrd="0" presId="urn:microsoft.com/office/officeart/2005/8/layout/hList7#1"/>
    <dgm:cxn modelId="{A4CA2562-9ED8-4219-98D3-8F389C15CF83}" type="presParOf" srcId="{486D121A-4F43-4EFE-9126-2DC1770C7D0C}" destId="{84ABCBDC-9BB9-441D-BB8C-C3B5266F93C2}" srcOrd="0" destOrd="0" presId="urn:microsoft.com/office/officeart/2005/8/layout/hList7#1"/>
    <dgm:cxn modelId="{8303D213-89FB-47FA-A0D8-A1CCF79B51A5}" type="presParOf" srcId="{84ABCBDC-9BB9-441D-BB8C-C3B5266F93C2}" destId="{BFED6BE3-C48A-407E-A966-17DEE04E1942}" srcOrd="0" destOrd="0" presId="urn:microsoft.com/office/officeart/2005/8/layout/hList7#1"/>
    <dgm:cxn modelId="{8394E87A-078C-4FD8-A363-4E48A4F58831}" type="presParOf" srcId="{84ABCBDC-9BB9-441D-BB8C-C3B5266F93C2}" destId="{EA64AE17-0A89-442A-A4D2-28242A15AE48}" srcOrd="1" destOrd="0" presId="urn:microsoft.com/office/officeart/2005/8/layout/hList7#1"/>
    <dgm:cxn modelId="{978667ED-9BA8-4903-A285-5526CC7DD5CD}" type="presParOf" srcId="{84ABCBDC-9BB9-441D-BB8C-C3B5266F93C2}" destId="{1E39F565-7DBE-4F0A-9BE5-F8097CE1A8A4}" srcOrd="2" destOrd="0" presId="urn:microsoft.com/office/officeart/2005/8/layout/hList7#1"/>
    <dgm:cxn modelId="{4E453C01-B7EA-43E1-BB40-D884F9956C12}" type="presParOf" srcId="{84ABCBDC-9BB9-441D-BB8C-C3B5266F93C2}" destId="{B03AE338-D38B-449A-9438-C44FB06E9CD4}" srcOrd="3" destOrd="0" presId="urn:microsoft.com/office/officeart/2005/8/layout/hList7#1"/>
    <dgm:cxn modelId="{23FEB6D4-4E5E-43B5-89DB-4BDBCFA8AD6C}" type="presParOf" srcId="{486D121A-4F43-4EFE-9126-2DC1770C7D0C}" destId="{4361C94C-F93A-4B03-9BFD-563E159B42E9}" srcOrd="1" destOrd="0" presId="urn:microsoft.com/office/officeart/2005/8/layout/hList7#1"/>
    <dgm:cxn modelId="{32FAA4E9-629C-46DB-A9D2-56CE11A38826}" type="presParOf" srcId="{486D121A-4F43-4EFE-9126-2DC1770C7D0C}" destId="{7EE77FA1-7DD3-4490-B5D2-2F6E70051AF3}" srcOrd="2" destOrd="0" presId="urn:microsoft.com/office/officeart/2005/8/layout/hList7#1"/>
    <dgm:cxn modelId="{491DC4BB-9E67-4F0E-875F-A214E06165D1}" type="presParOf" srcId="{7EE77FA1-7DD3-4490-B5D2-2F6E70051AF3}" destId="{BBABBD7E-C426-419E-AB5F-FDB262FE6EF4}" srcOrd="0" destOrd="0" presId="urn:microsoft.com/office/officeart/2005/8/layout/hList7#1"/>
    <dgm:cxn modelId="{BB50B2DF-80DA-45C3-94C1-A8B3355A7BBD}" type="presParOf" srcId="{7EE77FA1-7DD3-4490-B5D2-2F6E70051AF3}" destId="{5379D340-18E8-47CE-A0C5-16D8ABB7F0A4}" srcOrd="1" destOrd="0" presId="urn:microsoft.com/office/officeart/2005/8/layout/hList7#1"/>
    <dgm:cxn modelId="{DE258FF6-9F8C-49F9-B370-92C60218BF8C}" type="presParOf" srcId="{7EE77FA1-7DD3-4490-B5D2-2F6E70051AF3}" destId="{34388536-4E2F-4C5B-A5BA-4E985F13733D}" srcOrd="2" destOrd="0" presId="urn:microsoft.com/office/officeart/2005/8/layout/hList7#1"/>
    <dgm:cxn modelId="{D5EA666F-87BD-4E77-9E8B-5031674141C7}" type="presParOf" srcId="{7EE77FA1-7DD3-4490-B5D2-2F6E70051AF3}" destId="{D6ACCDE1-0159-4DE3-BF3E-CC69B5F0253D}" srcOrd="3" destOrd="0" presId="urn:microsoft.com/office/officeart/2005/8/layout/hList7#1"/>
    <dgm:cxn modelId="{7912E4DE-8845-48F2-8F39-42EB8B1C9BBD}" type="presParOf" srcId="{486D121A-4F43-4EFE-9126-2DC1770C7D0C}" destId="{D66F0546-6BC3-4846-8E45-F16C258E05EF}" srcOrd="3" destOrd="0" presId="urn:microsoft.com/office/officeart/2005/8/layout/hList7#1"/>
    <dgm:cxn modelId="{0BB74B93-44BE-4DC1-A708-F0F7466002B7}" type="presParOf" srcId="{486D121A-4F43-4EFE-9126-2DC1770C7D0C}" destId="{338C1138-48CF-40F0-AB6C-85D805AED655}" srcOrd="4" destOrd="0" presId="urn:microsoft.com/office/officeart/2005/8/layout/hList7#1"/>
    <dgm:cxn modelId="{3F7446F2-13B6-486C-AB69-2377B1D7AC84}" type="presParOf" srcId="{338C1138-48CF-40F0-AB6C-85D805AED655}" destId="{E6A7D362-0B7B-4AA4-89B1-D14744EB685E}" srcOrd="0" destOrd="0" presId="urn:microsoft.com/office/officeart/2005/8/layout/hList7#1"/>
    <dgm:cxn modelId="{E97AC2A0-C866-442A-AA1D-B93ABA1D7C7B}" type="presParOf" srcId="{338C1138-48CF-40F0-AB6C-85D805AED655}" destId="{71E647F9-8F98-4395-9C1B-51708B531C46}" srcOrd="1" destOrd="0" presId="urn:microsoft.com/office/officeart/2005/8/layout/hList7#1"/>
    <dgm:cxn modelId="{AB446222-9DA6-4F44-9CA6-BFED3FDEDF4A}" type="presParOf" srcId="{338C1138-48CF-40F0-AB6C-85D805AED655}" destId="{D59F3F69-52A3-48CE-B784-628DAF323848}" srcOrd="2" destOrd="0" presId="urn:microsoft.com/office/officeart/2005/8/layout/hList7#1"/>
    <dgm:cxn modelId="{E99CD6E4-E0F0-4E59-A2CC-538E46C26582}" type="presParOf" srcId="{338C1138-48CF-40F0-AB6C-85D805AED655}" destId="{4F796BBA-52CF-4D6A-A6B7-3106979E20B1}" srcOrd="3" destOrd="0" presId="urn:microsoft.com/office/officeart/2005/8/layout/hList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D3A66E5-ABD8-4E7B-BD1A-6F4480DF7AF2}" type="doc">
      <dgm:prSet loTypeId="urn:microsoft.com/office/officeart/2005/8/layout/equation2" loCatId="relationship" qsTypeId="urn:microsoft.com/office/officeart/2005/8/quickstyle/simple3" qsCatId="simple" csTypeId="urn:microsoft.com/office/officeart/2005/8/colors/accent1_2" csCatId="accent1" phldr="1"/>
      <dgm:spPr/>
    </dgm:pt>
    <dgm:pt modelId="{DE2A49F6-60AB-4B5A-9AF2-C554AFC25B6A}">
      <dgm:prSet phldrT="[Текст]"/>
      <dgm:spPr>
        <a:solidFill>
          <a:srgbClr val="00B0F0"/>
        </a:solidFill>
      </dgm:spPr>
      <dgm:t>
        <a:bodyPr/>
        <a:lstStyle/>
        <a:p>
          <a:r>
            <a:rPr lang="ru-RU" dirty="0">
              <a:solidFill>
                <a:schemeClr val="tx1">
                  <a:lumMod val="75000"/>
                  <a:lumOff val="25000"/>
                </a:schemeClr>
              </a:solidFill>
            </a:rPr>
            <a:t>ЗАДАТКИ</a:t>
          </a:r>
        </a:p>
      </dgm:t>
    </dgm:pt>
    <dgm:pt modelId="{8A6A2560-176B-4484-AE51-A07426E1FC26}" type="parTrans" cxnId="{03671DB1-5EAA-4B4C-AC8F-0D7BE4B00B1E}">
      <dgm:prSet/>
      <dgm:spPr/>
      <dgm:t>
        <a:bodyPr/>
        <a:lstStyle/>
        <a:p>
          <a:endParaRPr lang="ru-RU"/>
        </a:p>
      </dgm:t>
    </dgm:pt>
    <dgm:pt modelId="{F863F47E-0F38-49B6-85BD-290359771C39}" type="sibTrans" cxnId="{03671DB1-5EAA-4B4C-AC8F-0D7BE4B00B1E}">
      <dgm:prSet/>
      <dgm:spPr/>
      <dgm:t>
        <a:bodyPr/>
        <a:lstStyle/>
        <a:p>
          <a:endParaRPr lang="ru-RU"/>
        </a:p>
      </dgm:t>
    </dgm:pt>
    <dgm:pt modelId="{02BCF643-1BE4-4056-AE4D-3C4642D0E1C9}">
      <dgm:prSet phldrT="[Текст]"/>
      <dgm:spPr>
        <a:solidFill>
          <a:srgbClr val="FF0000"/>
        </a:solidFill>
      </dgm:spPr>
      <dgm:t>
        <a:bodyPr/>
        <a:lstStyle/>
        <a:p>
          <a:r>
            <a:rPr lang="ru-RU" dirty="0">
              <a:solidFill>
                <a:schemeClr val="tx1">
                  <a:lumMod val="75000"/>
                  <a:lumOff val="25000"/>
                </a:schemeClr>
              </a:solidFill>
            </a:rPr>
            <a:t>УСЛОВИЯ РАЗВИТИЯ</a:t>
          </a:r>
        </a:p>
      </dgm:t>
    </dgm:pt>
    <dgm:pt modelId="{EC86454E-6448-433D-814F-EC7ABDE336E8}" type="parTrans" cxnId="{FF4DF9E6-C7FA-42C1-9B2A-5313A067CD25}">
      <dgm:prSet/>
      <dgm:spPr/>
      <dgm:t>
        <a:bodyPr/>
        <a:lstStyle/>
        <a:p>
          <a:endParaRPr lang="ru-RU"/>
        </a:p>
      </dgm:t>
    </dgm:pt>
    <dgm:pt modelId="{7DACD0C9-B76F-4850-A4E2-201DF9277A0F}" type="sibTrans" cxnId="{FF4DF9E6-C7FA-42C1-9B2A-5313A067CD25}">
      <dgm:prSet/>
      <dgm:spPr/>
      <dgm:t>
        <a:bodyPr/>
        <a:lstStyle/>
        <a:p>
          <a:endParaRPr lang="ru-RU"/>
        </a:p>
      </dgm:t>
    </dgm:pt>
    <dgm:pt modelId="{E980294E-2B24-4B32-8EEB-CD3E99F04FC6}">
      <dgm:prSet phldrT="[Текст]"/>
      <dgm:spPr>
        <a:solidFill>
          <a:srgbClr val="FFFF00"/>
        </a:solidFill>
      </dgm:spPr>
      <dgm:t>
        <a:bodyPr/>
        <a:lstStyle/>
        <a:p>
          <a:r>
            <a:rPr lang="ru-RU" dirty="0">
              <a:solidFill>
                <a:schemeClr val="tx1">
                  <a:lumMod val="75000"/>
                  <a:lumOff val="25000"/>
                </a:schemeClr>
              </a:solidFill>
            </a:rPr>
            <a:t>СПОСОБНОСТИ</a:t>
          </a:r>
        </a:p>
      </dgm:t>
    </dgm:pt>
    <dgm:pt modelId="{AEC4A9E0-7C34-488F-BAE2-A92628C3B2D9}" type="parTrans" cxnId="{BCE77615-A696-404F-BBD6-5FD073FC68E3}">
      <dgm:prSet/>
      <dgm:spPr/>
      <dgm:t>
        <a:bodyPr/>
        <a:lstStyle/>
        <a:p>
          <a:endParaRPr lang="ru-RU"/>
        </a:p>
      </dgm:t>
    </dgm:pt>
    <dgm:pt modelId="{259A15F9-DBA9-4587-8F9B-8291B404DE2B}" type="sibTrans" cxnId="{BCE77615-A696-404F-BBD6-5FD073FC68E3}">
      <dgm:prSet/>
      <dgm:spPr/>
      <dgm:t>
        <a:bodyPr/>
        <a:lstStyle/>
        <a:p>
          <a:endParaRPr lang="ru-RU"/>
        </a:p>
      </dgm:t>
    </dgm:pt>
    <dgm:pt modelId="{07B2D863-36C1-496C-8EA2-0BF3B668980D}" type="pres">
      <dgm:prSet presAssocID="{8D3A66E5-ABD8-4E7B-BD1A-6F4480DF7AF2}" presName="Name0" presStyleCnt="0">
        <dgm:presLayoutVars>
          <dgm:dir/>
          <dgm:resizeHandles val="exact"/>
        </dgm:presLayoutVars>
      </dgm:prSet>
      <dgm:spPr/>
    </dgm:pt>
    <dgm:pt modelId="{7682DAE9-9E48-4AD5-86B1-57A0D14166DB}" type="pres">
      <dgm:prSet presAssocID="{8D3A66E5-ABD8-4E7B-BD1A-6F4480DF7AF2}" presName="vNodes" presStyleCnt="0"/>
      <dgm:spPr/>
    </dgm:pt>
    <dgm:pt modelId="{C134F602-1498-4713-8B70-FE18EFA97AF3}" type="pres">
      <dgm:prSet presAssocID="{DE2A49F6-60AB-4B5A-9AF2-C554AFC25B6A}" presName="node" presStyleLbl="node1" presStyleIdx="0" presStyleCnt="3">
        <dgm:presLayoutVars>
          <dgm:bulletEnabled val="1"/>
        </dgm:presLayoutVars>
      </dgm:prSet>
      <dgm:spPr/>
    </dgm:pt>
    <dgm:pt modelId="{8D729AE1-7358-4491-AABD-09D1C8A42892}" type="pres">
      <dgm:prSet presAssocID="{F863F47E-0F38-49B6-85BD-290359771C39}" presName="spacerT" presStyleCnt="0"/>
      <dgm:spPr/>
    </dgm:pt>
    <dgm:pt modelId="{12546236-33EF-43F5-B14B-6D72337A54B9}" type="pres">
      <dgm:prSet presAssocID="{F863F47E-0F38-49B6-85BD-290359771C39}" presName="sibTrans" presStyleLbl="sibTrans2D1" presStyleIdx="0" presStyleCnt="2"/>
      <dgm:spPr/>
    </dgm:pt>
    <dgm:pt modelId="{12CCADA9-128E-4559-9860-C5E7B7D2A910}" type="pres">
      <dgm:prSet presAssocID="{F863F47E-0F38-49B6-85BD-290359771C39}" presName="spacerB" presStyleCnt="0"/>
      <dgm:spPr/>
    </dgm:pt>
    <dgm:pt modelId="{8F39B5D1-4DAE-4845-ACB3-98135FA1803A}" type="pres">
      <dgm:prSet presAssocID="{02BCF643-1BE4-4056-AE4D-3C4642D0E1C9}" presName="node" presStyleLbl="node1" presStyleIdx="1" presStyleCnt="3">
        <dgm:presLayoutVars>
          <dgm:bulletEnabled val="1"/>
        </dgm:presLayoutVars>
      </dgm:prSet>
      <dgm:spPr/>
    </dgm:pt>
    <dgm:pt modelId="{B881BD15-2FAD-43B9-A56A-3011C386858E}" type="pres">
      <dgm:prSet presAssocID="{8D3A66E5-ABD8-4E7B-BD1A-6F4480DF7AF2}" presName="sibTransLast" presStyleLbl="sibTrans2D1" presStyleIdx="1" presStyleCnt="2"/>
      <dgm:spPr/>
    </dgm:pt>
    <dgm:pt modelId="{E4463DE1-5C07-4092-9511-273617D365C6}" type="pres">
      <dgm:prSet presAssocID="{8D3A66E5-ABD8-4E7B-BD1A-6F4480DF7AF2}" presName="connectorText" presStyleLbl="sibTrans2D1" presStyleIdx="1" presStyleCnt="2"/>
      <dgm:spPr/>
    </dgm:pt>
    <dgm:pt modelId="{680D0038-55DE-428B-85D4-69F3D8A173A8}" type="pres">
      <dgm:prSet presAssocID="{8D3A66E5-ABD8-4E7B-BD1A-6F4480DF7AF2}" presName="lastNode" presStyleLbl="node1" presStyleIdx="2" presStyleCnt="3">
        <dgm:presLayoutVars>
          <dgm:bulletEnabled val="1"/>
        </dgm:presLayoutVars>
      </dgm:prSet>
      <dgm:spPr/>
    </dgm:pt>
  </dgm:ptLst>
  <dgm:cxnLst>
    <dgm:cxn modelId="{BCE77615-A696-404F-BBD6-5FD073FC68E3}" srcId="{8D3A66E5-ABD8-4E7B-BD1A-6F4480DF7AF2}" destId="{E980294E-2B24-4B32-8EEB-CD3E99F04FC6}" srcOrd="2" destOrd="0" parTransId="{AEC4A9E0-7C34-488F-BAE2-A92628C3B2D9}" sibTransId="{259A15F9-DBA9-4587-8F9B-8291B404DE2B}"/>
    <dgm:cxn modelId="{EB40371C-C24F-492F-B46B-4B6845032D39}" type="presOf" srcId="{7DACD0C9-B76F-4850-A4E2-201DF9277A0F}" destId="{B881BD15-2FAD-43B9-A56A-3011C386858E}" srcOrd="0" destOrd="0" presId="urn:microsoft.com/office/officeart/2005/8/layout/equation2"/>
    <dgm:cxn modelId="{702A7D1E-4F50-432D-A705-9B4CF50CE2B9}" type="presOf" srcId="{7DACD0C9-B76F-4850-A4E2-201DF9277A0F}" destId="{E4463DE1-5C07-4092-9511-273617D365C6}" srcOrd="1" destOrd="0" presId="urn:microsoft.com/office/officeart/2005/8/layout/equation2"/>
    <dgm:cxn modelId="{33DB5A39-3A7E-4DB2-AA48-341B12103A27}" type="presOf" srcId="{8D3A66E5-ABD8-4E7B-BD1A-6F4480DF7AF2}" destId="{07B2D863-36C1-496C-8EA2-0BF3B668980D}" srcOrd="0" destOrd="0" presId="urn:microsoft.com/office/officeart/2005/8/layout/equation2"/>
    <dgm:cxn modelId="{BC21F546-A45F-4A33-99C0-6AB0F06543C2}" type="presOf" srcId="{DE2A49F6-60AB-4B5A-9AF2-C554AFC25B6A}" destId="{C134F602-1498-4713-8B70-FE18EFA97AF3}" srcOrd="0" destOrd="0" presId="urn:microsoft.com/office/officeart/2005/8/layout/equation2"/>
    <dgm:cxn modelId="{EE027B77-95C5-4A0C-81A4-79DB4DC2C6BF}" type="presOf" srcId="{F863F47E-0F38-49B6-85BD-290359771C39}" destId="{12546236-33EF-43F5-B14B-6D72337A54B9}" srcOrd="0" destOrd="0" presId="urn:microsoft.com/office/officeart/2005/8/layout/equation2"/>
    <dgm:cxn modelId="{03671DB1-5EAA-4B4C-AC8F-0D7BE4B00B1E}" srcId="{8D3A66E5-ABD8-4E7B-BD1A-6F4480DF7AF2}" destId="{DE2A49F6-60AB-4B5A-9AF2-C554AFC25B6A}" srcOrd="0" destOrd="0" parTransId="{8A6A2560-176B-4484-AE51-A07426E1FC26}" sibTransId="{F863F47E-0F38-49B6-85BD-290359771C39}"/>
    <dgm:cxn modelId="{8F4177C9-0465-444F-87F1-23E5A09489DA}" type="presOf" srcId="{E980294E-2B24-4B32-8EEB-CD3E99F04FC6}" destId="{680D0038-55DE-428B-85D4-69F3D8A173A8}" srcOrd="0" destOrd="0" presId="urn:microsoft.com/office/officeart/2005/8/layout/equation2"/>
    <dgm:cxn modelId="{FF4DF9E6-C7FA-42C1-9B2A-5313A067CD25}" srcId="{8D3A66E5-ABD8-4E7B-BD1A-6F4480DF7AF2}" destId="{02BCF643-1BE4-4056-AE4D-3C4642D0E1C9}" srcOrd="1" destOrd="0" parTransId="{EC86454E-6448-433D-814F-EC7ABDE336E8}" sibTransId="{7DACD0C9-B76F-4850-A4E2-201DF9277A0F}"/>
    <dgm:cxn modelId="{951D70F3-DC04-4BA0-8DEF-A55AA6AA78AF}" type="presOf" srcId="{02BCF643-1BE4-4056-AE4D-3C4642D0E1C9}" destId="{8F39B5D1-4DAE-4845-ACB3-98135FA1803A}" srcOrd="0" destOrd="0" presId="urn:microsoft.com/office/officeart/2005/8/layout/equation2"/>
    <dgm:cxn modelId="{2749E941-3AAF-44EC-A390-9383C9D8D901}" type="presParOf" srcId="{07B2D863-36C1-496C-8EA2-0BF3B668980D}" destId="{7682DAE9-9E48-4AD5-86B1-57A0D14166DB}" srcOrd="0" destOrd="0" presId="urn:microsoft.com/office/officeart/2005/8/layout/equation2"/>
    <dgm:cxn modelId="{608E41B0-4EEC-4271-B819-0416060A980F}" type="presParOf" srcId="{7682DAE9-9E48-4AD5-86B1-57A0D14166DB}" destId="{C134F602-1498-4713-8B70-FE18EFA97AF3}" srcOrd="0" destOrd="0" presId="urn:microsoft.com/office/officeart/2005/8/layout/equation2"/>
    <dgm:cxn modelId="{1F8EB6EC-C445-4E12-B74F-56436D61C77F}" type="presParOf" srcId="{7682DAE9-9E48-4AD5-86B1-57A0D14166DB}" destId="{8D729AE1-7358-4491-AABD-09D1C8A42892}" srcOrd="1" destOrd="0" presId="urn:microsoft.com/office/officeart/2005/8/layout/equation2"/>
    <dgm:cxn modelId="{176C362E-432D-4D25-A049-E974E2CA2BC9}" type="presParOf" srcId="{7682DAE9-9E48-4AD5-86B1-57A0D14166DB}" destId="{12546236-33EF-43F5-B14B-6D72337A54B9}" srcOrd="2" destOrd="0" presId="urn:microsoft.com/office/officeart/2005/8/layout/equation2"/>
    <dgm:cxn modelId="{BD9D7F46-89C5-4003-9339-85F90B471B3A}" type="presParOf" srcId="{7682DAE9-9E48-4AD5-86B1-57A0D14166DB}" destId="{12CCADA9-128E-4559-9860-C5E7B7D2A910}" srcOrd="3" destOrd="0" presId="urn:microsoft.com/office/officeart/2005/8/layout/equation2"/>
    <dgm:cxn modelId="{A110C23B-DD2B-4521-A534-A20BC0C77D8A}" type="presParOf" srcId="{7682DAE9-9E48-4AD5-86B1-57A0D14166DB}" destId="{8F39B5D1-4DAE-4845-ACB3-98135FA1803A}" srcOrd="4" destOrd="0" presId="urn:microsoft.com/office/officeart/2005/8/layout/equation2"/>
    <dgm:cxn modelId="{99E00AED-2FD2-4088-8551-F6C6B8688DD9}" type="presParOf" srcId="{07B2D863-36C1-496C-8EA2-0BF3B668980D}" destId="{B881BD15-2FAD-43B9-A56A-3011C386858E}" srcOrd="1" destOrd="0" presId="urn:microsoft.com/office/officeart/2005/8/layout/equation2"/>
    <dgm:cxn modelId="{72738BE4-3823-49B8-8DFF-931B8383E4A3}" type="presParOf" srcId="{B881BD15-2FAD-43B9-A56A-3011C386858E}" destId="{E4463DE1-5C07-4092-9511-273617D365C6}" srcOrd="0" destOrd="0" presId="urn:microsoft.com/office/officeart/2005/8/layout/equation2"/>
    <dgm:cxn modelId="{CFAB199E-B04C-4F9C-B01D-A0BD8AA9DB70}" type="presParOf" srcId="{07B2D863-36C1-496C-8EA2-0BF3B668980D}" destId="{680D0038-55DE-428B-85D4-69F3D8A173A8}"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CFF1D9E-18F5-47C8-B3A3-E789A26215C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ru-RU"/>
        </a:p>
      </dgm:t>
    </dgm:pt>
    <dgm:pt modelId="{15F330B9-E889-4FF3-9C18-250AE413B071}">
      <dgm:prSet phldrT="[Текст]"/>
      <dgm:spPr/>
      <dgm:t>
        <a:bodyPr/>
        <a:lstStyle/>
        <a:p>
          <a:r>
            <a:rPr lang="ru-RU" dirty="0"/>
            <a:t>По числу и характеру деятельности</a:t>
          </a:r>
        </a:p>
      </dgm:t>
    </dgm:pt>
    <dgm:pt modelId="{FC294B9B-000E-4B2D-B895-083616373236}" type="parTrans" cxnId="{C97413CA-3AD1-42E8-BD9E-BFC1BDC707E7}">
      <dgm:prSet/>
      <dgm:spPr/>
      <dgm:t>
        <a:bodyPr/>
        <a:lstStyle/>
        <a:p>
          <a:endParaRPr lang="ru-RU"/>
        </a:p>
      </dgm:t>
    </dgm:pt>
    <dgm:pt modelId="{10D2B696-07C4-4E5A-92DE-0AF5A8421CC0}" type="sibTrans" cxnId="{C97413CA-3AD1-42E8-BD9E-BFC1BDC707E7}">
      <dgm:prSet/>
      <dgm:spPr/>
      <dgm:t>
        <a:bodyPr/>
        <a:lstStyle/>
        <a:p>
          <a:endParaRPr lang="ru-RU"/>
        </a:p>
      </dgm:t>
    </dgm:pt>
    <dgm:pt modelId="{7CF3C613-E11F-41A0-A010-CC35C75E0FD4}">
      <dgm:prSet phldrT="[Текст]"/>
      <dgm:spPr/>
      <dgm:t>
        <a:bodyPr/>
        <a:lstStyle/>
        <a:p>
          <a:r>
            <a:rPr lang="ru-RU" dirty="0"/>
            <a:t>Общие (</a:t>
          </a:r>
          <a:r>
            <a:rPr lang="ru-RU" dirty="0" err="1"/>
            <a:t>умственные,учебные</a:t>
          </a:r>
          <a:r>
            <a:rPr lang="ru-RU" dirty="0"/>
            <a:t>, коммуникативные)</a:t>
          </a:r>
        </a:p>
      </dgm:t>
    </dgm:pt>
    <dgm:pt modelId="{2E1A5C1E-BD26-4F3A-B715-CC4E4523DAD2}" type="parTrans" cxnId="{82F2EA2E-5F56-4F23-A3B9-380CCE667D46}">
      <dgm:prSet/>
      <dgm:spPr/>
      <dgm:t>
        <a:bodyPr/>
        <a:lstStyle/>
        <a:p>
          <a:endParaRPr lang="ru-RU"/>
        </a:p>
      </dgm:t>
    </dgm:pt>
    <dgm:pt modelId="{D0A9BBE6-C67B-4C45-B626-A929A5D65A0A}" type="sibTrans" cxnId="{82F2EA2E-5F56-4F23-A3B9-380CCE667D46}">
      <dgm:prSet/>
      <dgm:spPr/>
      <dgm:t>
        <a:bodyPr/>
        <a:lstStyle/>
        <a:p>
          <a:endParaRPr lang="ru-RU"/>
        </a:p>
      </dgm:t>
    </dgm:pt>
    <dgm:pt modelId="{1235C7A9-84A4-4A63-B613-77AAAA1E478B}">
      <dgm:prSet phldrT="[Текст]"/>
      <dgm:spPr/>
      <dgm:t>
        <a:bodyPr/>
        <a:lstStyle/>
        <a:p>
          <a:r>
            <a:rPr lang="ru-RU" dirty="0"/>
            <a:t>Специальные (математические, музыкальные)</a:t>
          </a:r>
        </a:p>
      </dgm:t>
    </dgm:pt>
    <dgm:pt modelId="{106DA752-A690-4DFF-970F-83CA4F3BCEB3}" type="parTrans" cxnId="{54962E51-2C29-4B35-AB56-207BED1B940A}">
      <dgm:prSet/>
      <dgm:spPr/>
      <dgm:t>
        <a:bodyPr/>
        <a:lstStyle/>
        <a:p>
          <a:endParaRPr lang="ru-RU"/>
        </a:p>
      </dgm:t>
    </dgm:pt>
    <dgm:pt modelId="{28235115-8D74-478F-8049-2E688E665CD8}" type="sibTrans" cxnId="{54962E51-2C29-4B35-AB56-207BED1B940A}">
      <dgm:prSet/>
      <dgm:spPr/>
      <dgm:t>
        <a:bodyPr/>
        <a:lstStyle/>
        <a:p>
          <a:endParaRPr lang="ru-RU"/>
        </a:p>
      </dgm:t>
    </dgm:pt>
    <dgm:pt modelId="{30611ABF-4143-478E-AEA0-3EFEC2E49D2A}">
      <dgm:prSet phldrT="[Текст]"/>
      <dgm:spPr/>
      <dgm:t>
        <a:bodyPr/>
        <a:lstStyle/>
        <a:p>
          <a:r>
            <a:rPr lang="ru-RU" dirty="0"/>
            <a:t>По составу, строению</a:t>
          </a:r>
        </a:p>
      </dgm:t>
    </dgm:pt>
    <dgm:pt modelId="{543B7851-1FAD-46DA-BD6A-C4A47B4A261E}" type="parTrans" cxnId="{2C58A36F-90F9-4AF5-B353-AEC88D72081D}">
      <dgm:prSet/>
      <dgm:spPr/>
      <dgm:t>
        <a:bodyPr/>
        <a:lstStyle/>
        <a:p>
          <a:endParaRPr lang="ru-RU"/>
        </a:p>
      </dgm:t>
    </dgm:pt>
    <dgm:pt modelId="{4C7135B4-2858-4238-A57A-9ED26F7E8AE3}" type="sibTrans" cxnId="{2C58A36F-90F9-4AF5-B353-AEC88D72081D}">
      <dgm:prSet/>
      <dgm:spPr/>
      <dgm:t>
        <a:bodyPr/>
        <a:lstStyle/>
        <a:p>
          <a:endParaRPr lang="ru-RU"/>
        </a:p>
      </dgm:t>
    </dgm:pt>
    <dgm:pt modelId="{A92B60B7-AD72-40EA-B9D8-BB7650BB9181}">
      <dgm:prSet phldrT="[Текст]"/>
      <dgm:spPr/>
      <dgm:t>
        <a:bodyPr/>
        <a:lstStyle/>
        <a:p>
          <a:r>
            <a:rPr lang="ru-RU" dirty="0"/>
            <a:t>Элементарные (ощущения, глазомер, </a:t>
          </a:r>
          <a:r>
            <a:rPr lang="ru-RU" dirty="0" err="1"/>
            <a:t>муз.слух</a:t>
          </a:r>
          <a:r>
            <a:rPr lang="ru-RU" dirty="0"/>
            <a:t>)</a:t>
          </a:r>
        </a:p>
      </dgm:t>
    </dgm:pt>
    <dgm:pt modelId="{68D37E69-FC56-4967-9A62-F9569CAAB841}" type="parTrans" cxnId="{DA708237-F4CE-4640-9F34-F13BBB9CE2AD}">
      <dgm:prSet/>
      <dgm:spPr/>
      <dgm:t>
        <a:bodyPr/>
        <a:lstStyle/>
        <a:p>
          <a:endParaRPr lang="ru-RU"/>
        </a:p>
      </dgm:t>
    </dgm:pt>
    <dgm:pt modelId="{7BEB6D8D-8A1A-4938-BFAA-EC7E9AD11E8F}" type="sibTrans" cxnId="{DA708237-F4CE-4640-9F34-F13BBB9CE2AD}">
      <dgm:prSet/>
      <dgm:spPr/>
      <dgm:t>
        <a:bodyPr/>
        <a:lstStyle/>
        <a:p>
          <a:endParaRPr lang="ru-RU"/>
        </a:p>
      </dgm:t>
    </dgm:pt>
    <dgm:pt modelId="{BB9288ED-8A3F-4F44-818E-6F36269842D5}">
      <dgm:prSet phldrT="[Текст]"/>
      <dgm:spPr/>
      <dgm:t>
        <a:bodyPr/>
        <a:lstStyle/>
        <a:p>
          <a:r>
            <a:rPr lang="ru-RU" dirty="0"/>
            <a:t>Сложные (учебные, трудовые, общения)</a:t>
          </a:r>
        </a:p>
      </dgm:t>
    </dgm:pt>
    <dgm:pt modelId="{902AB11F-DF19-46B3-85CC-F263643FF129}" type="parTrans" cxnId="{BAFF9D11-85B9-42A6-9C28-D963984DCD1A}">
      <dgm:prSet/>
      <dgm:spPr/>
      <dgm:t>
        <a:bodyPr/>
        <a:lstStyle/>
        <a:p>
          <a:endParaRPr lang="ru-RU"/>
        </a:p>
      </dgm:t>
    </dgm:pt>
    <dgm:pt modelId="{055B9377-AA29-4FDF-8703-9E29AE549412}" type="sibTrans" cxnId="{BAFF9D11-85B9-42A6-9C28-D963984DCD1A}">
      <dgm:prSet/>
      <dgm:spPr/>
      <dgm:t>
        <a:bodyPr/>
        <a:lstStyle/>
        <a:p>
          <a:endParaRPr lang="ru-RU"/>
        </a:p>
      </dgm:t>
    </dgm:pt>
    <dgm:pt modelId="{3DD23383-8756-4D07-A7BD-3FFE9957FE4B}">
      <dgm:prSet phldrT="[Текст]"/>
      <dgm:spPr/>
      <dgm:t>
        <a:bodyPr/>
        <a:lstStyle/>
        <a:p>
          <a:r>
            <a:rPr lang="ru-RU" dirty="0"/>
            <a:t>По значимости деятельности</a:t>
          </a:r>
        </a:p>
      </dgm:t>
    </dgm:pt>
    <dgm:pt modelId="{BE02B062-DE39-4248-8A2D-CA03519503B5}" type="parTrans" cxnId="{B8592D39-0D71-46DD-A246-859B2CB67124}">
      <dgm:prSet/>
      <dgm:spPr/>
      <dgm:t>
        <a:bodyPr/>
        <a:lstStyle/>
        <a:p>
          <a:endParaRPr lang="ru-RU"/>
        </a:p>
      </dgm:t>
    </dgm:pt>
    <dgm:pt modelId="{183F98BA-C867-4954-B109-DD89994B49B9}" type="sibTrans" cxnId="{B8592D39-0D71-46DD-A246-859B2CB67124}">
      <dgm:prSet/>
      <dgm:spPr/>
      <dgm:t>
        <a:bodyPr/>
        <a:lstStyle/>
        <a:p>
          <a:endParaRPr lang="ru-RU"/>
        </a:p>
      </dgm:t>
    </dgm:pt>
    <dgm:pt modelId="{A539388D-BC10-4F17-9DBC-465A4BC280C9}">
      <dgm:prSet phldrT="[Текст]"/>
      <dgm:spPr/>
      <dgm:t>
        <a:bodyPr/>
        <a:lstStyle/>
        <a:p>
          <a:r>
            <a:rPr lang="ru-RU" dirty="0"/>
            <a:t>Ведущая, занимающая главное значение в деятельности</a:t>
          </a:r>
        </a:p>
      </dgm:t>
    </dgm:pt>
    <dgm:pt modelId="{0536AB70-0810-4558-823A-DF59C6306B54}" type="parTrans" cxnId="{CBCDC388-AE39-41EF-9D00-AA4AFA0CFC0A}">
      <dgm:prSet/>
      <dgm:spPr/>
      <dgm:t>
        <a:bodyPr/>
        <a:lstStyle/>
        <a:p>
          <a:endParaRPr lang="ru-RU"/>
        </a:p>
      </dgm:t>
    </dgm:pt>
    <dgm:pt modelId="{58B43164-3321-4809-A9BF-C92D8B575F88}" type="sibTrans" cxnId="{CBCDC388-AE39-41EF-9D00-AA4AFA0CFC0A}">
      <dgm:prSet/>
      <dgm:spPr/>
      <dgm:t>
        <a:bodyPr/>
        <a:lstStyle/>
        <a:p>
          <a:endParaRPr lang="ru-RU"/>
        </a:p>
      </dgm:t>
    </dgm:pt>
    <dgm:pt modelId="{43712229-EC9C-4484-A139-1911448C4F80}">
      <dgm:prSet/>
      <dgm:spPr/>
      <dgm:t>
        <a:bodyPr/>
        <a:lstStyle/>
        <a:p>
          <a:r>
            <a:rPr lang="ru-RU" dirty="0"/>
            <a:t>По уровню развития</a:t>
          </a:r>
        </a:p>
      </dgm:t>
    </dgm:pt>
    <dgm:pt modelId="{75E88A78-DBCE-4BF9-8952-B5A4A5113BE2}" type="parTrans" cxnId="{EF600CB6-26F2-4999-996A-B43824BD21D7}">
      <dgm:prSet/>
      <dgm:spPr/>
      <dgm:t>
        <a:bodyPr/>
        <a:lstStyle/>
        <a:p>
          <a:endParaRPr lang="ru-RU"/>
        </a:p>
      </dgm:t>
    </dgm:pt>
    <dgm:pt modelId="{8665C6CC-F67D-4849-8867-F29C1145C9A3}" type="sibTrans" cxnId="{EF600CB6-26F2-4999-996A-B43824BD21D7}">
      <dgm:prSet/>
      <dgm:spPr/>
      <dgm:t>
        <a:bodyPr/>
        <a:lstStyle/>
        <a:p>
          <a:endParaRPr lang="ru-RU"/>
        </a:p>
      </dgm:t>
    </dgm:pt>
    <dgm:pt modelId="{1BBE94CB-3BA6-45F2-846D-1DB93069B15C}">
      <dgm:prSet phldrT="[Текст]"/>
      <dgm:spPr/>
      <dgm:t>
        <a:bodyPr/>
        <a:lstStyle/>
        <a:p>
          <a:r>
            <a:rPr lang="ru-RU" dirty="0"/>
            <a:t>Вспомогательные, подчиненные</a:t>
          </a:r>
        </a:p>
      </dgm:t>
    </dgm:pt>
    <dgm:pt modelId="{E1671E18-5DA8-43C4-ADEB-3BBDAA7E2693}" type="sibTrans" cxnId="{D06156A3-E389-4A86-A3E6-1BAE805FC630}">
      <dgm:prSet/>
      <dgm:spPr/>
      <dgm:t>
        <a:bodyPr/>
        <a:lstStyle/>
        <a:p>
          <a:endParaRPr lang="ru-RU"/>
        </a:p>
      </dgm:t>
    </dgm:pt>
    <dgm:pt modelId="{675B5523-A7C6-4690-A90A-762BA0C55AFD}" type="parTrans" cxnId="{D06156A3-E389-4A86-A3E6-1BAE805FC630}">
      <dgm:prSet/>
      <dgm:spPr/>
      <dgm:t>
        <a:bodyPr/>
        <a:lstStyle/>
        <a:p>
          <a:endParaRPr lang="ru-RU"/>
        </a:p>
      </dgm:t>
    </dgm:pt>
    <dgm:pt modelId="{174FD8AA-825B-4179-8F92-DDDEB60961CD}" type="pres">
      <dgm:prSet presAssocID="{6CFF1D9E-18F5-47C8-B3A3-E789A26215C3}" presName="Name0" presStyleCnt="0">
        <dgm:presLayoutVars>
          <dgm:dir/>
          <dgm:animLvl val="lvl"/>
          <dgm:resizeHandles val="exact"/>
        </dgm:presLayoutVars>
      </dgm:prSet>
      <dgm:spPr/>
    </dgm:pt>
    <dgm:pt modelId="{A9B04B7E-DA47-4077-858A-27813A4260D5}" type="pres">
      <dgm:prSet presAssocID="{15F330B9-E889-4FF3-9C18-250AE413B071}" presName="linNode" presStyleCnt="0"/>
      <dgm:spPr/>
    </dgm:pt>
    <dgm:pt modelId="{315DBDF5-CC8A-4A26-9B83-CF7347B1E7E0}" type="pres">
      <dgm:prSet presAssocID="{15F330B9-E889-4FF3-9C18-250AE413B071}" presName="parentText" presStyleLbl="node1" presStyleIdx="0" presStyleCnt="4" custScaleX="75926">
        <dgm:presLayoutVars>
          <dgm:chMax val="1"/>
          <dgm:bulletEnabled val="1"/>
        </dgm:presLayoutVars>
      </dgm:prSet>
      <dgm:spPr/>
    </dgm:pt>
    <dgm:pt modelId="{463A720E-DE04-47E3-A21E-933E1B3F85F2}" type="pres">
      <dgm:prSet presAssocID="{15F330B9-E889-4FF3-9C18-250AE413B071}" presName="descendantText" presStyleLbl="alignAccFollowNode1" presStyleIdx="0" presStyleCnt="3">
        <dgm:presLayoutVars>
          <dgm:bulletEnabled val="1"/>
        </dgm:presLayoutVars>
      </dgm:prSet>
      <dgm:spPr/>
    </dgm:pt>
    <dgm:pt modelId="{70018387-69E3-42E7-B5D0-2841A7CD95A9}" type="pres">
      <dgm:prSet presAssocID="{10D2B696-07C4-4E5A-92DE-0AF5A8421CC0}" presName="sp" presStyleCnt="0"/>
      <dgm:spPr/>
    </dgm:pt>
    <dgm:pt modelId="{D32C11B2-E8FB-4B4B-B538-6F54328DA9A5}" type="pres">
      <dgm:prSet presAssocID="{30611ABF-4143-478E-AEA0-3EFEC2E49D2A}" presName="linNode" presStyleCnt="0"/>
      <dgm:spPr/>
    </dgm:pt>
    <dgm:pt modelId="{DCFA82F8-9C27-4F7B-8A17-AFE186133598}" type="pres">
      <dgm:prSet presAssocID="{30611ABF-4143-478E-AEA0-3EFEC2E49D2A}" presName="parentText" presStyleLbl="node1" presStyleIdx="1" presStyleCnt="4" custScaleX="76852">
        <dgm:presLayoutVars>
          <dgm:chMax val="1"/>
          <dgm:bulletEnabled val="1"/>
        </dgm:presLayoutVars>
      </dgm:prSet>
      <dgm:spPr/>
    </dgm:pt>
    <dgm:pt modelId="{9D87B202-2F3E-4B21-82FA-BAFB1FAC8665}" type="pres">
      <dgm:prSet presAssocID="{30611ABF-4143-478E-AEA0-3EFEC2E49D2A}" presName="descendantText" presStyleLbl="alignAccFollowNode1" presStyleIdx="1" presStyleCnt="3">
        <dgm:presLayoutVars>
          <dgm:bulletEnabled val="1"/>
        </dgm:presLayoutVars>
      </dgm:prSet>
      <dgm:spPr/>
    </dgm:pt>
    <dgm:pt modelId="{467C3A88-278C-46A6-AA80-C285F16443ED}" type="pres">
      <dgm:prSet presAssocID="{4C7135B4-2858-4238-A57A-9ED26F7E8AE3}" presName="sp" presStyleCnt="0"/>
      <dgm:spPr/>
    </dgm:pt>
    <dgm:pt modelId="{C8FF8AEA-4D45-4318-BCAD-4BB00300E14E}" type="pres">
      <dgm:prSet presAssocID="{3DD23383-8756-4D07-A7BD-3FFE9957FE4B}" presName="linNode" presStyleCnt="0"/>
      <dgm:spPr/>
    </dgm:pt>
    <dgm:pt modelId="{3C3EA738-7FCD-4141-9649-943D26001BA7}" type="pres">
      <dgm:prSet presAssocID="{3DD23383-8756-4D07-A7BD-3FFE9957FE4B}" presName="parentText" presStyleLbl="node1" presStyleIdx="2" presStyleCnt="4" custScaleX="76922" custScaleY="109786">
        <dgm:presLayoutVars>
          <dgm:chMax val="1"/>
          <dgm:bulletEnabled val="1"/>
        </dgm:presLayoutVars>
      </dgm:prSet>
      <dgm:spPr/>
    </dgm:pt>
    <dgm:pt modelId="{9F2A4D63-E844-4370-ABEC-03225057CC44}" type="pres">
      <dgm:prSet presAssocID="{3DD23383-8756-4D07-A7BD-3FFE9957FE4B}" presName="descendantText" presStyleLbl="alignAccFollowNode1" presStyleIdx="2" presStyleCnt="3">
        <dgm:presLayoutVars>
          <dgm:bulletEnabled val="1"/>
        </dgm:presLayoutVars>
      </dgm:prSet>
      <dgm:spPr/>
    </dgm:pt>
    <dgm:pt modelId="{C02750DE-E35E-4036-9C09-4582BB0372A4}" type="pres">
      <dgm:prSet presAssocID="{183F98BA-C867-4954-B109-DD89994B49B9}" presName="sp" presStyleCnt="0"/>
      <dgm:spPr/>
    </dgm:pt>
    <dgm:pt modelId="{D1CE9A7D-F5A5-4CFF-95F6-C424FF9C9420}" type="pres">
      <dgm:prSet presAssocID="{43712229-EC9C-4484-A139-1911448C4F80}" presName="linNode" presStyleCnt="0"/>
      <dgm:spPr/>
    </dgm:pt>
    <dgm:pt modelId="{C3EF0DA3-FBE3-4E76-AF03-4A1AEE822FB0}" type="pres">
      <dgm:prSet presAssocID="{43712229-EC9C-4484-A139-1911448C4F80}" presName="parentText" presStyleLbl="node1" presStyleIdx="3" presStyleCnt="4" custScaleX="75926" custScaleY="104444">
        <dgm:presLayoutVars>
          <dgm:chMax val="1"/>
          <dgm:bulletEnabled val="1"/>
        </dgm:presLayoutVars>
      </dgm:prSet>
      <dgm:spPr/>
    </dgm:pt>
  </dgm:ptLst>
  <dgm:cxnLst>
    <dgm:cxn modelId="{BAFF9D11-85B9-42A6-9C28-D963984DCD1A}" srcId="{30611ABF-4143-478E-AEA0-3EFEC2E49D2A}" destId="{BB9288ED-8A3F-4F44-818E-6F36269842D5}" srcOrd="1" destOrd="0" parTransId="{902AB11F-DF19-46B3-85CC-F263643FF129}" sibTransId="{055B9377-AA29-4FDF-8703-9E29AE549412}"/>
    <dgm:cxn modelId="{C121441A-ED92-455C-8540-F8466140CF9A}" type="presOf" srcId="{15F330B9-E889-4FF3-9C18-250AE413B071}" destId="{315DBDF5-CC8A-4A26-9B83-CF7347B1E7E0}" srcOrd="0" destOrd="0" presId="urn:microsoft.com/office/officeart/2005/8/layout/vList5"/>
    <dgm:cxn modelId="{CEF4AC2D-4F4A-417C-A5C6-3A16E8575144}" type="presOf" srcId="{BB9288ED-8A3F-4F44-818E-6F36269842D5}" destId="{9D87B202-2F3E-4B21-82FA-BAFB1FAC8665}" srcOrd="0" destOrd="1" presId="urn:microsoft.com/office/officeart/2005/8/layout/vList5"/>
    <dgm:cxn modelId="{82F2EA2E-5F56-4F23-A3B9-380CCE667D46}" srcId="{15F330B9-E889-4FF3-9C18-250AE413B071}" destId="{7CF3C613-E11F-41A0-A010-CC35C75E0FD4}" srcOrd="0" destOrd="0" parTransId="{2E1A5C1E-BD26-4F3A-B715-CC4E4523DAD2}" sibTransId="{D0A9BBE6-C67B-4C45-B626-A929A5D65A0A}"/>
    <dgm:cxn modelId="{DA708237-F4CE-4640-9F34-F13BBB9CE2AD}" srcId="{30611ABF-4143-478E-AEA0-3EFEC2E49D2A}" destId="{A92B60B7-AD72-40EA-B9D8-BB7650BB9181}" srcOrd="0" destOrd="0" parTransId="{68D37E69-FC56-4967-9A62-F9569CAAB841}" sibTransId="{7BEB6D8D-8A1A-4938-BFAA-EC7E9AD11E8F}"/>
    <dgm:cxn modelId="{B8592D39-0D71-46DD-A246-859B2CB67124}" srcId="{6CFF1D9E-18F5-47C8-B3A3-E789A26215C3}" destId="{3DD23383-8756-4D07-A7BD-3FFE9957FE4B}" srcOrd="2" destOrd="0" parTransId="{BE02B062-DE39-4248-8A2D-CA03519503B5}" sibTransId="{183F98BA-C867-4954-B109-DD89994B49B9}"/>
    <dgm:cxn modelId="{A52ADB5B-02A3-4E6B-9F3E-BAB4BC2A5361}" type="presOf" srcId="{30611ABF-4143-478E-AEA0-3EFEC2E49D2A}" destId="{DCFA82F8-9C27-4F7B-8A17-AFE186133598}" srcOrd="0" destOrd="0" presId="urn:microsoft.com/office/officeart/2005/8/layout/vList5"/>
    <dgm:cxn modelId="{1A56D44B-D2BD-4FEF-9374-373C59F85CE1}" type="presOf" srcId="{A539388D-BC10-4F17-9DBC-465A4BC280C9}" destId="{9F2A4D63-E844-4370-ABEC-03225057CC44}" srcOrd="0" destOrd="0" presId="urn:microsoft.com/office/officeart/2005/8/layout/vList5"/>
    <dgm:cxn modelId="{2C58A36F-90F9-4AF5-B353-AEC88D72081D}" srcId="{6CFF1D9E-18F5-47C8-B3A3-E789A26215C3}" destId="{30611ABF-4143-478E-AEA0-3EFEC2E49D2A}" srcOrd="1" destOrd="0" parTransId="{543B7851-1FAD-46DA-BD6A-C4A47B4A261E}" sibTransId="{4C7135B4-2858-4238-A57A-9ED26F7E8AE3}"/>
    <dgm:cxn modelId="{54962E51-2C29-4B35-AB56-207BED1B940A}" srcId="{15F330B9-E889-4FF3-9C18-250AE413B071}" destId="{1235C7A9-84A4-4A63-B613-77AAAA1E478B}" srcOrd="1" destOrd="0" parTransId="{106DA752-A690-4DFF-970F-83CA4F3BCEB3}" sibTransId="{28235115-8D74-478F-8049-2E688E665CD8}"/>
    <dgm:cxn modelId="{88C96754-F37F-4531-A801-B628AEDDFC30}" type="presOf" srcId="{1235C7A9-84A4-4A63-B613-77AAAA1E478B}" destId="{463A720E-DE04-47E3-A21E-933E1B3F85F2}" srcOrd="0" destOrd="1" presId="urn:microsoft.com/office/officeart/2005/8/layout/vList5"/>
    <dgm:cxn modelId="{CBCDC388-AE39-41EF-9D00-AA4AFA0CFC0A}" srcId="{3DD23383-8756-4D07-A7BD-3FFE9957FE4B}" destId="{A539388D-BC10-4F17-9DBC-465A4BC280C9}" srcOrd="0" destOrd="0" parTransId="{0536AB70-0810-4558-823A-DF59C6306B54}" sibTransId="{58B43164-3321-4809-A9BF-C92D8B575F88}"/>
    <dgm:cxn modelId="{D06156A3-E389-4A86-A3E6-1BAE805FC630}" srcId="{3DD23383-8756-4D07-A7BD-3FFE9957FE4B}" destId="{1BBE94CB-3BA6-45F2-846D-1DB93069B15C}" srcOrd="1" destOrd="0" parTransId="{675B5523-A7C6-4690-A90A-762BA0C55AFD}" sibTransId="{E1671E18-5DA8-43C4-ADEB-3BBDAA7E2693}"/>
    <dgm:cxn modelId="{B343F2A3-F536-4C77-8B8F-7BD4BC6A6C9F}" type="presOf" srcId="{7CF3C613-E11F-41A0-A010-CC35C75E0FD4}" destId="{463A720E-DE04-47E3-A21E-933E1B3F85F2}" srcOrd="0" destOrd="0" presId="urn:microsoft.com/office/officeart/2005/8/layout/vList5"/>
    <dgm:cxn modelId="{9DE38EB5-337B-4137-BBB5-2203B8566415}" type="presOf" srcId="{3DD23383-8756-4D07-A7BD-3FFE9957FE4B}" destId="{3C3EA738-7FCD-4141-9649-943D26001BA7}" srcOrd="0" destOrd="0" presId="urn:microsoft.com/office/officeart/2005/8/layout/vList5"/>
    <dgm:cxn modelId="{EF600CB6-26F2-4999-996A-B43824BD21D7}" srcId="{6CFF1D9E-18F5-47C8-B3A3-E789A26215C3}" destId="{43712229-EC9C-4484-A139-1911448C4F80}" srcOrd="3" destOrd="0" parTransId="{75E88A78-DBCE-4BF9-8952-B5A4A5113BE2}" sibTransId="{8665C6CC-F67D-4849-8867-F29C1145C9A3}"/>
    <dgm:cxn modelId="{C2460DB6-8F4D-4860-B26D-24FA465D1AA9}" type="presOf" srcId="{A92B60B7-AD72-40EA-B9D8-BB7650BB9181}" destId="{9D87B202-2F3E-4B21-82FA-BAFB1FAC8665}" srcOrd="0" destOrd="0" presId="urn:microsoft.com/office/officeart/2005/8/layout/vList5"/>
    <dgm:cxn modelId="{C97413CA-3AD1-42E8-BD9E-BFC1BDC707E7}" srcId="{6CFF1D9E-18F5-47C8-B3A3-E789A26215C3}" destId="{15F330B9-E889-4FF3-9C18-250AE413B071}" srcOrd="0" destOrd="0" parTransId="{FC294B9B-000E-4B2D-B895-083616373236}" sibTransId="{10D2B696-07C4-4E5A-92DE-0AF5A8421CC0}"/>
    <dgm:cxn modelId="{CE1E12CF-F233-48C6-B448-6A1F3C73FE7C}" type="presOf" srcId="{43712229-EC9C-4484-A139-1911448C4F80}" destId="{C3EF0DA3-FBE3-4E76-AF03-4A1AEE822FB0}" srcOrd="0" destOrd="0" presId="urn:microsoft.com/office/officeart/2005/8/layout/vList5"/>
    <dgm:cxn modelId="{7F7C4CDF-6000-47D1-AAA7-01660E2C143C}" type="presOf" srcId="{6CFF1D9E-18F5-47C8-B3A3-E789A26215C3}" destId="{174FD8AA-825B-4179-8F92-DDDEB60961CD}" srcOrd="0" destOrd="0" presId="urn:microsoft.com/office/officeart/2005/8/layout/vList5"/>
    <dgm:cxn modelId="{59111FEF-DD16-4565-BF1C-75649904A7F6}" type="presOf" srcId="{1BBE94CB-3BA6-45F2-846D-1DB93069B15C}" destId="{9F2A4D63-E844-4370-ABEC-03225057CC44}" srcOrd="0" destOrd="1" presId="urn:microsoft.com/office/officeart/2005/8/layout/vList5"/>
    <dgm:cxn modelId="{680DB92D-12F3-41EF-B1F0-9E784746B96F}" type="presParOf" srcId="{174FD8AA-825B-4179-8F92-DDDEB60961CD}" destId="{A9B04B7E-DA47-4077-858A-27813A4260D5}" srcOrd="0" destOrd="0" presId="urn:microsoft.com/office/officeart/2005/8/layout/vList5"/>
    <dgm:cxn modelId="{0CAA070F-0790-4023-A4F6-2D25FEA0FA0E}" type="presParOf" srcId="{A9B04B7E-DA47-4077-858A-27813A4260D5}" destId="{315DBDF5-CC8A-4A26-9B83-CF7347B1E7E0}" srcOrd="0" destOrd="0" presId="urn:microsoft.com/office/officeart/2005/8/layout/vList5"/>
    <dgm:cxn modelId="{5C10BFD1-F4D1-4426-9103-7071AFD83B05}" type="presParOf" srcId="{A9B04B7E-DA47-4077-858A-27813A4260D5}" destId="{463A720E-DE04-47E3-A21E-933E1B3F85F2}" srcOrd="1" destOrd="0" presId="urn:microsoft.com/office/officeart/2005/8/layout/vList5"/>
    <dgm:cxn modelId="{6D4EEC13-ADF1-4AE6-9833-5C9A02BF4A9E}" type="presParOf" srcId="{174FD8AA-825B-4179-8F92-DDDEB60961CD}" destId="{70018387-69E3-42E7-B5D0-2841A7CD95A9}" srcOrd="1" destOrd="0" presId="urn:microsoft.com/office/officeart/2005/8/layout/vList5"/>
    <dgm:cxn modelId="{D1950842-1031-4B38-ABF3-AA8FAB774E90}" type="presParOf" srcId="{174FD8AA-825B-4179-8F92-DDDEB60961CD}" destId="{D32C11B2-E8FB-4B4B-B538-6F54328DA9A5}" srcOrd="2" destOrd="0" presId="urn:microsoft.com/office/officeart/2005/8/layout/vList5"/>
    <dgm:cxn modelId="{4121BEBB-112C-478E-9FC3-00AE3764FB4E}" type="presParOf" srcId="{D32C11B2-E8FB-4B4B-B538-6F54328DA9A5}" destId="{DCFA82F8-9C27-4F7B-8A17-AFE186133598}" srcOrd="0" destOrd="0" presId="urn:microsoft.com/office/officeart/2005/8/layout/vList5"/>
    <dgm:cxn modelId="{DA551D59-53F4-4FEB-AB69-9FD92FD3E75C}" type="presParOf" srcId="{D32C11B2-E8FB-4B4B-B538-6F54328DA9A5}" destId="{9D87B202-2F3E-4B21-82FA-BAFB1FAC8665}" srcOrd="1" destOrd="0" presId="urn:microsoft.com/office/officeart/2005/8/layout/vList5"/>
    <dgm:cxn modelId="{BD1B813D-9A27-42DC-8007-953C0D9822FA}" type="presParOf" srcId="{174FD8AA-825B-4179-8F92-DDDEB60961CD}" destId="{467C3A88-278C-46A6-AA80-C285F16443ED}" srcOrd="3" destOrd="0" presId="urn:microsoft.com/office/officeart/2005/8/layout/vList5"/>
    <dgm:cxn modelId="{693884B9-E342-42E1-AC56-0A3BFEE337E3}" type="presParOf" srcId="{174FD8AA-825B-4179-8F92-DDDEB60961CD}" destId="{C8FF8AEA-4D45-4318-BCAD-4BB00300E14E}" srcOrd="4" destOrd="0" presId="urn:microsoft.com/office/officeart/2005/8/layout/vList5"/>
    <dgm:cxn modelId="{D9EEBB8D-AB92-4D28-9084-E90759ACD4DA}" type="presParOf" srcId="{C8FF8AEA-4D45-4318-BCAD-4BB00300E14E}" destId="{3C3EA738-7FCD-4141-9649-943D26001BA7}" srcOrd="0" destOrd="0" presId="urn:microsoft.com/office/officeart/2005/8/layout/vList5"/>
    <dgm:cxn modelId="{49E16F91-6AB3-440F-BAF5-3551E4D2D782}" type="presParOf" srcId="{C8FF8AEA-4D45-4318-BCAD-4BB00300E14E}" destId="{9F2A4D63-E844-4370-ABEC-03225057CC44}" srcOrd="1" destOrd="0" presId="urn:microsoft.com/office/officeart/2005/8/layout/vList5"/>
    <dgm:cxn modelId="{2DFED398-1EA9-42FA-A0AA-37D004C0ECF9}" type="presParOf" srcId="{174FD8AA-825B-4179-8F92-DDDEB60961CD}" destId="{C02750DE-E35E-4036-9C09-4582BB0372A4}" srcOrd="5" destOrd="0" presId="urn:microsoft.com/office/officeart/2005/8/layout/vList5"/>
    <dgm:cxn modelId="{C013CC05-6392-42FE-8DA1-53B6ACB1BAF9}" type="presParOf" srcId="{174FD8AA-825B-4179-8F92-DDDEB60961CD}" destId="{D1CE9A7D-F5A5-4CFF-95F6-C424FF9C9420}" srcOrd="6" destOrd="0" presId="urn:microsoft.com/office/officeart/2005/8/layout/vList5"/>
    <dgm:cxn modelId="{CBB336FA-3F9A-4858-A3D9-7A9B2EF9BABD}" type="presParOf" srcId="{D1CE9A7D-F5A5-4CFF-95F6-C424FF9C9420}" destId="{C3EF0DA3-FBE3-4E76-AF03-4A1AEE822FB0}"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E2DAD7F-0DA6-4827-8A0A-DD4D7FECB82C}" type="doc">
      <dgm:prSet loTypeId="urn:microsoft.com/office/officeart/2005/8/layout/radial5" loCatId="relationship" qsTypeId="urn:microsoft.com/office/officeart/2005/8/quickstyle/simple3" qsCatId="simple" csTypeId="urn:microsoft.com/office/officeart/2005/8/colors/accent1_2" csCatId="accent1" phldr="1"/>
      <dgm:spPr/>
      <dgm:t>
        <a:bodyPr/>
        <a:lstStyle/>
        <a:p>
          <a:endParaRPr lang="ru-RU"/>
        </a:p>
      </dgm:t>
    </dgm:pt>
    <dgm:pt modelId="{588F3050-B0F8-4701-9834-5AFF0E38724B}">
      <dgm:prSet phldrT="[Текст]" custT="1"/>
      <dgm:spPr/>
      <dgm:t>
        <a:bodyPr/>
        <a:lstStyle/>
        <a:p>
          <a:r>
            <a:rPr lang="ru-RU" sz="1800" dirty="0">
              <a:solidFill>
                <a:schemeClr val="tx1">
                  <a:lumMod val="75000"/>
                  <a:lumOff val="25000"/>
                </a:schemeClr>
              </a:solidFill>
            </a:rPr>
            <a:t>СКЛОННОСТИ</a:t>
          </a:r>
        </a:p>
      </dgm:t>
    </dgm:pt>
    <dgm:pt modelId="{EA62C32C-46E7-4431-AB0A-0CF990A43C63}" type="parTrans" cxnId="{339B0EFF-5A98-495C-B5B7-D1CC3824807E}">
      <dgm:prSet/>
      <dgm:spPr/>
      <dgm:t>
        <a:bodyPr/>
        <a:lstStyle/>
        <a:p>
          <a:endParaRPr lang="ru-RU"/>
        </a:p>
      </dgm:t>
    </dgm:pt>
    <dgm:pt modelId="{C13A727A-2C0C-42E8-A54D-4B8423327451}" type="sibTrans" cxnId="{339B0EFF-5A98-495C-B5B7-D1CC3824807E}">
      <dgm:prSet/>
      <dgm:spPr/>
      <dgm:t>
        <a:bodyPr/>
        <a:lstStyle/>
        <a:p>
          <a:endParaRPr lang="ru-RU"/>
        </a:p>
      </dgm:t>
    </dgm:pt>
    <dgm:pt modelId="{B24FC5D7-8F84-4101-9ED8-054A5193E305}">
      <dgm:prSet phldrT="[Текст]" custT="1"/>
      <dgm:spPr/>
      <dgm:t>
        <a:bodyPr/>
        <a:lstStyle/>
        <a:p>
          <a:r>
            <a:rPr lang="ru-RU" sz="2000" dirty="0">
              <a:solidFill>
                <a:schemeClr val="tx1">
                  <a:lumMod val="75000"/>
                  <a:lumOff val="25000"/>
                </a:schemeClr>
              </a:solidFill>
            </a:rPr>
            <a:t>Художественные образы</a:t>
          </a:r>
        </a:p>
      </dgm:t>
    </dgm:pt>
    <dgm:pt modelId="{760D1F8B-321D-4F5E-8E40-99C23BD59BF0}" type="parTrans" cxnId="{B9586334-20C8-4249-9AC5-D4D18F506C1E}">
      <dgm:prSet/>
      <dgm:spPr/>
      <dgm:t>
        <a:bodyPr/>
        <a:lstStyle/>
        <a:p>
          <a:endParaRPr lang="ru-RU"/>
        </a:p>
      </dgm:t>
    </dgm:pt>
    <dgm:pt modelId="{6513C2FA-0649-4849-A8E6-2ED95E6E677A}" type="sibTrans" cxnId="{B9586334-20C8-4249-9AC5-D4D18F506C1E}">
      <dgm:prSet/>
      <dgm:spPr/>
      <dgm:t>
        <a:bodyPr/>
        <a:lstStyle/>
        <a:p>
          <a:endParaRPr lang="ru-RU"/>
        </a:p>
      </dgm:t>
    </dgm:pt>
    <dgm:pt modelId="{22026D77-3478-454B-BAA9-40F6BCCDFED9}">
      <dgm:prSet phldrT="[Текст]" custT="1"/>
      <dgm:spPr/>
      <dgm:t>
        <a:bodyPr/>
        <a:lstStyle/>
        <a:p>
          <a:r>
            <a:rPr lang="ru-RU" sz="2000" dirty="0">
              <a:solidFill>
                <a:schemeClr val="tx1">
                  <a:lumMod val="75000"/>
                  <a:lumOff val="25000"/>
                </a:schemeClr>
              </a:solidFill>
            </a:rPr>
            <a:t>природа</a:t>
          </a:r>
        </a:p>
      </dgm:t>
    </dgm:pt>
    <dgm:pt modelId="{6ADCA951-B512-4556-8A3A-5272211B3AF6}" type="parTrans" cxnId="{B686C0D5-9AE6-4199-A00D-31BE0665EBE1}">
      <dgm:prSet/>
      <dgm:spPr/>
      <dgm:t>
        <a:bodyPr/>
        <a:lstStyle/>
        <a:p>
          <a:endParaRPr lang="ru-RU"/>
        </a:p>
      </dgm:t>
    </dgm:pt>
    <dgm:pt modelId="{14DAF262-D2D5-4B41-A1CD-145D6DD654AF}" type="sibTrans" cxnId="{B686C0D5-9AE6-4199-A00D-31BE0665EBE1}">
      <dgm:prSet/>
      <dgm:spPr/>
      <dgm:t>
        <a:bodyPr/>
        <a:lstStyle/>
        <a:p>
          <a:endParaRPr lang="ru-RU"/>
        </a:p>
      </dgm:t>
    </dgm:pt>
    <dgm:pt modelId="{10844AAD-675B-4DC6-B4C2-BA9937EF48A5}">
      <dgm:prSet phldrT="[Текст]" custT="1"/>
      <dgm:spPr/>
      <dgm:t>
        <a:bodyPr/>
        <a:lstStyle/>
        <a:p>
          <a:r>
            <a:rPr lang="ru-RU" sz="2000" dirty="0">
              <a:solidFill>
                <a:schemeClr val="tx1">
                  <a:lumMod val="75000"/>
                  <a:lumOff val="25000"/>
                </a:schemeClr>
              </a:solidFill>
            </a:rPr>
            <a:t>человек</a:t>
          </a:r>
        </a:p>
      </dgm:t>
    </dgm:pt>
    <dgm:pt modelId="{B76C36D2-5C83-41F6-B84A-CA297ACCBDE0}" type="parTrans" cxnId="{04AD720A-6485-4C63-988D-8E1678A8F1DB}">
      <dgm:prSet/>
      <dgm:spPr/>
      <dgm:t>
        <a:bodyPr/>
        <a:lstStyle/>
        <a:p>
          <a:endParaRPr lang="ru-RU"/>
        </a:p>
      </dgm:t>
    </dgm:pt>
    <dgm:pt modelId="{4C877A10-EE30-4F4D-AB33-AD4703E9BC0B}" type="sibTrans" cxnId="{04AD720A-6485-4C63-988D-8E1678A8F1DB}">
      <dgm:prSet/>
      <dgm:spPr/>
      <dgm:t>
        <a:bodyPr/>
        <a:lstStyle/>
        <a:p>
          <a:endParaRPr lang="ru-RU"/>
        </a:p>
      </dgm:t>
    </dgm:pt>
    <dgm:pt modelId="{F3D612F5-9B40-4472-BD49-AD8CF13F48C0}">
      <dgm:prSet phldrT="[Текст]" custT="1"/>
      <dgm:spPr/>
      <dgm:t>
        <a:bodyPr/>
        <a:lstStyle/>
        <a:p>
          <a:r>
            <a:rPr lang="ru-RU" sz="2000" dirty="0">
              <a:solidFill>
                <a:schemeClr val="tx1">
                  <a:lumMod val="75000"/>
                  <a:lumOff val="25000"/>
                </a:schemeClr>
              </a:solidFill>
            </a:rPr>
            <a:t>знак</a:t>
          </a:r>
        </a:p>
      </dgm:t>
    </dgm:pt>
    <dgm:pt modelId="{D1B33BE4-EE41-4C20-ADF5-6E181FAAA378}" type="parTrans" cxnId="{1BBAD4DB-499D-4B85-A09D-34C8336C2DCA}">
      <dgm:prSet/>
      <dgm:spPr/>
      <dgm:t>
        <a:bodyPr/>
        <a:lstStyle/>
        <a:p>
          <a:endParaRPr lang="ru-RU"/>
        </a:p>
      </dgm:t>
    </dgm:pt>
    <dgm:pt modelId="{1FEFEA6B-A816-43B4-80E1-3722CA6C2034}" type="sibTrans" cxnId="{1BBAD4DB-499D-4B85-A09D-34C8336C2DCA}">
      <dgm:prSet/>
      <dgm:spPr/>
      <dgm:t>
        <a:bodyPr/>
        <a:lstStyle/>
        <a:p>
          <a:endParaRPr lang="ru-RU"/>
        </a:p>
      </dgm:t>
    </dgm:pt>
    <dgm:pt modelId="{BA75E01B-BDB4-41E0-BF06-47D8CC2ACF1E}">
      <dgm:prSet custT="1"/>
      <dgm:spPr/>
      <dgm:t>
        <a:bodyPr/>
        <a:lstStyle/>
        <a:p>
          <a:r>
            <a:rPr lang="ru-RU" sz="2000" dirty="0">
              <a:solidFill>
                <a:schemeClr val="tx1">
                  <a:lumMod val="75000"/>
                  <a:lumOff val="25000"/>
                </a:schemeClr>
              </a:solidFill>
            </a:rPr>
            <a:t>техника</a:t>
          </a:r>
        </a:p>
      </dgm:t>
    </dgm:pt>
    <dgm:pt modelId="{1965C43A-EF13-40BD-8ADD-677EB8809486}" type="parTrans" cxnId="{AA06EF90-C615-4CCA-A2BA-C33130EEF0BD}">
      <dgm:prSet/>
      <dgm:spPr/>
      <dgm:t>
        <a:bodyPr/>
        <a:lstStyle/>
        <a:p>
          <a:endParaRPr lang="ru-RU"/>
        </a:p>
      </dgm:t>
    </dgm:pt>
    <dgm:pt modelId="{9588B64F-2A69-4459-A71C-0458FB64FA26}" type="sibTrans" cxnId="{AA06EF90-C615-4CCA-A2BA-C33130EEF0BD}">
      <dgm:prSet/>
      <dgm:spPr/>
      <dgm:t>
        <a:bodyPr/>
        <a:lstStyle/>
        <a:p>
          <a:endParaRPr lang="ru-RU"/>
        </a:p>
      </dgm:t>
    </dgm:pt>
    <dgm:pt modelId="{BE7E8DFD-55EF-4EDB-9A23-59E3CA591E21}" type="pres">
      <dgm:prSet presAssocID="{1E2DAD7F-0DA6-4827-8A0A-DD4D7FECB82C}" presName="Name0" presStyleCnt="0">
        <dgm:presLayoutVars>
          <dgm:chMax val="1"/>
          <dgm:dir/>
          <dgm:animLvl val="ctr"/>
          <dgm:resizeHandles val="exact"/>
        </dgm:presLayoutVars>
      </dgm:prSet>
      <dgm:spPr/>
    </dgm:pt>
    <dgm:pt modelId="{B735D006-2CC2-4D3E-9AE2-50856BBA96D5}" type="pres">
      <dgm:prSet presAssocID="{588F3050-B0F8-4701-9834-5AFF0E38724B}" presName="centerShape" presStyleLbl="node0" presStyleIdx="0" presStyleCnt="1" custScaleX="203034" custScaleY="107059"/>
      <dgm:spPr/>
    </dgm:pt>
    <dgm:pt modelId="{722CD6C8-5151-4E5D-B0A5-077E2719F940}" type="pres">
      <dgm:prSet presAssocID="{760D1F8B-321D-4F5E-8E40-99C23BD59BF0}" presName="parTrans" presStyleLbl="sibTrans2D1" presStyleIdx="0" presStyleCnt="5"/>
      <dgm:spPr/>
    </dgm:pt>
    <dgm:pt modelId="{23ED5A2D-18F4-4B0E-BDE4-C2BC2CA4A29E}" type="pres">
      <dgm:prSet presAssocID="{760D1F8B-321D-4F5E-8E40-99C23BD59BF0}" presName="connectorText" presStyleLbl="sibTrans2D1" presStyleIdx="0" presStyleCnt="5"/>
      <dgm:spPr/>
    </dgm:pt>
    <dgm:pt modelId="{60B4CB4B-9A45-4B52-B2DD-7BC424B56AF9}" type="pres">
      <dgm:prSet presAssocID="{B24FC5D7-8F84-4101-9ED8-054A5193E305}" presName="node" presStyleLbl="node1" presStyleIdx="0" presStyleCnt="5" custScaleX="253973" custScaleY="108402">
        <dgm:presLayoutVars>
          <dgm:bulletEnabled val="1"/>
        </dgm:presLayoutVars>
      </dgm:prSet>
      <dgm:spPr/>
    </dgm:pt>
    <dgm:pt modelId="{EC20BF8D-87B1-4C31-8482-7CE02A95E3D1}" type="pres">
      <dgm:prSet presAssocID="{6ADCA951-B512-4556-8A3A-5272211B3AF6}" presName="parTrans" presStyleLbl="sibTrans2D1" presStyleIdx="1" presStyleCnt="5"/>
      <dgm:spPr/>
    </dgm:pt>
    <dgm:pt modelId="{E9FF26BA-C22E-472B-B253-3F8FEF08F570}" type="pres">
      <dgm:prSet presAssocID="{6ADCA951-B512-4556-8A3A-5272211B3AF6}" presName="connectorText" presStyleLbl="sibTrans2D1" presStyleIdx="1" presStyleCnt="5"/>
      <dgm:spPr/>
    </dgm:pt>
    <dgm:pt modelId="{694BF7D3-7CED-4785-89BB-DED5BB863B81}" type="pres">
      <dgm:prSet presAssocID="{22026D77-3478-454B-BAA9-40F6BCCDFED9}" presName="node" presStyleLbl="node1" presStyleIdx="1" presStyleCnt="5" custScaleX="154085" custScaleY="85518" custRadScaleRad="134793" custRadScaleInc="-3853">
        <dgm:presLayoutVars>
          <dgm:bulletEnabled val="1"/>
        </dgm:presLayoutVars>
      </dgm:prSet>
      <dgm:spPr/>
    </dgm:pt>
    <dgm:pt modelId="{E2BF298C-AD44-4811-A78E-4E76D4428150}" type="pres">
      <dgm:prSet presAssocID="{1965C43A-EF13-40BD-8ADD-677EB8809486}" presName="parTrans" presStyleLbl="sibTrans2D1" presStyleIdx="2" presStyleCnt="5"/>
      <dgm:spPr/>
    </dgm:pt>
    <dgm:pt modelId="{616CE529-7E24-42DC-A901-F8A788F4D600}" type="pres">
      <dgm:prSet presAssocID="{1965C43A-EF13-40BD-8ADD-677EB8809486}" presName="connectorText" presStyleLbl="sibTrans2D1" presStyleIdx="2" presStyleCnt="5"/>
      <dgm:spPr/>
    </dgm:pt>
    <dgm:pt modelId="{D128C4BA-6D33-4E14-BEDE-2CF7FEEDAF55}" type="pres">
      <dgm:prSet presAssocID="{BA75E01B-BDB4-41E0-BF06-47D8CC2ACF1E}" presName="node" presStyleLbl="node1" presStyleIdx="2" presStyleCnt="5" custScaleX="197324" custScaleY="53125" custRadScaleRad="118486" custRadScaleInc="-50642">
        <dgm:presLayoutVars>
          <dgm:bulletEnabled val="1"/>
        </dgm:presLayoutVars>
      </dgm:prSet>
      <dgm:spPr/>
    </dgm:pt>
    <dgm:pt modelId="{22E882A5-0BF8-4B64-808B-F39039ACE0AE}" type="pres">
      <dgm:prSet presAssocID="{B76C36D2-5C83-41F6-B84A-CA297ACCBDE0}" presName="parTrans" presStyleLbl="sibTrans2D1" presStyleIdx="3" presStyleCnt="5"/>
      <dgm:spPr/>
    </dgm:pt>
    <dgm:pt modelId="{6C8A8786-713E-46C9-A5D6-2EF47BE5E4A9}" type="pres">
      <dgm:prSet presAssocID="{B76C36D2-5C83-41F6-B84A-CA297ACCBDE0}" presName="connectorText" presStyleLbl="sibTrans2D1" presStyleIdx="3" presStyleCnt="5"/>
      <dgm:spPr/>
    </dgm:pt>
    <dgm:pt modelId="{F32F0007-9439-498D-BC37-E7EF779798FF}" type="pres">
      <dgm:prSet presAssocID="{10844AAD-675B-4DC6-B4C2-BA9937EF48A5}" presName="node" presStyleLbl="node1" presStyleIdx="3" presStyleCnt="5" custScaleX="153877" custScaleY="95426" custRadScaleRad="121836" custRadScaleInc="53753">
        <dgm:presLayoutVars>
          <dgm:bulletEnabled val="1"/>
        </dgm:presLayoutVars>
      </dgm:prSet>
      <dgm:spPr/>
    </dgm:pt>
    <dgm:pt modelId="{48244642-737A-4237-A0FC-61BE3FF8C949}" type="pres">
      <dgm:prSet presAssocID="{D1B33BE4-EE41-4C20-ADF5-6E181FAAA378}" presName="parTrans" presStyleLbl="sibTrans2D1" presStyleIdx="4" presStyleCnt="5"/>
      <dgm:spPr/>
    </dgm:pt>
    <dgm:pt modelId="{4EEA7E8F-7238-42AF-8F47-24D6E75F1409}" type="pres">
      <dgm:prSet presAssocID="{D1B33BE4-EE41-4C20-ADF5-6E181FAAA378}" presName="connectorText" presStyleLbl="sibTrans2D1" presStyleIdx="4" presStyleCnt="5"/>
      <dgm:spPr/>
    </dgm:pt>
    <dgm:pt modelId="{065683C8-B109-4946-9C0C-84D353DEDA71}" type="pres">
      <dgm:prSet presAssocID="{F3D612F5-9B40-4472-BD49-AD8CF13F48C0}" presName="node" presStyleLbl="node1" presStyleIdx="4" presStyleCnt="5" custScaleX="157487" custScaleY="100032" custRadScaleRad="158489" custRadScaleInc="-3235">
        <dgm:presLayoutVars>
          <dgm:bulletEnabled val="1"/>
        </dgm:presLayoutVars>
      </dgm:prSet>
      <dgm:spPr/>
    </dgm:pt>
  </dgm:ptLst>
  <dgm:cxnLst>
    <dgm:cxn modelId="{04AD720A-6485-4C63-988D-8E1678A8F1DB}" srcId="{588F3050-B0F8-4701-9834-5AFF0E38724B}" destId="{10844AAD-675B-4DC6-B4C2-BA9937EF48A5}" srcOrd="3" destOrd="0" parTransId="{B76C36D2-5C83-41F6-B84A-CA297ACCBDE0}" sibTransId="{4C877A10-EE30-4F4D-AB33-AD4703E9BC0B}"/>
    <dgm:cxn modelId="{9AE6771E-0EFD-4A2A-96FB-79FE0CE11743}" type="presOf" srcId="{22026D77-3478-454B-BAA9-40F6BCCDFED9}" destId="{694BF7D3-7CED-4785-89BB-DED5BB863B81}" srcOrd="0" destOrd="0" presId="urn:microsoft.com/office/officeart/2005/8/layout/radial5"/>
    <dgm:cxn modelId="{8C176229-4A61-4331-8B5F-AC56D4FD968C}" type="presOf" srcId="{760D1F8B-321D-4F5E-8E40-99C23BD59BF0}" destId="{722CD6C8-5151-4E5D-B0A5-077E2719F940}" srcOrd="0" destOrd="0" presId="urn:microsoft.com/office/officeart/2005/8/layout/radial5"/>
    <dgm:cxn modelId="{5BD4752B-7489-4B26-BC93-0FF11EB78572}" type="presOf" srcId="{D1B33BE4-EE41-4C20-ADF5-6E181FAAA378}" destId="{4EEA7E8F-7238-42AF-8F47-24D6E75F1409}" srcOrd="1" destOrd="0" presId="urn:microsoft.com/office/officeart/2005/8/layout/radial5"/>
    <dgm:cxn modelId="{D4D41E31-D672-427D-AAB2-491C53633091}" type="presOf" srcId="{6ADCA951-B512-4556-8A3A-5272211B3AF6}" destId="{E9FF26BA-C22E-472B-B253-3F8FEF08F570}" srcOrd="1" destOrd="0" presId="urn:microsoft.com/office/officeart/2005/8/layout/radial5"/>
    <dgm:cxn modelId="{B9586334-20C8-4249-9AC5-D4D18F506C1E}" srcId="{588F3050-B0F8-4701-9834-5AFF0E38724B}" destId="{B24FC5D7-8F84-4101-9ED8-054A5193E305}" srcOrd="0" destOrd="0" parTransId="{760D1F8B-321D-4F5E-8E40-99C23BD59BF0}" sibTransId="{6513C2FA-0649-4849-A8E6-2ED95E6E677A}"/>
    <dgm:cxn modelId="{FDF8BE3D-1ACB-4F5D-B0F7-D29C5236078E}" type="presOf" srcId="{BA75E01B-BDB4-41E0-BF06-47D8CC2ACF1E}" destId="{D128C4BA-6D33-4E14-BEDE-2CF7FEEDAF55}" srcOrd="0" destOrd="0" presId="urn:microsoft.com/office/officeart/2005/8/layout/radial5"/>
    <dgm:cxn modelId="{0106A666-EFBA-489A-9C11-08A335A238F3}" type="presOf" srcId="{6ADCA951-B512-4556-8A3A-5272211B3AF6}" destId="{EC20BF8D-87B1-4C31-8482-7CE02A95E3D1}" srcOrd="0" destOrd="0" presId="urn:microsoft.com/office/officeart/2005/8/layout/radial5"/>
    <dgm:cxn modelId="{C8CC2367-BF8E-4C37-8D06-8D5F765017D3}" type="presOf" srcId="{B76C36D2-5C83-41F6-B84A-CA297ACCBDE0}" destId="{6C8A8786-713E-46C9-A5D6-2EF47BE5E4A9}" srcOrd="1" destOrd="0" presId="urn:microsoft.com/office/officeart/2005/8/layout/radial5"/>
    <dgm:cxn modelId="{DDEA5487-75C4-4D74-9C06-F92690446F06}" type="presOf" srcId="{1965C43A-EF13-40BD-8ADD-677EB8809486}" destId="{E2BF298C-AD44-4811-A78E-4E76D4428150}" srcOrd="0" destOrd="0" presId="urn:microsoft.com/office/officeart/2005/8/layout/radial5"/>
    <dgm:cxn modelId="{AA06EF90-C615-4CCA-A2BA-C33130EEF0BD}" srcId="{588F3050-B0F8-4701-9834-5AFF0E38724B}" destId="{BA75E01B-BDB4-41E0-BF06-47D8CC2ACF1E}" srcOrd="2" destOrd="0" parTransId="{1965C43A-EF13-40BD-8ADD-677EB8809486}" sibTransId="{9588B64F-2A69-4459-A71C-0458FB64FA26}"/>
    <dgm:cxn modelId="{6FA9199F-06EA-44D7-A6E6-E3A30C535479}" type="presOf" srcId="{588F3050-B0F8-4701-9834-5AFF0E38724B}" destId="{B735D006-2CC2-4D3E-9AE2-50856BBA96D5}" srcOrd="0" destOrd="0" presId="urn:microsoft.com/office/officeart/2005/8/layout/radial5"/>
    <dgm:cxn modelId="{7E2DC59F-24DF-4DF7-8FF1-F741DDC2493D}" type="presOf" srcId="{760D1F8B-321D-4F5E-8E40-99C23BD59BF0}" destId="{23ED5A2D-18F4-4B0E-BDE4-C2BC2CA4A29E}" srcOrd="1" destOrd="0" presId="urn:microsoft.com/office/officeart/2005/8/layout/radial5"/>
    <dgm:cxn modelId="{986773C1-3A65-484E-BFFF-AF57251478DA}" type="presOf" srcId="{D1B33BE4-EE41-4C20-ADF5-6E181FAAA378}" destId="{48244642-737A-4237-A0FC-61BE3FF8C949}" srcOrd="0" destOrd="0" presId="urn:microsoft.com/office/officeart/2005/8/layout/radial5"/>
    <dgm:cxn modelId="{75F5CCC4-5EAC-4B70-8786-D36568C9F488}" type="presOf" srcId="{F3D612F5-9B40-4472-BD49-AD8CF13F48C0}" destId="{065683C8-B109-4946-9C0C-84D353DEDA71}" srcOrd="0" destOrd="0" presId="urn:microsoft.com/office/officeart/2005/8/layout/radial5"/>
    <dgm:cxn modelId="{630BB6CE-E05A-44AE-9067-E837AFE7F002}" type="presOf" srcId="{1965C43A-EF13-40BD-8ADD-677EB8809486}" destId="{616CE529-7E24-42DC-A901-F8A788F4D600}" srcOrd="1" destOrd="0" presId="urn:microsoft.com/office/officeart/2005/8/layout/radial5"/>
    <dgm:cxn modelId="{B686C0D5-9AE6-4199-A00D-31BE0665EBE1}" srcId="{588F3050-B0F8-4701-9834-5AFF0E38724B}" destId="{22026D77-3478-454B-BAA9-40F6BCCDFED9}" srcOrd="1" destOrd="0" parTransId="{6ADCA951-B512-4556-8A3A-5272211B3AF6}" sibTransId="{14DAF262-D2D5-4B41-A1CD-145D6DD654AF}"/>
    <dgm:cxn modelId="{1BBAD4DB-499D-4B85-A09D-34C8336C2DCA}" srcId="{588F3050-B0F8-4701-9834-5AFF0E38724B}" destId="{F3D612F5-9B40-4472-BD49-AD8CF13F48C0}" srcOrd="4" destOrd="0" parTransId="{D1B33BE4-EE41-4C20-ADF5-6E181FAAA378}" sibTransId="{1FEFEA6B-A816-43B4-80E1-3722CA6C2034}"/>
    <dgm:cxn modelId="{567600DC-E41E-437E-9E50-61D6723BD904}" type="presOf" srcId="{B76C36D2-5C83-41F6-B84A-CA297ACCBDE0}" destId="{22E882A5-0BF8-4B64-808B-F39039ACE0AE}" srcOrd="0" destOrd="0" presId="urn:microsoft.com/office/officeart/2005/8/layout/radial5"/>
    <dgm:cxn modelId="{25E834E5-3326-4544-BEF2-A9FE0B53760B}" type="presOf" srcId="{B24FC5D7-8F84-4101-9ED8-054A5193E305}" destId="{60B4CB4B-9A45-4B52-B2DD-7BC424B56AF9}" srcOrd="0" destOrd="0" presId="urn:microsoft.com/office/officeart/2005/8/layout/radial5"/>
    <dgm:cxn modelId="{DB1D29EE-29AD-4E6E-88E5-2CC80AB39640}" type="presOf" srcId="{10844AAD-675B-4DC6-B4C2-BA9937EF48A5}" destId="{F32F0007-9439-498D-BC37-E7EF779798FF}" srcOrd="0" destOrd="0" presId="urn:microsoft.com/office/officeart/2005/8/layout/radial5"/>
    <dgm:cxn modelId="{3B044AEE-7E47-48F3-BCC9-B157F8436B38}" type="presOf" srcId="{1E2DAD7F-0DA6-4827-8A0A-DD4D7FECB82C}" destId="{BE7E8DFD-55EF-4EDB-9A23-59E3CA591E21}" srcOrd="0" destOrd="0" presId="urn:microsoft.com/office/officeart/2005/8/layout/radial5"/>
    <dgm:cxn modelId="{339B0EFF-5A98-495C-B5B7-D1CC3824807E}" srcId="{1E2DAD7F-0DA6-4827-8A0A-DD4D7FECB82C}" destId="{588F3050-B0F8-4701-9834-5AFF0E38724B}" srcOrd="0" destOrd="0" parTransId="{EA62C32C-46E7-4431-AB0A-0CF990A43C63}" sibTransId="{C13A727A-2C0C-42E8-A54D-4B8423327451}"/>
    <dgm:cxn modelId="{9F926F4F-1B2F-42A8-A9DF-67FD3480ABAA}" type="presParOf" srcId="{BE7E8DFD-55EF-4EDB-9A23-59E3CA591E21}" destId="{B735D006-2CC2-4D3E-9AE2-50856BBA96D5}" srcOrd="0" destOrd="0" presId="urn:microsoft.com/office/officeart/2005/8/layout/radial5"/>
    <dgm:cxn modelId="{252149E1-7185-441F-9CFA-82C55AD9C7BC}" type="presParOf" srcId="{BE7E8DFD-55EF-4EDB-9A23-59E3CA591E21}" destId="{722CD6C8-5151-4E5D-B0A5-077E2719F940}" srcOrd="1" destOrd="0" presId="urn:microsoft.com/office/officeart/2005/8/layout/radial5"/>
    <dgm:cxn modelId="{F3BCA96B-FC40-47EE-ABD1-418335A892B3}" type="presParOf" srcId="{722CD6C8-5151-4E5D-B0A5-077E2719F940}" destId="{23ED5A2D-18F4-4B0E-BDE4-C2BC2CA4A29E}" srcOrd="0" destOrd="0" presId="urn:microsoft.com/office/officeart/2005/8/layout/radial5"/>
    <dgm:cxn modelId="{43009AC6-A007-4C49-B0D5-D88FB405BB77}" type="presParOf" srcId="{BE7E8DFD-55EF-4EDB-9A23-59E3CA591E21}" destId="{60B4CB4B-9A45-4B52-B2DD-7BC424B56AF9}" srcOrd="2" destOrd="0" presId="urn:microsoft.com/office/officeart/2005/8/layout/radial5"/>
    <dgm:cxn modelId="{B63B31A5-80D3-4D5F-8E72-49AACB354681}" type="presParOf" srcId="{BE7E8DFD-55EF-4EDB-9A23-59E3CA591E21}" destId="{EC20BF8D-87B1-4C31-8482-7CE02A95E3D1}" srcOrd="3" destOrd="0" presId="urn:microsoft.com/office/officeart/2005/8/layout/radial5"/>
    <dgm:cxn modelId="{516A5007-C3CF-4A86-9B85-4F3A710007DA}" type="presParOf" srcId="{EC20BF8D-87B1-4C31-8482-7CE02A95E3D1}" destId="{E9FF26BA-C22E-472B-B253-3F8FEF08F570}" srcOrd="0" destOrd="0" presId="urn:microsoft.com/office/officeart/2005/8/layout/radial5"/>
    <dgm:cxn modelId="{BF30E518-2F55-49C4-8353-31D772814630}" type="presParOf" srcId="{BE7E8DFD-55EF-4EDB-9A23-59E3CA591E21}" destId="{694BF7D3-7CED-4785-89BB-DED5BB863B81}" srcOrd="4" destOrd="0" presId="urn:microsoft.com/office/officeart/2005/8/layout/radial5"/>
    <dgm:cxn modelId="{0F5BCD79-15E8-4210-A32C-7500928E6F73}" type="presParOf" srcId="{BE7E8DFD-55EF-4EDB-9A23-59E3CA591E21}" destId="{E2BF298C-AD44-4811-A78E-4E76D4428150}" srcOrd="5" destOrd="0" presId="urn:microsoft.com/office/officeart/2005/8/layout/radial5"/>
    <dgm:cxn modelId="{8EB4AABB-269B-4060-B355-D33EA2041FC1}" type="presParOf" srcId="{E2BF298C-AD44-4811-A78E-4E76D4428150}" destId="{616CE529-7E24-42DC-A901-F8A788F4D600}" srcOrd="0" destOrd="0" presId="urn:microsoft.com/office/officeart/2005/8/layout/radial5"/>
    <dgm:cxn modelId="{3BEDD9C9-5968-44B4-85E1-5193F1A51D87}" type="presParOf" srcId="{BE7E8DFD-55EF-4EDB-9A23-59E3CA591E21}" destId="{D128C4BA-6D33-4E14-BEDE-2CF7FEEDAF55}" srcOrd="6" destOrd="0" presId="urn:microsoft.com/office/officeart/2005/8/layout/radial5"/>
    <dgm:cxn modelId="{41BBFF87-73DD-4CA6-A223-39E620B6EB82}" type="presParOf" srcId="{BE7E8DFD-55EF-4EDB-9A23-59E3CA591E21}" destId="{22E882A5-0BF8-4B64-808B-F39039ACE0AE}" srcOrd="7" destOrd="0" presId="urn:microsoft.com/office/officeart/2005/8/layout/radial5"/>
    <dgm:cxn modelId="{6B64CC87-3FED-4CDC-8980-47E791A4D1C9}" type="presParOf" srcId="{22E882A5-0BF8-4B64-808B-F39039ACE0AE}" destId="{6C8A8786-713E-46C9-A5D6-2EF47BE5E4A9}" srcOrd="0" destOrd="0" presId="urn:microsoft.com/office/officeart/2005/8/layout/radial5"/>
    <dgm:cxn modelId="{025E9462-8492-497E-ABBB-7665B9A65029}" type="presParOf" srcId="{BE7E8DFD-55EF-4EDB-9A23-59E3CA591E21}" destId="{F32F0007-9439-498D-BC37-E7EF779798FF}" srcOrd="8" destOrd="0" presId="urn:microsoft.com/office/officeart/2005/8/layout/radial5"/>
    <dgm:cxn modelId="{E8AD91C3-1DD2-4CC1-BF43-D455718DE197}" type="presParOf" srcId="{BE7E8DFD-55EF-4EDB-9A23-59E3CA591E21}" destId="{48244642-737A-4237-A0FC-61BE3FF8C949}" srcOrd="9" destOrd="0" presId="urn:microsoft.com/office/officeart/2005/8/layout/radial5"/>
    <dgm:cxn modelId="{0F5D1F69-0BAE-4443-9C55-C0853E2D1F24}" type="presParOf" srcId="{48244642-737A-4237-A0FC-61BE3FF8C949}" destId="{4EEA7E8F-7238-42AF-8F47-24D6E75F1409}" srcOrd="0" destOrd="0" presId="urn:microsoft.com/office/officeart/2005/8/layout/radial5"/>
    <dgm:cxn modelId="{01EBEB1A-B309-43A7-B972-202869D3EDA5}" type="presParOf" srcId="{BE7E8DFD-55EF-4EDB-9A23-59E3CA591E21}" destId="{065683C8-B109-4946-9C0C-84D353DEDA71}" srcOrd="10"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E94DB3-FE82-4222-9A26-5299F6466118}">
      <dsp:nvSpPr>
        <dsp:cNvPr id="0" name=""/>
        <dsp:cNvSpPr/>
      </dsp:nvSpPr>
      <dsp:spPr>
        <a:xfrm>
          <a:off x="2793" y="667407"/>
          <a:ext cx="1983060" cy="198306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ru-RU" sz="1800" kern="1200" dirty="0"/>
            <a:t>Свойства нервных процессов возбуждения</a:t>
          </a:r>
        </a:p>
      </dsp:txBody>
      <dsp:txXfrm>
        <a:off x="293205" y="957819"/>
        <a:ext cx="1402236" cy="1402236"/>
      </dsp:txXfrm>
    </dsp:sp>
    <dsp:sp modelId="{4C163E83-6918-49A4-9578-15DCE486DCB4}">
      <dsp:nvSpPr>
        <dsp:cNvPr id="0" name=""/>
        <dsp:cNvSpPr/>
      </dsp:nvSpPr>
      <dsp:spPr>
        <a:xfrm>
          <a:off x="2146878" y="1083849"/>
          <a:ext cx="1150175" cy="1150175"/>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ru-RU" sz="2000" kern="1200"/>
        </a:p>
      </dsp:txBody>
      <dsp:txXfrm>
        <a:off x="2299334" y="1523676"/>
        <a:ext cx="845263" cy="270521"/>
      </dsp:txXfrm>
    </dsp:sp>
    <dsp:sp modelId="{13086712-B465-4122-9D66-17C753595192}">
      <dsp:nvSpPr>
        <dsp:cNvPr id="0" name=""/>
        <dsp:cNvSpPr/>
      </dsp:nvSpPr>
      <dsp:spPr>
        <a:xfrm>
          <a:off x="3458078" y="667407"/>
          <a:ext cx="1983060" cy="198306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ru-RU" sz="1800" kern="1200" dirty="0"/>
            <a:t>Свойства нервных процессов торможения</a:t>
          </a:r>
        </a:p>
      </dsp:txBody>
      <dsp:txXfrm>
        <a:off x="3748490" y="957819"/>
        <a:ext cx="1402236" cy="1402236"/>
      </dsp:txXfrm>
    </dsp:sp>
    <dsp:sp modelId="{11D6292A-D743-44AD-973D-D612FF84CA27}">
      <dsp:nvSpPr>
        <dsp:cNvPr id="0" name=""/>
        <dsp:cNvSpPr/>
      </dsp:nvSpPr>
      <dsp:spPr>
        <a:xfrm>
          <a:off x="5602162" y="1083849"/>
          <a:ext cx="1150175" cy="1150175"/>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311400">
            <a:lnSpc>
              <a:spcPct val="90000"/>
            </a:lnSpc>
            <a:spcBef>
              <a:spcPct val="0"/>
            </a:spcBef>
            <a:spcAft>
              <a:spcPct val="35000"/>
            </a:spcAft>
            <a:buNone/>
          </a:pPr>
          <a:endParaRPr lang="ru-RU" sz="5200" kern="1200"/>
        </a:p>
      </dsp:txBody>
      <dsp:txXfrm>
        <a:off x="5754618" y="1320785"/>
        <a:ext cx="845263" cy="676303"/>
      </dsp:txXfrm>
    </dsp:sp>
    <dsp:sp modelId="{F3948917-D155-477F-8764-31C4CDDF3B60}">
      <dsp:nvSpPr>
        <dsp:cNvPr id="0" name=""/>
        <dsp:cNvSpPr/>
      </dsp:nvSpPr>
      <dsp:spPr>
        <a:xfrm>
          <a:off x="6913362" y="325031"/>
          <a:ext cx="2685043" cy="2667811"/>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ru-RU" sz="1800" kern="1200" dirty="0"/>
            <a:t>Индивидуальные особенности человека</a:t>
          </a:r>
        </a:p>
      </dsp:txBody>
      <dsp:txXfrm>
        <a:off x="7306577" y="715723"/>
        <a:ext cx="1898613" cy="18864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AAF427-E35B-41C7-ABB7-353344FC2EB3}">
      <dsp:nvSpPr>
        <dsp:cNvPr id="0" name=""/>
        <dsp:cNvSpPr/>
      </dsp:nvSpPr>
      <dsp:spPr>
        <a:xfrm>
          <a:off x="5941445" y="3536009"/>
          <a:ext cx="2585309" cy="167469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ru-RU" sz="1400" b="1" kern="1200" dirty="0"/>
            <a:t>Пессимист</a:t>
          </a:r>
        </a:p>
        <a:p>
          <a:pPr marL="114300" lvl="1" indent="-114300" algn="l" defTabSz="622300">
            <a:lnSpc>
              <a:spcPct val="90000"/>
            </a:lnSpc>
            <a:spcBef>
              <a:spcPct val="0"/>
            </a:spcBef>
            <a:spcAft>
              <a:spcPct val="15000"/>
            </a:spcAft>
            <a:buChar char="•"/>
          </a:pPr>
          <a:r>
            <a:rPr lang="ru-RU" sz="1400" b="1" kern="1200" dirty="0"/>
            <a:t>Замкнутый</a:t>
          </a:r>
        </a:p>
        <a:p>
          <a:pPr marL="114300" lvl="1" indent="-114300" algn="l" defTabSz="622300">
            <a:lnSpc>
              <a:spcPct val="90000"/>
            </a:lnSpc>
            <a:spcBef>
              <a:spcPct val="0"/>
            </a:spcBef>
            <a:spcAft>
              <a:spcPct val="15000"/>
            </a:spcAft>
            <a:buChar char="•"/>
          </a:pPr>
          <a:r>
            <a:rPr lang="ru-RU" sz="1400" b="1" kern="1200" dirty="0"/>
            <a:t>Трудолюбивый</a:t>
          </a:r>
        </a:p>
        <a:p>
          <a:pPr marL="114300" lvl="1" indent="-114300" algn="l" defTabSz="622300">
            <a:lnSpc>
              <a:spcPct val="90000"/>
            </a:lnSpc>
            <a:spcBef>
              <a:spcPct val="0"/>
            </a:spcBef>
            <a:spcAft>
              <a:spcPct val="15000"/>
            </a:spcAft>
            <a:buChar char="•"/>
          </a:pPr>
          <a:r>
            <a:rPr lang="ru-RU" sz="1400" b="1" kern="1200" dirty="0" err="1"/>
            <a:t>Перфекционист</a:t>
          </a:r>
          <a:endParaRPr lang="ru-RU" sz="1400" b="1" kern="1200" dirty="0"/>
        </a:p>
      </dsp:txBody>
      <dsp:txXfrm>
        <a:off x="6753826" y="3991471"/>
        <a:ext cx="1736140" cy="1182444"/>
      </dsp:txXfrm>
    </dsp:sp>
    <dsp:sp modelId="{E8BD6F04-45E3-4B28-8635-09DEDA86555B}">
      <dsp:nvSpPr>
        <dsp:cNvPr id="0" name=""/>
        <dsp:cNvSpPr/>
      </dsp:nvSpPr>
      <dsp:spPr>
        <a:xfrm>
          <a:off x="1605032" y="3547029"/>
          <a:ext cx="2887945" cy="167469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ru-RU" sz="1400" b="1" kern="1200" dirty="0"/>
            <a:t>Организованный</a:t>
          </a:r>
        </a:p>
        <a:p>
          <a:pPr marL="114300" lvl="1" indent="-114300" algn="l" defTabSz="622300">
            <a:lnSpc>
              <a:spcPct val="90000"/>
            </a:lnSpc>
            <a:spcBef>
              <a:spcPct val="0"/>
            </a:spcBef>
            <a:spcAft>
              <a:spcPct val="15000"/>
            </a:spcAft>
            <a:buChar char="•"/>
          </a:pPr>
          <a:r>
            <a:rPr lang="ru-RU" sz="1400" b="1" kern="1200" dirty="0"/>
            <a:t>Надежный</a:t>
          </a:r>
        </a:p>
        <a:p>
          <a:pPr marL="114300" lvl="1" indent="-114300" algn="l" defTabSz="622300">
            <a:lnSpc>
              <a:spcPct val="90000"/>
            </a:lnSpc>
            <a:spcBef>
              <a:spcPct val="0"/>
            </a:spcBef>
            <a:spcAft>
              <a:spcPct val="15000"/>
            </a:spcAft>
            <a:buChar char="•"/>
          </a:pPr>
          <a:r>
            <a:rPr lang="ru-RU" sz="1400" b="1" kern="1200" dirty="0"/>
            <a:t>Закрытый</a:t>
          </a:r>
        </a:p>
        <a:p>
          <a:pPr marL="114300" lvl="1" indent="-114300" algn="l" defTabSz="622300">
            <a:lnSpc>
              <a:spcPct val="90000"/>
            </a:lnSpc>
            <a:spcBef>
              <a:spcPct val="0"/>
            </a:spcBef>
            <a:spcAft>
              <a:spcPct val="15000"/>
            </a:spcAft>
            <a:buChar char="•"/>
          </a:pPr>
          <a:r>
            <a:rPr lang="ru-RU" sz="1400" b="1" kern="1200" dirty="0"/>
            <a:t>Пассивный</a:t>
          </a:r>
        </a:p>
        <a:p>
          <a:pPr marL="114300" lvl="1" indent="-114300" algn="l" defTabSz="577850">
            <a:lnSpc>
              <a:spcPct val="90000"/>
            </a:lnSpc>
            <a:spcBef>
              <a:spcPct val="0"/>
            </a:spcBef>
            <a:spcAft>
              <a:spcPct val="15000"/>
            </a:spcAft>
            <a:buChar char="•"/>
          </a:pPr>
          <a:endParaRPr lang="ru-RU" sz="1300" kern="1200" dirty="0"/>
        </a:p>
      </dsp:txBody>
      <dsp:txXfrm>
        <a:off x="1641820" y="4002490"/>
        <a:ext cx="1947985" cy="1182444"/>
      </dsp:txXfrm>
    </dsp:sp>
    <dsp:sp modelId="{C00B8845-AEFA-49F8-89D7-8EBA128BE387}">
      <dsp:nvSpPr>
        <dsp:cNvPr id="0" name=""/>
        <dsp:cNvSpPr/>
      </dsp:nvSpPr>
      <dsp:spPr>
        <a:xfrm>
          <a:off x="5667596" y="100408"/>
          <a:ext cx="3001621" cy="167469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ru-RU" sz="1400" b="1" kern="1200" dirty="0"/>
            <a:t>Уверенный </a:t>
          </a:r>
        </a:p>
        <a:p>
          <a:pPr marL="114300" lvl="1" indent="-114300" algn="l" defTabSz="622300">
            <a:lnSpc>
              <a:spcPct val="90000"/>
            </a:lnSpc>
            <a:spcBef>
              <a:spcPct val="0"/>
            </a:spcBef>
            <a:spcAft>
              <a:spcPct val="15000"/>
            </a:spcAft>
            <a:buChar char="•"/>
          </a:pPr>
          <a:r>
            <a:rPr lang="ru-RU" sz="1400" b="1" kern="1200" dirty="0"/>
            <a:t>Волевой</a:t>
          </a:r>
        </a:p>
        <a:p>
          <a:pPr marL="114300" lvl="1" indent="-114300" algn="l" defTabSz="622300">
            <a:lnSpc>
              <a:spcPct val="90000"/>
            </a:lnSpc>
            <a:spcBef>
              <a:spcPct val="0"/>
            </a:spcBef>
            <a:spcAft>
              <a:spcPct val="15000"/>
            </a:spcAft>
            <a:buChar char="•"/>
          </a:pPr>
          <a:r>
            <a:rPr lang="ru-RU" sz="1400" b="1" kern="1200" dirty="0"/>
            <a:t>Властный</a:t>
          </a:r>
        </a:p>
        <a:p>
          <a:pPr marL="114300" lvl="1" indent="-114300" algn="l" defTabSz="622300">
            <a:lnSpc>
              <a:spcPct val="90000"/>
            </a:lnSpc>
            <a:spcBef>
              <a:spcPct val="0"/>
            </a:spcBef>
            <a:spcAft>
              <a:spcPct val="15000"/>
            </a:spcAft>
            <a:buChar char="•"/>
          </a:pPr>
          <a:r>
            <a:rPr lang="ru-RU" sz="1400" b="1" kern="1200" dirty="0"/>
            <a:t>Самодостаточный</a:t>
          </a:r>
        </a:p>
        <a:p>
          <a:pPr marL="114300" lvl="1" indent="-114300" algn="l" defTabSz="577850">
            <a:lnSpc>
              <a:spcPct val="90000"/>
            </a:lnSpc>
            <a:spcBef>
              <a:spcPct val="0"/>
            </a:spcBef>
            <a:spcAft>
              <a:spcPct val="15000"/>
            </a:spcAft>
            <a:buChar char="•"/>
          </a:pPr>
          <a:endParaRPr lang="ru-RU" sz="1300" kern="1200" dirty="0"/>
        </a:p>
      </dsp:txBody>
      <dsp:txXfrm>
        <a:off x="6604871" y="137196"/>
        <a:ext cx="2027558" cy="1182444"/>
      </dsp:txXfrm>
    </dsp:sp>
    <dsp:sp modelId="{BBDD7436-6673-46BC-8081-C0AD8ECA8143}">
      <dsp:nvSpPr>
        <dsp:cNvPr id="0" name=""/>
        <dsp:cNvSpPr/>
      </dsp:nvSpPr>
      <dsp:spPr>
        <a:xfrm>
          <a:off x="1459311" y="-58528"/>
          <a:ext cx="3157360" cy="214292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ru-RU" sz="1400" b="1" kern="1200" dirty="0"/>
            <a:t>Общительный</a:t>
          </a:r>
        </a:p>
        <a:p>
          <a:pPr marL="114300" lvl="1" indent="-114300" algn="l" defTabSz="622300">
            <a:lnSpc>
              <a:spcPct val="90000"/>
            </a:lnSpc>
            <a:spcBef>
              <a:spcPct val="0"/>
            </a:spcBef>
            <a:spcAft>
              <a:spcPct val="15000"/>
            </a:spcAft>
            <a:buChar char="•"/>
          </a:pPr>
          <a:r>
            <a:rPr lang="ru-RU" sz="1400" b="1" kern="1200" dirty="0"/>
            <a:t>Дружелюбный</a:t>
          </a:r>
        </a:p>
        <a:p>
          <a:pPr marL="114300" lvl="1" indent="-114300" algn="l" defTabSz="622300">
            <a:lnSpc>
              <a:spcPct val="90000"/>
            </a:lnSpc>
            <a:spcBef>
              <a:spcPct val="0"/>
            </a:spcBef>
            <a:spcAft>
              <a:spcPct val="15000"/>
            </a:spcAft>
            <a:buChar char="•"/>
          </a:pPr>
          <a:r>
            <a:rPr lang="ru-RU" sz="1400" b="1" kern="1200" dirty="0"/>
            <a:t>Слабовольный</a:t>
          </a:r>
        </a:p>
        <a:p>
          <a:pPr marL="114300" lvl="1" indent="-114300" algn="l" defTabSz="622300">
            <a:lnSpc>
              <a:spcPct val="90000"/>
            </a:lnSpc>
            <a:spcBef>
              <a:spcPct val="0"/>
            </a:spcBef>
            <a:spcAft>
              <a:spcPct val="15000"/>
            </a:spcAft>
            <a:buChar char="•"/>
          </a:pPr>
          <a:r>
            <a:rPr lang="ru-RU" sz="1400" b="1" kern="1200" dirty="0" err="1"/>
            <a:t>Неуравновешанный</a:t>
          </a:r>
          <a:endParaRPr lang="ru-RU" sz="1400" b="1" kern="1200" dirty="0"/>
        </a:p>
      </dsp:txBody>
      <dsp:txXfrm>
        <a:off x="1506384" y="-11455"/>
        <a:ext cx="2116006" cy="1513045"/>
      </dsp:txXfrm>
    </dsp:sp>
    <dsp:sp modelId="{C56A5738-5548-4A89-818A-7171EFB9B84D}">
      <dsp:nvSpPr>
        <dsp:cNvPr id="0" name=""/>
        <dsp:cNvSpPr/>
      </dsp:nvSpPr>
      <dsp:spPr>
        <a:xfrm>
          <a:off x="2789719" y="356833"/>
          <a:ext cx="2266070" cy="2266070"/>
        </a:xfrm>
        <a:prstGeom prst="pieWedg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ru-RU" sz="2000" kern="1200" dirty="0"/>
            <a:t>Сангвиник</a:t>
          </a:r>
        </a:p>
      </dsp:txBody>
      <dsp:txXfrm>
        <a:off x="3453436" y="1020550"/>
        <a:ext cx="1602353" cy="1602353"/>
      </dsp:txXfrm>
    </dsp:sp>
    <dsp:sp modelId="{83D7D4F8-A8BB-4982-8F3E-D060ABA7AA1F}">
      <dsp:nvSpPr>
        <dsp:cNvPr id="0" name=""/>
        <dsp:cNvSpPr/>
      </dsp:nvSpPr>
      <dsp:spPr>
        <a:xfrm rot="5400000">
          <a:off x="5160458" y="356833"/>
          <a:ext cx="2266070" cy="2266070"/>
        </a:xfrm>
        <a:prstGeom prst="pieWedg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ru-RU" sz="2000" kern="1200" dirty="0"/>
            <a:t>Холерик</a:t>
          </a:r>
        </a:p>
      </dsp:txBody>
      <dsp:txXfrm rot="-5400000">
        <a:off x="5160458" y="1020550"/>
        <a:ext cx="1602353" cy="1602353"/>
      </dsp:txXfrm>
    </dsp:sp>
    <dsp:sp modelId="{C2C6CD7C-C723-4B02-A00A-574AC2BD6F8D}">
      <dsp:nvSpPr>
        <dsp:cNvPr id="0" name=""/>
        <dsp:cNvSpPr/>
      </dsp:nvSpPr>
      <dsp:spPr>
        <a:xfrm rot="10800000">
          <a:off x="5160458" y="2727572"/>
          <a:ext cx="2266070" cy="2266070"/>
        </a:xfrm>
        <a:prstGeom prst="pieWedg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ru-RU" sz="2000" kern="1200" dirty="0"/>
            <a:t>Меланхолик</a:t>
          </a:r>
        </a:p>
      </dsp:txBody>
      <dsp:txXfrm rot="10800000">
        <a:off x="5160458" y="2727572"/>
        <a:ext cx="1602353" cy="1602353"/>
      </dsp:txXfrm>
    </dsp:sp>
    <dsp:sp modelId="{81256B39-8A95-4355-ADA0-9C3864CDA518}">
      <dsp:nvSpPr>
        <dsp:cNvPr id="0" name=""/>
        <dsp:cNvSpPr/>
      </dsp:nvSpPr>
      <dsp:spPr>
        <a:xfrm rot="16200000">
          <a:off x="2789719" y="2727572"/>
          <a:ext cx="2266070" cy="2266070"/>
        </a:xfrm>
        <a:prstGeom prst="pieWedg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ru-RU" sz="2000" kern="1200" dirty="0"/>
            <a:t>Флегматик</a:t>
          </a:r>
        </a:p>
      </dsp:txBody>
      <dsp:txXfrm rot="5400000">
        <a:off x="3453436" y="2727572"/>
        <a:ext cx="1602353" cy="1602353"/>
      </dsp:txXfrm>
    </dsp:sp>
    <dsp:sp modelId="{9A9D6A9C-B27F-4940-85A9-22F5A5F13D1E}">
      <dsp:nvSpPr>
        <dsp:cNvPr id="0" name=""/>
        <dsp:cNvSpPr/>
      </dsp:nvSpPr>
      <dsp:spPr>
        <a:xfrm>
          <a:off x="4716926" y="2204230"/>
          <a:ext cx="782396" cy="680344"/>
        </a:xfrm>
        <a:prstGeom prst="circularArrow">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CE2FE62-0BFB-40D7-A4DB-A467064D8077}">
      <dsp:nvSpPr>
        <dsp:cNvPr id="0" name=""/>
        <dsp:cNvSpPr/>
      </dsp:nvSpPr>
      <dsp:spPr>
        <a:xfrm rot="10800000">
          <a:off x="4716926" y="2465901"/>
          <a:ext cx="782396" cy="680344"/>
        </a:xfrm>
        <a:prstGeom prst="circularArrow">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619EFC-8BBB-4ED9-8AE4-487A5F48D908}">
      <dsp:nvSpPr>
        <dsp:cNvPr id="0" name=""/>
        <dsp:cNvSpPr/>
      </dsp:nvSpPr>
      <dsp:spPr>
        <a:xfrm>
          <a:off x="116707" y="797983"/>
          <a:ext cx="2393949" cy="2393949"/>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F3E8C9-51D4-4C33-B3D7-0C0EF6FA69B4}">
      <dsp:nvSpPr>
        <dsp:cNvPr id="0" name=""/>
        <dsp:cNvSpPr/>
      </dsp:nvSpPr>
      <dsp:spPr>
        <a:xfrm>
          <a:off x="595497" y="1276773"/>
          <a:ext cx="1436369" cy="1436369"/>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71E45C-C50F-482C-A107-57BE0C01721C}">
      <dsp:nvSpPr>
        <dsp:cNvPr id="0" name=""/>
        <dsp:cNvSpPr/>
      </dsp:nvSpPr>
      <dsp:spPr>
        <a:xfrm>
          <a:off x="1074287" y="1755563"/>
          <a:ext cx="478789" cy="478789"/>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46C07E-8CD8-46B9-9C86-559FDB2472DC}">
      <dsp:nvSpPr>
        <dsp:cNvPr id="0" name=""/>
        <dsp:cNvSpPr/>
      </dsp:nvSpPr>
      <dsp:spPr>
        <a:xfrm>
          <a:off x="2909648" y="0"/>
          <a:ext cx="1196974" cy="698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20320" rIns="20320" bIns="20320" numCol="1" spcCol="1270" anchor="ctr" anchorCtr="0">
          <a:noAutofit/>
        </a:bodyPr>
        <a:lstStyle/>
        <a:p>
          <a:pPr marL="0" lvl="0" indent="0" algn="l" defTabSz="711200">
            <a:lnSpc>
              <a:spcPct val="90000"/>
            </a:lnSpc>
            <a:spcBef>
              <a:spcPct val="0"/>
            </a:spcBef>
            <a:spcAft>
              <a:spcPct val="35000"/>
            </a:spcAft>
            <a:buNone/>
          </a:pPr>
          <a:r>
            <a:rPr lang="ru-RU" sz="1600" b="1" kern="1200" dirty="0">
              <a:solidFill>
                <a:schemeClr val="tx1"/>
              </a:solidFill>
            </a:rPr>
            <a:t>Общие</a:t>
          </a:r>
        </a:p>
      </dsp:txBody>
      <dsp:txXfrm>
        <a:off x="2909648" y="0"/>
        <a:ext cx="1196974" cy="698235"/>
      </dsp:txXfrm>
    </dsp:sp>
    <dsp:sp modelId="{34A0464C-631C-401C-9102-DC793514508A}">
      <dsp:nvSpPr>
        <dsp:cNvPr id="0" name=""/>
        <dsp:cNvSpPr/>
      </dsp:nvSpPr>
      <dsp:spPr>
        <a:xfrm>
          <a:off x="2610404" y="349117"/>
          <a:ext cx="299243"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974B9E-0F66-4004-B290-1CBF08833A25}">
      <dsp:nvSpPr>
        <dsp:cNvPr id="0" name=""/>
        <dsp:cNvSpPr/>
      </dsp:nvSpPr>
      <dsp:spPr>
        <a:xfrm rot="5400000">
          <a:off x="1138724" y="524474"/>
          <a:ext cx="1645441" cy="1295525"/>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92780A-F105-4109-A56A-610E0A0EB4BA}">
      <dsp:nvSpPr>
        <dsp:cNvPr id="0" name=""/>
        <dsp:cNvSpPr/>
      </dsp:nvSpPr>
      <dsp:spPr>
        <a:xfrm>
          <a:off x="2550873" y="698235"/>
          <a:ext cx="1914525" cy="698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20320" rIns="20320" bIns="20320" numCol="1" spcCol="1270" anchor="ctr" anchorCtr="0">
          <a:noAutofit/>
        </a:bodyPr>
        <a:lstStyle/>
        <a:p>
          <a:pPr marL="0" lvl="0" indent="0" algn="l" defTabSz="711200">
            <a:lnSpc>
              <a:spcPct val="90000"/>
            </a:lnSpc>
            <a:spcBef>
              <a:spcPct val="0"/>
            </a:spcBef>
            <a:spcAft>
              <a:spcPct val="35000"/>
            </a:spcAft>
            <a:buNone/>
          </a:pPr>
          <a:r>
            <a:rPr lang="ru-RU" sz="1600" b="1" kern="1200" dirty="0"/>
            <a:t>Специальные</a:t>
          </a:r>
        </a:p>
      </dsp:txBody>
      <dsp:txXfrm>
        <a:off x="2550873" y="698235"/>
        <a:ext cx="1914525" cy="698235"/>
      </dsp:txXfrm>
    </dsp:sp>
    <dsp:sp modelId="{CE8EB2FA-0610-4843-8F89-16B2D7E4DE31}">
      <dsp:nvSpPr>
        <dsp:cNvPr id="0" name=""/>
        <dsp:cNvSpPr/>
      </dsp:nvSpPr>
      <dsp:spPr>
        <a:xfrm>
          <a:off x="2610404" y="1047353"/>
          <a:ext cx="299243"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440BB4-BE3C-4C8C-9FEE-8030553A32EB}">
      <dsp:nvSpPr>
        <dsp:cNvPr id="0" name=""/>
        <dsp:cNvSpPr/>
      </dsp:nvSpPr>
      <dsp:spPr>
        <a:xfrm rot="5400000">
          <a:off x="1491911" y="1211817"/>
          <a:ext cx="1282199" cy="952393"/>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C8A698-A873-45C8-9812-EC4764B26091}">
      <dsp:nvSpPr>
        <dsp:cNvPr id="0" name=""/>
        <dsp:cNvSpPr/>
      </dsp:nvSpPr>
      <dsp:spPr>
        <a:xfrm>
          <a:off x="2290046" y="1396470"/>
          <a:ext cx="2436179" cy="698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20320" rIns="20320" bIns="20320" numCol="1" spcCol="1270" anchor="ctr" anchorCtr="0">
          <a:noAutofit/>
        </a:bodyPr>
        <a:lstStyle/>
        <a:p>
          <a:pPr marL="0" lvl="0" indent="0" algn="l" defTabSz="711200">
            <a:lnSpc>
              <a:spcPct val="90000"/>
            </a:lnSpc>
            <a:spcBef>
              <a:spcPct val="0"/>
            </a:spcBef>
            <a:spcAft>
              <a:spcPct val="35000"/>
            </a:spcAft>
            <a:buNone/>
          </a:pPr>
          <a:r>
            <a:rPr lang="ru-RU" sz="1600" b="1" kern="1200" dirty="0"/>
            <a:t>   Профессиональные</a:t>
          </a:r>
        </a:p>
      </dsp:txBody>
      <dsp:txXfrm>
        <a:off x="2290046" y="1396470"/>
        <a:ext cx="2436179" cy="698235"/>
      </dsp:txXfrm>
    </dsp:sp>
    <dsp:sp modelId="{F41E8F5E-B3C8-4D00-9386-256CDAE0810E}">
      <dsp:nvSpPr>
        <dsp:cNvPr id="0" name=""/>
        <dsp:cNvSpPr/>
      </dsp:nvSpPr>
      <dsp:spPr>
        <a:xfrm>
          <a:off x="2610404" y="1745588"/>
          <a:ext cx="299243"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C1CB5DC-0008-4434-A4D9-55895ABB1AAA}">
      <dsp:nvSpPr>
        <dsp:cNvPr id="0" name=""/>
        <dsp:cNvSpPr/>
      </dsp:nvSpPr>
      <dsp:spPr>
        <a:xfrm rot="5400000">
          <a:off x="1845538" y="1898601"/>
          <a:ext cx="916084" cy="60926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ED6BE3-C48A-407E-A966-17DEE04E1942}">
      <dsp:nvSpPr>
        <dsp:cNvPr id="0" name=""/>
        <dsp:cNvSpPr/>
      </dsp:nvSpPr>
      <dsp:spPr>
        <a:xfrm>
          <a:off x="1602" y="0"/>
          <a:ext cx="2493347" cy="540060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ru-RU" sz="2300" kern="1200" dirty="0"/>
            <a:t>Индивидуально-психологические особенности личности</a:t>
          </a:r>
        </a:p>
      </dsp:txBody>
      <dsp:txXfrm>
        <a:off x="1602" y="2160240"/>
        <a:ext cx="2493347" cy="2160240"/>
      </dsp:txXfrm>
    </dsp:sp>
    <dsp:sp modelId="{B03AE338-D38B-449A-9438-C44FB06E9CD4}">
      <dsp:nvSpPr>
        <dsp:cNvPr id="0" name=""/>
        <dsp:cNvSpPr/>
      </dsp:nvSpPr>
      <dsp:spPr>
        <a:xfrm>
          <a:off x="349076" y="324036"/>
          <a:ext cx="1798399" cy="179839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8000" r="-8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ABBD7E-C426-419E-AB5F-FDB262FE6EF4}">
      <dsp:nvSpPr>
        <dsp:cNvPr id="0" name=""/>
        <dsp:cNvSpPr/>
      </dsp:nvSpPr>
      <dsp:spPr>
        <a:xfrm>
          <a:off x="2569750" y="0"/>
          <a:ext cx="2493347" cy="540060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ru-RU" sz="2300" kern="1200" dirty="0"/>
            <a:t>Относящиеся к деятельности</a:t>
          </a:r>
        </a:p>
      </dsp:txBody>
      <dsp:txXfrm>
        <a:off x="2569750" y="2160240"/>
        <a:ext cx="2493347" cy="2160240"/>
      </dsp:txXfrm>
    </dsp:sp>
    <dsp:sp modelId="{D6ACCDE1-0159-4DE3-BF3E-CC69B5F0253D}">
      <dsp:nvSpPr>
        <dsp:cNvPr id="0" name=""/>
        <dsp:cNvSpPr/>
      </dsp:nvSpPr>
      <dsp:spPr>
        <a:xfrm>
          <a:off x="2917224" y="324036"/>
          <a:ext cx="1798399" cy="1798399"/>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6A7D362-0B7B-4AA4-89B1-D14744EB685E}">
      <dsp:nvSpPr>
        <dsp:cNvPr id="0" name=""/>
        <dsp:cNvSpPr/>
      </dsp:nvSpPr>
      <dsp:spPr>
        <a:xfrm>
          <a:off x="5137898" y="0"/>
          <a:ext cx="2493347" cy="540060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ru-RU" sz="2300" kern="1200" dirty="0"/>
            <a:t>Не сводятся к знаниям, умениям и навыкам</a:t>
          </a:r>
        </a:p>
      </dsp:txBody>
      <dsp:txXfrm>
        <a:off x="5137898" y="2160240"/>
        <a:ext cx="2493347" cy="2160240"/>
      </dsp:txXfrm>
    </dsp:sp>
    <dsp:sp modelId="{4F796BBA-52CF-4D6A-A6B7-3106979E20B1}">
      <dsp:nvSpPr>
        <dsp:cNvPr id="0" name=""/>
        <dsp:cNvSpPr/>
      </dsp:nvSpPr>
      <dsp:spPr>
        <a:xfrm>
          <a:off x="5485371" y="324036"/>
          <a:ext cx="1798399" cy="1798399"/>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6000" b="-6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0556BA-5522-40BE-8BBE-A44297DFAE00}">
      <dsp:nvSpPr>
        <dsp:cNvPr id="0" name=""/>
        <dsp:cNvSpPr/>
      </dsp:nvSpPr>
      <dsp:spPr>
        <a:xfrm>
          <a:off x="305313" y="4320480"/>
          <a:ext cx="7022220" cy="810090"/>
        </a:xfrm>
        <a:prstGeom prst="leftRightArrow">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34F602-1498-4713-8B70-FE18EFA97AF3}">
      <dsp:nvSpPr>
        <dsp:cNvPr id="0" name=""/>
        <dsp:cNvSpPr/>
      </dsp:nvSpPr>
      <dsp:spPr>
        <a:xfrm>
          <a:off x="382488" y="1472"/>
          <a:ext cx="1480839" cy="1480839"/>
        </a:xfrm>
        <a:prstGeom prst="ellipse">
          <a:avLst/>
        </a:prstGeom>
        <a:solidFill>
          <a:srgbClr val="00B0F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ru-RU" sz="1500" kern="1200" dirty="0">
              <a:solidFill>
                <a:schemeClr val="tx1">
                  <a:lumMod val="75000"/>
                  <a:lumOff val="25000"/>
                </a:schemeClr>
              </a:solidFill>
            </a:rPr>
            <a:t>ЗАДАТКИ</a:t>
          </a:r>
        </a:p>
      </dsp:txBody>
      <dsp:txXfrm>
        <a:off x="599352" y="218336"/>
        <a:ext cx="1047111" cy="1047111"/>
      </dsp:txXfrm>
    </dsp:sp>
    <dsp:sp modelId="{12546236-33EF-43F5-B14B-6D72337A54B9}">
      <dsp:nvSpPr>
        <dsp:cNvPr id="0" name=""/>
        <dsp:cNvSpPr/>
      </dsp:nvSpPr>
      <dsp:spPr>
        <a:xfrm>
          <a:off x="693464" y="1602556"/>
          <a:ext cx="858887" cy="858887"/>
        </a:xfrm>
        <a:prstGeom prst="mathPlus">
          <a:avLst/>
        </a:prstGeom>
        <a:gradFill rotWithShape="0">
          <a:gsLst>
            <a:gs pos="0">
              <a:schemeClr val="accent1">
                <a:tint val="60000"/>
                <a:hueOff val="0"/>
                <a:satOff val="0"/>
                <a:lumOff val="0"/>
                <a:alphaOff val="0"/>
                <a:tint val="60000"/>
                <a:lumMod val="110000"/>
              </a:schemeClr>
            </a:gs>
            <a:gs pos="100000">
              <a:schemeClr val="accent1">
                <a:tint val="60000"/>
                <a:hueOff val="0"/>
                <a:satOff val="0"/>
                <a:lumOff val="0"/>
                <a:alphaOff val="0"/>
                <a:tint val="82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ru-RU" sz="1200" kern="1200"/>
        </a:p>
      </dsp:txBody>
      <dsp:txXfrm>
        <a:off x="807309" y="1930994"/>
        <a:ext cx="631197" cy="202011"/>
      </dsp:txXfrm>
    </dsp:sp>
    <dsp:sp modelId="{8F39B5D1-4DAE-4845-ACB3-98135FA1803A}">
      <dsp:nvSpPr>
        <dsp:cNvPr id="0" name=""/>
        <dsp:cNvSpPr/>
      </dsp:nvSpPr>
      <dsp:spPr>
        <a:xfrm>
          <a:off x="382488" y="2581687"/>
          <a:ext cx="1480839" cy="1480839"/>
        </a:xfrm>
        <a:prstGeom prst="ellipse">
          <a:avLst/>
        </a:prstGeom>
        <a:solidFill>
          <a:srgbClr val="FF00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ru-RU" sz="1500" kern="1200" dirty="0">
              <a:solidFill>
                <a:schemeClr val="tx1">
                  <a:lumMod val="75000"/>
                  <a:lumOff val="25000"/>
                </a:schemeClr>
              </a:solidFill>
            </a:rPr>
            <a:t>УСЛОВИЯ РАЗВИТИЯ</a:t>
          </a:r>
        </a:p>
      </dsp:txBody>
      <dsp:txXfrm>
        <a:off x="599352" y="2798551"/>
        <a:ext cx="1047111" cy="1047111"/>
      </dsp:txXfrm>
    </dsp:sp>
    <dsp:sp modelId="{B881BD15-2FAD-43B9-A56A-3011C386858E}">
      <dsp:nvSpPr>
        <dsp:cNvPr id="0" name=""/>
        <dsp:cNvSpPr/>
      </dsp:nvSpPr>
      <dsp:spPr>
        <a:xfrm>
          <a:off x="2085454" y="1756563"/>
          <a:ext cx="470907" cy="550872"/>
        </a:xfrm>
        <a:prstGeom prst="rightArrow">
          <a:avLst>
            <a:gd name="adj1" fmla="val 60000"/>
            <a:gd name="adj2" fmla="val 50000"/>
          </a:avLst>
        </a:prstGeom>
        <a:gradFill rotWithShape="0">
          <a:gsLst>
            <a:gs pos="0">
              <a:schemeClr val="accent1">
                <a:tint val="60000"/>
                <a:hueOff val="0"/>
                <a:satOff val="0"/>
                <a:lumOff val="0"/>
                <a:alphaOff val="0"/>
                <a:tint val="60000"/>
                <a:lumMod val="110000"/>
              </a:schemeClr>
            </a:gs>
            <a:gs pos="100000">
              <a:schemeClr val="accent1">
                <a:tint val="60000"/>
                <a:hueOff val="0"/>
                <a:satOff val="0"/>
                <a:lumOff val="0"/>
                <a:alphaOff val="0"/>
                <a:tint val="82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ru-RU" sz="1200" kern="1200"/>
        </a:p>
      </dsp:txBody>
      <dsp:txXfrm>
        <a:off x="2085454" y="1866737"/>
        <a:ext cx="329635" cy="330524"/>
      </dsp:txXfrm>
    </dsp:sp>
    <dsp:sp modelId="{680D0038-55DE-428B-85D4-69F3D8A173A8}">
      <dsp:nvSpPr>
        <dsp:cNvPr id="0" name=""/>
        <dsp:cNvSpPr/>
      </dsp:nvSpPr>
      <dsp:spPr>
        <a:xfrm>
          <a:off x="2751832" y="551160"/>
          <a:ext cx="2961679" cy="2961679"/>
        </a:xfrm>
        <a:prstGeom prst="ellipse">
          <a:avLst/>
        </a:prstGeom>
        <a:solidFill>
          <a:srgbClr val="FFFF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ru-RU" sz="2000" kern="1200" dirty="0">
              <a:solidFill>
                <a:schemeClr val="tx1">
                  <a:lumMod val="75000"/>
                  <a:lumOff val="25000"/>
                </a:schemeClr>
              </a:solidFill>
            </a:rPr>
            <a:t>СПОСОБНОСТИ</a:t>
          </a:r>
        </a:p>
      </dsp:txBody>
      <dsp:txXfrm>
        <a:off x="3185560" y="984888"/>
        <a:ext cx="2094223" cy="209422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3A720E-DE04-47E3-A21E-933E1B3F85F2}">
      <dsp:nvSpPr>
        <dsp:cNvPr id="0" name=""/>
        <dsp:cNvSpPr/>
      </dsp:nvSpPr>
      <dsp:spPr>
        <a:xfrm rot="5400000">
          <a:off x="4872805" y="-2152516"/>
          <a:ext cx="810821" cy="5319776"/>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ru-RU" sz="1600" kern="1200" dirty="0"/>
            <a:t>Общие (</a:t>
          </a:r>
          <a:r>
            <a:rPr lang="ru-RU" sz="1600" kern="1200" dirty="0" err="1"/>
            <a:t>умственные,учебные</a:t>
          </a:r>
          <a:r>
            <a:rPr lang="ru-RU" sz="1600" kern="1200" dirty="0"/>
            <a:t>, коммуникативные)</a:t>
          </a:r>
        </a:p>
        <a:p>
          <a:pPr marL="171450" lvl="1" indent="-171450" algn="l" defTabSz="711200">
            <a:lnSpc>
              <a:spcPct val="90000"/>
            </a:lnSpc>
            <a:spcBef>
              <a:spcPct val="0"/>
            </a:spcBef>
            <a:spcAft>
              <a:spcPct val="15000"/>
            </a:spcAft>
            <a:buChar char="•"/>
          </a:pPr>
          <a:r>
            <a:rPr lang="ru-RU" sz="1600" kern="1200" dirty="0"/>
            <a:t>Специальные (математические, музыкальные)</a:t>
          </a:r>
        </a:p>
      </dsp:txBody>
      <dsp:txXfrm rot="-5400000">
        <a:off x="2618328" y="141542"/>
        <a:ext cx="5280195" cy="731659"/>
      </dsp:txXfrm>
    </dsp:sp>
    <dsp:sp modelId="{315DBDF5-CC8A-4A26-9B83-CF7347B1E7E0}">
      <dsp:nvSpPr>
        <dsp:cNvPr id="0" name=""/>
        <dsp:cNvSpPr/>
      </dsp:nvSpPr>
      <dsp:spPr>
        <a:xfrm>
          <a:off x="346337" y="608"/>
          <a:ext cx="2271990" cy="101352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ru-RU" sz="2100" kern="1200" dirty="0"/>
            <a:t>По числу и характеру деятельности</a:t>
          </a:r>
        </a:p>
      </dsp:txBody>
      <dsp:txXfrm>
        <a:off x="395813" y="50084"/>
        <a:ext cx="2173038" cy="914574"/>
      </dsp:txXfrm>
    </dsp:sp>
    <dsp:sp modelId="{9D87B202-2F3E-4B21-82FA-BAFB1FAC8665}">
      <dsp:nvSpPr>
        <dsp:cNvPr id="0" name=""/>
        <dsp:cNvSpPr/>
      </dsp:nvSpPr>
      <dsp:spPr>
        <a:xfrm rot="5400000">
          <a:off x="4900514" y="-1088313"/>
          <a:ext cx="810821" cy="5319776"/>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ru-RU" sz="1600" kern="1200" dirty="0"/>
            <a:t>Элементарные (ощущения, глазомер, </a:t>
          </a:r>
          <a:r>
            <a:rPr lang="ru-RU" sz="1600" kern="1200" dirty="0" err="1"/>
            <a:t>муз.слух</a:t>
          </a:r>
          <a:r>
            <a:rPr lang="ru-RU" sz="1600" kern="1200" dirty="0"/>
            <a:t>)</a:t>
          </a:r>
        </a:p>
        <a:p>
          <a:pPr marL="171450" lvl="1" indent="-171450" algn="l" defTabSz="711200">
            <a:lnSpc>
              <a:spcPct val="90000"/>
            </a:lnSpc>
            <a:spcBef>
              <a:spcPct val="0"/>
            </a:spcBef>
            <a:spcAft>
              <a:spcPct val="15000"/>
            </a:spcAft>
            <a:buChar char="•"/>
          </a:pPr>
          <a:r>
            <a:rPr lang="ru-RU" sz="1600" kern="1200" dirty="0"/>
            <a:t>Сложные (учебные, трудовые, общения)</a:t>
          </a:r>
        </a:p>
      </dsp:txBody>
      <dsp:txXfrm rot="-5400000">
        <a:off x="2646037" y="1205745"/>
        <a:ext cx="5280195" cy="731659"/>
      </dsp:txXfrm>
    </dsp:sp>
    <dsp:sp modelId="{DCFA82F8-9C27-4F7B-8A17-AFE186133598}">
      <dsp:nvSpPr>
        <dsp:cNvPr id="0" name=""/>
        <dsp:cNvSpPr/>
      </dsp:nvSpPr>
      <dsp:spPr>
        <a:xfrm>
          <a:off x="346337" y="1064811"/>
          <a:ext cx="2299699" cy="101352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ru-RU" sz="2100" kern="1200" dirty="0"/>
            <a:t>По составу, строению</a:t>
          </a:r>
        </a:p>
      </dsp:txBody>
      <dsp:txXfrm>
        <a:off x="395813" y="1114287"/>
        <a:ext cx="2200747" cy="914574"/>
      </dsp:txXfrm>
    </dsp:sp>
    <dsp:sp modelId="{9F2A4D63-E844-4370-ABEC-03225057CC44}">
      <dsp:nvSpPr>
        <dsp:cNvPr id="0" name=""/>
        <dsp:cNvSpPr/>
      </dsp:nvSpPr>
      <dsp:spPr>
        <a:xfrm rot="5400000">
          <a:off x="4897763" y="28079"/>
          <a:ext cx="810821" cy="5314581"/>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ru-RU" sz="1600" kern="1200" dirty="0"/>
            <a:t>Ведущая, занимающая главное значение в деятельности</a:t>
          </a:r>
        </a:p>
        <a:p>
          <a:pPr marL="171450" lvl="1" indent="-171450" algn="l" defTabSz="711200">
            <a:lnSpc>
              <a:spcPct val="90000"/>
            </a:lnSpc>
            <a:spcBef>
              <a:spcPct val="0"/>
            </a:spcBef>
            <a:spcAft>
              <a:spcPct val="15000"/>
            </a:spcAft>
            <a:buChar char="•"/>
          </a:pPr>
          <a:r>
            <a:rPr lang="ru-RU" sz="1600" kern="1200" dirty="0"/>
            <a:t>Вспомогательные, подчиненные</a:t>
          </a:r>
        </a:p>
      </dsp:txBody>
      <dsp:txXfrm rot="-5400000">
        <a:off x="2645884" y="2319540"/>
        <a:ext cx="5275000" cy="731659"/>
      </dsp:txXfrm>
    </dsp:sp>
    <dsp:sp modelId="{3C3EA738-7FCD-4141-9649-943D26001BA7}">
      <dsp:nvSpPr>
        <dsp:cNvPr id="0" name=""/>
        <dsp:cNvSpPr/>
      </dsp:nvSpPr>
      <dsp:spPr>
        <a:xfrm>
          <a:off x="346337" y="2129014"/>
          <a:ext cx="2299546" cy="111271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ru-RU" sz="2100" kern="1200" dirty="0"/>
            <a:t>По значимости деятельности</a:t>
          </a:r>
        </a:p>
      </dsp:txBody>
      <dsp:txXfrm>
        <a:off x="400655" y="2183332"/>
        <a:ext cx="2190910" cy="1004074"/>
      </dsp:txXfrm>
    </dsp:sp>
    <dsp:sp modelId="{C3EF0DA3-FBE3-4E76-AF03-4A1AEE822FB0}">
      <dsp:nvSpPr>
        <dsp:cNvPr id="0" name=""/>
        <dsp:cNvSpPr/>
      </dsp:nvSpPr>
      <dsp:spPr>
        <a:xfrm>
          <a:off x="346337" y="3292401"/>
          <a:ext cx="2269771" cy="105856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ru-RU" sz="2100" kern="1200" dirty="0"/>
            <a:t>По уровню развития</a:t>
          </a:r>
        </a:p>
      </dsp:txBody>
      <dsp:txXfrm>
        <a:off x="398012" y="3344076"/>
        <a:ext cx="2166421" cy="95521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35D006-2CC2-4D3E-9AE2-50856BBA96D5}">
      <dsp:nvSpPr>
        <dsp:cNvPr id="0" name=""/>
        <dsp:cNvSpPr/>
      </dsp:nvSpPr>
      <dsp:spPr>
        <a:xfrm>
          <a:off x="2876475" y="1909399"/>
          <a:ext cx="2767177" cy="1459121"/>
        </a:xfrm>
        <a:prstGeom prst="ellipse">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ru-RU" sz="1800" kern="1200" dirty="0">
              <a:solidFill>
                <a:schemeClr val="tx1">
                  <a:lumMod val="75000"/>
                  <a:lumOff val="25000"/>
                </a:schemeClr>
              </a:solidFill>
            </a:rPr>
            <a:t>СКЛОННОСТИ</a:t>
          </a:r>
        </a:p>
      </dsp:txBody>
      <dsp:txXfrm>
        <a:off x="3281719" y="2123082"/>
        <a:ext cx="1956689" cy="1031755"/>
      </dsp:txXfrm>
    </dsp:sp>
    <dsp:sp modelId="{722CD6C8-5151-4E5D-B0A5-077E2719F940}">
      <dsp:nvSpPr>
        <dsp:cNvPr id="0" name=""/>
        <dsp:cNvSpPr/>
      </dsp:nvSpPr>
      <dsp:spPr>
        <a:xfrm rot="16200000">
          <a:off x="4142755" y="1463007"/>
          <a:ext cx="234617" cy="463390"/>
        </a:xfrm>
        <a:prstGeom prst="rightArrow">
          <a:avLst>
            <a:gd name="adj1" fmla="val 60000"/>
            <a:gd name="adj2" fmla="val 50000"/>
          </a:avLst>
        </a:prstGeom>
        <a:gradFill rotWithShape="0">
          <a:gsLst>
            <a:gs pos="0">
              <a:schemeClr val="accent1">
                <a:tint val="60000"/>
                <a:hueOff val="0"/>
                <a:satOff val="0"/>
                <a:lumOff val="0"/>
                <a:alphaOff val="0"/>
                <a:tint val="60000"/>
                <a:lumMod val="110000"/>
              </a:schemeClr>
            </a:gs>
            <a:gs pos="100000">
              <a:schemeClr val="accent1">
                <a:tint val="60000"/>
                <a:hueOff val="0"/>
                <a:satOff val="0"/>
                <a:lumOff val="0"/>
                <a:alphaOff val="0"/>
                <a:tint val="82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ru-RU" sz="2100" kern="1200"/>
        </a:p>
      </dsp:txBody>
      <dsp:txXfrm>
        <a:off x="4177948" y="1590878"/>
        <a:ext cx="164232" cy="278034"/>
      </dsp:txXfrm>
    </dsp:sp>
    <dsp:sp modelId="{60B4CB4B-9A45-4B52-B2DD-7BC424B56AF9}">
      <dsp:nvSpPr>
        <dsp:cNvPr id="0" name=""/>
        <dsp:cNvSpPr/>
      </dsp:nvSpPr>
      <dsp:spPr>
        <a:xfrm>
          <a:off x="2529347" y="-10699"/>
          <a:ext cx="3461431" cy="1477425"/>
        </a:xfrm>
        <a:prstGeom prst="ellipse">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ru-RU" sz="2000" kern="1200" dirty="0">
              <a:solidFill>
                <a:schemeClr val="tx1">
                  <a:lumMod val="75000"/>
                  <a:lumOff val="25000"/>
                </a:schemeClr>
              </a:solidFill>
            </a:rPr>
            <a:t>Художественные образы</a:t>
          </a:r>
        </a:p>
      </dsp:txBody>
      <dsp:txXfrm>
        <a:off x="3036262" y="205665"/>
        <a:ext cx="2447601" cy="1044697"/>
      </dsp:txXfrm>
    </dsp:sp>
    <dsp:sp modelId="{EC20BF8D-87B1-4C31-8482-7CE02A95E3D1}">
      <dsp:nvSpPr>
        <dsp:cNvPr id="0" name=""/>
        <dsp:cNvSpPr/>
      </dsp:nvSpPr>
      <dsp:spPr>
        <a:xfrm rot="20436775">
          <a:off x="5490927" y="1935354"/>
          <a:ext cx="220324" cy="463390"/>
        </a:xfrm>
        <a:prstGeom prst="rightArrow">
          <a:avLst>
            <a:gd name="adj1" fmla="val 60000"/>
            <a:gd name="adj2" fmla="val 50000"/>
          </a:avLst>
        </a:prstGeom>
        <a:gradFill rotWithShape="0">
          <a:gsLst>
            <a:gs pos="0">
              <a:schemeClr val="accent1">
                <a:tint val="60000"/>
                <a:hueOff val="0"/>
                <a:satOff val="0"/>
                <a:lumOff val="0"/>
                <a:alphaOff val="0"/>
                <a:tint val="60000"/>
                <a:lumMod val="110000"/>
              </a:schemeClr>
            </a:gs>
            <a:gs pos="100000">
              <a:schemeClr val="accent1">
                <a:tint val="60000"/>
                <a:hueOff val="0"/>
                <a:satOff val="0"/>
                <a:lumOff val="0"/>
                <a:alphaOff val="0"/>
                <a:tint val="82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ru-RU" sz="2100" kern="1200"/>
        </a:p>
      </dsp:txBody>
      <dsp:txXfrm>
        <a:off x="5492801" y="2039002"/>
        <a:ext cx="154227" cy="278034"/>
      </dsp:txXfrm>
    </dsp:sp>
    <dsp:sp modelId="{694BF7D3-7CED-4785-89BB-DED5BB863B81}">
      <dsp:nvSpPr>
        <dsp:cNvPr id="0" name=""/>
        <dsp:cNvSpPr/>
      </dsp:nvSpPr>
      <dsp:spPr>
        <a:xfrm>
          <a:off x="5639808" y="1201151"/>
          <a:ext cx="2100044" cy="1165536"/>
        </a:xfrm>
        <a:prstGeom prst="ellipse">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ru-RU" sz="2000" kern="1200" dirty="0">
              <a:solidFill>
                <a:schemeClr val="tx1">
                  <a:lumMod val="75000"/>
                  <a:lumOff val="25000"/>
                </a:schemeClr>
              </a:solidFill>
            </a:rPr>
            <a:t>природа</a:t>
          </a:r>
        </a:p>
      </dsp:txBody>
      <dsp:txXfrm>
        <a:off x="5947352" y="1371840"/>
        <a:ext cx="1484956" cy="824158"/>
      </dsp:txXfrm>
    </dsp:sp>
    <dsp:sp modelId="{E2BF298C-AD44-4811-A78E-4E76D4428150}">
      <dsp:nvSpPr>
        <dsp:cNvPr id="0" name=""/>
        <dsp:cNvSpPr/>
      </dsp:nvSpPr>
      <dsp:spPr>
        <a:xfrm rot="2146133">
          <a:off x="5164255" y="3187859"/>
          <a:ext cx="358740" cy="463390"/>
        </a:xfrm>
        <a:prstGeom prst="rightArrow">
          <a:avLst>
            <a:gd name="adj1" fmla="val 60000"/>
            <a:gd name="adj2" fmla="val 50000"/>
          </a:avLst>
        </a:prstGeom>
        <a:gradFill rotWithShape="0">
          <a:gsLst>
            <a:gs pos="0">
              <a:schemeClr val="accent1">
                <a:tint val="60000"/>
                <a:hueOff val="0"/>
                <a:satOff val="0"/>
                <a:lumOff val="0"/>
                <a:alphaOff val="0"/>
                <a:tint val="60000"/>
                <a:lumMod val="110000"/>
              </a:schemeClr>
            </a:gs>
            <a:gs pos="100000">
              <a:schemeClr val="accent1">
                <a:tint val="60000"/>
                <a:hueOff val="0"/>
                <a:satOff val="0"/>
                <a:lumOff val="0"/>
                <a:alphaOff val="0"/>
                <a:tint val="82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ru-RU" sz="2100" kern="1200"/>
        </a:p>
      </dsp:txBody>
      <dsp:txXfrm>
        <a:off x="5174405" y="3249084"/>
        <a:ext cx="251118" cy="278034"/>
      </dsp:txXfrm>
    </dsp:sp>
    <dsp:sp modelId="{D128C4BA-6D33-4E14-BEDE-2CF7FEEDAF55}">
      <dsp:nvSpPr>
        <dsp:cNvPr id="0" name=""/>
        <dsp:cNvSpPr/>
      </dsp:nvSpPr>
      <dsp:spPr>
        <a:xfrm>
          <a:off x="4752519" y="3600402"/>
          <a:ext cx="2689354" cy="724047"/>
        </a:xfrm>
        <a:prstGeom prst="ellipse">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ru-RU" sz="2000" kern="1200" dirty="0">
              <a:solidFill>
                <a:schemeClr val="tx1">
                  <a:lumMod val="75000"/>
                  <a:lumOff val="25000"/>
                </a:schemeClr>
              </a:solidFill>
            </a:rPr>
            <a:t>техника</a:t>
          </a:r>
        </a:p>
      </dsp:txBody>
      <dsp:txXfrm>
        <a:off x="5146366" y="3706436"/>
        <a:ext cx="1901660" cy="511979"/>
      </dsp:txXfrm>
    </dsp:sp>
    <dsp:sp modelId="{22E882A5-0BF8-4B64-808B-F39039ACE0AE}">
      <dsp:nvSpPr>
        <dsp:cNvPr id="0" name=""/>
        <dsp:cNvSpPr/>
      </dsp:nvSpPr>
      <dsp:spPr>
        <a:xfrm rot="8721065">
          <a:off x="3117538" y="3113229"/>
          <a:ext cx="242075" cy="463390"/>
        </a:xfrm>
        <a:prstGeom prst="rightArrow">
          <a:avLst>
            <a:gd name="adj1" fmla="val 60000"/>
            <a:gd name="adj2" fmla="val 50000"/>
          </a:avLst>
        </a:prstGeom>
        <a:gradFill rotWithShape="0">
          <a:gsLst>
            <a:gs pos="0">
              <a:schemeClr val="accent1">
                <a:tint val="60000"/>
                <a:hueOff val="0"/>
                <a:satOff val="0"/>
                <a:lumOff val="0"/>
                <a:alphaOff val="0"/>
                <a:tint val="60000"/>
                <a:lumMod val="110000"/>
              </a:schemeClr>
            </a:gs>
            <a:gs pos="100000">
              <a:schemeClr val="accent1">
                <a:tint val="60000"/>
                <a:hueOff val="0"/>
                <a:satOff val="0"/>
                <a:lumOff val="0"/>
                <a:alphaOff val="0"/>
                <a:tint val="82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ru-RU" sz="2100" kern="1200"/>
        </a:p>
      </dsp:txBody>
      <dsp:txXfrm rot="10800000">
        <a:off x="3183720" y="3185263"/>
        <a:ext cx="169453" cy="278034"/>
      </dsp:txXfrm>
    </dsp:sp>
    <dsp:sp modelId="{F32F0007-9439-498D-BC37-E7EF779798FF}">
      <dsp:nvSpPr>
        <dsp:cNvPr id="0" name=""/>
        <dsp:cNvSpPr/>
      </dsp:nvSpPr>
      <dsp:spPr>
        <a:xfrm>
          <a:off x="1296144" y="3312375"/>
          <a:ext cx="2097209" cy="1300573"/>
        </a:xfrm>
        <a:prstGeom prst="ellipse">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ru-RU" sz="2000" kern="1200" dirty="0">
              <a:solidFill>
                <a:schemeClr val="tx1">
                  <a:lumMod val="75000"/>
                  <a:lumOff val="25000"/>
                </a:schemeClr>
              </a:solidFill>
            </a:rPr>
            <a:t>человек</a:t>
          </a:r>
        </a:p>
      </dsp:txBody>
      <dsp:txXfrm>
        <a:off x="1603273" y="3502840"/>
        <a:ext cx="1482951" cy="919643"/>
      </dsp:txXfrm>
    </dsp:sp>
    <dsp:sp modelId="{48244642-737A-4237-A0FC-61BE3FF8C949}">
      <dsp:nvSpPr>
        <dsp:cNvPr id="0" name=""/>
        <dsp:cNvSpPr/>
      </dsp:nvSpPr>
      <dsp:spPr>
        <a:xfrm rot="11810124">
          <a:off x="2503926" y="1937022"/>
          <a:ext cx="404181" cy="463390"/>
        </a:xfrm>
        <a:prstGeom prst="rightArrow">
          <a:avLst>
            <a:gd name="adj1" fmla="val 60000"/>
            <a:gd name="adj2" fmla="val 50000"/>
          </a:avLst>
        </a:prstGeom>
        <a:gradFill rotWithShape="0">
          <a:gsLst>
            <a:gs pos="0">
              <a:schemeClr val="accent1">
                <a:tint val="60000"/>
                <a:hueOff val="0"/>
                <a:satOff val="0"/>
                <a:lumOff val="0"/>
                <a:alphaOff val="0"/>
                <a:tint val="60000"/>
                <a:lumMod val="110000"/>
              </a:schemeClr>
            </a:gs>
            <a:gs pos="100000">
              <a:schemeClr val="accent1">
                <a:tint val="60000"/>
                <a:hueOff val="0"/>
                <a:satOff val="0"/>
                <a:lumOff val="0"/>
                <a:alphaOff val="0"/>
                <a:tint val="82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ru-RU" sz="2100" kern="1200"/>
        </a:p>
      </dsp:txBody>
      <dsp:txXfrm rot="10800000">
        <a:off x="2622582" y="2047259"/>
        <a:ext cx="282927" cy="278034"/>
      </dsp:txXfrm>
    </dsp:sp>
    <dsp:sp modelId="{065683C8-B109-4946-9C0C-84D353DEDA71}">
      <dsp:nvSpPr>
        <dsp:cNvPr id="0" name=""/>
        <dsp:cNvSpPr/>
      </dsp:nvSpPr>
      <dsp:spPr>
        <a:xfrm>
          <a:off x="288022" y="1080120"/>
          <a:ext cx="2146411" cy="1363349"/>
        </a:xfrm>
        <a:prstGeom prst="ellipse">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ru-RU" sz="2000" kern="1200" dirty="0">
              <a:solidFill>
                <a:schemeClr val="tx1">
                  <a:lumMod val="75000"/>
                  <a:lumOff val="25000"/>
                </a:schemeClr>
              </a:solidFill>
            </a:rPr>
            <a:t>знак</a:t>
          </a:r>
        </a:p>
      </dsp:txBody>
      <dsp:txXfrm>
        <a:off x="602357" y="1279778"/>
        <a:ext cx="1517741" cy="964033"/>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4.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1FA9D4-4FFB-48D2-8049-446ACA52B156}" type="datetimeFigureOut">
              <a:rPr lang="ru-RU" smtClean="0"/>
              <a:t>25.08.2020</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A6E6C6-EA06-4C83-B42A-AC2C38B8B65A}" type="slidenum">
              <a:rPr lang="ru-RU" smtClean="0"/>
              <a:t>‹#›</a:t>
            </a:fld>
            <a:endParaRPr lang="ru-RU"/>
          </a:p>
        </p:txBody>
      </p:sp>
    </p:spTree>
    <p:extLst>
      <p:ext uri="{BB962C8B-B14F-4D97-AF65-F5344CB8AC3E}">
        <p14:creationId xmlns:p14="http://schemas.microsoft.com/office/powerpoint/2010/main" val="3369929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6A6E6C6-EA06-4C83-B42A-AC2C38B8B65A}" type="slidenum">
              <a:rPr lang="ru-RU" smtClean="0"/>
              <a:t>1</a:t>
            </a:fld>
            <a:endParaRPr lang="ru-RU"/>
          </a:p>
        </p:txBody>
      </p:sp>
    </p:spTree>
    <p:extLst>
      <p:ext uri="{BB962C8B-B14F-4D97-AF65-F5344CB8AC3E}">
        <p14:creationId xmlns:p14="http://schemas.microsoft.com/office/powerpoint/2010/main" val="603703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6A6E6C6-EA06-4C83-B42A-AC2C38B8B65A}" type="slidenum">
              <a:rPr lang="ru-RU" smtClean="0"/>
              <a:t>8</a:t>
            </a:fld>
            <a:endParaRPr lang="ru-RU"/>
          </a:p>
        </p:txBody>
      </p:sp>
    </p:spTree>
    <p:extLst>
      <p:ext uri="{BB962C8B-B14F-4D97-AF65-F5344CB8AC3E}">
        <p14:creationId xmlns:p14="http://schemas.microsoft.com/office/powerpoint/2010/main" val="9844224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B669213-B906-4235-A58B-7896450FF682}" type="datetimeFigureOut">
              <a:rPr lang="ru-RU" smtClean="0"/>
              <a:t>25.08.2020</a:t>
            </a:fld>
            <a:endParaRPr lang="ru-RU"/>
          </a:p>
        </p:txBody>
      </p:sp>
      <p:sp>
        <p:nvSpPr>
          <p:cNvPr id="5" name="Footer Placeholder 4"/>
          <p:cNvSpPr>
            <a:spLocks noGrp="1"/>
          </p:cNvSpPr>
          <p:nvPr>
            <p:ph type="ftr" sz="quarter" idx="11"/>
          </p:nvPr>
        </p:nvSpPr>
        <p:spPr>
          <a:xfrm>
            <a:off x="2692397" y="5037663"/>
            <a:ext cx="5214635" cy="279400"/>
          </a:xfrm>
        </p:spPr>
        <p:txBody>
          <a:bodyPr/>
          <a:lstStyle/>
          <a:p>
            <a:endParaRPr lang="ru-RU"/>
          </a:p>
        </p:txBody>
      </p:sp>
      <p:sp>
        <p:nvSpPr>
          <p:cNvPr id="6" name="Slide Number Placeholder 5"/>
          <p:cNvSpPr>
            <a:spLocks noGrp="1"/>
          </p:cNvSpPr>
          <p:nvPr>
            <p:ph type="sldNum" sz="quarter" idx="12"/>
          </p:nvPr>
        </p:nvSpPr>
        <p:spPr>
          <a:xfrm>
            <a:off x="8956900" y="5037663"/>
            <a:ext cx="551167" cy="279400"/>
          </a:xfrm>
        </p:spPr>
        <p:txBody>
          <a:bodyPr/>
          <a:lstStyle/>
          <a:p>
            <a:fld id="{F7E03148-E5CB-48DD-ACD9-47556CA18847}" type="slidenum">
              <a:rPr lang="ru-RU" smtClean="0"/>
              <a:t>‹#›</a:t>
            </a:fld>
            <a:endParaRPr lang="ru-RU"/>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8975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9B669213-B906-4235-A58B-7896450FF682}" type="datetimeFigureOut">
              <a:rPr lang="ru-RU" smtClean="0"/>
              <a:t>25.08.2020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7E03148-E5CB-48DD-ACD9-47556CA18847}" type="slidenum">
              <a:rPr lang="ru-RU" smtClean="0"/>
              <a:t>‹#›</a:t>
            </a:fld>
            <a:endParaRPr lang="ru-RU"/>
          </a:p>
        </p:txBody>
      </p:sp>
    </p:spTree>
    <p:extLst>
      <p:ext uri="{BB962C8B-B14F-4D97-AF65-F5344CB8AC3E}">
        <p14:creationId xmlns:p14="http://schemas.microsoft.com/office/powerpoint/2010/main" val="661464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B669213-B906-4235-A58B-7896450FF682}" type="datetimeFigureOut">
              <a:rPr lang="ru-RU" smtClean="0"/>
              <a:t>25.08.2020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7E03148-E5CB-48DD-ACD9-47556CA18847}" type="slidenum">
              <a:rPr lang="ru-RU" smtClean="0"/>
              <a:t>‹#›</a:t>
            </a:fld>
            <a:endParaRPr lang="ru-RU"/>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708524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B669213-B906-4235-A58B-7896450FF682}" type="datetimeFigureOut">
              <a:rPr lang="ru-RU" smtClean="0"/>
              <a:t>25.08.2020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7E03148-E5CB-48DD-ACD9-47556CA18847}" type="slidenum">
              <a:rPr lang="ru-RU" smtClean="0"/>
              <a:t>‹#›</a:t>
            </a:fld>
            <a:endParaRPr lang="ru-RU"/>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493329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B669213-B906-4235-A58B-7896450FF682}" type="datetimeFigureOut">
              <a:rPr lang="ru-RU" smtClean="0"/>
              <a:t>25.08.2020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7E03148-E5CB-48DD-ACD9-47556CA18847}" type="slidenum">
              <a:rPr lang="ru-RU" smtClean="0"/>
              <a:t>‹#›</a:t>
            </a:fld>
            <a:endParaRPr lang="ru-RU"/>
          </a:p>
        </p:txBody>
      </p:sp>
    </p:spTree>
    <p:extLst>
      <p:ext uri="{BB962C8B-B14F-4D97-AF65-F5344CB8AC3E}">
        <p14:creationId xmlns:p14="http://schemas.microsoft.com/office/powerpoint/2010/main" val="23120680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B669213-B906-4235-A58B-7896450FF682}" type="datetimeFigureOut">
              <a:rPr lang="ru-RU" smtClean="0"/>
              <a:t>25.08.2020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7E03148-E5CB-48DD-ACD9-47556CA18847}" type="slidenum">
              <a:rPr lang="ru-RU" smtClean="0"/>
              <a:t>‹#›</a:t>
            </a:fld>
            <a:endParaRPr lang="ru-RU"/>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050607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B669213-B906-4235-A58B-7896450FF682}" type="datetimeFigureOut">
              <a:rPr lang="ru-RU" smtClean="0"/>
              <a:t>25.08.2020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7E03148-E5CB-48DD-ACD9-47556CA18847}" type="slidenum">
              <a:rPr lang="ru-RU" smtClean="0"/>
              <a:t>‹#›</a:t>
            </a:fld>
            <a:endParaRPr lang="ru-RU"/>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18822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B669213-B906-4235-A58B-7896450FF682}" type="datetimeFigureOut">
              <a:rPr lang="ru-RU" smtClean="0"/>
              <a:t>25.08.2020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7E03148-E5CB-48DD-ACD9-47556CA18847}"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09831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B669213-B906-4235-A58B-7896450FF682}" type="datetimeFigureOut">
              <a:rPr lang="ru-RU" smtClean="0"/>
              <a:t>25.08.2020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7E03148-E5CB-48DD-ACD9-47556CA18847}" type="slidenum">
              <a:rPr lang="ru-RU" smtClean="0"/>
              <a:t>‹#›</a:t>
            </a:fld>
            <a:endParaRPr lang="ru-RU"/>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1950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B669213-B906-4235-A58B-7896450FF682}" type="datetimeFigureOut">
              <a:rPr lang="ru-RU" smtClean="0"/>
              <a:t>25.08.2020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7E03148-E5CB-48DD-ACD9-47556CA18847}" type="slidenum">
              <a:rPr lang="ru-RU" smtClean="0"/>
              <a:t>‹#›</a:t>
            </a:fld>
            <a:endParaRPr lang="ru-RU"/>
          </a:p>
        </p:txBody>
      </p:sp>
    </p:spTree>
    <p:extLst>
      <p:ext uri="{BB962C8B-B14F-4D97-AF65-F5344CB8AC3E}">
        <p14:creationId xmlns:p14="http://schemas.microsoft.com/office/powerpoint/2010/main" val="4141916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B669213-B906-4235-A58B-7896450FF682}" type="datetimeFigureOut">
              <a:rPr lang="ru-RU" smtClean="0"/>
              <a:t>25.08.2020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7E03148-E5CB-48DD-ACD9-47556CA18847}" type="slidenum">
              <a:rPr lang="ru-RU" smtClean="0"/>
              <a:t>‹#›</a:t>
            </a:fld>
            <a:endParaRPr lang="ru-RU"/>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46281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9B669213-B906-4235-A58B-7896450FF682}" type="datetimeFigureOut">
              <a:rPr lang="ru-RU" smtClean="0"/>
              <a:t>25.08.2020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7E03148-E5CB-48DD-ACD9-47556CA18847}" type="slidenum">
              <a:rPr lang="ru-RU" smtClean="0"/>
              <a:t>‹#›</a:t>
            </a:fld>
            <a:endParaRPr lang="ru-RU"/>
          </a:p>
        </p:txBody>
      </p:sp>
    </p:spTree>
    <p:extLst>
      <p:ext uri="{BB962C8B-B14F-4D97-AF65-F5344CB8AC3E}">
        <p14:creationId xmlns:p14="http://schemas.microsoft.com/office/powerpoint/2010/main" val="4149331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9B669213-B906-4235-A58B-7896450FF682}" type="datetimeFigureOut">
              <a:rPr lang="ru-RU" smtClean="0"/>
              <a:t>25.08.2020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F7E03148-E5CB-48DD-ACD9-47556CA18847}" type="slidenum">
              <a:rPr lang="ru-RU" smtClean="0"/>
              <a:t>‹#›</a:t>
            </a:fld>
            <a:endParaRPr lang="ru-RU"/>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0213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9B669213-B906-4235-A58B-7896450FF682}" type="datetimeFigureOut">
              <a:rPr lang="ru-RU" smtClean="0"/>
              <a:t>25.08.2020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F7E03148-E5CB-48DD-ACD9-47556CA18847}"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38148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669213-B906-4235-A58B-7896450FF682}" type="datetimeFigureOut">
              <a:rPr lang="ru-RU" smtClean="0"/>
              <a:t>25.08.2020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F7E03148-E5CB-48DD-ACD9-47556CA18847}" type="slidenum">
              <a:rPr lang="ru-RU" smtClean="0"/>
              <a:t>‹#›</a:t>
            </a:fld>
            <a:endParaRPr lang="ru-RU"/>
          </a:p>
        </p:txBody>
      </p:sp>
    </p:spTree>
    <p:extLst>
      <p:ext uri="{BB962C8B-B14F-4D97-AF65-F5344CB8AC3E}">
        <p14:creationId xmlns:p14="http://schemas.microsoft.com/office/powerpoint/2010/main" val="3419579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9B669213-B906-4235-A58B-7896450FF682}" type="datetimeFigureOut">
              <a:rPr lang="ru-RU" smtClean="0"/>
              <a:t>25.08.2020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7E03148-E5CB-48DD-ACD9-47556CA18847}" type="slidenum">
              <a:rPr lang="ru-RU" smtClean="0"/>
              <a:t>‹#›</a:t>
            </a:fld>
            <a:endParaRPr lang="ru-RU"/>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54997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9B669213-B906-4235-A58B-7896450FF682}" type="datetimeFigureOut">
              <a:rPr lang="ru-RU" smtClean="0"/>
              <a:t>25.08.2020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7E03148-E5CB-48DD-ACD9-47556CA18847}" type="slidenum">
              <a:rPr lang="ru-RU" smtClean="0"/>
              <a:t>‹#›</a:t>
            </a:fld>
            <a:endParaRPr lang="ru-RU"/>
          </a:p>
        </p:txBody>
      </p:sp>
    </p:spTree>
    <p:extLst>
      <p:ext uri="{BB962C8B-B14F-4D97-AF65-F5344CB8AC3E}">
        <p14:creationId xmlns:p14="http://schemas.microsoft.com/office/powerpoint/2010/main" val="682168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B669213-B906-4235-A58B-7896450FF682}" type="datetimeFigureOut">
              <a:rPr lang="ru-RU" smtClean="0"/>
              <a:t>25.08.2020</a:t>
            </a:fld>
            <a:endParaRPr lang="ru-RU"/>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7E03148-E5CB-48DD-ACD9-47556CA18847}" type="slidenum">
              <a:rPr lang="ru-RU" smtClean="0"/>
              <a:t>‹#›</a:t>
            </a:fld>
            <a:endParaRPr lang="ru-RU"/>
          </a:p>
        </p:txBody>
      </p:sp>
    </p:spTree>
    <p:extLst>
      <p:ext uri="{BB962C8B-B14F-4D97-AF65-F5344CB8AC3E}">
        <p14:creationId xmlns:p14="http://schemas.microsoft.com/office/powerpoint/2010/main" val="1322070225"/>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LYUwGFeIn4g"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s9rd889l7WY"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281881" y="2092411"/>
            <a:ext cx="7677664" cy="1466334"/>
          </a:xfrm>
        </p:spPr>
        <p:txBody>
          <a:bodyPr>
            <a:normAutofit fontScale="90000"/>
          </a:bodyPr>
          <a:lstStyle/>
          <a:p>
            <a:r>
              <a:rPr lang="ru-RU" dirty="0"/>
              <a:t>Индивидуально-типологические     особенности личности</a:t>
            </a:r>
          </a:p>
        </p:txBody>
      </p:sp>
      <p:sp>
        <p:nvSpPr>
          <p:cNvPr id="3" name="Подзаголовок 2"/>
          <p:cNvSpPr>
            <a:spLocks noGrp="1"/>
          </p:cNvSpPr>
          <p:nvPr>
            <p:ph type="subTitle" idx="1"/>
          </p:nvPr>
        </p:nvSpPr>
        <p:spPr>
          <a:xfrm>
            <a:off x="2692398" y="3814119"/>
            <a:ext cx="6815669" cy="1164280"/>
          </a:xfrm>
        </p:spPr>
        <p:txBody>
          <a:bodyPr/>
          <a:lstStyle/>
          <a:p>
            <a:r>
              <a:rPr lang="ru-RU" dirty="0"/>
              <a:t>Лекция 5. </a:t>
            </a:r>
          </a:p>
          <a:p>
            <a:r>
              <a:rPr lang="ru-RU" dirty="0"/>
              <a:t>Мамбеталина А.С.- </a:t>
            </a:r>
            <a:r>
              <a:rPr lang="ru-RU" dirty="0" err="1"/>
              <a:t>к.пс.н</a:t>
            </a:r>
            <a:r>
              <a:rPr lang="ru-RU" dirty="0"/>
              <a:t>, доцент</a:t>
            </a:r>
          </a:p>
          <a:p>
            <a:endParaRPr lang="ru-RU" dirty="0"/>
          </a:p>
        </p:txBody>
      </p:sp>
      <p:sp>
        <p:nvSpPr>
          <p:cNvPr id="5" name="Прямоугольник 4">
            <a:extLst>
              <a:ext uri="{FF2B5EF4-FFF2-40B4-BE49-F238E27FC236}">
                <a16:creationId xmlns:a16="http://schemas.microsoft.com/office/drawing/2014/main" id="{1AA9E78A-7E41-4E55-99DB-02CEDD0E6CC5}"/>
              </a:ext>
            </a:extLst>
          </p:cNvPr>
          <p:cNvSpPr/>
          <p:nvPr/>
        </p:nvSpPr>
        <p:spPr>
          <a:xfrm>
            <a:off x="1128584" y="369757"/>
            <a:ext cx="11145796" cy="523220"/>
          </a:xfrm>
          <a:prstGeom prst="rect">
            <a:avLst/>
          </a:prstGeom>
        </p:spPr>
        <p:txBody>
          <a:bodyPr wrap="square">
            <a:spAutoFit/>
          </a:bodyPr>
          <a:lstStyle/>
          <a:p>
            <a:r>
              <a:rPr lang="ru-RU" sz="2800" b="1" dirty="0"/>
              <a:t>Евразийский национальный университет имени Л.Н. Гумилева </a:t>
            </a:r>
          </a:p>
        </p:txBody>
      </p:sp>
      <p:pic>
        <p:nvPicPr>
          <p:cNvPr id="6" name="Рисунок 5">
            <a:extLst>
              <a:ext uri="{FF2B5EF4-FFF2-40B4-BE49-F238E27FC236}">
                <a16:creationId xmlns:a16="http://schemas.microsoft.com/office/drawing/2014/main" id="{9A2A5B31-BFCD-4075-9905-4EED39D8098A}"/>
              </a:ext>
            </a:extLst>
          </p:cNvPr>
          <p:cNvPicPr>
            <a:picLocks noChangeAspect="1"/>
          </p:cNvPicPr>
          <p:nvPr/>
        </p:nvPicPr>
        <p:blipFill>
          <a:blip r:embed="rId3"/>
          <a:stretch>
            <a:fillRect/>
          </a:stretch>
        </p:blipFill>
        <p:spPr>
          <a:xfrm>
            <a:off x="8236772" y="3676256"/>
            <a:ext cx="3676207" cy="2932430"/>
          </a:xfrm>
          <a:prstGeom prst="rect">
            <a:avLst/>
          </a:prstGeom>
        </p:spPr>
      </p:pic>
    </p:spTree>
    <p:extLst>
      <p:ext uri="{BB962C8B-B14F-4D97-AF65-F5344CB8AC3E}">
        <p14:creationId xmlns:p14="http://schemas.microsoft.com/office/powerpoint/2010/main" val="4135054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4" name="Объект 3"/>
          <p:cNvPicPr>
            <a:picLocks noGrp="1" noChangeAspect="1"/>
          </p:cNvPicPr>
          <p:nvPr>
            <p:ph idx="1"/>
          </p:nvPr>
        </p:nvPicPr>
        <p:blipFill>
          <a:blip r:embed="rId2"/>
          <a:stretch>
            <a:fillRect/>
          </a:stretch>
        </p:blipFill>
        <p:spPr>
          <a:xfrm>
            <a:off x="2339546" y="883278"/>
            <a:ext cx="7241059" cy="5298231"/>
          </a:xfrm>
          <a:prstGeom prst="rect">
            <a:avLst/>
          </a:prstGeom>
        </p:spPr>
      </p:pic>
    </p:spTree>
    <p:extLst>
      <p:ext uri="{BB962C8B-B14F-4D97-AF65-F5344CB8AC3E}">
        <p14:creationId xmlns:p14="http://schemas.microsoft.com/office/powerpoint/2010/main" val="3058233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076" y="991518"/>
            <a:ext cx="8761413" cy="991518"/>
          </a:xfrm>
        </p:spPr>
        <p:txBody>
          <a:bodyPr>
            <a:normAutofit fontScale="90000"/>
          </a:bodyPr>
          <a:lstStyle/>
          <a:p>
            <a:pPr algn="ctr"/>
            <a:r>
              <a:rPr lang="ru-RU" dirty="0"/>
              <a:t>Акцентуации характера и воспитание</a:t>
            </a:r>
          </a:p>
        </p:txBody>
      </p:sp>
      <p:sp>
        <p:nvSpPr>
          <p:cNvPr id="3" name="Объект 2"/>
          <p:cNvSpPr>
            <a:spLocks noGrp="1"/>
          </p:cNvSpPr>
          <p:nvPr>
            <p:ph idx="1"/>
          </p:nvPr>
        </p:nvSpPr>
        <p:spPr>
          <a:xfrm>
            <a:off x="1154954" y="2603500"/>
            <a:ext cx="7471253" cy="3416300"/>
          </a:xfrm>
        </p:spPr>
        <p:txBody>
          <a:bodyPr>
            <a:normAutofit lnSpcReduction="10000"/>
          </a:bodyPr>
          <a:lstStyle/>
          <a:p>
            <a:pPr algn="just"/>
            <a:r>
              <a:rPr lang="ru-RU" b="1" dirty="0"/>
              <a:t>Акцентуация характера </a:t>
            </a:r>
            <a:r>
              <a:rPr lang="ru-RU" dirty="0"/>
              <a:t>— это крайний вариант нормы, при котором отдельные черты характера чрезмерно усилены, вследствие чего обнаруживается избирательная уязвимость в отношении определенного рода психогенных воздействий при хорошей устойчивости к другим. </a:t>
            </a:r>
          </a:p>
          <a:p>
            <a:pPr algn="just"/>
            <a:endParaRPr lang="ru-RU" dirty="0"/>
          </a:p>
          <a:p>
            <a:pPr algn="just"/>
            <a:r>
              <a:rPr lang="ru-RU" dirty="0"/>
              <a:t>Немецкий психиатр Карл </a:t>
            </a:r>
            <a:r>
              <a:rPr lang="ru-RU" dirty="0" err="1"/>
              <a:t>Леонгард</a:t>
            </a:r>
            <a:r>
              <a:rPr lang="ru-RU" dirty="0"/>
              <a:t> ввёл термин «</a:t>
            </a:r>
            <a:r>
              <a:rPr lang="ru-RU" b="1" dirty="0"/>
              <a:t>акцентуированная личность</a:t>
            </a:r>
            <a:r>
              <a:rPr lang="ru-RU" dirty="0"/>
              <a:t>».</a:t>
            </a:r>
          </a:p>
        </p:txBody>
      </p:sp>
      <p:pic>
        <p:nvPicPr>
          <p:cNvPr id="4" name="Рисунок 3"/>
          <p:cNvPicPr>
            <a:picLocks noChangeAspect="1"/>
          </p:cNvPicPr>
          <p:nvPr/>
        </p:nvPicPr>
        <p:blipFill>
          <a:blip r:embed="rId2"/>
          <a:stretch>
            <a:fillRect/>
          </a:stretch>
        </p:blipFill>
        <p:spPr>
          <a:xfrm>
            <a:off x="9509737" y="2603500"/>
            <a:ext cx="1809750" cy="2524125"/>
          </a:xfrm>
          <a:prstGeom prst="rect">
            <a:avLst/>
          </a:prstGeom>
        </p:spPr>
      </p:pic>
    </p:spTree>
    <p:extLst>
      <p:ext uri="{BB962C8B-B14F-4D97-AF65-F5344CB8AC3E}">
        <p14:creationId xmlns:p14="http://schemas.microsoft.com/office/powerpoint/2010/main" val="28069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4954" y="973668"/>
            <a:ext cx="8761413" cy="1031402"/>
          </a:xfrm>
        </p:spPr>
        <p:txBody>
          <a:bodyPr>
            <a:normAutofit/>
          </a:bodyPr>
          <a:lstStyle/>
          <a:p>
            <a:pPr algn="ctr"/>
            <a:endParaRPr lang="ru-RU" dirty="0"/>
          </a:p>
        </p:txBody>
      </p:sp>
      <p:pic>
        <p:nvPicPr>
          <p:cNvPr id="6" name="Объект 5">
            <a:extLst>
              <a:ext uri="{FF2B5EF4-FFF2-40B4-BE49-F238E27FC236}">
                <a16:creationId xmlns:a16="http://schemas.microsoft.com/office/drawing/2014/main" id="{EE9D7D61-2B2C-4693-B8DB-15CFA432076A}"/>
              </a:ext>
            </a:extLst>
          </p:cNvPr>
          <p:cNvPicPr>
            <a:picLocks noGrp="1" noChangeAspect="1"/>
          </p:cNvPicPr>
          <p:nvPr>
            <p:ph idx="1"/>
          </p:nvPr>
        </p:nvPicPr>
        <p:blipFill>
          <a:blip r:embed="rId2"/>
          <a:stretch>
            <a:fillRect/>
          </a:stretch>
        </p:blipFill>
        <p:spPr>
          <a:xfrm>
            <a:off x="1154954" y="967173"/>
            <a:ext cx="9718992" cy="3901389"/>
          </a:xfrm>
          <a:prstGeom prst="rect">
            <a:avLst/>
          </a:prstGeom>
        </p:spPr>
      </p:pic>
      <p:sp>
        <p:nvSpPr>
          <p:cNvPr id="8" name="Прямоугольник 7">
            <a:extLst>
              <a:ext uri="{FF2B5EF4-FFF2-40B4-BE49-F238E27FC236}">
                <a16:creationId xmlns:a16="http://schemas.microsoft.com/office/drawing/2014/main" id="{6AC3B1E2-F5F0-425E-A7AB-52F590743D33}"/>
              </a:ext>
            </a:extLst>
          </p:cNvPr>
          <p:cNvSpPr/>
          <p:nvPr/>
        </p:nvSpPr>
        <p:spPr>
          <a:xfrm>
            <a:off x="1680519" y="5171988"/>
            <a:ext cx="5876301" cy="369332"/>
          </a:xfrm>
          <a:prstGeom prst="rect">
            <a:avLst/>
          </a:prstGeom>
        </p:spPr>
        <p:txBody>
          <a:bodyPr wrap="square">
            <a:spAutoFit/>
          </a:bodyPr>
          <a:lstStyle/>
          <a:p>
            <a:r>
              <a:rPr lang="en-US" dirty="0">
                <a:hlinkClick r:id="rId3"/>
              </a:rPr>
              <a:t>https://www.youtube.com/watch?v=LYUwGFeIn4g</a:t>
            </a:r>
            <a:endParaRPr lang="ru-RU" dirty="0"/>
          </a:p>
        </p:txBody>
      </p:sp>
    </p:spTree>
    <p:extLst>
      <p:ext uri="{BB962C8B-B14F-4D97-AF65-F5344CB8AC3E}">
        <p14:creationId xmlns:p14="http://schemas.microsoft.com/office/powerpoint/2010/main" val="12022871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658D194B-0A23-4F8B-BCD2-19C7B9B4D1BF}"/>
              </a:ext>
            </a:extLst>
          </p:cNvPr>
          <p:cNvPicPr>
            <a:picLocks noChangeAspect="1"/>
          </p:cNvPicPr>
          <p:nvPr/>
        </p:nvPicPr>
        <p:blipFill>
          <a:blip r:embed="rId2"/>
          <a:stretch>
            <a:fillRect/>
          </a:stretch>
        </p:blipFill>
        <p:spPr>
          <a:xfrm>
            <a:off x="1153298" y="817154"/>
            <a:ext cx="9728886" cy="5223692"/>
          </a:xfrm>
          <a:prstGeom prst="rect">
            <a:avLst/>
          </a:prstGeom>
        </p:spPr>
      </p:pic>
    </p:spTree>
    <p:extLst>
      <p:ext uri="{BB962C8B-B14F-4D97-AF65-F5344CB8AC3E}">
        <p14:creationId xmlns:p14="http://schemas.microsoft.com/office/powerpoint/2010/main" val="19229917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Задатки и способности личности</a:t>
            </a:r>
          </a:p>
        </p:txBody>
      </p:sp>
      <p:sp>
        <p:nvSpPr>
          <p:cNvPr id="3" name="Объект 2"/>
          <p:cNvSpPr>
            <a:spLocks noGrp="1"/>
          </p:cNvSpPr>
          <p:nvPr>
            <p:ph idx="1"/>
          </p:nvPr>
        </p:nvSpPr>
        <p:spPr>
          <a:xfrm>
            <a:off x="1154955" y="2603500"/>
            <a:ext cx="5776424" cy="3416300"/>
          </a:xfrm>
        </p:spPr>
        <p:txBody>
          <a:bodyPr>
            <a:normAutofit lnSpcReduction="10000"/>
          </a:bodyPr>
          <a:lstStyle/>
          <a:p>
            <a:r>
              <a:rPr lang="ru-RU" b="1" dirty="0"/>
              <a:t>Задатки</a:t>
            </a:r>
            <a:r>
              <a:rPr lang="ru-RU" dirty="0"/>
              <a:t> – особенности нервной системы, которые выступают в качестве основы для дальнейшего формирования способностей.</a:t>
            </a:r>
          </a:p>
          <a:p>
            <a:r>
              <a:rPr lang="ru-RU" b="1" dirty="0"/>
              <a:t>Способности</a:t>
            </a:r>
            <a:r>
              <a:rPr lang="ru-RU" dirty="0"/>
              <a:t> - это такие индивидуально-психологические осо­бенности личности, которые служат необходимым условием высо­кокачественного выполнения конкретного вида деятельности.</a:t>
            </a:r>
          </a:p>
          <a:p>
            <a:endParaRPr lang="ru-RU" dirty="0"/>
          </a:p>
        </p:txBody>
      </p:sp>
      <p:graphicFrame>
        <p:nvGraphicFramePr>
          <p:cNvPr id="4" name="Схема 3"/>
          <p:cNvGraphicFramePr/>
          <p:nvPr>
            <p:extLst>
              <p:ext uri="{D42A27DB-BD31-4B8C-83A1-F6EECF244321}">
                <p14:modId xmlns:p14="http://schemas.microsoft.com/office/powerpoint/2010/main" val="202578048"/>
              </p:ext>
            </p:extLst>
          </p:nvPr>
        </p:nvGraphicFramePr>
        <p:xfrm>
          <a:off x="2032000" y="3933022"/>
          <a:ext cx="8128000" cy="29249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Схема 5"/>
          <p:cNvGraphicFramePr/>
          <p:nvPr>
            <p:extLst>
              <p:ext uri="{D42A27DB-BD31-4B8C-83A1-F6EECF244321}">
                <p14:modId xmlns:p14="http://schemas.microsoft.com/office/powerpoint/2010/main" val="3828617844"/>
              </p:ext>
            </p:extLst>
          </p:nvPr>
        </p:nvGraphicFramePr>
        <p:xfrm>
          <a:off x="6592711" y="2946400"/>
          <a:ext cx="4842933" cy="319193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940916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Схема 7"/>
          <p:cNvGraphicFramePr/>
          <p:nvPr/>
        </p:nvGraphicFramePr>
        <p:xfrm>
          <a:off x="2207568" y="692696"/>
          <a:ext cx="7632848"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3000376" y="5037139"/>
            <a:ext cx="6048375" cy="70802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ru-RU" sz="4000" b="1" dirty="0">
                <a:solidFill>
                  <a:schemeClr val="accent1"/>
                </a:solidFill>
                <a:effectLst>
                  <a:outerShdw blurRad="38100" dist="38100" dir="2700000" algn="tl">
                    <a:srgbClr val="000000">
                      <a:alpha val="43137"/>
                    </a:srgbClr>
                  </a:outerShdw>
                </a:effectLst>
              </a:rPr>
              <a:t>СПОСОБНОСТИ</a:t>
            </a:r>
            <a:r>
              <a:rPr lang="ru-RU" sz="4000" dirty="0">
                <a:solidFill>
                  <a:schemeClr val="accent1"/>
                </a:solidFill>
              </a:rPr>
              <a:t> </a:t>
            </a:r>
            <a:r>
              <a:rPr lang="ru-RU" dirty="0"/>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Схема 6"/>
          <p:cNvGraphicFramePr/>
          <p:nvPr>
            <p:extLst>
              <p:ext uri="{D42A27DB-BD31-4B8C-83A1-F6EECF244321}">
                <p14:modId xmlns:p14="http://schemas.microsoft.com/office/powerpoint/2010/main" val="639802436"/>
              </p:ext>
            </p:extLst>
          </p:nvPr>
        </p:nvGraphicFramePr>
        <p:xfrm>
          <a:off x="3048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Прямоугольник 1">
            <a:extLst>
              <a:ext uri="{FF2B5EF4-FFF2-40B4-BE49-F238E27FC236}">
                <a16:creationId xmlns:a16="http://schemas.microsoft.com/office/drawing/2014/main" id="{60808107-FAA2-4023-8BC5-B8FA56275D68}"/>
              </a:ext>
            </a:extLst>
          </p:cNvPr>
          <p:cNvSpPr/>
          <p:nvPr/>
        </p:nvSpPr>
        <p:spPr>
          <a:xfrm>
            <a:off x="2809104" y="757881"/>
            <a:ext cx="7348150" cy="584775"/>
          </a:xfrm>
          <a:prstGeom prst="rect">
            <a:avLst/>
          </a:prstGeom>
        </p:spPr>
        <p:txBody>
          <a:bodyPr wrap="square">
            <a:spAutoFit/>
          </a:bodyPr>
          <a:lstStyle/>
          <a:p>
            <a:r>
              <a:rPr lang="ru-RU" sz="3200" dirty="0"/>
              <a:t>Физиологические механизмы</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title"/>
          </p:nvPr>
        </p:nvSpPr>
        <p:spPr>
          <a:xfrm>
            <a:off x="2495550" y="333376"/>
            <a:ext cx="7715250" cy="1007390"/>
          </a:xfrm>
        </p:spPr>
        <p:txBody>
          <a:bodyPr>
            <a:normAutofit fontScale="90000"/>
          </a:bodyPr>
          <a:lstStyle/>
          <a:p>
            <a:pPr algn="ctr"/>
            <a:r>
              <a:rPr lang="ru-RU" dirty="0">
                <a:solidFill>
                  <a:schemeClr val="tx1"/>
                </a:solidFill>
              </a:rPr>
              <a:t>СТРУКТУРА СПОСОБНОСТЕЙ</a:t>
            </a:r>
          </a:p>
        </p:txBody>
      </p:sp>
      <p:graphicFrame>
        <p:nvGraphicFramePr>
          <p:cNvPr id="4" name="Схема 3"/>
          <p:cNvGraphicFramePr/>
          <p:nvPr>
            <p:extLst>
              <p:ext uri="{D42A27DB-BD31-4B8C-83A1-F6EECF244321}">
                <p14:modId xmlns:p14="http://schemas.microsoft.com/office/powerpoint/2010/main" val="3026233651"/>
              </p:ext>
            </p:extLst>
          </p:nvPr>
        </p:nvGraphicFramePr>
        <p:xfrm>
          <a:off x="1672281" y="1340768"/>
          <a:ext cx="8312151" cy="43515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0244" name="Группа 10"/>
          <p:cNvGrpSpPr>
            <a:grpSpLocks/>
          </p:cNvGrpSpPr>
          <p:nvPr/>
        </p:nvGrpSpPr>
        <p:grpSpPr bwMode="auto">
          <a:xfrm>
            <a:off x="4367213" y="4627207"/>
            <a:ext cx="5339579" cy="984250"/>
            <a:chOff x="4243611" y="4401897"/>
            <a:chExt cx="5599325" cy="985183"/>
          </a:xfrm>
        </p:grpSpPr>
        <p:sp>
          <p:nvSpPr>
            <p:cNvPr id="12" name="Прямоугольник с двумя скругленными соседними углами 11"/>
            <p:cNvSpPr/>
            <p:nvPr/>
          </p:nvSpPr>
          <p:spPr>
            <a:xfrm rot="5400000">
              <a:off x="6585237" y="2129381"/>
              <a:ext cx="985183" cy="5530215"/>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3" name="Прямоугольник 12"/>
            <p:cNvSpPr/>
            <p:nvPr/>
          </p:nvSpPr>
          <p:spPr>
            <a:xfrm>
              <a:off x="4243611" y="4511553"/>
              <a:ext cx="5530216" cy="78121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72390" tIns="36195" rIns="72390" bIns="36195" spcCol="1270" anchor="ctr"/>
            <a:lstStyle/>
            <a:p>
              <a:pPr marL="171450" lvl="1" indent="-171450" defTabSz="844550">
                <a:lnSpc>
                  <a:spcPct val="90000"/>
                </a:lnSpc>
                <a:spcAft>
                  <a:spcPct val="15000"/>
                </a:spcAft>
                <a:buFontTx/>
                <a:buChar char="••"/>
                <a:defRPr/>
              </a:pPr>
              <a:r>
                <a:rPr lang="ru-RU" sz="1900" dirty="0"/>
                <a:t>Репродуктивные ( способность действовать по образцу)</a:t>
              </a:r>
            </a:p>
            <a:p>
              <a:pPr marL="171450" lvl="1" indent="-171450" defTabSz="844550">
                <a:lnSpc>
                  <a:spcPct val="90000"/>
                </a:lnSpc>
                <a:spcAft>
                  <a:spcPct val="15000"/>
                </a:spcAft>
                <a:buFontTx/>
                <a:buChar char="••"/>
                <a:defRPr/>
              </a:pPr>
              <a:r>
                <a:rPr lang="ru-RU" sz="1900" dirty="0"/>
                <a:t>Творческие ( способность создавать новое)</a:t>
              </a: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207569" y="548681"/>
            <a:ext cx="7670651" cy="5078313"/>
          </a:xfrm>
          <a:prstGeom prst="rect">
            <a:avLst/>
          </a:prstGeom>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just">
              <a:defRPr/>
            </a:pPr>
            <a:r>
              <a:rPr lang="ru-RU" sz="2400" b="1" dirty="0">
                <a:ln w="1905"/>
                <a:solidFill>
                  <a:schemeClr val="accent1"/>
                </a:solidFill>
                <a:effectLst>
                  <a:outerShdw blurRad="38100" dist="38100" dir="2700000" algn="tl">
                    <a:srgbClr val="000000">
                      <a:alpha val="43137"/>
                    </a:srgbClr>
                  </a:outerShdw>
                </a:effectLst>
              </a:rPr>
              <a:t>Одаренность - </a:t>
            </a:r>
            <a:r>
              <a:rPr lang="ru-RU" dirty="0">
                <a:ln w="11430"/>
                <a:solidFill>
                  <a:schemeClr val="tx1">
                    <a:lumMod val="75000"/>
                    <a:lumOff val="25000"/>
                  </a:schemeClr>
                </a:solidFill>
              </a:rPr>
              <a:t>уровень развития общих способностей, определяющий диапазон деятельностей, в которых человек может достичь больших успехов.</a:t>
            </a:r>
          </a:p>
          <a:p>
            <a:pPr algn="just">
              <a:defRPr/>
            </a:pPr>
            <a:endParaRPr lang="ru-RU" b="1" dirty="0">
              <a:ln w="11430"/>
              <a:solidFill>
                <a:schemeClr val="accent1"/>
              </a:solidFill>
              <a:effectLst>
                <a:outerShdw blurRad="80000" dist="40000" dir="5040000" algn="tl">
                  <a:srgbClr val="000000">
                    <a:alpha val="30000"/>
                  </a:srgbClr>
                </a:outerShdw>
              </a:effectLst>
            </a:endParaRPr>
          </a:p>
          <a:p>
            <a:pPr algn="just">
              <a:defRPr/>
            </a:pPr>
            <a:r>
              <a:rPr lang="ru-RU" sz="2400" b="1" dirty="0">
                <a:ln w="1905"/>
                <a:solidFill>
                  <a:schemeClr val="accent1"/>
                </a:solidFill>
                <a:effectLst>
                  <a:outerShdw blurRad="38100" dist="38100" dir="2700000" algn="tl">
                    <a:srgbClr val="000000">
                      <a:alpha val="43137"/>
                    </a:srgbClr>
                  </a:outerShdw>
                </a:effectLst>
              </a:rPr>
              <a:t>Талант</a:t>
            </a:r>
            <a:r>
              <a:rPr lang="ru-RU" b="1" dirty="0">
                <a:ln w="11430"/>
                <a:solidFill>
                  <a:schemeClr val="accent1"/>
                </a:solidFill>
                <a:effectLst>
                  <a:outerShdw blurRad="38100" dist="38100" dir="2700000" algn="tl">
                    <a:srgbClr val="000000">
                      <a:alpha val="43137"/>
                    </a:srgbClr>
                  </a:outerShdw>
                </a:effectLst>
              </a:rPr>
              <a:t> </a:t>
            </a:r>
            <a:r>
              <a:rPr lang="ru-RU" dirty="0">
                <a:ln w="11430"/>
                <a:solidFill>
                  <a:schemeClr val="accent1"/>
                </a:solidFill>
                <a:effectLst>
                  <a:outerShdw blurRad="80000" dist="40000" dir="5040000" algn="tl">
                    <a:srgbClr val="000000">
                      <a:alpha val="30000"/>
                    </a:srgbClr>
                  </a:outerShdw>
                </a:effectLst>
              </a:rPr>
              <a:t>— </a:t>
            </a:r>
            <a:r>
              <a:rPr lang="ru-RU" dirty="0">
                <a:ln w="11430"/>
                <a:solidFill>
                  <a:schemeClr val="tx1">
                    <a:lumMod val="75000"/>
                    <a:lumOff val="25000"/>
                  </a:schemeClr>
                </a:solidFill>
              </a:rPr>
              <a:t>это высокий уровень развития специальных способностей. Талант характеризуется возможностью к достижениям высокого порядка, но остающимся в рамках достигнутого человечеством. Талантливый человек с легкостью осваивает соответствующий вид деятельности, вносит в его исполнение виртуозность, изящество, достигает качественного исполнения.</a:t>
            </a:r>
          </a:p>
          <a:p>
            <a:pPr algn="just">
              <a:defRPr/>
            </a:pPr>
            <a:endParaRPr lang="ru-RU" b="1" dirty="0">
              <a:ln w="11430"/>
              <a:solidFill>
                <a:schemeClr val="accent1"/>
              </a:solidFill>
            </a:endParaRPr>
          </a:p>
          <a:p>
            <a:pPr algn="just">
              <a:defRPr/>
            </a:pPr>
            <a:r>
              <a:rPr lang="ru-RU" sz="2400" b="1" dirty="0">
                <a:ln w="1905"/>
                <a:solidFill>
                  <a:schemeClr val="accent1"/>
                </a:solidFill>
                <a:effectLst>
                  <a:outerShdw blurRad="38100" dist="38100" dir="2700000" algn="tl">
                    <a:srgbClr val="000000">
                      <a:alpha val="43137"/>
                    </a:srgbClr>
                  </a:outerShdw>
                </a:effectLst>
              </a:rPr>
              <a:t>Гениальность</a:t>
            </a:r>
            <a:r>
              <a:rPr lang="ru-RU" sz="2400" b="1" dirty="0">
                <a:ln w="11430"/>
                <a:solidFill>
                  <a:schemeClr val="accent1"/>
                </a:solidFill>
                <a:effectLst>
                  <a:outerShdw blurRad="38100" dist="38100" dir="2700000" algn="tl">
                    <a:srgbClr val="000000">
                      <a:alpha val="43137"/>
                    </a:srgbClr>
                  </a:outerShdw>
                </a:effectLst>
              </a:rPr>
              <a:t> </a:t>
            </a:r>
            <a:r>
              <a:rPr lang="ru-RU" sz="2400" dirty="0">
                <a:ln w="11430"/>
                <a:effectLst>
                  <a:outerShdw blurRad="80000" dist="40000" dir="5040000" algn="tl">
                    <a:srgbClr val="000000">
                      <a:alpha val="30000"/>
                    </a:srgbClr>
                  </a:outerShdw>
                </a:effectLst>
              </a:rPr>
              <a:t>– </a:t>
            </a:r>
            <a:r>
              <a:rPr lang="ru-RU" dirty="0">
                <a:ln w="11430"/>
              </a:rPr>
              <a:t>высший уровень развития способностей – как общих (интеллектуальных), так и специальных. О гениальности можно говорить лишь при достижении личностью таких результатов творческой деятельности, которые имеют выдающееся значение для жизни общества. Гением также называют человека, «который на протяжении длительного периода времени выполняет огромную работу, существенно влияющую на других людей в течение многих лет»</a:t>
            </a:r>
          </a:p>
          <a:p>
            <a:pPr algn="just">
              <a:defRPr/>
            </a:pPr>
            <a:endParaRPr lang="ru-RU"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6" name="Стрелка вниз 5"/>
          <p:cNvSpPr/>
          <p:nvPr/>
        </p:nvSpPr>
        <p:spPr>
          <a:xfrm>
            <a:off x="5541749" y="1231006"/>
            <a:ext cx="785813" cy="285750"/>
          </a:xfrm>
          <a:prstGeom prst="downArrow">
            <a:avLst/>
          </a:prstGeom>
          <a:solidFill>
            <a:schemeClr val="accent1">
              <a:lumMod val="75000"/>
            </a:schemeClr>
          </a:solidFill>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ru-RU"/>
          </a:p>
        </p:txBody>
      </p:sp>
      <p:sp>
        <p:nvSpPr>
          <p:cNvPr id="7" name="Стрелка вниз 6"/>
          <p:cNvSpPr/>
          <p:nvPr/>
        </p:nvSpPr>
        <p:spPr>
          <a:xfrm>
            <a:off x="5649987" y="2944962"/>
            <a:ext cx="785813" cy="285750"/>
          </a:xfrm>
          <a:prstGeom prst="downArrow">
            <a:avLst/>
          </a:prstGeom>
          <a:solidFill>
            <a:schemeClr val="accent1">
              <a:lumMod val="75000"/>
            </a:schemeClr>
          </a:solidFill>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ru-RU"/>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40691" y="609600"/>
            <a:ext cx="8103459"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ru-RU" sz="2400" dirty="0">
                <a:solidFill>
                  <a:schemeClr val="tx1">
                    <a:lumMod val="75000"/>
                    <a:lumOff val="25000"/>
                  </a:schemeClr>
                </a:solidFill>
              </a:rPr>
              <a:t>СКЛОННОСТЬ – предрасположенность к чему - либо</a:t>
            </a:r>
          </a:p>
        </p:txBody>
      </p:sp>
      <p:graphicFrame>
        <p:nvGraphicFramePr>
          <p:cNvPr id="5" name="Схема 4"/>
          <p:cNvGraphicFramePr/>
          <p:nvPr/>
        </p:nvGraphicFramePr>
        <p:xfrm>
          <a:off x="1847528" y="1484784"/>
          <a:ext cx="8496944"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План лекции:</a:t>
            </a:r>
          </a:p>
        </p:txBody>
      </p:sp>
      <p:sp>
        <p:nvSpPr>
          <p:cNvPr id="3" name="Объект 2"/>
          <p:cNvSpPr>
            <a:spLocks noGrp="1"/>
          </p:cNvSpPr>
          <p:nvPr>
            <p:ph idx="1"/>
          </p:nvPr>
        </p:nvSpPr>
        <p:spPr/>
        <p:txBody>
          <a:bodyPr/>
          <a:lstStyle/>
          <a:p>
            <a:pPr lvl="0"/>
            <a:r>
              <a:rPr lang="ru-RU" dirty="0"/>
              <a:t>Свойства нервной системы как основа темперамента. Определение темперамента.</a:t>
            </a:r>
          </a:p>
          <a:p>
            <a:pPr lvl="0"/>
            <a:r>
              <a:rPr lang="ru-RU" dirty="0"/>
              <a:t> Типы темперамента: холерик, сангвиник, флегматик и меланхолик.</a:t>
            </a:r>
          </a:p>
          <a:p>
            <a:pPr lvl="0"/>
            <a:r>
              <a:rPr lang="ru-RU" dirty="0"/>
              <a:t> Определение характера. </a:t>
            </a:r>
          </a:p>
          <a:p>
            <a:pPr lvl="0"/>
            <a:r>
              <a:rPr lang="ru-RU" dirty="0"/>
              <a:t>Акцентуации характера и воспитание. </a:t>
            </a:r>
          </a:p>
          <a:p>
            <a:r>
              <a:rPr lang="ru-RU" dirty="0"/>
              <a:t>Задатки и способности личности.</a:t>
            </a:r>
          </a:p>
        </p:txBody>
      </p:sp>
    </p:spTree>
    <p:extLst>
      <p:ext uri="{BB962C8B-B14F-4D97-AF65-F5344CB8AC3E}">
        <p14:creationId xmlns:p14="http://schemas.microsoft.com/office/powerpoint/2010/main" val="22516940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3"/>
          <p:cNvSpPr txBox="1">
            <a:spLocks noChangeArrowheads="1"/>
          </p:cNvSpPr>
          <p:nvPr/>
        </p:nvSpPr>
        <p:spPr bwMode="auto">
          <a:xfrm>
            <a:off x="3118644" y="722314"/>
            <a:ext cx="595471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z="3200" dirty="0"/>
              <a:t>РАЗВИТИЕ СПОСОБНОСТЕЙ</a:t>
            </a:r>
          </a:p>
        </p:txBody>
      </p:sp>
      <p:sp>
        <p:nvSpPr>
          <p:cNvPr id="8" name="TextBox 7"/>
          <p:cNvSpPr txBox="1"/>
          <p:nvPr/>
        </p:nvSpPr>
        <p:spPr>
          <a:xfrm>
            <a:off x="4440239" y="1684338"/>
            <a:ext cx="5616575" cy="2062162"/>
          </a:xfrm>
          <a:prstGeom prst="rect">
            <a:avLst/>
          </a:prstGeom>
          <a:noFill/>
        </p:spPr>
        <p:txBody>
          <a:bodyPr>
            <a:spAutoFit/>
          </a:bodyPr>
          <a:lstStyle/>
          <a:p>
            <a:pPr marL="457200" indent="-457200">
              <a:buFont typeface="Arial" pitchFamily="34" charset="0"/>
              <a:buChar char="•"/>
              <a:defRPr/>
            </a:pPr>
            <a:r>
              <a:rPr lang="ru-RU" sz="3200" dirty="0">
                <a:solidFill>
                  <a:schemeClr val="tx1">
                    <a:lumMod val="75000"/>
                    <a:lumOff val="25000"/>
                  </a:schemeClr>
                </a:solidFill>
              </a:rPr>
              <a:t>Характер деятельности   </a:t>
            </a:r>
          </a:p>
          <a:p>
            <a:pPr marL="457200" indent="-457200">
              <a:buFont typeface="Arial" pitchFamily="34" charset="0"/>
              <a:buChar char="•"/>
              <a:defRPr/>
            </a:pPr>
            <a:r>
              <a:rPr lang="ru-RU" sz="3200" dirty="0">
                <a:solidFill>
                  <a:schemeClr val="tx1">
                    <a:lumMod val="75000"/>
                    <a:lumOff val="25000"/>
                  </a:schemeClr>
                </a:solidFill>
              </a:rPr>
              <a:t>Внешняя среда  </a:t>
            </a:r>
          </a:p>
          <a:p>
            <a:pPr marL="457200" indent="-457200">
              <a:buFont typeface="Arial" pitchFamily="34" charset="0"/>
              <a:buChar char="•"/>
              <a:defRPr/>
            </a:pPr>
            <a:r>
              <a:rPr lang="ru-RU" sz="3200" dirty="0">
                <a:solidFill>
                  <a:schemeClr val="tx1">
                    <a:lumMod val="75000"/>
                    <a:lumOff val="25000"/>
                  </a:schemeClr>
                </a:solidFill>
              </a:rPr>
              <a:t>Внутренняя среда </a:t>
            </a:r>
          </a:p>
          <a:p>
            <a:pPr marL="457200" indent="-457200">
              <a:buFont typeface="Arial" pitchFamily="34" charset="0"/>
              <a:buChar char="•"/>
              <a:defRPr/>
            </a:pPr>
            <a:r>
              <a:rPr lang="ru-RU" sz="3200" dirty="0">
                <a:solidFill>
                  <a:schemeClr val="tx1">
                    <a:lumMod val="75000"/>
                    <a:lumOff val="25000"/>
                  </a:schemeClr>
                </a:solidFill>
              </a:rPr>
              <a:t>Компенсация</a:t>
            </a:r>
          </a:p>
        </p:txBody>
      </p:sp>
      <p:sp>
        <p:nvSpPr>
          <p:cNvPr id="10" name="TextBox 9"/>
          <p:cNvSpPr txBox="1"/>
          <p:nvPr/>
        </p:nvSpPr>
        <p:spPr>
          <a:xfrm>
            <a:off x="3287713" y="1720851"/>
            <a:ext cx="398462" cy="2030413"/>
          </a:xfrm>
          <a:prstGeom prst="rect">
            <a:avLst/>
          </a:prstGeom>
          <a:noFill/>
        </p:spPr>
        <p:txBody>
          <a:bodyPr>
            <a:spAutoFit/>
          </a:bodyPr>
          <a:lstStyle/>
          <a:p>
            <a:pPr>
              <a:defRPr/>
            </a:pPr>
            <a:r>
              <a:rPr lang="ru-RU" dirty="0">
                <a:solidFill>
                  <a:schemeClr val="tx1">
                    <a:lumMod val="75000"/>
                    <a:lumOff val="25000"/>
                  </a:schemeClr>
                </a:solidFill>
              </a:rPr>
              <a:t>ФАКТОРЫ</a:t>
            </a:r>
          </a:p>
        </p:txBody>
      </p:sp>
      <p:sp>
        <p:nvSpPr>
          <p:cNvPr id="16" name="Левая фигурная скобка 15"/>
          <p:cNvSpPr/>
          <p:nvPr/>
        </p:nvSpPr>
        <p:spPr>
          <a:xfrm>
            <a:off x="3686176" y="1887538"/>
            <a:ext cx="576263" cy="1655762"/>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a:p>
        </p:txBody>
      </p:sp>
      <p:sp>
        <p:nvSpPr>
          <p:cNvPr id="17" name="TextBox 16"/>
          <p:cNvSpPr txBox="1"/>
          <p:nvPr/>
        </p:nvSpPr>
        <p:spPr>
          <a:xfrm>
            <a:off x="1847851" y="4437064"/>
            <a:ext cx="8424863" cy="1015663"/>
          </a:xfrm>
          <a:prstGeom prst="rect">
            <a:avLst/>
          </a:prstGeom>
          <a:noFill/>
        </p:spPr>
        <p:txBody>
          <a:bodyPr>
            <a:spAutoFit/>
          </a:bodyPr>
          <a:lstStyle/>
          <a:p>
            <a:pPr algn="just">
              <a:defRPr/>
            </a:pPr>
            <a:r>
              <a:rPr lang="ru-RU" sz="2000" dirty="0" err="1">
                <a:solidFill>
                  <a:schemeClr val="accent1"/>
                </a:solidFill>
              </a:rPr>
              <a:t>Сензитивные</a:t>
            </a:r>
            <a:r>
              <a:rPr lang="ru-RU" sz="2000" dirty="0">
                <a:solidFill>
                  <a:schemeClr val="accent1"/>
                </a:solidFill>
              </a:rPr>
              <a:t> периоды развития – </a:t>
            </a:r>
            <a:r>
              <a:rPr lang="ru-RU" sz="2000" dirty="0">
                <a:solidFill>
                  <a:schemeClr val="tx1">
                    <a:lumMod val="75000"/>
                    <a:lumOff val="25000"/>
                  </a:schemeClr>
                </a:solidFill>
              </a:rPr>
              <a:t>периоды онтогенетического развития, в которые развивающийся организм бывает особенно чувствителен к определенного рода влияниям окружающей действительности.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Контрольные вопросы</a:t>
            </a:r>
          </a:p>
        </p:txBody>
      </p:sp>
      <p:sp>
        <p:nvSpPr>
          <p:cNvPr id="3" name="Объект 2"/>
          <p:cNvSpPr>
            <a:spLocks noGrp="1"/>
          </p:cNvSpPr>
          <p:nvPr>
            <p:ph idx="1"/>
          </p:nvPr>
        </p:nvSpPr>
        <p:spPr/>
        <p:txBody>
          <a:bodyPr>
            <a:normAutofit fontScale="77500" lnSpcReduction="20000"/>
          </a:bodyPr>
          <a:lstStyle/>
          <a:p>
            <a:r>
              <a:rPr lang="ru-RU" dirty="0"/>
              <a:t>Что такое темперамент как природное свойство личности?</a:t>
            </a:r>
          </a:p>
          <a:p>
            <a:r>
              <a:rPr lang="ru-RU" dirty="0"/>
              <a:t>Что является физиологической основой темперамента?</a:t>
            </a:r>
          </a:p>
          <a:p>
            <a:r>
              <a:rPr lang="ru-RU" dirty="0"/>
              <a:t>В чем достоинства и недостатки каждого типа темперамента?</a:t>
            </a:r>
          </a:p>
          <a:p>
            <a:r>
              <a:rPr lang="ru-RU" dirty="0"/>
              <a:t>Раскройте суть понятия «характер».</a:t>
            </a:r>
          </a:p>
          <a:p>
            <a:r>
              <a:rPr lang="ru-RU" dirty="0"/>
              <a:t>Что вы знаете о классификации черт характера?</a:t>
            </a:r>
          </a:p>
          <a:p>
            <a:r>
              <a:rPr lang="ru-RU" dirty="0"/>
              <a:t>Расскажите о концепциях акцентуаций характера, предложенных К. </a:t>
            </a:r>
            <a:r>
              <a:rPr lang="ru-RU" dirty="0" err="1"/>
              <a:t>Леонгардом</a:t>
            </a:r>
            <a:r>
              <a:rPr lang="ru-RU" dirty="0"/>
              <a:t>?</a:t>
            </a:r>
          </a:p>
          <a:p>
            <a:r>
              <a:rPr lang="ru-RU" dirty="0"/>
              <a:t>В чем проявляется взаимосвязь характера и темперамента?</a:t>
            </a:r>
          </a:p>
          <a:p>
            <a:r>
              <a:rPr lang="ru-RU" dirty="0"/>
              <a:t>Дайте определения терминам «задатки» и «способности».</a:t>
            </a:r>
          </a:p>
          <a:p>
            <a:r>
              <a:rPr lang="ru-RU" dirty="0"/>
              <a:t>Какие виды способностей вы знаете?</a:t>
            </a:r>
          </a:p>
        </p:txBody>
      </p:sp>
    </p:spTree>
    <p:extLst>
      <p:ext uri="{BB962C8B-B14F-4D97-AF65-F5344CB8AC3E}">
        <p14:creationId xmlns:p14="http://schemas.microsoft.com/office/powerpoint/2010/main" val="17821384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Источники</a:t>
            </a:r>
          </a:p>
        </p:txBody>
      </p:sp>
      <p:sp>
        <p:nvSpPr>
          <p:cNvPr id="3" name="Объект 2"/>
          <p:cNvSpPr>
            <a:spLocks noGrp="1"/>
          </p:cNvSpPr>
          <p:nvPr>
            <p:ph idx="1"/>
          </p:nvPr>
        </p:nvSpPr>
        <p:spPr/>
        <p:txBody>
          <a:bodyPr>
            <a:normAutofit fontScale="92500" lnSpcReduction="10000"/>
          </a:bodyPr>
          <a:lstStyle/>
          <a:p>
            <a:r>
              <a:rPr lang="ru-RU" dirty="0"/>
              <a:t>Психология индивидуальных различий / Под ред. Ю.Б. </a:t>
            </a:r>
            <a:r>
              <a:rPr lang="ru-RU" dirty="0" err="1"/>
              <a:t>Гиппенрейтер</a:t>
            </a:r>
            <a:r>
              <a:rPr lang="ru-RU" dirty="0"/>
              <a:t>, В.Я. Романова. – 3-е изд., </a:t>
            </a:r>
            <a:r>
              <a:rPr lang="ru-RU" dirty="0" err="1"/>
              <a:t>перераб</a:t>
            </a:r>
            <a:r>
              <a:rPr lang="ru-RU" dirty="0"/>
              <a:t>. и доп. – М.: АСТ: Астрель, 2008. – 720 с.  </a:t>
            </a:r>
          </a:p>
          <a:p>
            <a:r>
              <a:rPr lang="ru-RU" dirty="0"/>
              <a:t>Руденко А.М. Психология в схемах и таблицах: учебное пособие. – М: Феникс, 2016. – 379 с.</a:t>
            </a:r>
          </a:p>
          <a:p>
            <a:r>
              <a:rPr lang="ru-RU" dirty="0"/>
              <a:t>Рубинштейн, С. Л. Основы общей психологии / С. Л. Рубинштейн. - Санкт-Петербург [и др.] : Питер, 2015. – 705 с. - (Мастера психологии).</a:t>
            </a:r>
          </a:p>
          <a:p>
            <a:r>
              <a:rPr lang="ru-RU" dirty="0"/>
              <a:t>Столяренко Л. Д. Психология личности : учебное пособие по специальности "Психология" и рабочая программа по курсу "Психология личности" / Л. Д. Столяренко, С. И. Самыгин .? Изд.3-е . Ростов-на-Дону : Феникс, 2014 . 574 с.</a:t>
            </a:r>
          </a:p>
          <a:p>
            <a:endParaRPr lang="ru-RU" dirty="0"/>
          </a:p>
        </p:txBody>
      </p:sp>
    </p:spTree>
    <p:extLst>
      <p:ext uri="{BB962C8B-B14F-4D97-AF65-F5344CB8AC3E}">
        <p14:creationId xmlns:p14="http://schemas.microsoft.com/office/powerpoint/2010/main" val="38074452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Спасибо за внимание!</a:t>
            </a:r>
          </a:p>
        </p:txBody>
      </p:sp>
      <p:sp>
        <p:nvSpPr>
          <p:cNvPr id="3" name="Объект 2"/>
          <p:cNvSpPr>
            <a:spLocks noGrp="1"/>
          </p:cNvSpPr>
          <p:nvPr>
            <p:ph idx="1"/>
          </p:nvPr>
        </p:nvSpPr>
        <p:spPr>
          <a:xfrm>
            <a:off x="1295402" y="2556932"/>
            <a:ext cx="9601196" cy="3318936"/>
          </a:xfrm>
        </p:spPr>
        <p:txBody>
          <a:bodyPr/>
          <a:lstStyle/>
          <a:p>
            <a:r>
              <a:rPr lang="ru-RU" dirty="0"/>
              <a:t>Мамбеталина Алия Сактагановна </a:t>
            </a:r>
            <a:r>
              <a:rPr lang="ru-RU" dirty="0" err="1"/>
              <a:t>к.пс.н</a:t>
            </a:r>
            <a:r>
              <a:rPr lang="ru-RU" dirty="0"/>
              <a:t>., зав. кафедрой психологии ЕНУ им. Л. Гумилева </a:t>
            </a:r>
          </a:p>
          <a:p>
            <a:r>
              <a:rPr lang="ru-RU" dirty="0"/>
              <a:t>E-</a:t>
            </a:r>
            <a:r>
              <a:rPr lang="ru-RU" dirty="0" err="1"/>
              <a:t>mail</a:t>
            </a:r>
            <a:r>
              <a:rPr lang="ru-RU" dirty="0"/>
              <a:t>:     mambetalina@mail.ru</a:t>
            </a:r>
          </a:p>
          <a:p>
            <a:r>
              <a:rPr lang="ru-RU" dirty="0" err="1"/>
              <a:t>m.phone</a:t>
            </a:r>
            <a:r>
              <a:rPr lang="ru-RU" dirty="0"/>
              <a:t>: +77755502418</a:t>
            </a:r>
          </a:p>
          <a:p>
            <a:endParaRPr lang="ru-RU" dirty="0"/>
          </a:p>
        </p:txBody>
      </p:sp>
      <p:pic>
        <p:nvPicPr>
          <p:cNvPr id="4" name="Рисунок 3">
            <a:extLst>
              <a:ext uri="{FF2B5EF4-FFF2-40B4-BE49-F238E27FC236}">
                <a16:creationId xmlns:a16="http://schemas.microsoft.com/office/drawing/2014/main" id="{CB32100D-2EC4-4243-9B7C-A4CF5F57D023}"/>
              </a:ext>
            </a:extLst>
          </p:cNvPr>
          <p:cNvPicPr>
            <a:picLocks noChangeAspect="1"/>
          </p:cNvPicPr>
          <p:nvPr/>
        </p:nvPicPr>
        <p:blipFill>
          <a:blip r:embed="rId2"/>
          <a:stretch>
            <a:fillRect/>
          </a:stretch>
        </p:blipFill>
        <p:spPr>
          <a:xfrm>
            <a:off x="8686379" y="3649932"/>
            <a:ext cx="2085013" cy="2078916"/>
          </a:xfrm>
          <a:prstGeom prst="rect">
            <a:avLst/>
          </a:prstGeom>
        </p:spPr>
      </p:pic>
    </p:spTree>
    <p:extLst>
      <p:ext uri="{BB962C8B-B14F-4D97-AF65-F5344CB8AC3E}">
        <p14:creationId xmlns:p14="http://schemas.microsoft.com/office/powerpoint/2010/main" val="1371677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398" y="982132"/>
            <a:ext cx="9601200" cy="616009"/>
          </a:xfrm>
        </p:spPr>
        <p:txBody>
          <a:bodyPr>
            <a:normAutofit/>
          </a:bodyPr>
          <a:lstStyle/>
          <a:p>
            <a:pPr algn="ctr"/>
            <a:r>
              <a:rPr lang="ru-RU" sz="2800" b="1" dirty="0"/>
              <a:t>Свойства нервной системы как основа темперамента. </a:t>
            </a:r>
          </a:p>
        </p:txBody>
      </p:sp>
      <p:graphicFrame>
        <p:nvGraphicFramePr>
          <p:cNvPr id="4" name="Объект 3"/>
          <p:cNvGraphicFramePr>
            <a:graphicFrameLocks noGrp="1"/>
          </p:cNvGraphicFramePr>
          <p:nvPr>
            <p:ph idx="1"/>
            <p:extLst>
              <p:ext uri="{D42A27DB-BD31-4B8C-83A1-F6EECF244321}">
                <p14:modId xmlns:p14="http://schemas.microsoft.com/office/powerpoint/2010/main" val="2417203115"/>
              </p:ext>
            </p:extLst>
          </p:nvPr>
        </p:nvGraphicFramePr>
        <p:xfrm>
          <a:off x="1295400" y="2557463"/>
          <a:ext cx="9601200" cy="3317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73298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Основные свойства нервной системы</a:t>
            </a:r>
          </a:p>
        </p:txBody>
      </p:sp>
      <p:sp>
        <p:nvSpPr>
          <p:cNvPr id="5" name="Объект 4"/>
          <p:cNvSpPr>
            <a:spLocks noGrp="1"/>
          </p:cNvSpPr>
          <p:nvPr>
            <p:ph idx="1"/>
          </p:nvPr>
        </p:nvSpPr>
        <p:spPr>
          <a:xfrm>
            <a:off x="1097279" y="2451215"/>
            <a:ext cx="5834861" cy="4013625"/>
          </a:xfrm>
        </p:spPr>
        <p:txBody>
          <a:bodyPr>
            <a:normAutofit fontScale="92500" lnSpcReduction="20000"/>
          </a:bodyPr>
          <a:lstStyle/>
          <a:p>
            <a:r>
              <a:rPr lang="ru-RU" dirty="0"/>
              <a:t>И.П. Павлов полагал, что три свойства нервных процессов определяют тип высшей нервной деятельности (тип нервной системы):</a:t>
            </a:r>
          </a:p>
          <a:p>
            <a:r>
              <a:rPr lang="ru-RU" dirty="0"/>
              <a:t>1. Сила — способность нервной системы выдерживать сильные раздражители (характеризуется выносливостью и работоспособностью нервных клеток).</a:t>
            </a:r>
          </a:p>
          <a:p>
            <a:r>
              <a:rPr lang="ru-RU" dirty="0"/>
              <a:t>2. Уравновешенность — показатель соотношения процессов возбуждения и торможения.</a:t>
            </a:r>
          </a:p>
          <a:p>
            <a:r>
              <a:rPr lang="ru-RU" dirty="0"/>
              <a:t>3. Подвижность — показатель быстроты смены процессов возбуждения и торможения.</a:t>
            </a:r>
          </a:p>
        </p:txBody>
      </p:sp>
      <p:pic>
        <p:nvPicPr>
          <p:cNvPr id="6" name="Рисунок 5"/>
          <p:cNvPicPr>
            <a:picLocks noChangeAspect="1"/>
          </p:cNvPicPr>
          <p:nvPr/>
        </p:nvPicPr>
        <p:blipFill>
          <a:blip r:embed="rId2"/>
          <a:stretch>
            <a:fillRect/>
          </a:stretch>
        </p:blipFill>
        <p:spPr>
          <a:xfrm>
            <a:off x="8480299" y="2451215"/>
            <a:ext cx="2872136" cy="4013626"/>
          </a:xfrm>
          <a:prstGeom prst="rect">
            <a:avLst/>
          </a:prstGeom>
        </p:spPr>
      </p:pic>
    </p:spTree>
    <p:extLst>
      <p:ext uri="{BB962C8B-B14F-4D97-AF65-F5344CB8AC3E}">
        <p14:creationId xmlns:p14="http://schemas.microsoft.com/office/powerpoint/2010/main" val="3523429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a:extLst>
              <a:ext uri="{FF2B5EF4-FFF2-40B4-BE49-F238E27FC236}">
                <a16:creationId xmlns:a16="http://schemas.microsoft.com/office/drawing/2014/main" id="{9D634F6F-0636-4335-AD70-A5CC75323EAB}"/>
              </a:ext>
            </a:extLst>
          </p:cNvPr>
          <p:cNvSpPr/>
          <p:nvPr/>
        </p:nvSpPr>
        <p:spPr>
          <a:xfrm>
            <a:off x="3141792" y="1044831"/>
            <a:ext cx="5532284" cy="523220"/>
          </a:xfrm>
          <a:prstGeom prst="rect">
            <a:avLst/>
          </a:prstGeom>
        </p:spPr>
        <p:txBody>
          <a:bodyPr wrap="none">
            <a:spAutoFit/>
          </a:bodyPr>
          <a:lstStyle/>
          <a:p>
            <a:r>
              <a:rPr lang="ru-RU" sz="2800" dirty="0"/>
              <a:t>Тип высшей нервной деятельности </a:t>
            </a:r>
          </a:p>
        </p:txBody>
      </p:sp>
      <p:sp>
        <p:nvSpPr>
          <p:cNvPr id="8" name="Прямоугольник 7">
            <a:extLst>
              <a:ext uri="{FF2B5EF4-FFF2-40B4-BE49-F238E27FC236}">
                <a16:creationId xmlns:a16="http://schemas.microsoft.com/office/drawing/2014/main" id="{56150E6C-7637-4ACB-8991-7302E185A96C}"/>
              </a:ext>
            </a:extLst>
          </p:cNvPr>
          <p:cNvSpPr/>
          <p:nvPr/>
        </p:nvSpPr>
        <p:spPr>
          <a:xfrm>
            <a:off x="1367481" y="1845277"/>
            <a:ext cx="9382897" cy="369332"/>
          </a:xfrm>
          <a:prstGeom prst="rect">
            <a:avLst/>
          </a:prstGeom>
        </p:spPr>
        <p:txBody>
          <a:bodyPr wrap="square">
            <a:spAutoFit/>
          </a:bodyPr>
          <a:lstStyle/>
          <a:p>
            <a:r>
              <a:rPr lang="ru-RU" dirty="0"/>
              <a:t>Тип высшей нервной деятельности (ВНД) - сочетание основных свойств нервной системы</a:t>
            </a:r>
            <a:endParaRPr lang="en-US" dirty="0"/>
          </a:p>
        </p:txBody>
      </p:sp>
      <p:pic>
        <p:nvPicPr>
          <p:cNvPr id="9" name="Рисунок 8">
            <a:extLst>
              <a:ext uri="{FF2B5EF4-FFF2-40B4-BE49-F238E27FC236}">
                <a16:creationId xmlns:a16="http://schemas.microsoft.com/office/drawing/2014/main" id="{AB7AC8AF-92F0-449B-98FC-EF827A30D5C9}"/>
              </a:ext>
            </a:extLst>
          </p:cNvPr>
          <p:cNvPicPr>
            <a:picLocks noChangeAspect="1"/>
          </p:cNvPicPr>
          <p:nvPr/>
        </p:nvPicPr>
        <p:blipFill>
          <a:blip r:embed="rId2"/>
          <a:stretch>
            <a:fillRect/>
          </a:stretch>
        </p:blipFill>
        <p:spPr>
          <a:xfrm>
            <a:off x="1732134" y="2491835"/>
            <a:ext cx="8727732" cy="3767527"/>
          </a:xfrm>
          <a:prstGeom prst="rect">
            <a:avLst/>
          </a:prstGeom>
        </p:spPr>
      </p:pic>
    </p:spTree>
    <p:extLst>
      <p:ext uri="{BB962C8B-B14F-4D97-AF65-F5344CB8AC3E}">
        <p14:creationId xmlns:p14="http://schemas.microsoft.com/office/powerpoint/2010/main" val="3483168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1F11016B-1F15-4D3B-9747-7BFC85EE8B3A}"/>
              </a:ext>
            </a:extLst>
          </p:cNvPr>
          <p:cNvPicPr>
            <a:picLocks noChangeAspect="1"/>
          </p:cNvPicPr>
          <p:nvPr/>
        </p:nvPicPr>
        <p:blipFill>
          <a:blip r:embed="rId2"/>
          <a:stretch>
            <a:fillRect/>
          </a:stretch>
        </p:blipFill>
        <p:spPr>
          <a:xfrm>
            <a:off x="897924" y="649722"/>
            <a:ext cx="10066637" cy="5557020"/>
          </a:xfrm>
          <a:prstGeom prst="rect">
            <a:avLst/>
          </a:prstGeom>
        </p:spPr>
      </p:pic>
    </p:spTree>
    <p:extLst>
      <p:ext uri="{BB962C8B-B14F-4D97-AF65-F5344CB8AC3E}">
        <p14:creationId xmlns:p14="http://schemas.microsoft.com/office/powerpoint/2010/main" val="413009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Определение темперамента</a:t>
            </a:r>
          </a:p>
        </p:txBody>
      </p:sp>
      <p:sp>
        <p:nvSpPr>
          <p:cNvPr id="3" name="Объект 2"/>
          <p:cNvSpPr>
            <a:spLocks noGrp="1"/>
          </p:cNvSpPr>
          <p:nvPr>
            <p:ph idx="1"/>
          </p:nvPr>
        </p:nvSpPr>
        <p:spPr/>
        <p:txBody>
          <a:bodyPr>
            <a:normAutofit fontScale="92500" lnSpcReduction="10000"/>
          </a:bodyPr>
          <a:lstStyle/>
          <a:p>
            <a:r>
              <a:rPr lang="en-US" sz="3200" dirty="0">
                <a:hlinkClick r:id="rId2"/>
              </a:rPr>
              <a:t>https://www.youtube.com/watch?v=s9rd889l7WY</a:t>
            </a:r>
            <a:endParaRPr lang="ru-RU" sz="3200" dirty="0"/>
          </a:p>
          <a:p>
            <a:r>
              <a:rPr lang="ru-RU" sz="3200" dirty="0"/>
              <a:t>Темперамент</a:t>
            </a:r>
            <a:r>
              <a:rPr lang="ru-RU" dirty="0"/>
              <a:t> — биологический фундамент, на котором формируется личность как социальное существо.</a:t>
            </a:r>
          </a:p>
          <a:p>
            <a:endParaRPr lang="ru-RU" dirty="0"/>
          </a:p>
          <a:p>
            <a:r>
              <a:rPr lang="ru-RU" dirty="0"/>
              <a:t>Темперамент отражает динамические аспекты поведения, преимущественно врожденного характера, поэтому свойства темперамента наиболее </a:t>
            </a:r>
            <a:r>
              <a:rPr lang="ru-RU" sz="3200" dirty="0"/>
              <a:t>устойчивы и постоянны </a:t>
            </a:r>
            <a:r>
              <a:rPr lang="ru-RU" dirty="0"/>
              <a:t>по сравнению с другими психическими особенностями человека.</a:t>
            </a:r>
          </a:p>
        </p:txBody>
      </p:sp>
    </p:spTree>
    <p:extLst>
      <p:ext uri="{BB962C8B-B14F-4D97-AF65-F5344CB8AC3E}">
        <p14:creationId xmlns:p14="http://schemas.microsoft.com/office/powerpoint/2010/main" val="3178536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39114" y="815546"/>
            <a:ext cx="10216565" cy="436605"/>
          </a:xfrm>
        </p:spPr>
        <p:txBody>
          <a:bodyPr>
            <a:normAutofit fontScale="90000"/>
          </a:bodyPr>
          <a:lstStyle/>
          <a:p>
            <a:br>
              <a:rPr lang="ru-RU" sz="2000" dirty="0"/>
            </a:br>
            <a:br>
              <a:rPr lang="ru-RU" sz="2000" dirty="0"/>
            </a:br>
            <a:r>
              <a:rPr lang="ru-RU" sz="2800" b="1" dirty="0"/>
              <a:t>Типы темперамента: холерик, сангвиник, флегматик и меланхолик</a:t>
            </a:r>
            <a:r>
              <a:rPr lang="ru-RU" sz="2800" dirty="0"/>
              <a:t>.</a:t>
            </a:r>
            <a:br>
              <a:rPr lang="ru-RU" sz="2800" dirty="0"/>
            </a:br>
            <a:endParaRPr lang="ru-RU" sz="2800" dirty="0"/>
          </a:p>
        </p:txBody>
      </p:sp>
      <p:graphicFrame>
        <p:nvGraphicFramePr>
          <p:cNvPr id="5" name="Объект 4"/>
          <p:cNvGraphicFramePr>
            <a:graphicFrameLocks noGrp="1"/>
          </p:cNvGraphicFramePr>
          <p:nvPr>
            <p:ph idx="1"/>
            <p:extLst>
              <p:ext uri="{D42A27DB-BD31-4B8C-83A1-F6EECF244321}">
                <p14:modId xmlns:p14="http://schemas.microsoft.com/office/powerpoint/2010/main" val="788887431"/>
              </p:ext>
            </p:extLst>
          </p:nvPr>
        </p:nvGraphicFramePr>
        <p:xfrm>
          <a:off x="939114" y="1507524"/>
          <a:ext cx="10216249" cy="53504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13020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Определение характера</a:t>
            </a:r>
          </a:p>
        </p:txBody>
      </p:sp>
      <p:sp>
        <p:nvSpPr>
          <p:cNvPr id="3" name="Объект 2"/>
          <p:cNvSpPr>
            <a:spLocks noGrp="1"/>
          </p:cNvSpPr>
          <p:nvPr>
            <p:ph idx="1"/>
          </p:nvPr>
        </p:nvSpPr>
        <p:spPr/>
        <p:txBody>
          <a:bodyPr/>
          <a:lstStyle/>
          <a:p>
            <a:r>
              <a:rPr lang="ru-RU" dirty="0" err="1"/>
              <a:t>Хара́ктер</a:t>
            </a:r>
            <a:r>
              <a:rPr lang="ru-RU" dirty="0"/>
              <a:t> (от др. -греч. χαρα</a:t>
            </a:r>
            <a:r>
              <a:rPr lang="ru-RU" dirty="0" err="1"/>
              <a:t>κτήρ</a:t>
            </a:r>
            <a:r>
              <a:rPr lang="ru-RU" dirty="0"/>
              <a:t> «примета, отличительная черта, знак») — структура стойких, сравнительно постоянных психических свойств, определяющих особенности отношений и поведения личности.</a:t>
            </a:r>
          </a:p>
          <a:p>
            <a:endParaRPr lang="ru-RU" dirty="0"/>
          </a:p>
          <a:p>
            <a:r>
              <a:rPr lang="ru-RU" dirty="0"/>
              <a:t>характер - это основная индивидуально-психологическая особенность человека, выражающая его основные жизненные установки: </a:t>
            </a:r>
            <a:r>
              <a:rPr lang="ru-RU" b="1" dirty="0">
                <a:solidFill>
                  <a:schemeClr val="accent5">
                    <a:lumMod val="75000"/>
                  </a:schemeClr>
                </a:solidFill>
              </a:rPr>
              <a:t>мировоззрение, интересы, моральные убеждения, идеалы </a:t>
            </a:r>
            <a:r>
              <a:rPr lang="ru-RU" dirty="0"/>
              <a:t>- и получающие свою реализацию в своеобразии деятельности человека.</a:t>
            </a:r>
          </a:p>
        </p:txBody>
      </p:sp>
    </p:spTree>
    <p:extLst>
      <p:ext uri="{BB962C8B-B14F-4D97-AF65-F5344CB8AC3E}">
        <p14:creationId xmlns:p14="http://schemas.microsoft.com/office/powerpoint/2010/main" val="354872555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356</TotalTime>
  <Words>945</Words>
  <Application>Microsoft Office PowerPoint</Application>
  <PresentationFormat>Широкоэкранный</PresentationFormat>
  <Paragraphs>123</Paragraphs>
  <Slides>23</Slides>
  <Notes>2</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23</vt:i4>
      </vt:variant>
    </vt:vector>
  </HeadingPairs>
  <TitlesOfParts>
    <vt:vector size="27" baseType="lpstr">
      <vt:lpstr>Arial</vt:lpstr>
      <vt:lpstr>Calibri</vt:lpstr>
      <vt:lpstr>Garamond</vt:lpstr>
      <vt:lpstr>Натуральные материалы</vt:lpstr>
      <vt:lpstr>Индивидуально-типологические     особенности личности</vt:lpstr>
      <vt:lpstr>План лекции:</vt:lpstr>
      <vt:lpstr>Свойства нервной системы как основа темперамента. </vt:lpstr>
      <vt:lpstr>Основные свойства нервной системы</vt:lpstr>
      <vt:lpstr>Презентация PowerPoint</vt:lpstr>
      <vt:lpstr>Презентация PowerPoint</vt:lpstr>
      <vt:lpstr>Определение темперамента</vt:lpstr>
      <vt:lpstr>  Типы темперамента: холерик, сангвиник, флегматик и меланхолик. </vt:lpstr>
      <vt:lpstr>Определение характера</vt:lpstr>
      <vt:lpstr>Презентация PowerPoint</vt:lpstr>
      <vt:lpstr>Акцентуации характера и воспитание</vt:lpstr>
      <vt:lpstr>Презентация PowerPoint</vt:lpstr>
      <vt:lpstr>Презентация PowerPoint</vt:lpstr>
      <vt:lpstr>Задатки и способности личности</vt:lpstr>
      <vt:lpstr>Презентация PowerPoint</vt:lpstr>
      <vt:lpstr>Презентация PowerPoint</vt:lpstr>
      <vt:lpstr>СТРУКТУРА СПОСОБНОСТЕЙ</vt:lpstr>
      <vt:lpstr>Презентация PowerPoint</vt:lpstr>
      <vt:lpstr>Презентация PowerPoint</vt:lpstr>
      <vt:lpstr>Презентация PowerPoint</vt:lpstr>
      <vt:lpstr>Контрольные вопросы</vt:lpstr>
      <vt:lpstr>Источники</vt:lpstr>
      <vt:lpstr>Спасибо за внимание!</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Индивидуально-типологические особенности личности</dc:title>
  <dc:creator>User</dc:creator>
  <cp:lastModifiedBy>Мамбеталина Алия Сактагановна</cp:lastModifiedBy>
  <cp:revision>28</cp:revision>
  <dcterms:created xsi:type="dcterms:W3CDTF">2020-08-23T19:36:47Z</dcterms:created>
  <dcterms:modified xsi:type="dcterms:W3CDTF">2020-08-25T17:57:06Z</dcterms:modified>
</cp:coreProperties>
</file>