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67" r:id="rId4"/>
    <p:sldId id="341" r:id="rId5"/>
    <p:sldId id="342" r:id="rId6"/>
    <p:sldId id="344" r:id="rId7"/>
    <p:sldId id="377" r:id="rId8"/>
    <p:sldId id="345" r:id="rId9"/>
    <p:sldId id="368" r:id="rId10"/>
    <p:sldId id="369" r:id="rId11"/>
    <p:sldId id="348" r:id="rId12"/>
    <p:sldId id="350" r:id="rId13"/>
    <p:sldId id="371" r:id="rId14"/>
    <p:sldId id="373" r:id="rId15"/>
    <p:sldId id="374" r:id="rId16"/>
    <p:sldId id="375" r:id="rId17"/>
    <p:sldId id="363" r:id="rId18"/>
    <p:sldId id="376" r:id="rId19"/>
    <p:sldId id="378" r:id="rId20"/>
    <p:sldId id="36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ADB9CA"/>
    <a:srgbClr val="FF66FF"/>
    <a:srgbClr val="FFCC00"/>
    <a:srgbClr val="FF6699"/>
    <a:srgbClr val="00FFFF"/>
    <a:srgbClr val="A1E2E7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2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22A94-4FAA-423A-ACD2-B2E4A2AD6C0C}" type="doc">
      <dgm:prSet loTypeId="urn:microsoft.com/office/officeart/2005/8/layout/radial2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KZ"/>
        </a:p>
      </dgm:t>
    </dgm:pt>
    <dgm:pt modelId="{BC518797-9C04-42C4-89EB-452EADDA7B18}">
      <dgm:prSet phldrT="[Текст]" custT="1"/>
      <dgm:spPr/>
      <dgm:t>
        <a:bodyPr/>
        <a:lstStyle/>
        <a:p>
          <a:r>
            <a:rPr lang="kk-KZ" sz="1600" b="1" dirty="0">
              <a:latin typeface="Arial" panose="020B0604020202020204" pitchFamily="34" charset="0"/>
              <a:cs typeface="Arial" panose="020B0604020202020204" pitchFamily="34" charset="0"/>
            </a:rPr>
            <a:t>Артықшылықтары</a:t>
          </a:r>
          <a:endParaRPr lang="ru-KZ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EB6B62-99EB-4DD8-BC54-E3A7F34F9D15}" type="parTrans" cxnId="{D41CFCF8-DCC2-43AE-BE60-06B002DED7DC}">
      <dgm:prSet/>
      <dgm:spPr/>
      <dgm:t>
        <a:bodyPr/>
        <a:lstStyle/>
        <a:p>
          <a:endParaRPr lang="ru-KZ"/>
        </a:p>
      </dgm:t>
    </dgm:pt>
    <dgm:pt modelId="{C55D04A4-73AD-4550-8849-02A6493C9F96}" type="sibTrans" cxnId="{D41CFCF8-DCC2-43AE-BE60-06B002DED7DC}">
      <dgm:prSet/>
      <dgm:spPr/>
      <dgm:t>
        <a:bodyPr/>
        <a:lstStyle/>
        <a:p>
          <a:endParaRPr lang="ru-KZ"/>
        </a:p>
      </dgm:t>
    </dgm:pt>
    <dgm:pt modelId="{C2EDA9BE-01BF-4BDE-AB83-B6DAAF5B93D3}">
      <dgm:prSet phldrT="[Текст]" custT="1"/>
      <dgm:spPr/>
      <dgm:t>
        <a:bodyPr/>
        <a:lstStyle/>
        <a:p>
          <a:endParaRPr lang="ru-KZ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0CD458-3A08-4D44-A641-57BF2F9A5AA1}" type="parTrans" cxnId="{1821F9B0-5218-4437-9468-DD684221DD09}">
      <dgm:prSet/>
      <dgm:spPr/>
      <dgm:t>
        <a:bodyPr/>
        <a:lstStyle/>
        <a:p>
          <a:endParaRPr lang="ru-KZ"/>
        </a:p>
      </dgm:t>
    </dgm:pt>
    <dgm:pt modelId="{F0887873-ED6B-4ABC-AFD5-9B309FF99A1B}" type="sibTrans" cxnId="{1821F9B0-5218-4437-9468-DD684221DD09}">
      <dgm:prSet/>
      <dgm:spPr/>
      <dgm:t>
        <a:bodyPr/>
        <a:lstStyle/>
        <a:p>
          <a:endParaRPr lang="ru-KZ"/>
        </a:p>
      </dgm:t>
    </dgm:pt>
    <dgm:pt modelId="{22CE2F4A-4022-4640-B68E-BFABC77CC63B}">
      <dgm:prSet phldrT="[Текст]" custT="1"/>
      <dgm:spPr/>
      <dgm:t>
        <a:bodyPr/>
        <a:lstStyle/>
        <a:p>
          <a:r>
            <a:rPr lang="kk-KZ" sz="1800" b="1" dirty="0">
              <a:latin typeface="Arial" panose="020B0604020202020204" pitchFamily="34" charset="0"/>
              <a:cs typeface="Arial" panose="020B0604020202020204" pitchFamily="34" charset="0"/>
            </a:rPr>
            <a:t>Кемшіліктері</a:t>
          </a:r>
          <a:endParaRPr lang="ru-KZ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6C448-24C5-49E8-A110-AB2B94EA17FF}" type="parTrans" cxnId="{D822C71F-159C-43BD-B2C2-16E1C5035306}">
      <dgm:prSet/>
      <dgm:spPr/>
      <dgm:t>
        <a:bodyPr/>
        <a:lstStyle/>
        <a:p>
          <a:endParaRPr lang="ru-KZ"/>
        </a:p>
      </dgm:t>
    </dgm:pt>
    <dgm:pt modelId="{87DB5518-DBF2-4A37-8FFA-5729997D97B8}" type="sibTrans" cxnId="{D822C71F-159C-43BD-B2C2-16E1C5035306}">
      <dgm:prSet/>
      <dgm:spPr/>
      <dgm:t>
        <a:bodyPr/>
        <a:lstStyle/>
        <a:p>
          <a:endParaRPr lang="ru-KZ"/>
        </a:p>
      </dgm:t>
    </dgm:pt>
    <dgm:pt modelId="{56223AF3-33D8-4962-974C-95B759F2966A}" type="pres">
      <dgm:prSet presAssocID="{6A622A94-4FAA-423A-ACD2-B2E4A2AD6C0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96A4BB6A-EDC6-4405-9B83-4F0834F64252}" type="pres">
      <dgm:prSet presAssocID="{6A622A94-4FAA-423A-ACD2-B2E4A2AD6C0C}" presName="cycle" presStyleCnt="0"/>
      <dgm:spPr/>
    </dgm:pt>
    <dgm:pt modelId="{5A0D6C07-31B6-4083-8B8D-0B9127D374A7}" type="pres">
      <dgm:prSet presAssocID="{6A622A94-4FAA-423A-ACD2-B2E4A2AD6C0C}" presName="centerShape" presStyleCnt="0"/>
      <dgm:spPr/>
    </dgm:pt>
    <dgm:pt modelId="{76BB74EC-39C5-4B0C-AACE-F488114D27DF}" type="pres">
      <dgm:prSet presAssocID="{6A622A94-4FAA-423A-ACD2-B2E4A2AD6C0C}" presName="connSite" presStyleLbl="node1" presStyleIdx="0" presStyleCnt="3"/>
      <dgm:spPr/>
    </dgm:pt>
    <dgm:pt modelId="{563C52F0-AFE0-41FA-94ED-1B08BD841DE4}" type="pres">
      <dgm:prSet presAssocID="{6A622A94-4FAA-423A-ACD2-B2E4A2AD6C0C}" presName="visible" presStyleLbl="node1" presStyleIdx="0" presStyleCnt="3" custScaleX="22222" custScaleY="27086" custLinFactNeighborX="-11481" custLinFactNeighborY="923"/>
      <dgm:spPr/>
    </dgm:pt>
    <dgm:pt modelId="{00C2A7E1-5B1D-4947-95B9-541766549E00}" type="pres">
      <dgm:prSet presAssocID="{A8EB6B62-99EB-4DD8-BC54-E3A7F34F9D15}" presName="Name25" presStyleLbl="parChTrans1D1" presStyleIdx="0" presStyleCnt="2"/>
      <dgm:spPr/>
    </dgm:pt>
    <dgm:pt modelId="{A2B347BB-9A0B-4098-AC3F-F37096C66FAB}" type="pres">
      <dgm:prSet presAssocID="{BC518797-9C04-42C4-89EB-452EADDA7B18}" presName="node" presStyleCnt="0"/>
      <dgm:spPr/>
    </dgm:pt>
    <dgm:pt modelId="{0BC38378-0FF7-4677-93E1-DAA7DAE3FCF5}" type="pres">
      <dgm:prSet presAssocID="{BC518797-9C04-42C4-89EB-452EADDA7B18}" presName="parentNode" presStyleLbl="node1" presStyleIdx="1" presStyleCnt="3" custScaleX="158469" custScaleY="77908" custLinFactNeighborX="45769" custLinFactNeighborY="-11830">
        <dgm:presLayoutVars>
          <dgm:chMax val="1"/>
          <dgm:bulletEnabled val="1"/>
        </dgm:presLayoutVars>
      </dgm:prSet>
      <dgm:spPr/>
    </dgm:pt>
    <dgm:pt modelId="{D1FC85F8-CFE4-465A-8D84-92C89DFB78FD}" type="pres">
      <dgm:prSet presAssocID="{BC518797-9C04-42C4-89EB-452EADDA7B18}" presName="childNode" presStyleLbl="revTx" presStyleIdx="0" presStyleCnt="1">
        <dgm:presLayoutVars>
          <dgm:bulletEnabled val="1"/>
        </dgm:presLayoutVars>
      </dgm:prSet>
      <dgm:spPr/>
    </dgm:pt>
    <dgm:pt modelId="{C9500D22-25DF-4A61-9A07-827BA1A31802}" type="pres">
      <dgm:prSet presAssocID="{4676C448-24C5-49E8-A110-AB2B94EA17FF}" presName="Name25" presStyleLbl="parChTrans1D1" presStyleIdx="1" presStyleCnt="2"/>
      <dgm:spPr/>
    </dgm:pt>
    <dgm:pt modelId="{B5358F90-DA96-4F2C-9B20-53176B2EAC3F}" type="pres">
      <dgm:prSet presAssocID="{22CE2F4A-4022-4640-B68E-BFABC77CC63B}" presName="node" presStyleCnt="0"/>
      <dgm:spPr/>
    </dgm:pt>
    <dgm:pt modelId="{CC6B65D0-9F65-4F65-AC72-EB254BA507F7}" type="pres">
      <dgm:prSet presAssocID="{22CE2F4A-4022-4640-B68E-BFABC77CC63B}" presName="parentNode" presStyleLbl="node1" presStyleIdx="2" presStyleCnt="3" custScaleX="126684" custScaleY="93638" custLinFactNeighborX="50202" custLinFactNeighborY="19806">
        <dgm:presLayoutVars>
          <dgm:chMax val="1"/>
          <dgm:bulletEnabled val="1"/>
        </dgm:presLayoutVars>
      </dgm:prSet>
      <dgm:spPr/>
    </dgm:pt>
    <dgm:pt modelId="{E7697896-1C18-48F0-B6D3-5ED70E3B88EF}" type="pres">
      <dgm:prSet presAssocID="{22CE2F4A-4022-4640-B68E-BFABC77CC63B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D822C71F-159C-43BD-B2C2-16E1C5035306}" srcId="{6A622A94-4FAA-423A-ACD2-B2E4A2AD6C0C}" destId="{22CE2F4A-4022-4640-B68E-BFABC77CC63B}" srcOrd="1" destOrd="0" parTransId="{4676C448-24C5-49E8-A110-AB2B94EA17FF}" sibTransId="{87DB5518-DBF2-4A37-8FFA-5729997D97B8}"/>
    <dgm:cxn modelId="{227B6771-89F6-4966-BDC9-B53489E01ABA}" type="presOf" srcId="{A8EB6B62-99EB-4DD8-BC54-E3A7F34F9D15}" destId="{00C2A7E1-5B1D-4947-95B9-541766549E00}" srcOrd="0" destOrd="0" presId="urn:microsoft.com/office/officeart/2005/8/layout/radial2"/>
    <dgm:cxn modelId="{93F6A6AC-0357-4624-AD91-808BF9309889}" type="presOf" srcId="{C2EDA9BE-01BF-4BDE-AB83-B6DAAF5B93D3}" destId="{D1FC85F8-CFE4-465A-8D84-92C89DFB78FD}" srcOrd="0" destOrd="0" presId="urn:microsoft.com/office/officeart/2005/8/layout/radial2"/>
    <dgm:cxn modelId="{143D21AF-4F34-4F1D-B30D-30F5CDACEA43}" type="presOf" srcId="{22CE2F4A-4022-4640-B68E-BFABC77CC63B}" destId="{CC6B65D0-9F65-4F65-AC72-EB254BA507F7}" srcOrd="0" destOrd="0" presId="urn:microsoft.com/office/officeart/2005/8/layout/radial2"/>
    <dgm:cxn modelId="{1821F9B0-5218-4437-9468-DD684221DD09}" srcId="{BC518797-9C04-42C4-89EB-452EADDA7B18}" destId="{C2EDA9BE-01BF-4BDE-AB83-B6DAAF5B93D3}" srcOrd="0" destOrd="0" parTransId="{E20CD458-3A08-4D44-A641-57BF2F9A5AA1}" sibTransId="{F0887873-ED6B-4ABC-AFD5-9B309FF99A1B}"/>
    <dgm:cxn modelId="{F3CE40CA-3BFD-420E-847D-796A0ACA90CD}" type="presOf" srcId="{4676C448-24C5-49E8-A110-AB2B94EA17FF}" destId="{C9500D22-25DF-4A61-9A07-827BA1A31802}" srcOrd="0" destOrd="0" presId="urn:microsoft.com/office/officeart/2005/8/layout/radial2"/>
    <dgm:cxn modelId="{9B7CF5DD-9D73-4396-8DE9-E7AE31D516ED}" type="presOf" srcId="{BC518797-9C04-42C4-89EB-452EADDA7B18}" destId="{0BC38378-0FF7-4677-93E1-DAA7DAE3FCF5}" srcOrd="0" destOrd="0" presId="urn:microsoft.com/office/officeart/2005/8/layout/radial2"/>
    <dgm:cxn modelId="{96A4ACF2-5DF0-4A79-A8B3-85A288053467}" type="presOf" srcId="{6A622A94-4FAA-423A-ACD2-B2E4A2AD6C0C}" destId="{56223AF3-33D8-4962-974C-95B759F2966A}" srcOrd="0" destOrd="0" presId="urn:microsoft.com/office/officeart/2005/8/layout/radial2"/>
    <dgm:cxn modelId="{D41CFCF8-DCC2-43AE-BE60-06B002DED7DC}" srcId="{6A622A94-4FAA-423A-ACD2-B2E4A2AD6C0C}" destId="{BC518797-9C04-42C4-89EB-452EADDA7B18}" srcOrd="0" destOrd="0" parTransId="{A8EB6B62-99EB-4DD8-BC54-E3A7F34F9D15}" sibTransId="{C55D04A4-73AD-4550-8849-02A6493C9F96}"/>
    <dgm:cxn modelId="{40DD7306-93CB-492C-94E0-37AD3E005834}" type="presParOf" srcId="{56223AF3-33D8-4962-974C-95B759F2966A}" destId="{96A4BB6A-EDC6-4405-9B83-4F0834F64252}" srcOrd="0" destOrd="0" presId="urn:microsoft.com/office/officeart/2005/8/layout/radial2"/>
    <dgm:cxn modelId="{3A01EDB9-1807-496A-9BDC-0D1B3C078ADB}" type="presParOf" srcId="{96A4BB6A-EDC6-4405-9B83-4F0834F64252}" destId="{5A0D6C07-31B6-4083-8B8D-0B9127D374A7}" srcOrd="0" destOrd="0" presId="urn:microsoft.com/office/officeart/2005/8/layout/radial2"/>
    <dgm:cxn modelId="{0B1A54CD-908A-49A1-8F2F-420B3E86F51E}" type="presParOf" srcId="{5A0D6C07-31B6-4083-8B8D-0B9127D374A7}" destId="{76BB74EC-39C5-4B0C-AACE-F488114D27DF}" srcOrd="0" destOrd="0" presId="urn:microsoft.com/office/officeart/2005/8/layout/radial2"/>
    <dgm:cxn modelId="{10501E69-E9D5-48A3-9968-87175B4519A3}" type="presParOf" srcId="{5A0D6C07-31B6-4083-8B8D-0B9127D374A7}" destId="{563C52F0-AFE0-41FA-94ED-1B08BD841DE4}" srcOrd="1" destOrd="0" presId="urn:microsoft.com/office/officeart/2005/8/layout/radial2"/>
    <dgm:cxn modelId="{60C282A3-EF97-4133-9461-1C91112DC2F5}" type="presParOf" srcId="{96A4BB6A-EDC6-4405-9B83-4F0834F64252}" destId="{00C2A7E1-5B1D-4947-95B9-541766549E00}" srcOrd="1" destOrd="0" presId="urn:microsoft.com/office/officeart/2005/8/layout/radial2"/>
    <dgm:cxn modelId="{F089FDEB-5620-4B98-94FC-3D672A844F34}" type="presParOf" srcId="{96A4BB6A-EDC6-4405-9B83-4F0834F64252}" destId="{A2B347BB-9A0B-4098-AC3F-F37096C66FAB}" srcOrd="2" destOrd="0" presId="urn:microsoft.com/office/officeart/2005/8/layout/radial2"/>
    <dgm:cxn modelId="{3A184BB6-7471-4E34-A5D8-C13F5EED68A4}" type="presParOf" srcId="{A2B347BB-9A0B-4098-AC3F-F37096C66FAB}" destId="{0BC38378-0FF7-4677-93E1-DAA7DAE3FCF5}" srcOrd="0" destOrd="0" presId="urn:microsoft.com/office/officeart/2005/8/layout/radial2"/>
    <dgm:cxn modelId="{49350FFE-9CD6-44F0-8389-2332FB764CC9}" type="presParOf" srcId="{A2B347BB-9A0B-4098-AC3F-F37096C66FAB}" destId="{D1FC85F8-CFE4-465A-8D84-92C89DFB78FD}" srcOrd="1" destOrd="0" presId="urn:microsoft.com/office/officeart/2005/8/layout/radial2"/>
    <dgm:cxn modelId="{F92366E7-C4B1-491C-80B3-3991C2712AB6}" type="presParOf" srcId="{96A4BB6A-EDC6-4405-9B83-4F0834F64252}" destId="{C9500D22-25DF-4A61-9A07-827BA1A31802}" srcOrd="3" destOrd="0" presId="urn:microsoft.com/office/officeart/2005/8/layout/radial2"/>
    <dgm:cxn modelId="{E0C81CA8-009B-4414-AFF4-F061D535E56C}" type="presParOf" srcId="{96A4BB6A-EDC6-4405-9B83-4F0834F64252}" destId="{B5358F90-DA96-4F2C-9B20-53176B2EAC3F}" srcOrd="4" destOrd="0" presId="urn:microsoft.com/office/officeart/2005/8/layout/radial2"/>
    <dgm:cxn modelId="{B537A939-4FC9-4F2F-A5D2-DE7724D3BD36}" type="presParOf" srcId="{B5358F90-DA96-4F2C-9B20-53176B2EAC3F}" destId="{CC6B65D0-9F65-4F65-AC72-EB254BA507F7}" srcOrd="0" destOrd="0" presId="urn:microsoft.com/office/officeart/2005/8/layout/radial2"/>
    <dgm:cxn modelId="{26AC2911-281B-4E24-9DAA-C48DBDCEE7B3}" type="presParOf" srcId="{B5358F90-DA96-4F2C-9B20-53176B2EAC3F}" destId="{E7697896-1C18-48F0-B6D3-5ED70E3B88E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A49A4B-ABD8-4993-B407-6A10278904FB}" type="doc">
      <dgm:prSet loTypeId="urn:microsoft.com/office/officeart/2005/8/layout/arrow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KZ"/>
        </a:p>
      </dgm:t>
    </dgm:pt>
    <dgm:pt modelId="{C39CA579-D106-47CB-A4CA-967DA36ACEA3}">
      <dgm:prSet phldrT="[Текст]"/>
      <dgm:spPr/>
      <dgm:t>
        <a:bodyPr/>
        <a:lstStyle/>
        <a:p>
          <a:endParaRPr lang="ru-KZ" dirty="0"/>
        </a:p>
      </dgm:t>
    </dgm:pt>
    <dgm:pt modelId="{8BA819B9-4030-4359-BFAA-9BAA6FC9D955}" type="parTrans" cxnId="{4F8E9785-2095-443C-945E-E4859FD9D82B}">
      <dgm:prSet/>
      <dgm:spPr/>
      <dgm:t>
        <a:bodyPr/>
        <a:lstStyle/>
        <a:p>
          <a:endParaRPr lang="ru-KZ"/>
        </a:p>
      </dgm:t>
    </dgm:pt>
    <dgm:pt modelId="{E09D42D7-9CC4-4632-B9CF-ADDD72E9CF59}" type="sibTrans" cxnId="{4F8E9785-2095-443C-945E-E4859FD9D82B}">
      <dgm:prSet/>
      <dgm:spPr/>
      <dgm:t>
        <a:bodyPr/>
        <a:lstStyle/>
        <a:p>
          <a:endParaRPr lang="ru-KZ"/>
        </a:p>
      </dgm:t>
    </dgm:pt>
    <dgm:pt modelId="{B5B2DD25-18AC-4013-A220-AD1CEF62FB62}">
      <dgm:prSet phldrT="[Текст]"/>
      <dgm:spPr/>
      <dgm:t>
        <a:bodyPr/>
        <a:lstStyle/>
        <a:p>
          <a:r>
            <a:rPr lang="ru-RU" dirty="0"/>
            <a:t> </a:t>
          </a:r>
          <a:endParaRPr lang="ru-KZ" dirty="0"/>
        </a:p>
      </dgm:t>
    </dgm:pt>
    <dgm:pt modelId="{FDF11FD9-0EAA-42BC-BD36-C39ADD9C65F3}" type="parTrans" cxnId="{319DB271-403D-44C1-90AB-894A09B3741D}">
      <dgm:prSet/>
      <dgm:spPr/>
      <dgm:t>
        <a:bodyPr/>
        <a:lstStyle/>
        <a:p>
          <a:endParaRPr lang="ru-KZ"/>
        </a:p>
      </dgm:t>
    </dgm:pt>
    <dgm:pt modelId="{B9022803-497F-4989-A8E2-31834657C79E}" type="sibTrans" cxnId="{319DB271-403D-44C1-90AB-894A09B3741D}">
      <dgm:prSet/>
      <dgm:spPr/>
      <dgm:t>
        <a:bodyPr/>
        <a:lstStyle/>
        <a:p>
          <a:endParaRPr lang="ru-KZ"/>
        </a:p>
      </dgm:t>
    </dgm:pt>
    <dgm:pt modelId="{D212F286-DCB8-4FD8-B8A7-A4EA876F32C0}" type="pres">
      <dgm:prSet presAssocID="{CDA49A4B-ABD8-4993-B407-6A10278904FB}" presName="compositeShape" presStyleCnt="0">
        <dgm:presLayoutVars>
          <dgm:chMax val="2"/>
          <dgm:dir/>
          <dgm:resizeHandles val="exact"/>
        </dgm:presLayoutVars>
      </dgm:prSet>
      <dgm:spPr/>
    </dgm:pt>
    <dgm:pt modelId="{F2873A42-7EB1-409D-B111-89540F6A3A02}" type="pres">
      <dgm:prSet presAssocID="{C39CA579-D106-47CB-A4CA-967DA36ACEA3}" presName="upArrow" presStyleLbl="node1" presStyleIdx="0" presStyleCnt="2"/>
      <dgm:spPr>
        <a:solidFill>
          <a:srgbClr val="92D050"/>
        </a:solidFill>
      </dgm:spPr>
    </dgm:pt>
    <dgm:pt modelId="{766BD806-B015-4BCA-9D38-726B3572B6D1}" type="pres">
      <dgm:prSet presAssocID="{C39CA579-D106-47CB-A4CA-967DA36ACEA3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28C63BE2-99D2-4CC7-A2BB-2E1A6D8DE914}" type="pres">
      <dgm:prSet presAssocID="{B5B2DD25-18AC-4013-A220-AD1CEF62FB62}" presName="downArrow" presStyleLbl="node1" presStyleIdx="1" presStyleCnt="2"/>
      <dgm:spPr/>
    </dgm:pt>
    <dgm:pt modelId="{CDDFC752-EC4C-49BD-9A2C-A283EC28AB0D}" type="pres">
      <dgm:prSet presAssocID="{B5B2DD25-18AC-4013-A220-AD1CEF62FB62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01390935-8071-41D6-93F0-1241F47F8625}" type="presOf" srcId="{B5B2DD25-18AC-4013-A220-AD1CEF62FB62}" destId="{CDDFC752-EC4C-49BD-9A2C-A283EC28AB0D}" srcOrd="0" destOrd="0" presId="urn:microsoft.com/office/officeart/2005/8/layout/arrow4"/>
    <dgm:cxn modelId="{319DB271-403D-44C1-90AB-894A09B3741D}" srcId="{CDA49A4B-ABD8-4993-B407-6A10278904FB}" destId="{B5B2DD25-18AC-4013-A220-AD1CEF62FB62}" srcOrd="1" destOrd="0" parTransId="{FDF11FD9-0EAA-42BC-BD36-C39ADD9C65F3}" sibTransId="{B9022803-497F-4989-A8E2-31834657C79E}"/>
    <dgm:cxn modelId="{4F8E9785-2095-443C-945E-E4859FD9D82B}" srcId="{CDA49A4B-ABD8-4993-B407-6A10278904FB}" destId="{C39CA579-D106-47CB-A4CA-967DA36ACEA3}" srcOrd="0" destOrd="0" parTransId="{8BA819B9-4030-4359-BFAA-9BAA6FC9D955}" sibTransId="{E09D42D7-9CC4-4632-B9CF-ADDD72E9CF59}"/>
    <dgm:cxn modelId="{C7221C96-237E-4510-9B07-5ACECF6A9333}" type="presOf" srcId="{C39CA579-D106-47CB-A4CA-967DA36ACEA3}" destId="{766BD806-B015-4BCA-9D38-726B3572B6D1}" srcOrd="0" destOrd="0" presId="urn:microsoft.com/office/officeart/2005/8/layout/arrow4"/>
    <dgm:cxn modelId="{6635CCA0-67B7-4010-B6CD-445A92C8E446}" type="presOf" srcId="{CDA49A4B-ABD8-4993-B407-6A10278904FB}" destId="{D212F286-DCB8-4FD8-B8A7-A4EA876F32C0}" srcOrd="0" destOrd="0" presId="urn:microsoft.com/office/officeart/2005/8/layout/arrow4"/>
    <dgm:cxn modelId="{AE9B88EC-3693-4E52-A852-512BA5EED544}" type="presParOf" srcId="{D212F286-DCB8-4FD8-B8A7-A4EA876F32C0}" destId="{F2873A42-7EB1-409D-B111-89540F6A3A02}" srcOrd="0" destOrd="0" presId="urn:microsoft.com/office/officeart/2005/8/layout/arrow4"/>
    <dgm:cxn modelId="{7E72EFCE-A6DF-4093-A127-3356B03F7AC2}" type="presParOf" srcId="{D212F286-DCB8-4FD8-B8A7-A4EA876F32C0}" destId="{766BD806-B015-4BCA-9D38-726B3572B6D1}" srcOrd="1" destOrd="0" presId="urn:microsoft.com/office/officeart/2005/8/layout/arrow4"/>
    <dgm:cxn modelId="{686C6BB7-E191-4CDF-B184-EC339CE7E112}" type="presParOf" srcId="{D212F286-DCB8-4FD8-B8A7-A4EA876F32C0}" destId="{28C63BE2-99D2-4CC7-A2BB-2E1A6D8DE914}" srcOrd="2" destOrd="0" presId="urn:microsoft.com/office/officeart/2005/8/layout/arrow4"/>
    <dgm:cxn modelId="{59BD2748-F37A-489F-90FE-0E518B96B8DB}" type="presParOf" srcId="{D212F286-DCB8-4FD8-B8A7-A4EA876F32C0}" destId="{CDDFC752-EC4C-49BD-9A2C-A283EC28AB0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FBBFDA-6974-4D67-8D0F-ACB96636C73A}" type="doc">
      <dgm:prSet loTypeId="urn:microsoft.com/office/officeart/2005/8/layout/h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KZ"/>
        </a:p>
      </dgm:t>
    </dgm:pt>
    <dgm:pt modelId="{2FF0D804-8367-45DA-A486-657A94DFE6B8}">
      <dgm:prSet phldrT="[Текст]"/>
      <dgm:spPr/>
      <dgm:t>
        <a:bodyPr/>
        <a:lstStyle/>
        <a:p>
          <a:pPr algn="just"/>
          <a:r>
            <a:rPr lang="ru-KZ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Негізгі</a:t>
          </a:r>
          <a:endParaRPr lang="ru-KZ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6E25BD-5FBB-41BC-919F-8094C37A0421}" type="parTrans" cxnId="{ADA119F6-3856-4F25-8883-E020FFAAD4F3}">
      <dgm:prSet/>
      <dgm:spPr/>
      <dgm:t>
        <a:bodyPr/>
        <a:lstStyle/>
        <a:p>
          <a:endParaRPr lang="ru-KZ"/>
        </a:p>
      </dgm:t>
    </dgm:pt>
    <dgm:pt modelId="{A926B018-9678-449E-8A35-D34929816034}" type="sibTrans" cxnId="{ADA119F6-3856-4F25-8883-E020FFAAD4F3}">
      <dgm:prSet/>
      <dgm:spPr/>
      <dgm:t>
        <a:bodyPr/>
        <a:lstStyle/>
        <a:p>
          <a:endParaRPr lang="ru-KZ"/>
        </a:p>
      </dgm:t>
    </dgm:pt>
    <dgm:pt modelId="{824CC834-BCE9-4D64-94AB-A9FA27E3458E}">
      <dgm:prSet phldrT="[Текст]"/>
      <dgm:spPr/>
      <dgm:t>
        <a:bodyPr/>
        <a:lstStyle/>
        <a:p>
          <a:pPr algn="just"/>
          <a:r>
            <a:rPr lang="ru-KZ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сорғы</a:t>
          </a:r>
          <a:r>
            <a: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корпусы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KZ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7FEF0-AFAC-485C-BA25-675056370A26}" type="parTrans" cxnId="{6D400B72-8776-400A-BE10-5B46A684DC32}">
      <dgm:prSet/>
      <dgm:spPr/>
      <dgm:t>
        <a:bodyPr/>
        <a:lstStyle/>
        <a:p>
          <a:endParaRPr lang="ru-KZ"/>
        </a:p>
      </dgm:t>
    </dgm:pt>
    <dgm:pt modelId="{0A4E07A4-13CA-451A-BC07-59373FD55D86}" type="sibTrans" cxnId="{6D400B72-8776-400A-BE10-5B46A684DC32}">
      <dgm:prSet/>
      <dgm:spPr/>
      <dgm:t>
        <a:bodyPr/>
        <a:lstStyle/>
        <a:p>
          <a:endParaRPr lang="ru-KZ"/>
        </a:p>
      </dgm:t>
    </dgm:pt>
    <dgm:pt modelId="{6B539947-8633-4242-90CC-60D4C1869D36}">
      <dgm:prSet phldrT="[Текст]"/>
      <dgm:spPr/>
      <dgm:t>
        <a:bodyPr/>
        <a:lstStyle/>
        <a:p>
          <a:pPr algn="just"/>
          <a:r>
            <a:rPr lang="kk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Рефрижератор;</a:t>
          </a:r>
          <a:endParaRPr lang="ru-KZ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ECFA6-D9AD-4A06-A442-925ACCAC2FD4}" type="parTrans" cxnId="{94509F79-29C2-4729-B790-A99775FB8B13}">
      <dgm:prSet/>
      <dgm:spPr/>
      <dgm:t>
        <a:bodyPr/>
        <a:lstStyle/>
        <a:p>
          <a:endParaRPr lang="ru-KZ"/>
        </a:p>
      </dgm:t>
    </dgm:pt>
    <dgm:pt modelId="{8782B7F9-C1C7-456B-BA58-61C21A7DDB08}" type="sibTrans" cxnId="{94509F79-29C2-4729-B790-A99775FB8B13}">
      <dgm:prSet/>
      <dgm:spPr/>
      <dgm:t>
        <a:bodyPr/>
        <a:lstStyle/>
        <a:p>
          <a:endParaRPr lang="ru-KZ"/>
        </a:p>
      </dgm:t>
    </dgm:pt>
    <dgm:pt modelId="{E2CDFEEE-0214-4080-9559-9F5DC4BD9394}">
      <dgm:prSet phldrT="[Текст]"/>
      <dgm:spPr/>
      <dgm:t>
        <a:bodyPr/>
        <a:lstStyle/>
        <a:p>
          <a:pPr algn="just"/>
          <a:r>
            <a:rPr lang="ru-KZ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Регенерацияны</a:t>
          </a:r>
          <a:r>
            <a: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басқару</a:t>
          </a:r>
          <a:r>
            <a: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элементтері</a:t>
          </a:r>
          <a:endParaRPr lang="ru-KZ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522313-992A-4100-8134-8B4E9DDF32D7}" type="parTrans" cxnId="{2953A7E5-A2DF-4F40-8DCF-E8BAA024D14A}">
      <dgm:prSet/>
      <dgm:spPr/>
      <dgm:t>
        <a:bodyPr/>
        <a:lstStyle/>
        <a:p>
          <a:endParaRPr lang="ru-KZ"/>
        </a:p>
      </dgm:t>
    </dgm:pt>
    <dgm:pt modelId="{AC03CC15-FBBE-47B2-BFA1-65D5E2F8DD42}" type="sibTrans" cxnId="{2953A7E5-A2DF-4F40-8DCF-E8BAA024D14A}">
      <dgm:prSet/>
      <dgm:spPr/>
      <dgm:t>
        <a:bodyPr/>
        <a:lstStyle/>
        <a:p>
          <a:endParaRPr lang="ru-KZ"/>
        </a:p>
      </dgm:t>
    </dgm:pt>
    <dgm:pt modelId="{85490A33-A05C-47CF-9AB6-DC907FD0F292}">
      <dgm:prSet phldrT="[Текст]"/>
      <dgm:spPr/>
      <dgm:t>
        <a:bodyPr/>
        <a:lstStyle/>
        <a:p>
          <a:pPr algn="just"/>
          <a:r>
            <a: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форвакуум клапаны регенерация </a:t>
          </a:r>
          <a:r>
            <a:rPr lang="ru-KZ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процесі</a:t>
          </a:r>
          <a:r>
            <a: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арнайы</a:t>
          </a:r>
          <a:r>
            <a: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жағдайлар</a:t>
          </a:r>
          <a:r>
            <a: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жасауға</a:t>
          </a:r>
          <a:r>
            <a: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қатысады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KZ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E6EBFF-E1C0-47E5-A99B-7ADCA147730C}" type="parTrans" cxnId="{1964BD9D-6ECE-4F22-AA4E-1DE9EB5FC791}">
      <dgm:prSet/>
      <dgm:spPr/>
      <dgm:t>
        <a:bodyPr/>
        <a:lstStyle/>
        <a:p>
          <a:endParaRPr lang="ru-KZ"/>
        </a:p>
      </dgm:t>
    </dgm:pt>
    <dgm:pt modelId="{6869FAD1-4B1A-4CB9-B049-F3BD2226D59B}" type="sibTrans" cxnId="{1964BD9D-6ECE-4F22-AA4E-1DE9EB5FC791}">
      <dgm:prSet/>
      <dgm:spPr/>
      <dgm:t>
        <a:bodyPr/>
        <a:lstStyle/>
        <a:p>
          <a:endParaRPr lang="ru-KZ"/>
        </a:p>
      </dgm:t>
    </dgm:pt>
    <dgm:pt modelId="{CAFB9C3B-EF2B-42FE-9905-D5DB962E07B5}">
      <dgm:prSet phldrT="[Текст]"/>
      <dgm:spPr/>
      <dgm:t>
        <a:bodyPr/>
        <a:lstStyle/>
        <a:p>
          <a:pPr algn="just"/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үрлеу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клапаны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сорғыдан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жинала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бастаған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газдарды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шығарады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KZ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7DB8B7-D7EB-4961-A968-D6D0EFE6B0D4}" type="parTrans" cxnId="{7463FC40-417D-4842-A2EA-1B27EE18AD82}">
      <dgm:prSet/>
      <dgm:spPr/>
      <dgm:t>
        <a:bodyPr/>
        <a:lstStyle/>
        <a:p>
          <a:endParaRPr lang="ru-KZ"/>
        </a:p>
      </dgm:t>
    </dgm:pt>
    <dgm:pt modelId="{CAFB467C-AC47-4034-B70C-FDFC1EC8CE2D}" type="sibTrans" cxnId="{7463FC40-417D-4842-A2EA-1B27EE18AD82}">
      <dgm:prSet/>
      <dgm:spPr/>
      <dgm:t>
        <a:bodyPr/>
        <a:lstStyle/>
        <a:p>
          <a:endParaRPr lang="ru-KZ"/>
        </a:p>
      </dgm:t>
    </dgm:pt>
    <dgm:pt modelId="{3BA28223-A3C7-4B99-8E9C-675221A2DB5C}">
      <dgm:prSet phldrT="[Текст]"/>
      <dgm:spPr/>
      <dgm:t>
        <a:bodyPr/>
        <a:lstStyle/>
        <a:p>
          <a:pPr algn="just"/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термопаралық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сенсор.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Оның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көмегімен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қысым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анықталады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KZ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32D9DB-F236-44AC-80C7-94E0F697E3D6}" type="parTrans" cxnId="{B79E9A7B-E50E-40AC-9634-AC3513881FB3}">
      <dgm:prSet/>
      <dgm:spPr/>
      <dgm:t>
        <a:bodyPr/>
        <a:lstStyle/>
        <a:p>
          <a:endParaRPr lang="ru-KZ"/>
        </a:p>
      </dgm:t>
    </dgm:pt>
    <dgm:pt modelId="{793CD973-B065-43B3-87FB-4080236E70F7}" type="sibTrans" cxnId="{B79E9A7B-E50E-40AC-9634-AC3513881FB3}">
      <dgm:prSet/>
      <dgm:spPr/>
      <dgm:t>
        <a:bodyPr/>
        <a:lstStyle/>
        <a:p>
          <a:endParaRPr lang="ru-KZ"/>
        </a:p>
      </dgm:t>
    </dgm:pt>
    <dgm:pt modelId="{94B6938C-29A3-419C-943D-317F5D07DB4F}">
      <dgm:prSet phldrT="[Текст]"/>
      <dgm:spPr/>
      <dgm:t>
        <a:bodyPr/>
        <a:lstStyle/>
        <a:p>
          <a:pPr algn="just"/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температура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датчиктері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KZ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67FEA2-7A4A-416C-8FB1-0112944D8415}" type="parTrans" cxnId="{923903AA-24BE-4E8B-AAF8-0DB4B5C8A36B}">
      <dgm:prSet/>
      <dgm:spPr/>
      <dgm:t>
        <a:bodyPr/>
        <a:lstStyle/>
        <a:p>
          <a:endParaRPr lang="ru-KZ"/>
        </a:p>
      </dgm:t>
    </dgm:pt>
    <dgm:pt modelId="{530B533C-8EA3-434A-AEF2-077CC45A4148}" type="sibTrans" cxnId="{923903AA-24BE-4E8B-AAF8-0DB4B5C8A36B}">
      <dgm:prSet/>
      <dgm:spPr/>
      <dgm:t>
        <a:bodyPr/>
        <a:lstStyle/>
        <a:p>
          <a:endParaRPr lang="ru-KZ"/>
        </a:p>
      </dgm:t>
    </dgm:pt>
    <dgm:pt modelId="{4C85062C-8A0E-401D-8F58-129F890E23C0}">
      <dgm:prSet phldrT="[Текст]"/>
      <dgm:spPr/>
      <dgm:t>
        <a:bodyPr/>
        <a:lstStyle/>
        <a:p>
          <a:pPr algn="just"/>
          <a:r>
            <a:rPr lang="ru-KZ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Өлшеу</a:t>
          </a:r>
          <a:r>
            <a: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бақылау</a:t>
          </a:r>
          <a:r>
            <a: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элементтері</a:t>
          </a:r>
          <a:endParaRPr lang="ru-KZ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8B6D01-EC0F-45EA-9C26-3D2FA6AEDACB}" type="sibTrans" cxnId="{E8BD0FFF-4EF1-4B67-B94D-C605A67A3E82}">
      <dgm:prSet/>
      <dgm:spPr/>
      <dgm:t>
        <a:bodyPr/>
        <a:lstStyle/>
        <a:p>
          <a:endParaRPr lang="ru-KZ"/>
        </a:p>
      </dgm:t>
    </dgm:pt>
    <dgm:pt modelId="{4536DA0F-5240-4C97-8FBF-9C95F50471B4}" type="parTrans" cxnId="{E8BD0FFF-4EF1-4B67-B94D-C605A67A3E82}">
      <dgm:prSet/>
      <dgm:spPr/>
      <dgm:t>
        <a:bodyPr/>
        <a:lstStyle/>
        <a:p>
          <a:endParaRPr lang="ru-KZ"/>
        </a:p>
      </dgm:t>
    </dgm:pt>
    <dgm:pt modelId="{DE4A3621-0590-4B59-8C59-1CB9A00C5A5A}">
      <dgm:prSet phldrT="[Текст]"/>
      <dgm:spPr/>
      <dgm:t>
        <a:bodyPr/>
        <a:lstStyle/>
        <a:p>
          <a:pPr algn="just"/>
          <a:r>
            <a: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 </a:t>
          </a:r>
          <a:r>
            <a:rPr lang="ru-KZ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буы</a:t>
          </a:r>
          <a:r>
            <a: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температура </a:t>
          </a:r>
          <a:r>
            <a:rPr lang="ru-KZ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қалған</a:t>
          </a:r>
          <a:r>
            <a: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газ </a:t>
          </a:r>
          <a:r>
            <a:rPr lang="ru-KZ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молекулалары</a:t>
          </a:r>
          <a:r>
            <a: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төмен</a:t>
          </a:r>
          <a:r>
            <a: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температура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KZ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36404F-3576-46B7-B34A-4277262066C0}" type="parTrans" cxnId="{9E159635-16E6-41E9-86D7-3ECCCDE67AE7}">
      <dgm:prSet/>
      <dgm:spPr/>
      <dgm:t>
        <a:bodyPr/>
        <a:lstStyle/>
        <a:p>
          <a:endParaRPr lang="ru-KZ"/>
        </a:p>
      </dgm:t>
    </dgm:pt>
    <dgm:pt modelId="{D3384FC0-0C47-47A1-98D0-2ED54BA40994}" type="sibTrans" cxnId="{9E159635-16E6-41E9-86D7-3ECCCDE67AE7}">
      <dgm:prSet/>
      <dgm:spPr/>
      <dgm:t>
        <a:bodyPr/>
        <a:lstStyle/>
        <a:p>
          <a:endParaRPr lang="ru-KZ"/>
        </a:p>
      </dgm:t>
    </dgm:pt>
    <dgm:pt modelId="{B2C231AF-3BBA-4B67-B7BA-1F5A214E2147}">
      <dgm:prSet phldrT="[Текст]"/>
      <dgm:spPr/>
      <dgm:t>
        <a:bodyPr/>
        <a:lstStyle/>
        <a:p>
          <a:pPr algn="just"/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қауіпсіздік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клапаны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көлемін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ұсталған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газ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молекулаларының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енуінен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қорғау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6A8409-027C-4FB8-B152-EC596A89DCD9}" type="parTrans" cxnId="{C8D5F631-086F-4570-BD8A-42E616C27C93}">
      <dgm:prSet/>
      <dgm:spPr/>
      <dgm:t>
        <a:bodyPr/>
        <a:lstStyle/>
        <a:p>
          <a:endParaRPr lang="ru-KZ"/>
        </a:p>
      </dgm:t>
    </dgm:pt>
    <dgm:pt modelId="{123655DF-379F-4712-B62A-BB4F20AC12A0}" type="sibTrans" cxnId="{C8D5F631-086F-4570-BD8A-42E616C27C93}">
      <dgm:prSet/>
      <dgm:spPr/>
      <dgm:t>
        <a:bodyPr/>
        <a:lstStyle/>
        <a:p>
          <a:endParaRPr lang="ru-KZ"/>
        </a:p>
      </dgm:t>
    </dgm:pt>
    <dgm:pt modelId="{3C5F34CF-71DB-4A8D-8461-2A71C30CC3EC}">
      <dgm:prSet phldrT="[Текст]"/>
      <dgm:spPr/>
      <dgm:t>
        <a:bodyPr/>
        <a:lstStyle/>
        <a:p>
          <a:pPr algn="just"/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микропроцессорлық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басқару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блогы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негізгі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параметрлерді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бақылаушы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ретінде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етеді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басқа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сыртқы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құрылғылармен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қондыру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мүмкіндігін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көрсетеді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F86B58-38E4-4109-9F77-5272DCFBD505}" type="parTrans" cxnId="{9490195B-B693-4A54-B3E7-9CD23DDE2C04}">
      <dgm:prSet/>
      <dgm:spPr/>
      <dgm:t>
        <a:bodyPr/>
        <a:lstStyle/>
        <a:p>
          <a:endParaRPr lang="ru-KZ"/>
        </a:p>
      </dgm:t>
    </dgm:pt>
    <dgm:pt modelId="{9F08B8E6-1057-4EA8-9F64-39C02CCACA44}" type="sibTrans" cxnId="{9490195B-B693-4A54-B3E7-9CD23DDE2C04}">
      <dgm:prSet/>
      <dgm:spPr/>
      <dgm:t>
        <a:bodyPr/>
        <a:lstStyle/>
        <a:p>
          <a:endParaRPr lang="ru-KZ"/>
        </a:p>
      </dgm:t>
    </dgm:pt>
    <dgm:pt modelId="{E20672DA-A23E-4C1C-8FD2-5E7BDDA68344}" type="pres">
      <dgm:prSet presAssocID="{26FBBFDA-6974-4D67-8D0F-ACB96636C73A}" presName="Name0" presStyleCnt="0">
        <dgm:presLayoutVars>
          <dgm:dir/>
          <dgm:animLvl val="lvl"/>
          <dgm:resizeHandles val="exact"/>
        </dgm:presLayoutVars>
      </dgm:prSet>
      <dgm:spPr/>
    </dgm:pt>
    <dgm:pt modelId="{FA07D716-3EE8-4901-8174-AB1801014B55}" type="pres">
      <dgm:prSet presAssocID="{2FF0D804-8367-45DA-A486-657A94DFE6B8}" presName="composite" presStyleCnt="0"/>
      <dgm:spPr/>
    </dgm:pt>
    <dgm:pt modelId="{37A153AE-A956-4491-A373-EE9EC76ACB03}" type="pres">
      <dgm:prSet presAssocID="{2FF0D804-8367-45DA-A486-657A94DFE6B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4D185F7-887F-4057-8A44-60484E2CD97E}" type="pres">
      <dgm:prSet presAssocID="{2FF0D804-8367-45DA-A486-657A94DFE6B8}" presName="desTx" presStyleLbl="alignAccFollowNode1" presStyleIdx="0" presStyleCnt="3">
        <dgm:presLayoutVars>
          <dgm:bulletEnabled val="1"/>
        </dgm:presLayoutVars>
      </dgm:prSet>
      <dgm:spPr/>
    </dgm:pt>
    <dgm:pt modelId="{9DE10C8A-C251-45AB-B27E-ECA1BFC3E5FB}" type="pres">
      <dgm:prSet presAssocID="{A926B018-9678-449E-8A35-D34929816034}" presName="space" presStyleCnt="0"/>
      <dgm:spPr/>
    </dgm:pt>
    <dgm:pt modelId="{D4F5C966-48BA-4B8D-BCF6-9DD7AB182F64}" type="pres">
      <dgm:prSet presAssocID="{E2CDFEEE-0214-4080-9559-9F5DC4BD9394}" presName="composite" presStyleCnt="0"/>
      <dgm:spPr/>
    </dgm:pt>
    <dgm:pt modelId="{72456C9B-14BD-46FB-942A-36EBE46333A7}" type="pres">
      <dgm:prSet presAssocID="{E2CDFEEE-0214-4080-9559-9F5DC4BD939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6904305-A3E7-480C-B2AC-93B1436D98B2}" type="pres">
      <dgm:prSet presAssocID="{E2CDFEEE-0214-4080-9559-9F5DC4BD9394}" presName="desTx" presStyleLbl="alignAccFollowNode1" presStyleIdx="1" presStyleCnt="3">
        <dgm:presLayoutVars>
          <dgm:bulletEnabled val="1"/>
        </dgm:presLayoutVars>
      </dgm:prSet>
      <dgm:spPr/>
    </dgm:pt>
    <dgm:pt modelId="{2D596F48-136B-47DF-A515-5B531EE8EC0E}" type="pres">
      <dgm:prSet presAssocID="{AC03CC15-FBBE-47B2-BFA1-65D5E2F8DD42}" presName="space" presStyleCnt="0"/>
      <dgm:spPr/>
    </dgm:pt>
    <dgm:pt modelId="{5BFD58D1-A298-4DC7-9EEB-EF63A92904E4}" type="pres">
      <dgm:prSet presAssocID="{4C85062C-8A0E-401D-8F58-129F890E23C0}" presName="composite" presStyleCnt="0"/>
      <dgm:spPr/>
    </dgm:pt>
    <dgm:pt modelId="{32180471-FB43-4DD3-8B02-B897C1830CFC}" type="pres">
      <dgm:prSet presAssocID="{4C85062C-8A0E-401D-8F58-129F890E23C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9F57BAC-F7D8-4C07-B851-B377A9A3BE28}" type="pres">
      <dgm:prSet presAssocID="{4C85062C-8A0E-401D-8F58-129F890E23C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5524220-E9C4-40DE-AA8F-D36AB890993B}" type="presOf" srcId="{E2CDFEEE-0214-4080-9559-9F5DC4BD9394}" destId="{72456C9B-14BD-46FB-942A-36EBE46333A7}" srcOrd="0" destOrd="0" presId="urn:microsoft.com/office/officeart/2005/8/layout/hList1"/>
    <dgm:cxn modelId="{C8D5F631-086F-4570-BD8A-42E616C27C93}" srcId="{E2CDFEEE-0214-4080-9559-9F5DC4BD9394}" destId="{B2C231AF-3BBA-4B67-B7BA-1F5A214E2147}" srcOrd="2" destOrd="0" parTransId="{E86A8409-027C-4FB8-B152-EC596A89DCD9}" sibTransId="{123655DF-379F-4712-B62A-BB4F20AC12A0}"/>
    <dgm:cxn modelId="{9E159635-16E6-41E9-86D7-3ECCCDE67AE7}" srcId="{2FF0D804-8367-45DA-A486-657A94DFE6B8}" destId="{DE4A3621-0590-4B59-8C59-1CB9A00C5A5A}" srcOrd="2" destOrd="0" parTransId="{D936404F-3576-46B7-B34A-4277262066C0}" sibTransId="{D3384FC0-0C47-47A1-98D0-2ED54BA40994}"/>
    <dgm:cxn modelId="{7463FC40-417D-4842-A2EA-1B27EE18AD82}" srcId="{E2CDFEEE-0214-4080-9559-9F5DC4BD9394}" destId="{CAFB9C3B-EF2B-42FE-9905-D5DB962E07B5}" srcOrd="1" destOrd="0" parTransId="{EF7DB8B7-D7EB-4961-A968-D6D0EFE6B0D4}" sibTransId="{CAFB467C-AC47-4034-B70C-FDFC1EC8CE2D}"/>
    <dgm:cxn modelId="{9490195B-B693-4A54-B3E7-9CD23DDE2C04}" srcId="{4C85062C-8A0E-401D-8F58-129F890E23C0}" destId="{3C5F34CF-71DB-4A8D-8461-2A71C30CC3EC}" srcOrd="2" destOrd="0" parTransId="{76F86B58-38E4-4109-9F77-5272DCFBD505}" sibTransId="{9F08B8E6-1057-4EA8-9F64-39C02CCACA44}"/>
    <dgm:cxn modelId="{3784345F-5F52-41C2-A579-C6E571FBED4A}" type="presOf" srcId="{3BA28223-A3C7-4B99-8E9C-675221A2DB5C}" destId="{59F57BAC-F7D8-4C07-B851-B377A9A3BE28}" srcOrd="0" destOrd="0" presId="urn:microsoft.com/office/officeart/2005/8/layout/hList1"/>
    <dgm:cxn modelId="{D088E14B-9ADB-4FAB-87E9-3209BCB69677}" type="presOf" srcId="{6B539947-8633-4242-90CC-60D4C1869D36}" destId="{34D185F7-887F-4057-8A44-60484E2CD97E}" srcOrd="0" destOrd="1" presId="urn:microsoft.com/office/officeart/2005/8/layout/hList1"/>
    <dgm:cxn modelId="{6D400B72-8776-400A-BE10-5B46A684DC32}" srcId="{2FF0D804-8367-45DA-A486-657A94DFE6B8}" destId="{824CC834-BCE9-4D64-94AB-A9FA27E3458E}" srcOrd="0" destOrd="0" parTransId="{54B7FEF0-AFAC-485C-BA25-675056370A26}" sibTransId="{0A4E07A4-13CA-451A-BC07-59373FD55D86}"/>
    <dgm:cxn modelId="{86C06C54-AE2E-40EF-97A9-9F45DC8D482A}" type="presOf" srcId="{4C85062C-8A0E-401D-8F58-129F890E23C0}" destId="{32180471-FB43-4DD3-8B02-B897C1830CFC}" srcOrd="0" destOrd="0" presId="urn:microsoft.com/office/officeart/2005/8/layout/hList1"/>
    <dgm:cxn modelId="{3BE19176-EFA7-44AC-9EDD-AD1786C4CDC7}" type="presOf" srcId="{824CC834-BCE9-4D64-94AB-A9FA27E3458E}" destId="{34D185F7-887F-4057-8A44-60484E2CD97E}" srcOrd="0" destOrd="0" presId="urn:microsoft.com/office/officeart/2005/8/layout/hList1"/>
    <dgm:cxn modelId="{94509F79-29C2-4729-B790-A99775FB8B13}" srcId="{2FF0D804-8367-45DA-A486-657A94DFE6B8}" destId="{6B539947-8633-4242-90CC-60D4C1869D36}" srcOrd="1" destOrd="0" parTransId="{F70ECFA6-D9AD-4A06-A442-925ACCAC2FD4}" sibTransId="{8782B7F9-C1C7-456B-BA58-61C21A7DDB08}"/>
    <dgm:cxn modelId="{17E6565A-A497-4113-AECC-DB53C38DF424}" type="presOf" srcId="{CAFB9C3B-EF2B-42FE-9905-D5DB962E07B5}" destId="{36904305-A3E7-480C-B2AC-93B1436D98B2}" srcOrd="0" destOrd="1" presId="urn:microsoft.com/office/officeart/2005/8/layout/hList1"/>
    <dgm:cxn modelId="{B79E9A7B-E50E-40AC-9634-AC3513881FB3}" srcId="{4C85062C-8A0E-401D-8F58-129F890E23C0}" destId="{3BA28223-A3C7-4B99-8E9C-675221A2DB5C}" srcOrd="0" destOrd="0" parTransId="{1D32D9DB-F236-44AC-80C7-94E0F697E3D6}" sibTransId="{793CD973-B065-43B3-87FB-4080236E70F7}"/>
    <dgm:cxn modelId="{C5625384-ADE7-4C9D-8791-211FD6A92F7A}" type="presOf" srcId="{2FF0D804-8367-45DA-A486-657A94DFE6B8}" destId="{37A153AE-A956-4491-A373-EE9EC76ACB03}" srcOrd="0" destOrd="0" presId="urn:microsoft.com/office/officeart/2005/8/layout/hList1"/>
    <dgm:cxn modelId="{419B9587-897C-4E82-98AB-EBA5D23F3F1D}" type="presOf" srcId="{94B6938C-29A3-419C-943D-317F5D07DB4F}" destId="{59F57BAC-F7D8-4C07-B851-B377A9A3BE28}" srcOrd="0" destOrd="1" presId="urn:microsoft.com/office/officeart/2005/8/layout/hList1"/>
    <dgm:cxn modelId="{B097E58D-00B7-4D5E-968A-C714F8849159}" type="presOf" srcId="{3C5F34CF-71DB-4A8D-8461-2A71C30CC3EC}" destId="{59F57BAC-F7D8-4C07-B851-B377A9A3BE28}" srcOrd="0" destOrd="2" presId="urn:microsoft.com/office/officeart/2005/8/layout/hList1"/>
    <dgm:cxn modelId="{2E419892-C392-4CB1-932F-7326F3D71E08}" type="presOf" srcId="{DE4A3621-0590-4B59-8C59-1CB9A00C5A5A}" destId="{34D185F7-887F-4057-8A44-60484E2CD97E}" srcOrd="0" destOrd="2" presId="urn:microsoft.com/office/officeart/2005/8/layout/hList1"/>
    <dgm:cxn modelId="{1964BD9D-6ECE-4F22-AA4E-1DE9EB5FC791}" srcId="{E2CDFEEE-0214-4080-9559-9F5DC4BD9394}" destId="{85490A33-A05C-47CF-9AB6-DC907FD0F292}" srcOrd="0" destOrd="0" parTransId="{33E6EBFF-E1C0-47E5-A99B-7ADCA147730C}" sibTransId="{6869FAD1-4B1A-4CB9-B049-F3BD2226D59B}"/>
    <dgm:cxn modelId="{923903AA-24BE-4E8B-AAF8-0DB4B5C8A36B}" srcId="{4C85062C-8A0E-401D-8F58-129F890E23C0}" destId="{94B6938C-29A3-419C-943D-317F5D07DB4F}" srcOrd="1" destOrd="0" parTransId="{A567FEA2-7A4A-416C-8FB1-0112944D8415}" sibTransId="{530B533C-8EA3-434A-AEF2-077CC45A4148}"/>
    <dgm:cxn modelId="{F8AADDC7-B621-4369-A1E2-3519EA9F2419}" type="presOf" srcId="{26FBBFDA-6974-4D67-8D0F-ACB96636C73A}" destId="{E20672DA-A23E-4C1C-8FD2-5E7BDDA68344}" srcOrd="0" destOrd="0" presId="urn:microsoft.com/office/officeart/2005/8/layout/hList1"/>
    <dgm:cxn modelId="{345B88DE-8F23-42ED-8F4A-CEE65857E8C5}" type="presOf" srcId="{85490A33-A05C-47CF-9AB6-DC907FD0F292}" destId="{36904305-A3E7-480C-B2AC-93B1436D98B2}" srcOrd="0" destOrd="0" presId="urn:microsoft.com/office/officeart/2005/8/layout/hList1"/>
    <dgm:cxn modelId="{2953A7E5-A2DF-4F40-8DCF-E8BAA024D14A}" srcId="{26FBBFDA-6974-4D67-8D0F-ACB96636C73A}" destId="{E2CDFEEE-0214-4080-9559-9F5DC4BD9394}" srcOrd="1" destOrd="0" parTransId="{B4522313-992A-4100-8134-8B4E9DDF32D7}" sibTransId="{AC03CC15-FBBE-47B2-BFA1-65D5E2F8DD42}"/>
    <dgm:cxn modelId="{ADA119F6-3856-4F25-8883-E020FFAAD4F3}" srcId="{26FBBFDA-6974-4D67-8D0F-ACB96636C73A}" destId="{2FF0D804-8367-45DA-A486-657A94DFE6B8}" srcOrd="0" destOrd="0" parTransId="{BB6E25BD-5FBB-41BC-919F-8094C37A0421}" sibTransId="{A926B018-9678-449E-8A35-D34929816034}"/>
    <dgm:cxn modelId="{771A8FF7-4A41-405F-8F66-7D833803D511}" type="presOf" srcId="{B2C231AF-3BBA-4B67-B7BA-1F5A214E2147}" destId="{36904305-A3E7-480C-B2AC-93B1436D98B2}" srcOrd="0" destOrd="2" presId="urn:microsoft.com/office/officeart/2005/8/layout/hList1"/>
    <dgm:cxn modelId="{E8BD0FFF-4EF1-4B67-B94D-C605A67A3E82}" srcId="{26FBBFDA-6974-4D67-8D0F-ACB96636C73A}" destId="{4C85062C-8A0E-401D-8F58-129F890E23C0}" srcOrd="2" destOrd="0" parTransId="{4536DA0F-5240-4C97-8FBF-9C95F50471B4}" sibTransId="{658B6D01-EC0F-45EA-9C26-3D2FA6AEDACB}"/>
    <dgm:cxn modelId="{D4822BCE-9572-4424-9156-168FAE3569A1}" type="presParOf" srcId="{E20672DA-A23E-4C1C-8FD2-5E7BDDA68344}" destId="{FA07D716-3EE8-4901-8174-AB1801014B55}" srcOrd="0" destOrd="0" presId="urn:microsoft.com/office/officeart/2005/8/layout/hList1"/>
    <dgm:cxn modelId="{E32F9DC0-8302-42F7-A568-C5035BC67D88}" type="presParOf" srcId="{FA07D716-3EE8-4901-8174-AB1801014B55}" destId="{37A153AE-A956-4491-A373-EE9EC76ACB03}" srcOrd="0" destOrd="0" presId="urn:microsoft.com/office/officeart/2005/8/layout/hList1"/>
    <dgm:cxn modelId="{DE9EDCBD-FBD8-4B0B-A169-A3689CDFD4CF}" type="presParOf" srcId="{FA07D716-3EE8-4901-8174-AB1801014B55}" destId="{34D185F7-887F-4057-8A44-60484E2CD97E}" srcOrd="1" destOrd="0" presId="urn:microsoft.com/office/officeart/2005/8/layout/hList1"/>
    <dgm:cxn modelId="{DD15008D-1797-4ED3-97F2-9CE795A21FB0}" type="presParOf" srcId="{E20672DA-A23E-4C1C-8FD2-5E7BDDA68344}" destId="{9DE10C8A-C251-45AB-B27E-ECA1BFC3E5FB}" srcOrd="1" destOrd="0" presId="urn:microsoft.com/office/officeart/2005/8/layout/hList1"/>
    <dgm:cxn modelId="{12E5CB44-919F-4530-AA15-9A1CE209546A}" type="presParOf" srcId="{E20672DA-A23E-4C1C-8FD2-5E7BDDA68344}" destId="{D4F5C966-48BA-4B8D-BCF6-9DD7AB182F64}" srcOrd="2" destOrd="0" presId="urn:microsoft.com/office/officeart/2005/8/layout/hList1"/>
    <dgm:cxn modelId="{43504090-6B9B-427A-BAAF-85F60E9EEB98}" type="presParOf" srcId="{D4F5C966-48BA-4B8D-BCF6-9DD7AB182F64}" destId="{72456C9B-14BD-46FB-942A-36EBE46333A7}" srcOrd="0" destOrd="0" presId="urn:microsoft.com/office/officeart/2005/8/layout/hList1"/>
    <dgm:cxn modelId="{DACB8409-3C0A-4456-BEF3-B1CED681D029}" type="presParOf" srcId="{D4F5C966-48BA-4B8D-BCF6-9DD7AB182F64}" destId="{36904305-A3E7-480C-B2AC-93B1436D98B2}" srcOrd="1" destOrd="0" presId="urn:microsoft.com/office/officeart/2005/8/layout/hList1"/>
    <dgm:cxn modelId="{FA4CF35A-E4AD-4B5C-9943-A01CDD276196}" type="presParOf" srcId="{E20672DA-A23E-4C1C-8FD2-5E7BDDA68344}" destId="{2D596F48-136B-47DF-A515-5B531EE8EC0E}" srcOrd="3" destOrd="0" presId="urn:microsoft.com/office/officeart/2005/8/layout/hList1"/>
    <dgm:cxn modelId="{643D164A-090A-4A50-8DA3-184CBA35648C}" type="presParOf" srcId="{E20672DA-A23E-4C1C-8FD2-5E7BDDA68344}" destId="{5BFD58D1-A298-4DC7-9EEB-EF63A92904E4}" srcOrd="4" destOrd="0" presId="urn:microsoft.com/office/officeart/2005/8/layout/hList1"/>
    <dgm:cxn modelId="{07E7C998-DB8C-43BD-A0E4-4DC3FF287235}" type="presParOf" srcId="{5BFD58D1-A298-4DC7-9EEB-EF63A92904E4}" destId="{32180471-FB43-4DD3-8B02-B897C1830CFC}" srcOrd="0" destOrd="0" presId="urn:microsoft.com/office/officeart/2005/8/layout/hList1"/>
    <dgm:cxn modelId="{9215A544-9880-49F2-8536-1A3D8E14E1C2}" type="presParOf" srcId="{5BFD58D1-A298-4DC7-9EEB-EF63A92904E4}" destId="{59F57BAC-F7D8-4C07-B851-B377A9A3BE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E86BF3-0FC0-4D22-9D5A-1942253C33B7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8952F746-C0F7-4AA6-9828-987F291DF938}">
      <dgm:prSet phldrT="[Текст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КОРПУС</a:t>
          </a:r>
          <a:endParaRPr lang="ru-K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8A2444-07D6-489E-95D9-9365EA92848C}" type="parTrans" cxnId="{5A685B45-F3AA-4612-A02A-ECB1A415F592}">
      <dgm:prSet/>
      <dgm:spPr/>
      <dgm:t>
        <a:bodyPr/>
        <a:lstStyle/>
        <a:p>
          <a:endParaRPr lang="ru-KZ"/>
        </a:p>
      </dgm:t>
    </dgm:pt>
    <dgm:pt modelId="{AB227D97-FBBE-42E6-9BE0-018BC07A978B}" type="sibTrans" cxnId="{5A685B45-F3AA-4612-A02A-ECB1A415F592}">
      <dgm:prSet/>
      <dgm:spPr/>
      <dgm:t>
        <a:bodyPr/>
        <a:lstStyle/>
        <a:p>
          <a:endParaRPr lang="ru-KZ"/>
        </a:p>
      </dgm:t>
    </dgm:pt>
    <dgm:pt modelId="{5B0AF021-531A-430A-B9FD-AF6A8CD68172}">
      <dgm:prSet phldrT="[Текст]"/>
      <dgm:spPr>
        <a:solidFill>
          <a:srgbClr val="CC99FF">
            <a:alpha val="50000"/>
          </a:srgbClr>
        </a:solidFill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САЛҚЫНДАТУ ЖҮЙЕСІ</a:t>
          </a:r>
          <a:endParaRPr lang="ru-K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3FD709-7D16-4B94-AC4F-DD0597600DDA}" type="parTrans" cxnId="{B063E92F-B8B8-4FB6-AFA5-8C57676C06D5}">
      <dgm:prSet/>
      <dgm:spPr/>
      <dgm:t>
        <a:bodyPr/>
        <a:lstStyle/>
        <a:p>
          <a:endParaRPr lang="ru-KZ"/>
        </a:p>
      </dgm:t>
    </dgm:pt>
    <dgm:pt modelId="{EE6016B1-F192-4BA2-B499-D2377BFE854B}" type="sibTrans" cxnId="{B063E92F-B8B8-4FB6-AFA5-8C57676C06D5}">
      <dgm:prSet/>
      <dgm:spPr/>
      <dgm:t>
        <a:bodyPr/>
        <a:lstStyle/>
        <a:p>
          <a:endParaRPr lang="ru-KZ"/>
        </a:p>
      </dgm:t>
    </dgm:pt>
    <dgm:pt modelId="{A191A70B-68B7-4EA4-BDE0-5A086A75D135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ҚОРҒАНЫС ЭКРАНЫ ЖҮЙЕСІ</a:t>
          </a:r>
          <a:endParaRPr lang="ru-K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CF3C5B-7C0C-4991-8BCA-05A46CC40617}" type="parTrans" cxnId="{80667A3A-711F-4F9F-B333-7096F0E5D281}">
      <dgm:prSet/>
      <dgm:spPr/>
      <dgm:t>
        <a:bodyPr/>
        <a:lstStyle/>
        <a:p>
          <a:endParaRPr lang="ru-KZ"/>
        </a:p>
      </dgm:t>
    </dgm:pt>
    <dgm:pt modelId="{E031C171-4A69-4280-9669-FDF9A8FC98E5}" type="sibTrans" cxnId="{80667A3A-711F-4F9F-B333-7096F0E5D281}">
      <dgm:prSet/>
      <dgm:spPr/>
      <dgm:t>
        <a:bodyPr/>
        <a:lstStyle/>
        <a:p>
          <a:endParaRPr lang="ru-KZ"/>
        </a:p>
      </dgm:t>
    </dgm:pt>
    <dgm:pt modelId="{23B900D5-F768-4058-9986-2D3E53988207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КРИОПАНЕЛЬ-КОНДЕНСАТОР</a:t>
          </a:r>
          <a:endParaRPr lang="ru-KZ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3AA205-2DFB-4038-A741-0FF6B8060582}" type="sibTrans" cxnId="{70881D24-38DA-4B86-8D91-C4176F8D7408}">
      <dgm:prSet/>
      <dgm:spPr/>
      <dgm:t>
        <a:bodyPr/>
        <a:lstStyle/>
        <a:p>
          <a:endParaRPr lang="ru-KZ"/>
        </a:p>
      </dgm:t>
    </dgm:pt>
    <dgm:pt modelId="{2A5A12B7-A181-4C14-96CC-6C8F729DD17E}" type="parTrans" cxnId="{70881D24-38DA-4B86-8D91-C4176F8D7408}">
      <dgm:prSet/>
      <dgm:spPr/>
      <dgm:t>
        <a:bodyPr/>
        <a:lstStyle/>
        <a:p>
          <a:endParaRPr lang="ru-KZ"/>
        </a:p>
      </dgm:t>
    </dgm:pt>
    <dgm:pt modelId="{B2F68ADC-3581-4A61-A8C4-6219A3BECF8B}" type="pres">
      <dgm:prSet presAssocID="{F7E86BF3-0FC0-4D22-9D5A-1942253C33B7}" presName="Name0" presStyleCnt="0">
        <dgm:presLayoutVars>
          <dgm:dir/>
          <dgm:resizeHandles val="exact"/>
        </dgm:presLayoutVars>
      </dgm:prSet>
      <dgm:spPr/>
    </dgm:pt>
    <dgm:pt modelId="{15126ADD-B964-41DB-BF67-94EECAE84DEE}" type="pres">
      <dgm:prSet presAssocID="{23B900D5-F768-4058-9986-2D3E53988207}" presName="Name5" presStyleLbl="vennNode1" presStyleIdx="0" presStyleCnt="4">
        <dgm:presLayoutVars>
          <dgm:bulletEnabled val="1"/>
        </dgm:presLayoutVars>
      </dgm:prSet>
      <dgm:spPr/>
    </dgm:pt>
    <dgm:pt modelId="{426F999D-4DD3-4F33-88C0-B2AAB66C7D58}" type="pres">
      <dgm:prSet presAssocID="{373AA205-2DFB-4038-A741-0FF6B8060582}" presName="space" presStyleCnt="0"/>
      <dgm:spPr/>
    </dgm:pt>
    <dgm:pt modelId="{C7BE58B1-A610-4F55-84E8-B3E6B0619874}" type="pres">
      <dgm:prSet presAssocID="{8952F746-C0F7-4AA6-9828-987F291DF938}" presName="Name5" presStyleLbl="vennNode1" presStyleIdx="1" presStyleCnt="4">
        <dgm:presLayoutVars>
          <dgm:bulletEnabled val="1"/>
        </dgm:presLayoutVars>
      </dgm:prSet>
      <dgm:spPr/>
    </dgm:pt>
    <dgm:pt modelId="{B622E14C-13EF-47FF-904D-E6C24C0AE22C}" type="pres">
      <dgm:prSet presAssocID="{AB227D97-FBBE-42E6-9BE0-018BC07A978B}" presName="space" presStyleCnt="0"/>
      <dgm:spPr/>
    </dgm:pt>
    <dgm:pt modelId="{B8198568-837D-4572-9335-182AF448FB86}" type="pres">
      <dgm:prSet presAssocID="{5B0AF021-531A-430A-B9FD-AF6A8CD68172}" presName="Name5" presStyleLbl="vennNode1" presStyleIdx="2" presStyleCnt="4">
        <dgm:presLayoutVars>
          <dgm:bulletEnabled val="1"/>
        </dgm:presLayoutVars>
      </dgm:prSet>
      <dgm:spPr/>
    </dgm:pt>
    <dgm:pt modelId="{883DB883-3F5D-4A69-AA3C-3877079BB1A4}" type="pres">
      <dgm:prSet presAssocID="{EE6016B1-F192-4BA2-B499-D2377BFE854B}" presName="space" presStyleCnt="0"/>
      <dgm:spPr/>
    </dgm:pt>
    <dgm:pt modelId="{EA270037-C437-494E-BC4B-5EF78FC5B5FF}" type="pres">
      <dgm:prSet presAssocID="{A191A70B-68B7-4EA4-BDE0-5A086A75D135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9742D400-9CC9-47E6-BB00-D7246C7F62E3}" type="presOf" srcId="{A191A70B-68B7-4EA4-BDE0-5A086A75D135}" destId="{EA270037-C437-494E-BC4B-5EF78FC5B5FF}" srcOrd="0" destOrd="0" presId="urn:microsoft.com/office/officeart/2005/8/layout/venn3"/>
    <dgm:cxn modelId="{70881D24-38DA-4B86-8D91-C4176F8D7408}" srcId="{F7E86BF3-0FC0-4D22-9D5A-1942253C33B7}" destId="{23B900D5-F768-4058-9986-2D3E53988207}" srcOrd="0" destOrd="0" parTransId="{2A5A12B7-A181-4C14-96CC-6C8F729DD17E}" sibTransId="{373AA205-2DFB-4038-A741-0FF6B8060582}"/>
    <dgm:cxn modelId="{B063E92F-B8B8-4FB6-AFA5-8C57676C06D5}" srcId="{F7E86BF3-0FC0-4D22-9D5A-1942253C33B7}" destId="{5B0AF021-531A-430A-B9FD-AF6A8CD68172}" srcOrd="2" destOrd="0" parTransId="{4A3FD709-7D16-4B94-AC4F-DD0597600DDA}" sibTransId="{EE6016B1-F192-4BA2-B499-D2377BFE854B}"/>
    <dgm:cxn modelId="{80667A3A-711F-4F9F-B333-7096F0E5D281}" srcId="{F7E86BF3-0FC0-4D22-9D5A-1942253C33B7}" destId="{A191A70B-68B7-4EA4-BDE0-5A086A75D135}" srcOrd="3" destOrd="0" parTransId="{CCCF3C5B-7C0C-4991-8BCA-05A46CC40617}" sibTransId="{E031C171-4A69-4280-9669-FDF9A8FC98E5}"/>
    <dgm:cxn modelId="{7979153E-D775-4A10-B74B-57284BCC4124}" type="presOf" srcId="{F7E86BF3-0FC0-4D22-9D5A-1942253C33B7}" destId="{B2F68ADC-3581-4A61-A8C4-6219A3BECF8B}" srcOrd="0" destOrd="0" presId="urn:microsoft.com/office/officeart/2005/8/layout/venn3"/>
    <dgm:cxn modelId="{5A685B45-F3AA-4612-A02A-ECB1A415F592}" srcId="{F7E86BF3-0FC0-4D22-9D5A-1942253C33B7}" destId="{8952F746-C0F7-4AA6-9828-987F291DF938}" srcOrd="1" destOrd="0" parTransId="{BC8A2444-07D6-489E-95D9-9365EA92848C}" sibTransId="{AB227D97-FBBE-42E6-9BE0-018BC07A978B}"/>
    <dgm:cxn modelId="{D8430C85-DEDD-4089-9284-52EC828CE436}" type="presOf" srcId="{5B0AF021-531A-430A-B9FD-AF6A8CD68172}" destId="{B8198568-837D-4572-9335-182AF448FB86}" srcOrd="0" destOrd="0" presId="urn:microsoft.com/office/officeart/2005/8/layout/venn3"/>
    <dgm:cxn modelId="{C28380AF-425C-44AD-8BB8-AE5C7A74FF6A}" type="presOf" srcId="{23B900D5-F768-4058-9986-2D3E53988207}" destId="{15126ADD-B964-41DB-BF67-94EECAE84DEE}" srcOrd="0" destOrd="0" presId="urn:microsoft.com/office/officeart/2005/8/layout/venn3"/>
    <dgm:cxn modelId="{4593DDF5-1CCE-4030-8BC3-8147487EF1AD}" type="presOf" srcId="{8952F746-C0F7-4AA6-9828-987F291DF938}" destId="{C7BE58B1-A610-4F55-84E8-B3E6B0619874}" srcOrd="0" destOrd="0" presId="urn:microsoft.com/office/officeart/2005/8/layout/venn3"/>
    <dgm:cxn modelId="{9A14056B-8CF2-4247-8FD1-277BA0EA20AD}" type="presParOf" srcId="{B2F68ADC-3581-4A61-A8C4-6219A3BECF8B}" destId="{15126ADD-B964-41DB-BF67-94EECAE84DEE}" srcOrd="0" destOrd="0" presId="urn:microsoft.com/office/officeart/2005/8/layout/venn3"/>
    <dgm:cxn modelId="{3293AA9B-8C25-4325-BEE9-161226389693}" type="presParOf" srcId="{B2F68ADC-3581-4A61-A8C4-6219A3BECF8B}" destId="{426F999D-4DD3-4F33-88C0-B2AAB66C7D58}" srcOrd="1" destOrd="0" presId="urn:microsoft.com/office/officeart/2005/8/layout/venn3"/>
    <dgm:cxn modelId="{35A5B22A-0FFD-456B-9D26-43EF89C535B6}" type="presParOf" srcId="{B2F68ADC-3581-4A61-A8C4-6219A3BECF8B}" destId="{C7BE58B1-A610-4F55-84E8-B3E6B0619874}" srcOrd="2" destOrd="0" presId="urn:microsoft.com/office/officeart/2005/8/layout/venn3"/>
    <dgm:cxn modelId="{401B49B3-9699-4816-9046-FB70852A05D7}" type="presParOf" srcId="{B2F68ADC-3581-4A61-A8C4-6219A3BECF8B}" destId="{B622E14C-13EF-47FF-904D-E6C24C0AE22C}" srcOrd="3" destOrd="0" presId="urn:microsoft.com/office/officeart/2005/8/layout/venn3"/>
    <dgm:cxn modelId="{6FCA35A2-1D6A-4DAD-8D0B-705FE3AF1BFA}" type="presParOf" srcId="{B2F68ADC-3581-4A61-A8C4-6219A3BECF8B}" destId="{B8198568-837D-4572-9335-182AF448FB86}" srcOrd="4" destOrd="0" presId="urn:microsoft.com/office/officeart/2005/8/layout/venn3"/>
    <dgm:cxn modelId="{232CAAE9-AFC1-485D-A2FD-E4D9D85C9655}" type="presParOf" srcId="{B2F68ADC-3581-4A61-A8C4-6219A3BECF8B}" destId="{883DB883-3F5D-4A69-AA3C-3877079BB1A4}" srcOrd="5" destOrd="0" presId="urn:microsoft.com/office/officeart/2005/8/layout/venn3"/>
    <dgm:cxn modelId="{FAEF4B05-C394-4C32-B985-6CC18981DC55}" type="presParOf" srcId="{B2F68ADC-3581-4A61-A8C4-6219A3BECF8B}" destId="{EA270037-C437-494E-BC4B-5EF78FC5B5F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E86BF3-0FC0-4D22-9D5A-1942253C33B7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8952F746-C0F7-4AA6-9828-987F291DF938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Қорғаныс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экрандары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криопанельге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қарағанда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температураға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ие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соңғысын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сорғы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корпусының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қабырғаларынан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жылу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ағындарынан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қорғауға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етеді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экрандарда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айдалатын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газ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алдын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-ала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салқындатылады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sz="13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8A2444-07D6-489E-95D9-9365EA92848C}" type="parTrans" cxnId="{5A685B45-F3AA-4612-A02A-ECB1A415F592}">
      <dgm:prSet/>
      <dgm:spPr/>
      <dgm:t>
        <a:bodyPr/>
        <a:lstStyle/>
        <a:p>
          <a:pPr algn="ctr"/>
          <a:endParaRPr lang="ru-KZ"/>
        </a:p>
      </dgm:t>
    </dgm:pt>
    <dgm:pt modelId="{AB227D97-FBBE-42E6-9BE0-018BC07A978B}" type="sibTrans" cxnId="{5A685B45-F3AA-4612-A02A-ECB1A415F592}">
      <dgm:prSet/>
      <dgm:spPr/>
      <dgm:t>
        <a:bodyPr/>
        <a:lstStyle/>
        <a:p>
          <a:pPr algn="ctr"/>
          <a:endParaRPr lang="ru-KZ"/>
        </a:p>
      </dgm:t>
    </dgm:pt>
    <dgm:pt modelId="{5B0AF021-531A-430A-B9FD-AF6A8CD68172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Корпус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сорғының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құрылымдық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элементтерін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орнатуға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арналған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Көбінесе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қорғаныс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экрандары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бар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криопанель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тікелей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сорғы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объектісіне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орналастырылады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жағдайда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объектінің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корпусы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сорғы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корпусы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ретінде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де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етеді</a:t>
          </a:r>
          <a:r>
            <a: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sz="13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3FD709-7D16-4B94-AC4F-DD0597600DDA}" type="parTrans" cxnId="{B063E92F-B8B8-4FB6-AFA5-8C57676C06D5}">
      <dgm:prSet/>
      <dgm:spPr/>
      <dgm:t>
        <a:bodyPr/>
        <a:lstStyle/>
        <a:p>
          <a:pPr algn="ctr"/>
          <a:endParaRPr lang="ru-KZ"/>
        </a:p>
      </dgm:t>
    </dgm:pt>
    <dgm:pt modelId="{EE6016B1-F192-4BA2-B499-D2377BFE854B}" type="sibTrans" cxnId="{B063E92F-B8B8-4FB6-AFA5-8C57676C06D5}">
      <dgm:prSet/>
      <dgm:spPr/>
      <dgm:t>
        <a:bodyPr/>
        <a:lstStyle/>
        <a:p>
          <a:pPr algn="ctr"/>
          <a:endParaRPr lang="ru-KZ"/>
        </a:p>
      </dgm:t>
    </dgm:pt>
    <dgm:pt modelId="{A191A70B-68B7-4EA4-BDE0-5A086A75D135}">
      <dgm:prSet phldrT="[Текст]"/>
      <dgm:spPr>
        <a:solidFill>
          <a:srgbClr val="CC99FF"/>
        </a:solidFill>
      </dgm:spPr>
      <dgm:t>
        <a:bodyPr/>
        <a:lstStyle/>
        <a:p>
          <a:pPr algn="ctr"/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Салқындату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жүйесі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жылуды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криопанельден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қорғаныс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экрандарынан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алшақтатуға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крионасор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істеп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тұрған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кезде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оларды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белгілі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бір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температура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деңгейінде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ұстауға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арналған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CF3C5B-7C0C-4991-8BCA-05A46CC40617}" type="parTrans" cxnId="{80667A3A-711F-4F9F-B333-7096F0E5D281}">
      <dgm:prSet/>
      <dgm:spPr/>
      <dgm:t>
        <a:bodyPr/>
        <a:lstStyle/>
        <a:p>
          <a:pPr algn="ctr"/>
          <a:endParaRPr lang="ru-KZ"/>
        </a:p>
      </dgm:t>
    </dgm:pt>
    <dgm:pt modelId="{E031C171-4A69-4280-9669-FDF9A8FC98E5}" type="sibTrans" cxnId="{80667A3A-711F-4F9F-B333-7096F0E5D281}">
      <dgm:prSet/>
      <dgm:spPr/>
      <dgm:t>
        <a:bodyPr/>
        <a:lstStyle/>
        <a:p>
          <a:pPr algn="ctr"/>
          <a:endParaRPr lang="ru-KZ"/>
        </a:p>
      </dgm:t>
    </dgm:pt>
    <dgm:pt modelId="{23B900D5-F768-4058-9986-2D3E53988207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Криопанель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криогендік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температураға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дейін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салқындатылған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бет,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онда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айдалатын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газдардың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қатты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күйге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конденсациясы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(десублимация)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жүреді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3AA205-2DFB-4038-A741-0FF6B8060582}" type="sibTrans" cxnId="{70881D24-38DA-4B86-8D91-C4176F8D7408}">
      <dgm:prSet/>
      <dgm:spPr/>
      <dgm:t>
        <a:bodyPr/>
        <a:lstStyle/>
        <a:p>
          <a:pPr algn="ctr"/>
          <a:endParaRPr lang="ru-KZ"/>
        </a:p>
      </dgm:t>
    </dgm:pt>
    <dgm:pt modelId="{2A5A12B7-A181-4C14-96CC-6C8F729DD17E}" type="parTrans" cxnId="{70881D24-38DA-4B86-8D91-C4176F8D7408}">
      <dgm:prSet/>
      <dgm:spPr/>
      <dgm:t>
        <a:bodyPr/>
        <a:lstStyle/>
        <a:p>
          <a:pPr algn="ctr"/>
          <a:endParaRPr lang="ru-KZ"/>
        </a:p>
      </dgm:t>
    </dgm:pt>
    <dgm:pt modelId="{17351D13-59BE-4AF0-9A5F-55824643E77A}" type="pres">
      <dgm:prSet presAssocID="{F7E86BF3-0FC0-4D22-9D5A-1942253C33B7}" presName="matrix" presStyleCnt="0">
        <dgm:presLayoutVars>
          <dgm:chMax val="1"/>
          <dgm:dir/>
          <dgm:resizeHandles val="exact"/>
        </dgm:presLayoutVars>
      </dgm:prSet>
      <dgm:spPr/>
    </dgm:pt>
    <dgm:pt modelId="{9AFF6400-A20B-4650-8C1D-C08B558A7BEA}" type="pres">
      <dgm:prSet presAssocID="{F7E86BF3-0FC0-4D22-9D5A-1942253C33B7}" presName="axisShape" presStyleLbl="bgShp" presStyleIdx="0" presStyleCnt="1"/>
      <dgm:spPr/>
    </dgm:pt>
    <dgm:pt modelId="{108AB7B5-4115-48DA-A317-2FB85F85599D}" type="pres">
      <dgm:prSet presAssocID="{F7E86BF3-0FC0-4D22-9D5A-1942253C33B7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D46B99E-F85D-4F16-A84C-C7E37EDC7E4E}" type="pres">
      <dgm:prSet presAssocID="{F7E86BF3-0FC0-4D22-9D5A-1942253C33B7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C322D20-C7A1-4C19-96A1-38705C356DE1}" type="pres">
      <dgm:prSet presAssocID="{F7E86BF3-0FC0-4D22-9D5A-1942253C33B7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BA08AA8-E4BB-45D7-A3BF-989648111042}" type="pres">
      <dgm:prSet presAssocID="{F7E86BF3-0FC0-4D22-9D5A-1942253C33B7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0881D24-38DA-4B86-8D91-C4176F8D7408}" srcId="{F7E86BF3-0FC0-4D22-9D5A-1942253C33B7}" destId="{23B900D5-F768-4058-9986-2D3E53988207}" srcOrd="0" destOrd="0" parTransId="{2A5A12B7-A181-4C14-96CC-6C8F729DD17E}" sibTransId="{373AA205-2DFB-4038-A741-0FF6B8060582}"/>
    <dgm:cxn modelId="{B063E92F-B8B8-4FB6-AFA5-8C57676C06D5}" srcId="{F7E86BF3-0FC0-4D22-9D5A-1942253C33B7}" destId="{5B0AF021-531A-430A-B9FD-AF6A8CD68172}" srcOrd="2" destOrd="0" parTransId="{4A3FD709-7D16-4B94-AC4F-DD0597600DDA}" sibTransId="{EE6016B1-F192-4BA2-B499-D2377BFE854B}"/>
    <dgm:cxn modelId="{80667A3A-711F-4F9F-B333-7096F0E5D281}" srcId="{F7E86BF3-0FC0-4D22-9D5A-1942253C33B7}" destId="{A191A70B-68B7-4EA4-BDE0-5A086A75D135}" srcOrd="3" destOrd="0" parTransId="{CCCF3C5B-7C0C-4991-8BCA-05A46CC40617}" sibTransId="{E031C171-4A69-4280-9669-FDF9A8FC98E5}"/>
    <dgm:cxn modelId="{5A685B45-F3AA-4612-A02A-ECB1A415F592}" srcId="{F7E86BF3-0FC0-4D22-9D5A-1942253C33B7}" destId="{8952F746-C0F7-4AA6-9828-987F291DF938}" srcOrd="1" destOrd="0" parTransId="{BC8A2444-07D6-489E-95D9-9365EA92848C}" sibTransId="{AB227D97-FBBE-42E6-9BE0-018BC07A978B}"/>
    <dgm:cxn modelId="{FE095A4E-21D8-4F6B-8F17-7165F4805799}" type="presOf" srcId="{8952F746-C0F7-4AA6-9828-987F291DF938}" destId="{9D46B99E-F85D-4F16-A84C-C7E37EDC7E4E}" srcOrd="0" destOrd="0" presId="urn:microsoft.com/office/officeart/2005/8/layout/matrix2"/>
    <dgm:cxn modelId="{5CAB71B1-54A1-43B7-84F7-2AB68D29D4A8}" type="presOf" srcId="{5B0AF021-531A-430A-B9FD-AF6A8CD68172}" destId="{EC322D20-C7A1-4C19-96A1-38705C356DE1}" srcOrd="0" destOrd="0" presId="urn:microsoft.com/office/officeart/2005/8/layout/matrix2"/>
    <dgm:cxn modelId="{9A79A2EB-F7B6-48C9-93A6-D4CF19579323}" type="presOf" srcId="{23B900D5-F768-4058-9986-2D3E53988207}" destId="{108AB7B5-4115-48DA-A317-2FB85F85599D}" srcOrd="0" destOrd="0" presId="urn:microsoft.com/office/officeart/2005/8/layout/matrix2"/>
    <dgm:cxn modelId="{F7EC0CF4-BEDE-4F9E-8E42-55E6D5A8F061}" type="presOf" srcId="{A191A70B-68B7-4EA4-BDE0-5A086A75D135}" destId="{BBA08AA8-E4BB-45D7-A3BF-989648111042}" srcOrd="0" destOrd="0" presId="urn:microsoft.com/office/officeart/2005/8/layout/matrix2"/>
    <dgm:cxn modelId="{2A6F5DF6-56C2-4834-B163-BC023B5AC3C8}" type="presOf" srcId="{F7E86BF3-0FC0-4D22-9D5A-1942253C33B7}" destId="{17351D13-59BE-4AF0-9A5F-55824643E77A}" srcOrd="0" destOrd="0" presId="urn:microsoft.com/office/officeart/2005/8/layout/matrix2"/>
    <dgm:cxn modelId="{592BED8B-7E97-4713-BD00-9253D53A03B7}" type="presParOf" srcId="{17351D13-59BE-4AF0-9A5F-55824643E77A}" destId="{9AFF6400-A20B-4650-8C1D-C08B558A7BEA}" srcOrd="0" destOrd="0" presId="urn:microsoft.com/office/officeart/2005/8/layout/matrix2"/>
    <dgm:cxn modelId="{7F8D9E2B-3C83-44AF-8347-2A6B8EC251D4}" type="presParOf" srcId="{17351D13-59BE-4AF0-9A5F-55824643E77A}" destId="{108AB7B5-4115-48DA-A317-2FB85F85599D}" srcOrd="1" destOrd="0" presId="urn:microsoft.com/office/officeart/2005/8/layout/matrix2"/>
    <dgm:cxn modelId="{8057F809-AFA5-4AB2-9911-41F4400CDEFE}" type="presParOf" srcId="{17351D13-59BE-4AF0-9A5F-55824643E77A}" destId="{9D46B99E-F85D-4F16-A84C-C7E37EDC7E4E}" srcOrd="2" destOrd="0" presId="urn:microsoft.com/office/officeart/2005/8/layout/matrix2"/>
    <dgm:cxn modelId="{B37BD4E3-62B1-4D67-9A6F-756DDA91F536}" type="presParOf" srcId="{17351D13-59BE-4AF0-9A5F-55824643E77A}" destId="{EC322D20-C7A1-4C19-96A1-38705C356DE1}" srcOrd="3" destOrd="0" presId="urn:microsoft.com/office/officeart/2005/8/layout/matrix2"/>
    <dgm:cxn modelId="{BF9D0689-564E-41F3-8C80-ACEB7AECD6D5}" type="presParOf" srcId="{17351D13-59BE-4AF0-9A5F-55824643E77A}" destId="{BBA08AA8-E4BB-45D7-A3BF-98964811104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00D22-25DF-4A61-9A07-827BA1A31802}">
      <dsp:nvSpPr>
        <dsp:cNvPr id="0" name=""/>
        <dsp:cNvSpPr/>
      </dsp:nvSpPr>
      <dsp:spPr>
        <a:xfrm rot="1669588">
          <a:off x="1938850" y="3580042"/>
          <a:ext cx="1759484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1759484" y="3401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2A7E1-5B1D-4947-95B9-541766549E00}">
      <dsp:nvSpPr>
        <dsp:cNvPr id="0" name=""/>
        <dsp:cNvSpPr/>
      </dsp:nvSpPr>
      <dsp:spPr>
        <a:xfrm rot="19981953">
          <a:off x="1959030" y="1716886"/>
          <a:ext cx="1499934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1499934" y="3401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C52F0-AFE0-41FA-94ED-1B08BD841DE4}">
      <dsp:nvSpPr>
        <dsp:cNvPr id="0" name=""/>
        <dsp:cNvSpPr/>
      </dsp:nvSpPr>
      <dsp:spPr>
        <a:xfrm>
          <a:off x="274842" y="2250071"/>
          <a:ext cx="681313" cy="8304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C38378-0FF7-4677-93E1-DAA7DAE3FCF5}">
      <dsp:nvSpPr>
        <dsp:cNvPr id="0" name=""/>
        <dsp:cNvSpPr/>
      </dsp:nvSpPr>
      <dsp:spPr>
        <a:xfrm>
          <a:off x="2932655" y="178891"/>
          <a:ext cx="2915138" cy="1433167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kern="1200" dirty="0">
              <a:latin typeface="Arial" panose="020B0604020202020204" pitchFamily="34" charset="0"/>
              <a:cs typeface="Arial" panose="020B0604020202020204" pitchFamily="34" charset="0"/>
            </a:rPr>
            <a:t>Артықшылықтары</a:t>
          </a:r>
          <a:endParaRPr lang="ru-KZ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9567" y="388773"/>
        <a:ext cx="2061314" cy="1013403"/>
      </dsp:txXfrm>
    </dsp:sp>
    <dsp:sp modelId="{D1FC85F8-CFE4-465A-8D84-92C89DFB78FD}">
      <dsp:nvSpPr>
        <dsp:cNvPr id="0" name=""/>
        <dsp:cNvSpPr/>
      </dsp:nvSpPr>
      <dsp:spPr>
        <a:xfrm>
          <a:off x="4687282" y="178891"/>
          <a:ext cx="4372707" cy="1433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KZ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7282" y="178891"/>
        <a:ext cx="4372707" cy="1433167"/>
      </dsp:txXfrm>
    </dsp:sp>
    <dsp:sp modelId="{CC6B65D0-9F65-4F65-AC72-EB254BA507F7}">
      <dsp:nvSpPr>
        <dsp:cNvPr id="0" name=""/>
        <dsp:cNvSpPr/>
      </dsp:nvSpPr>
      <dsp:spPr>
        <a:xfrm>
          <a:off x="3379644" y="3663968"/>
          <a:ext cx="2330433" cy="1722530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latin typeface="Arial" panose="020B0604020202020204" pitchFamily="34" charset="0"/>
              <a:cs typeface="Arial" panose="020B0604020202020204" pitchFamily="34" charset="0"/>
            </a:rPr>
            <a:t>Кемшіліктері</a:t>
          </a:r>
          <a:endParaRPr lang="ru-KZ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20928" y="3916227"/>
        <a:ext cx="1647865" cy="1218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73A42-7EB1-409D-B111-89540F6A3A02}">
      <dsp:nvSpPr>
        <dsp:cNvPr id="0" name=""/>
        <dsp:cNvSpPr/>
      </dsp:nvSpPr>
      <dsp:spPr>
        <a:xfrm>
          <a:off x="2932" y="0"/>
          <a:ext cx="1759580" cy="2600960"/>
        </a:xfrm>
        <a:prstGeom prst="upArrow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BD806-B015-4BCA-9D38-726B3572B6D1}">
      <dsp:nvSpPr>
        <dsp:cNvPr id="0" name=""/>
        <dsp:cNvSpPr/>
      </dsp:nvSpPr>
      <dsp:spPr>
        <a:xfrm>
          <a:off x="1815300" y="0"/>
          <a:ext cx="2985954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6500" kern="1200" dirty="0"/>
        </a:p>
      </dsp:txBody>
      <dsp:txXfrm>
        <a:off x="1815300" y="0"/>
        <a:ext cx="2985954" cy="2600960"/>
      </dsp:txXfrm>
    </dsp:sp>
    <dsp:sp modelId="{28C63BE2-99D2-4CC7-A2BB-2E1A6D8DE914}">
      <dsp:nvSpPr>
        <dsp:cNvPr id="0" name=""/>
        <dsp:cNvSpPr/>
      </dsp:nvSpPr>
      <dsp:spPr>
        <a:xfrm>
          <a:off x="530806" y="2817706"/>
          <a:ext cx="1759580" cy="2600960"/>
        </a:xfrm>
        <a:prstGeom prst="downArrow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FC752-EC4C-49BD-9A2C-A283EC28AB0D}">
      <dsp:nvSpPr>
        <dsp:cNvPr id="0" name=""/>
        <dsp:cNvSpPr/>
      </dsp:nvSpPr>
      <dsp:spPr>
        <a:xfrm>
          <a:off x="2343174" y="2817706"/>
          <a:ext cx="2985954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 </a:t>
          </a:r>
          <a:endParaRPr lang="ru-KZ" sz="6500" kern="1200" dirty="0"/>
        </a:p>
      </dsp:txBody>
      <dsp:txXfrm>
        <a:off x="2343174" y="2817706"/>
        <a:ext cx="2985954" cy="2600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153AE-A956-4491-A373-EE9EC76ACB03}">
      <dsp:nvSpPr>
        <dsp:cNvPr id="0" name=""/>
        <dsp:cNvSpPr/>
      </dsp:nvSpPr>
      <dsp:spPr>
        <a:xfrm>
          <a:off x="3431" y="104278"/>
          <a:ext cx="3345447" cy="69509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Негізгі</a:t>
          </a:r>
          <a:endParaRPr lang="ru-KZ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1" y="104278"/>
        <a:ext cx="3345447" cy="695090"/>
      </dsp:txXfrm>
    </dsp:sp>
    <dsp:sp modelId="{34D185F7-887F-4057-8A44-60484E2CD97E}">
      <dsp:nvSpPr>
        <dsp:cNvPr id="0" name=""/>
        <dsp:cNvSpPr/>
      </dsp:nvSpPr>
      <dsp:spPr>
        <a:xfrm>
          <a:off x="3431" y="799369"/>
          <a:ext cx="3345447" cy="377437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KZ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сорғы</a:t>
          </a:r>
          <a:r>
            <a:rPr lang="ru-K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корпусы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KZ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Рефрижератор;</a:t>
          </a:r>
          <a:endParaRPr lang="ru-KZ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K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 </a:t>
          </a:r>
          <a:r>
            <a:rPr lang="ru-KZ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буы</a:t>
          </a:r>
          <a:r>
            <a:rPr lang="ru-K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K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K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температура </a:t>
          </a:r>
          <a:r>
            <a:rPr lang="ru-KZ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K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қалған</a:t>
          </a:r>
          <a:r>
            <a:rPr lang="ru-K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газ </a:t>
          </a:r>
          <a:r>
            <a:rPr lang="ru-KZ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молекулалары</a:t>
          </a:r>
          <a:r>
            <a:rPr lang="ru-K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K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төмен</a:t>
          </a:r>
          <a:r>
            <a:rPr lang="ru-K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температура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KZ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1" y="799369"/>
        <a:ext cx="3345447" cy="3774374"/>
      </dsp:txXfrm>
    </dsp:sp>
    <dsp:sp modelId="{72456C9B-14BD-46FB-942A-36EBE46333A7}">
      <dsp:nvSpPr>
        <dsp:cNvPr id="0" name=""/>
        <dsp:cNvSpPr/>
      </dsp:nvSpPr>
      <dsp:spPr>
        <a:xfrm>
          <a:off x="3817241" y="104278"/>
          <a:ext cx="3345447" cy="695090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Регенерацияны</a:t>
          </a:r>
          <a:r>
            <a:rPr lang="ru-K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басқару</a:t>
          </a:r>
          <a:r>
            <a:rPr lang="ru-K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элементтері</a:t>
          </a:r>
          <a:endParaRPr lang="ru-KZ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7241" y="104278"/>
        <a:ext cx="3345447" cy="695090"/>
      </dsp:txXfrm>
    </dsp:sp>
    <dsp:sp modelId="{36904305-A3E7-480C-B2AC-93B1436D98B2}">
      <dsp:nvSpPr>
        <dsp:cNvPr id="0" name=""/>
        <dsp:cNvSpPr/>
      </dsp:nvSpPr>
      <dsp:spPr>
        <a:xfrm>
          <a:off x="3817241" y="799369"/>
          <a:ext cx="3345447" cy="3774374"/>
        </a:xfrm>
        <a:prstGeom prst="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K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форвакуум клапаны регенерация </a:t>
          </a:r>
          <a:r>
            <a:rPr lang="ru-KZ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процесі</a:t>
          </a:r>
          <a:r>
            <a:rPr lang="ru-K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K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арнайы</a:t>
          </a:r>
          <a:r>
            <a:rPr lang="ru-K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жағдайлар</a:t>
          </a:r>
          <a:r>
            <a:rPr lang="ru-K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жасауға</a:t>
          </a:r>
          <a:r>
            <a:rPr lang="ru-K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қатысады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KZ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үрлеу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клапаны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сорғыдан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жинала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бастаған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газдарды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шығарады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KZ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қауіпсіздік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клапаны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көлемін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ұсталған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газ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молекулаларының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енуінен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қорғау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7241" y="799369"/>
        <a:ext cx="3345447" cy="3774374"/>
      </dsp:txXfrm>
    </dsp:sp>
    <dsp:sp modelId="{32180471-FB43-4DD3-8B02-B897C1830CFC}">
      <dsp:nvSpPr>
        <dsp:cNvPr id="0" name=""/>
        <dsp:cNvSpPr/>
      </dsp:nvSpPr>
      <dsp:spPr>
        <a:xfrm>
          <a:off x="7631052" y="104278"/>
          <a:ext cx="3345447" cy="695090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Өлшеу</a:t>
          </a:r>
          <a:r>
            <a:rPr lang="ru-K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K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бақылау</a:t>
          </a:r>
          <a:r>
            <a:rPr lang="ru-K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элементтері</a:t>
          </a:r>
          <a:endParaRPr lang="ru-KZ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31052" y="104278"/>
        <a:ext cx="3345447" cy="695090"/>
      </dsp:txXfrm>
    </dsp:sp>
    <dsp:sp modelId="{59F57BAC-F7D8-4C07-B851-B377A9A3BE28}">
      <dsp:nvSpPr>
        <dsp:cNvPr id="0" name=""/>
        <dsp:cNvSpPr/>
      </dsp:nvSpPr>
      <dsp:spPr>
        <a:xfrm>
          <a:off x="7631052" y="799369"/>
          <a:ext cx="3345447" cy="3774374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термопаралық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сенсор.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Оның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көмегімен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қысым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анықталады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KZ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температура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датчиктері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KZ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микропроцессорлық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басқару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блогы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негізгі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параметрлерді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бақылаушы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ретінде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етеді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басқа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сыртқы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құрылғылармен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қондыру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мүмкіндігін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көрсетеді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31052" y="799369"/>
        <a:ext cx="3345447" cy="3774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26ADD-B964-41DB-BF67-94EECAE84DEE}">
      <dsp:nvSpPr>
        <dsp:cNvPr id="0" name=""/>
        <dsp:cNvSpPr/>
      </dsp:nvSpPr>
      <dsp:spPr>
        <a:xfrm>
          <a:off x="2381" y="1514739"/>
          <a:ext cx="2389187" cy="2389187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16510" rIns="13148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КРИОПАНЕЛЬ-КОНДЕНСАТОР</a:t>
          </a:r>
          <a:endParaRPr lang="ru-KZ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269" y="1864627"/>
        <a:ext cx="1689411" cy="1689411"/>
      </dsp:txXfrm>
    </dsp:sp>
    <dsp:sp modelId="{C7BE58B1-A610-4F55-84E8-B3E6B0619874}">
      <dsp:nvSpPr>
        <dsp:cNvPr id="0" name=""/>
        <dsp:cNvSpPr/>
      </dsp:nvSpPr>
      <dsp:spPr>
        <a:xfrm>
          <a:off x="1913731" y="1514739"/>
          <a:ext cx="2389187" cy="2389187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20320" rIns="131485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КОРПУС</a:t>
          </a:r>
          <a:endParaRPr lang="ru-KZ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3619" y="1864627"/>
        <a:ext cx="1689411" cy="1689411"/>
      </dsp:txXfrm>
    </dsp:sp>
    <dsp:sp modelId="{B8198568-837D-4572-9335-182AF448FB86}">
      <dsp:nvSpPr>
        <dsp:cNvPr id="0" name=""/>
        <dsp:cNvSpPr/>
      </dsp:nvSpPr>
      <dsp:spPr>
        <a:xfrm>
          <a:off x="3825081" y="1514739"/>
          <a:ext cx="2389187" cy="2389187"/>
        </a:xfrm>
        <a:prstGeom prst="ellipse">
          <a:avLst/>
        </a:prstGeom>
        <a:solidFill>
          <a:srgbClr val="CC99FF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20320" rIns="131485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САЛҚЫНДАТУ ЖҮЙЕСІ</a:t>
          </a:r>
          <a:endParaRPr lang="ru-KZ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4969" y="1864627"/>
        <a:ext cx="1689411" cy="1689411"/>
      </dsp:txXfrm>
    </dsp:sp>
    <dsp:sp modelId="{EA270037-C437-494E-BC4B-5EF78FC5B5FF}">
      <dsp:nvSpPr>
        <dsp:cNvPr id="0" name=""/>
        <dsp:cNvSpPr/>
      </dsp:nvSpPr>
      <dsp:spPr>
        <a:xfrm>
          <a:off x="5736431" y="1514739"/>
          <a:ext cx="2389187" cy="2389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20320" rIns="131485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ҚОРҒАНЫС ЭКРАНЫ ЖҮЙЕСІ</a:t>
          </a:r>
          <a:endParaRPr lang="ru-KZ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86319" y="1864627"/>
        <a:ext cx="1689411" cy="16894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F6400-A20B-4650-8C1D-C08B558A7BEA}">
      <dsp:nvSpPr>
        <dsp:cNvPr id="0" name=""/>
        <dsp:cNvSpPr/>
      </dsp:nvSpPr>
      <dsp:spPr>
        <a:xfrm>
          <a:off x="2127477" y="0"/>
          <a:ext cx="5418667" cy="54186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AB7B5-4115-48DA-A317-2FB85F85599D}">
      <dsp:nvSpPr>
        <dsp:cNvPr id="0" name=""/>
        <dsp:cNvSpPr/>
      </dsp:nvSpPr>
      <dsp:spPr>
        <a:xfrm>
          <a:off x="2479691" y="352213"/>
          <a:ext cx="2167466" cy="2167466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Криопанель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криогендік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температураға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дейін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салқындатылған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бет,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онда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айдалатын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газдардың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қатты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күйге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конденсациясы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(десублимация)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жүреді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5498" y="458020"/>
        <a:ext cx="1955852" cy="1955852"/>
      </dsp:txXfrm>
    </dsp:sp>
    <dsp:sp modelId="{9D46B99E-F85D-4F16-A84C-C7E37EDC7E4E}">
      <dsp:nvSpPr>
        <dsp:cNvPr id="0" name=""/>
        <dsp:cNvSpPr/>
      </dsp:nvSpPr>
      <dsp:spPr>
        <a:xfrm>
          <a:off x="5026464" y="352213"/>
          <a:ext cx="2167466" cy="216746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Қорғаныс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экрандары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криопанельге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қарағанда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температураға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ие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соңғысын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сорғы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корпусының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қабырғаларынан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жылу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ағындарынан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қорғауға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етеді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экрандарда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айдалатын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газ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алдын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-ала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салқындатылады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sz="1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32271" y="458020"/>
        <a:ext cx="1955852" cy="1955852"/>
      </dsp:txXfrm>
    </dsp:sp>
    <dsp:sp modelId="{EC322D20-C7A1-4C19-96A1-38705C356DE1}">
      <dsp:nvSpPr>
        <dsp:cNvPr id="0" name=""/>
        <dsp:cNvSpPr/>
      </dsp:nvSpPr>
      <dsp:spPr>
        <a:xfrm>
          <a:off x="2479691" y="2898986"/>
          <a:ext cx="2167466" cy="2167466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Корпус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сорғының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құрылымдық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элементтерін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орнатуға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арналған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Көбінесе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қорғаныс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экрандары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бар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криопанель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тікелей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сорғы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объектісіне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орналастырылады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жағдайда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объектінің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корпусы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сорғы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корпусы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ретінде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де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етеді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sz="1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5498" y="3004793"/>
        <a:ext cx="1955852" cy="1955852"/>
      </dsp:txXfrm>
    </dsp:sp>
    <dsp:sp modelId="{BBA08AA8-E4BB-45D7-A3BF-989648111042}">
      <dsp:nvSpPr>
        <dsp:cNvPr id="0" name=""/>
        <dsp:cNvSpPr/>
      </dsp:nvSpPr>
      <dsp:spPr>
        <a:xfrm>
          <a:off x="5026464" y="2898986"/>
          <a:ext cx="2167466" cy="2167466"/>
        </a:xfrm>
        <a:prstGeom prst="roundRect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Салқындату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жүйесі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жылуды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криопанельден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қорғаныс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экрандарынан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алшақтатуға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крионасор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істеп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тұрған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кезде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оларды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белгілі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бір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температура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деңгейінде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ұстауға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арналған</a:t>
          </a:r>
          <a:r>
            <a:rPr lang="ru-RU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sz="1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32271" y="3004793"/>
        <a:ext cx="1955852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477851" y="2112375"/>
            <a:ext cx="9123263" cy="1955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kk-K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СОРБЦИЯЛЫҚ ВАКУУМДЫҚ СОРҒЫЛАР</a:t>
            </a: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280321" y="13914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>
                <a:latin typeface="Arial" panose="020B0604020202020204" pitchFamily="34" charset="0"/>
                <a:cs typeface="Arial" panose="020B0604020202020204" pitchFamily="34" charset="0"/>
              </a:rPr>
              <a:t>Л.Н. ГУМИЛЕВ АТЫНДАҒЫ ЕУРАЗИЯ ҰЛТТЫҚ УНИВЕРСИТЕТІ</a:t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98677-AB05-F414-D7E7-73D5DA26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00745B-3C4F-3D93-ABE7-2476FB98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7F44A5-076D-EC2F-ABE1-2FCC8EBA8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D5FA7-67AA-6AEB-6B72-C2000C0F1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1AC97-064D-70C3-63DF-F23A6F2B8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8A1EF0FD-10C0-C246-5D1D-1134CB2EC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2F83D1E-6703-1D0B-C3C9-3C70677F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2B36B3F-7A64-97A1-172F-A994430D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7A59EC2-BD44-EBC8-9731-29F81DAA7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89D7EDF1-58F0-7FB1-26C5-5E37BE4C5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FA54AD4-748D-2F2A-E18E-C8F00587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2F8F047-DDBC-E37E-E5BA-321D5EBAC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1BE3E81-975F-41C4-D2DA-8B4B41805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41D8C33-47B7-846E-2CD9-1C26D6EB1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98F9957-2DA8-B3EA-B81F-AC50125E2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DB3E4FA-2582-3BF6-8245-94B3E6896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44BCA3A-9B0F-5E26-D211-9B7135B08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030FFC-4535-238D-DCFB-AF1131B75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434D5508-15D1-508B-A76F-F76E1FD3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AA89660-CCA9-5E7C-A4B3-B5408B040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F0B0B8A6-A37D-34E0-B306-E69D35B7F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7C44006-0B06-DD83-B2D4-EFF433E64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1DFF6E3-3231-CD63-C639-90E4B8F22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8F1F379-267D-2E93-A41E-6D546807C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48415684-F462-3923-9130-58D235F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29869EAF-3A6A-E28A-4620-0E9B68617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67E8504-B379-7180-ABD5-B9EEF94FF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6D16BD9-BD4E-7964-8636-1868843E8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EEB5C8F-478A-3139-B4E6-9BCC6ADA5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47FA364-2B3E-0FD2-F79C-6F37F5BEA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AEE1A1F-2255-E3BB-92D4-14BC2C35F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D55630A1-2F6E-A739-AFF1-8E55AA1F2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CDDD94C3-4039-52B5-991E-4BCDB301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8AC46D0D-1781-887B-F65F-1F6B8D38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A3527298-51D5-4435-D95F-5A318560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52C2E9D3-89DE-4697-310B-AFE7EC78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C8632DB8-77FD-58C2-74B0-6ED6BEA0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55AF9293-64B5-E8AB-42A7-5FA53CA7E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C960DF19-90EA-F308-773F-20B297C3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194EDD63-C41E-760D-6561-674AC1DB5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00FDF21-2E88-2B81-DE6F-986B2D018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6C7981E-323A-D6C1-94A4-DBB4E39F0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3B6FF2D-06B3-6AD3-1361-F1C518E23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Скругленный прямоугольник 4">
            <a:extLst>
              <a:ext uri="{FF2B5EF4-FFF2-40B4-BE49-F238E27FC236}">
                <a16:creationId xmlns:a16="http://schemas.microsoft.com/office/drawing/2014/main" id="{34CD5AD7-0CAB-454C-8FCE-2E3C8A2D2D61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61F540-549C-407E-B3EC-98E5BFB0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66" y="64648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</a:t>
            </a:r>
            <a:endParaRPr lang="ru-K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B5739-6EEB-14A6-B1C7-7A12446A8770}"/>
              </a:ext>
            </a:extLst>
          </p:cNvPr>
          <p:cNvSpPr txBox="1"/>
          <p:nvPr/>
        </p:nvSpPr>
        <p:spPr>
          <a:xfrm>
            <a:off x="4078173" y="1350229"/>
            <a:ext cx="765092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Ең қарапайым диодты магниторазрядты сорғының схемасы келеси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суретте көрсетілген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Сорғының (1)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корпусында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ұяшық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тәрізді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анодтан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катодтың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пластиналарынан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(3)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(5)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тұратын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электрод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орналастырылған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Катод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тақталары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анодтың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жасушаларының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ашық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ұштарына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қарама-қарсы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орналасқан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корпусы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магниттің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магнит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өрісіне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орналастырылған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(6).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Сонымен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қатар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электрод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магнит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өрісінің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сызықтары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катод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жазықтығына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перпендикуляр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болатындай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етіп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бағытталған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Корпусы мен анод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ұяшықтары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әдетте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тот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баспайтын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сияқты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магнитті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жасалады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Катод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пластиналарының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материалы титан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белсенді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металл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Анод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корпуста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оқшаулағыштарда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күшейтіледі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(4), ал катод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корпуспен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жерге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тұйықталады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бірақ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кейбір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жағдайларда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керісінше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анод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жерге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тұйықталады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0519BB8-C122-577F-DE48-3FB2362CD14B}"/>
              </a:ext>
            </a:extLst>
          </p:cNvPr>
          <p:cNvGrpSpPr/>
          <p:nvPr/>
        </p:nvGrpSpPr>
        <p:grpSpPr>
          <a:xfrm>
            <a:off x="939832" y="1241669"/>
            <a:ext cx="2925102" cy="3732127"/>
            <a:chOff x="898392" y="803249"/>
            <a:chExt cx="2925102" cy="3732127"/>
          </a:xfrm>
        </p:grpSpPr>
        <p:pic>
          <p:nvPicPr>
            <p:cNvPr id="2" name="image475.png">
              <a:extLst>
                <a:ext uri="{FF2B5EF4-FFF2-40B4-BE49-F238E27FC236}">
                  <a16:creationId xmlns:a16="http://schemas.microsoft.com/office/drawing/2014/main" id="{4ADDC386-4255-451A-01CC-44179A50F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392" y="938923"/>
              <a:ext cx="2925102" cy="35840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FEFC03B-311D-6D54-4317-F8CEF10CC15F}"/>
                </a:ext>
              </a:extLst>
            </p:cNvPr>
            <p:cNvSpPr/>
            <p:nvPr/>
          </p:nvSpPr>
          <p:spPr>
            <a:xfrm>
              <a:off x="1112520" y="1061720"/>
              <a:ext cx="301686" cy="233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4AE952-A7D2-D23C-0AD1-BDD963FF2B6B}"/>
                </a:ext>
              </a:extLst>
            </p:cNvPr>
            <p:cNvSpPr txBox="1"/>
            <p:nvPr/>
          </p:nvSpPr>
          <p:spPr>
            <a:xfrm>
              <a:off x="1092571" y="99389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1</a:t>
              </a:r>
              <a:endParaRPr lang="ru-KZ" b="1" dirty="0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14790614-72DB-15BF-0787-2FE6A38C9C6C}"/>
                </a:ext>
              </a:extLst>
            </p:cNvPr>
            <p:cNvSpPr/>
            <p:nvPr/>
          </p:nvSpPr>
          <p:spPr>
            <a:xfrm>
              <a:off x="2123440" y="914111"/>
              <a:ext cx="248920" cy="147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2D299C8-1FA7-4476-2FF1-99BF44BA1CB2}"/>
                </a:ext>
              </a:extLst>
            </p:cNvPr>
            <p:cNvSpPr txBox="1"/>
            <p:nvPr/>
          </p:nvSpPr>
          <p:spPr>
            <a:xfrm>
              <a:off x="2006694" y="80324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3778489A-6ADD-534E-0E47-C9B7D114DADE}"/>
                </a:ext>
              </a:extLst>
            </p:cNvPr>
            <p:cNvSpPr/>
            <p:nvPr/>
          </p:nvSpPr>
          <p:spPr>
            <a:xfrm>
              <a:off x="1762760" y="4297680"/>
              <a:ext cx="243934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092C1C51-33C9-29F0-F6EF-AB7D6CB13D63}"/>
                </a:ext>
              </a:extLst>
            </p:cNvPr>
            <p:cNvSpPr/>
            <p:nvPr/>
          </p:nvSpPr>
          <p:spPr>
            <a:xfrm>
              <a:off x="2448560" y="3754521"/>
              <a:ext cx="167640" cy="2036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F47FC6-E669-54DA-6AB5-7A754C498F82}"/>
                </a:ext>
              </a:extLst>
            </p:cNvPr>
            <p:cNvSpPr txBox="1"/>
            <p:nvPr/>
          </p:nvSpPr>
          <p:spPr>
            <a:xfrm>
              <a:off x="2375927" y="36716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C33A801-5CB4-131B-FE3F-AFB80F9F571D}"/>
                </a:ext>
              </a:extLst>
            </p:cNvPr>
            <p:cNvSpPr txBox="1"/>
            <p:nvPr/>
          </p:nvSpPr>
          <p:spPr>
            <a:xfrm>
              <a:off x="1728274" y="416604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F576858E-7452-CE3D-8491-29A6E19CE624}"/>
                </a:ext>
              </a:extLst>
            </p:cNvPr>
            <p:cNvSpPr/>
            <p:nvPr/>
          </p:nvSpPr>
          <p:spPr>
            <a:xfrm flipH="1">
              <a:off x="1642878" y="3666229"/>
              <a:ext cx="170792" cy="2036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5</a:t>
              </a:r>
              <a:endParaRPr lang="ru-KZ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2B2B0E2-EABE-5B57-57A1-044DFDAAE60E}"/>
                </a:ext>
              </a:extLst>
            </p:cNvPr>
            <p:cNvSpPr txBox="1"/>
            <p:nvPr/>
          </p:nvSpPr>
          <p:spPr>
            <a:xfrm>
              <a:off x="1571821" y="35979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B60D36A5-03B1-87E0-3739-C2501763D56D}"/>
                </a:ext>
              </a:extLst>
            </p:cNvPr>
            <p:cNvSpPr/>
            <p:nvPr/>
          </p:nvSpPr>
          <p:spPr>
            <a:xfrm>
              <a:off x="934720" y="3958208"/>
              <a:ext cx="264160" cy="2683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EFED5D5-B966-B4EA-FB5B-19E31D8DF11F}"/>
                </a:ext>
              </a:extLst>
            </p:cNvPr>
            <p:cNvSpPr txBox="1"/>
            <p:nvPr/>
          </p:nvSpPr>
          <p:spPr>
            <a:xfrm>
              <a:off x="928949" y="390294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6" name="Прямоугольник 4095">
              <a:extLst>
                <a:ext uri="{FF2B5EF4-FFF2-40B4-BE49-F238E27FC236}">
                  <a16:creationId xmlns:a16="http://schemas.microsoft.com/office/drawing/2014/main" id="{30D28F44-5A71-361C-7DC3-CFDC1CB6BBC8}"/>
                </a:ext>
              </a:extLst>
            </p:cNvPr>
            <p:cNvSpPr/>
            <p:nvPr/>
          </p:nvSpPr>
          <p:spPr>
            <a:xfrm>
              <a:off x="995680" y="2706140"/>
              <a:ext cx="203200" cy="306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097" name="Прямоугольник 4096">
              <a:extLst>
                <a:ext uri="{FF2B5EF4-FFF2-40B4-BE49-F238E27FC236}">
                  <a16:creationId xmlns:a16="http://schemas.microsoft.com/office/drawing/2014/main" id="{043D6DD9-C18A-5311-71E5-C90C2A58F72A}"/>
                </a:ext>
              </a:extLst>
            </p:cNvPr>
            <p:cNvSpPr/>
            <p:nvPr/>
          </p:nvSpPr>
          <p:spPr>
            <a:xfrm>
              <a:off x="3048000" y="2706140"/>
              <a:ext cx="203200" cy="306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4099" name="TextBox 4098">
              <a:extLst>
                <a:ext uri="{FF2B5EF4-FFF2-40B4-BE49-F238E27FC236}">
                  <a16:creationId xmlns:a16="http://schemas.microsoft.com/office/drawing/2014/main" id="{8C95554E-D7A7-5CEF-87AE-4BE9D8AD406B}"/>
                </a:ext>
              </a:extLst>
            </p:cNvPr>
            <p:cNvSpPr txBox="1"/>
            <p:nvPr/>
          </p:nvSpPr>
          <p:spPr>
            <a:xfrm>
              <a:off x="949097" y="263967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1" name="TextBox 4100">
              <a:extLst>
                <a:ext uri="{FF2B5EF4-FFF2-40B4-BE49-F238E27FC236}">
                  <a16:creationId xmlns:a16="http://schemas.microsoft.com/office/drawing/2014/main" id="{392998EB-05F8-E33F-5B78-6A5CDB3D47DC}"/>
                </a:ext>
              </a:extLst>
            </p:cNvPr>
            <p:cNvSpPr txBox="1"/>
            <p:nvPr/>
          </p:nvSpPr>
          <p:spPr>
            <a:xfrm>
              <a:off x="2961640" y="2679174"/>
              <a:ext cx="2895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03" name="TextBox 4102">
            <a:extLst>
              <a:ext uri="{FF2B5EF4-FFF2-40B4-BE49-F238E27FC236}">
                <a16:creationId xmlns:a16="http://schemas.microsoft.com/office/drawing/2014/main" id="{8BE01A29-C22E-FD0A-8532-01C53DBD2BC1}"/>
              </a:ext>
            </a:extLst>
          </p:cNvPr>
          <p:cNvSpPr txBox="1"/>
          <p:nvPr/>
        </p:nvSpPr>
        <p:spPr>
          <a:xfrm>
            <a:off x="370009" y="5683583"/>
            <a:ext cx="45454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KZ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Магниторазрядты</a:t>
            </a:r>
            <a:r>
              <a:rPr lang="ru-KZ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сорғы:1-корпус; 2-анод; </a:t>
            </a:r>
            <a:endParaRPr lang="kk-KZ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KZ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 5 – катод тақталары;4-оқшаулағыштар; 6-магнит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F48F5F2-DEC0-4D85-98C1-16E4563C477D}"/>
              </a:ext>
            </a:extLst>
          </p:cNvPr>
          <p:cNvSpPr txBox="1"/>
          <p:nvPr/>
        </p:nvSpPr>
        <p:spPr>
          <a:xfrm>
            <a:off x="1206615" y="268127"/>
            <a:ext cx="9719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Магниторазрядты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280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98677-AB05-F414-D7E7-73D5DA26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00745B-3C4F-3D93-ABE7-2476FB98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7F44A5-076D-EC2F-ABE1-2FCC8EBA8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D5FA7-67AA-6AEB-6B72-C2000C0F1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1AC97-064D-70C3-63DF-F23A6F2B8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8A1EF0FD-10C0-C246-5D1D-1134CB2EC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2F83D1E-6703-1D0B-C3C9-3C70677F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2B36B3F-7A64-97A1-172F-A994430D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7A59EC2-BD44-EBC8-9731-29F81DAA7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89D7EDF1-58F0-7FB1-26C5-5E37BE4C5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FA54AD4-748D-2F2A-E18E-C8F00587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2F8F047-DDBC-E37E-E5BA-321D5EBAC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1BE3E81-975F-41C4-D2DA-8B4B41805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41D8C33-47B7-846E-2CD9-1C26D6EB1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98F9957-2DA8-B3EA-B81F-AC50125E2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DB3E4FA-2582-3BF6-8245-94B3E6896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44BCA3A-9B0F-5E26-D211-9B7135B08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030FFC-4535-238D-DCFB-AF1131B75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434D5508-15D1-508B-A76F-F76E1FD3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AA89660-CCA9-5E7C-A4B3-B5408B040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F0B0B8A6-A37D-34E0-B306-E69D35B7F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7C44006-0B06-DD83-B2D4-EFF433E64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1DFF6E3-3231-CD63-C639-90E4B8F22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8F1F379-267D-2E93-A41E-6D546807C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48415684-F462-3923-9130-58D235F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29869EAF-3A6A-E28A-4620-0E9B68617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67E8504-B379-7180-ABD5-B9EEF94FF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6D16BD9-BD4E-7964-8636-1868843E8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EEB5C8F-478A-3139-B4E6-9BCC6ADA5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47FA364-2B3E-0FD2-F79C-6F37F5BEA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AEE1A1F-2255-E3BB-92D4-14BC2C35F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D55630A1-2F6E-A739-AFF1-8E55AA1F2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CDDD94C3-4039-52B5-991E-4BCDB301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8AC46D0D-1781-887B-F65F-1F6B8D38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A3527298-51D5-4435-D95F-5A318560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52C2E9D3-89DE-4697-310B-AFE7EC78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C8632DB8-77FD-58C2-74B0-6ED6BEA0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55AF9293-64B5-E8AB-42A7-5FA53CA7E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C960DF19-90EA-F308-773F-20B297C3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194EDD63-C41E-760D-6561-674AC1DB5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00FDF21-2E88-2B81-DE6F-986B2D018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6C7981E-323A-D6C1-94A4-DBB4E39F0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3B6FF2D-06B3-6AD3-1361-F1C518E23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Скругленный прямоугольник 4">
            <a:extLst>
              <a:ext uri="{FF2B5EF4-FFF2-40B4-BE49-F238E27FC236}">
                <a16:creationId xmlns:a16="http://schemas.microsoft.com/office/drawing/2014/main" id="{34CD5AD7-0CAB-454C-8FCE-2E3C8A2D2D61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Магниторазрядты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E9827-FA25-5F98-A047-70759CC6BA0A}"/>
              </a:ext>
            </a:extLst>
          </p:cNvPr>
          <p:cNvSpPr txBox="1"/>
          <p:nvPr/>
        </p:nvSpPr>
        <p:spPr>
          <a:xfrm>
            <a:off x="4194629" y="989994"/>
            <a:ext cx="75161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Титанның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бүріккіш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бөлшектерінің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бөлігі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электрлік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бейтарап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атомдар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молекулалар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болғандықтан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электродтардың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бүкіл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бетіне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бірақ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негізінен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анодқа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түседі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Үздіксіз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жаңартылатын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титан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пленкасына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түсетін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белсенді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газдар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онымен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химосорбцияланады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Катодтар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сонымен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қатар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газдарды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сіңіреді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бірақ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бетінің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бөлігін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үнемі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бүрку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катодтардың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белсенді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газдарды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айдау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процесіне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қосқан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шамалы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61F540-549C-407E-B3EC-98E5BFB0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66" y="64648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</a:t>
            </a:r>
            <a:endParaRPr lang="ru-KZ" dirty="0"/>
          </a:p>
        </p:txBody>
      </p:sp>
      <p:pic>
        <p:nvPicPr>
          <p:cNvPr id="9218" name="Picture 2" descr="Магнитные электроразрядные насосы Ulvac Acter">
            <a:extLst>
              <a:ext uri="{FF2B5EF4-FFF2-40B4-BE49-F238E27FC236}">
                <a16:creationId xmlns:a16="http://schemas.microsoft.com/office/drawing/2014/main" id="{84B616BB-931F-C12B-7B10-F49F50755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30" y="930089"/>
            <a:ext cx="3225112" cy="2663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ионная имплантация | это... Что такое ионная имплантация?">
            <a:extLst>
              <a:ext uri="{FF2B5EF4-FFF2-40B4-BE49-F238E27FC236}">
                <a16:creationId xmlns:a16="http://schemas.microsoft.com/office/drawing/2014/main" id="{D1DAAC08-5FFB-8874-4488-F4F4D0717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 r="21303" b="3599"/>
          <a:stretch/>
        </p:blipFill>
        <p:spPr bwMode="auto">
          <a:xfrm>
            <a:off x="8113462" y="3216529"/>
            <a:ext cx="3403146" cy="2715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CA5723-A8A2-44C5-5CB8-0C0D6A0BE58A}"/>
              </a:ext>
            </a:extLst>
          </p:cNvPr>
          <p:cNvSpPr/>
          <p:nvPr/>
        </p:nvSpPr>
        <p:spPr>
          <a:xfrm>
            <a:off x="9479047" y="3225010"/>
            <a:ext cx="977222" cy="203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11F5C-2C14-F617-29F3-D9805C502618}"/>
              </a:ext>
            </a:extLst>
          </p:cNvPr>
          <p:cNvSpPr txBox="1"/>
          <p:nvPr/>
        </p:nvSpPr>
        <p:spPr>
          <a:xfrm>
            <a:off x="8658007" y="5892448"/>
            <a:ext cx="2619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ондық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бомбалау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EA17463-2F44-FFA0-EBA0-D2BC07785383}"/>
              </a:ext>
            </a:extLst>
          </p:cNvPr>
          <p:cNvSpPr txBox="1"/>
          <p:nvPr/>
        </p:nvSpPr>
        <p:spPr>
          <a:xfrm>
            <a:off x="829530" y="3768790"/>
            <a:ext cx="68285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Катодтарды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инертті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иондарымен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бомбалау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мысалы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аргон -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беткі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қабат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шашырайды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нәтижесінде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бұрын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сіңірілген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аргон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қайтадан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шығарылады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Мұндай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шығарындылары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қысымның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еседен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өсуіне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әкеледі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аргон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тұрақсыздығы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аталады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Аргон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иондарымен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бомбалауға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ұшырамайтын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катодтардың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шағын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бөліктерімен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қайтымды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жұтылады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12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98677-AB05-F414-D7E7-73D5DA26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00745B-3C4F-3D93-ABE7-2476FB98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7F44A5-076D-EC2F-ABE1-2FCC8EBA8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D5FA7-67AA-6AEB-6B72-C2000C0F1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1AC97-064D-70C3-63DF-F23A6F2B8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8A1EF0FD-10C0-C246-5D1D-1134CB2EC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2F83D1E-6703-1D0B-C3C9-3C70677F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2B36B3F-7A64-97A1-172F-A994430D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7A59EC2-BD44-EBC8-9731-29F81DAA7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89D7EDF1-58F0-7FB1-26C5-5E37BE4C5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FA54AD4-748D-2F2A-E18E-C8F00587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2F8F047-DDBC-E37E-E5BA-321D5EBAC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1BE3E81-975F-41C4-D2DA-8B4B41805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41D8C33-47B7-846E-2CD9-1C26D6EB1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98F9957-2DA8-B3EA-B81F-AC50125E2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DB3E4FA-2582-3BF6-8245-94B3E6896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44BCA3A-9B0F-5E26-D211-9B7135B08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030FFC-4535-238D-DCFB-AF1131B75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434D5508-15D1-508B-A76F-F76E1FD3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AA89660-CCA9-5E7C-A4B3-B5408B040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F0B0B8A6-A37D-34E0-B306-E69D35B7F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7C44006-0B06-DD83-B2D4-EFF433E64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1DFF6E3-3231-CD63-C639-90E4B8F22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8F1F379-267D-2E93-A41E-6D546807C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48415684-F462-3923-9130-58D235F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29869EAF-3A6A-E28A-4620-0E9B68617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67E8504-B379-7180-ABD5-B9EEF94FF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6D16BD9-BD4E-7964-8636-1868843E8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EEB5C8F-478A-3139-B4E6-9BCC6ADA5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47FA364-2B3E-0FD2-F79C-6F37F5BEA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AEE1A1F-2255-E3BB-92D4-14BC2C35F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D55630A1-2F6E-A739-AFF1-8E55AA1F2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CDDD94C3-4039-52B5-991E-4BCDB301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8AC46D0D-1781-887B-F65F-1F6B8D38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A3527298-51D5-4435-D95F-5A318560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52C2E9D3-89DE-4697-310B-AFE7EC78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C8632DB8-77FD-58C2-74B0-6ED6BEA0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55AF9293-64B5-E8AB-42A7-5FA53CA7E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C960DF19-90EA-F308-773F-20B297C3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194EDD63-C41E-760D-6561-674AC1DB5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00FDF21-2E88-2B81-DE6F-986B2D018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6C7981E-323A-D6C1-94A4-DBB4E39F0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3B6FF2D-06B3-6AD3-1361-F1C518E23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Скругленный прямоугольник 4">
            <a:extLst>
              <a:ext uri="{FF2B5EF4-FFF2-40B4-BE49-F238E27FC236}">
                <a16:creationId xmlns:a16="http://schemas.microsoft.com/office/drawing/2014/main" id="{34CD5AD7-0CAB-454C-8FCE-2E3C8A2D2D61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Магниторазрядты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61F540-549C-407E-B3EC-98E5BFB0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66" y="64648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</a:t>
            </a:r>
            <a:endParaRPr lang="ru-KZ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6279588-3AFC-566D-CE97-03AC6B123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5463690"/>
              </p:ext>
            </p:extLst>
          </p:nvPr>
        </p:nvGraphicFramePr>
        <p:xfrm>
          <a:off x="728374" y="868683"/>
          <a:ext cx="533206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1711230-03D5-FD58-381B-A7D116296222}"/>
              </a:ext>
            </a:extLst>
          </p:cNvPr>
          <p:cNvSpPr/>
          <p:nvPr/>
        </p:nvSpPr>
        <p:spPr>
          <a:xfrm>
            <a:off x="2622753" y="946632"/>
            <a:ext cx="9331696" cy="24374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7EDEF-A03D-B16C-A87D-BE16316E2846}"/>
              </a:ext>
            </a:extLst>
          </p:cNvPr>
          <p:cNvSpPr txBox="1"/>
          <p:nvPr/>
        </p:nvSpPr>
        <p:spPr>
          <a:xfrm>
            <a:off x="2947554" y="1022296"/>
            <a:ext cx="88125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Электр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разрядты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сорғылардың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басты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артықшылығы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көмегімен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органикалық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заттардың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ластаушы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қоспаларынан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бос вакуум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Демек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сорғылармен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салқындатылған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тұзақтарды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рефлекторларды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қажеттілігі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туындамайды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өз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кезегінде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сорғының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сору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жылдамдығын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толығымен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асыруға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сонымен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қатар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сорғыны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тікелей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камераға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мүмкіндігін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ашады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Көптеген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разрядтық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тек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арнайы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көрсетуді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қорғауды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етпейтін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қуат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көзін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Сорғыдағы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разряд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тогы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жүйедегі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бағалай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алады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қуат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көзінің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тізбегі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шамалы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өзгерген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кезде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сорғыны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ағын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іздегіш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пайдалануға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8C8D0A94-D78F-D098-1152-BD99E00F8397}"/>
              </a:ext>
            </a:extLst>
          </p:cNvPr>
          <p:cNvSpPr/>
          <p:nvPr/>
        </p:nvSpPr>
        <p:spPr>
          <a:xfrm>
            <a:off x="2858759" y="4006552"/>
            <a:ext cx="9095690" cy="13401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F96AD9-115D-8C3F-E97E-668F970D79B0}"/>
              </a:ext>
            </a:extLst>
          </p:cNvPr>
          <p:cNvSpPr txBox="1"/>
          <p:nvPr/>
        </p:nvSpPr>
        <p:spPr>
          <a:xfrm>
            <a:off x="3088721" y="4273085"/>
            <a:ext cx="86713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Электр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разрядты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сорғылардың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кемшіліктеріне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шектеулі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сыйымдылығы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инертті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газдарды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айдаудың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жылдамдығы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кейбір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жағдайларда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күшті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магнит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өрістерінің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жатады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1027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98677-AB05-F414-D7E7-73D5DA26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00745B-3C4F-3D93-ABE7-2476FB98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7F44A5-076D-EC2F-ABE1-2FCC8EBA8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D5FA7-67AA-6AEB-6B72-C2000C0F1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1AC97-064D-70C3-63DF-F23A6F2B8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8A1EF0FD-10C0-C246-5D1D-1134CB2EC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2F83D1E-6703-1D0B-C3C9-3C70677F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2B36B3F-7A64-97A1-172F-A994430D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7A59EC2-BD44-EBC8-9731-29F81DAA7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89D7EDF1-58F0-7FB1-26C5-5E37BE4C5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FA54AD4-748D-2F2A-E18E-C8F00587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2F8F047-DDBC-E37E-E5BA-321D5EBAC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1BE3E81-975F-41C4-D2DA-8B4B41805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41D8C33-47B7-846E-2CD9-1C26D6EB1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98F9957-2DA8-B3EA-B81F-AC50125E2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DB3E4FA-2582-3BF6-8245-94B3E6896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44BCA3A-9B0F-5E26-D211-9B7135B08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030FFC-4535-238D-DCFB-AF1131B75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434D5508-15D1-508B-A76F-F76E1FD3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AA89660-CCA9-5E7C-A4B3-B5408B040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F0B0B8A6-A37D-34E0-B306-E69D35B7F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7C44006-0B06-DD83-B2D4-EFF433E64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1DFF6E3-3231-CD63-C639-90E4B8F22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8F1F379-267D-2E93-A41E-6D546807C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48415684-F462-3923-9130-58D235F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29869EAF-3A6A-E28A-4620-0E9B68617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67E8504-B379-7180-ABD5-B9EEF94FF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6D16BD9-BD4E-7964-8636-1868843E8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EEB5C8F-478A-3139-B4E6-9BCC6ADA5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47FA364-2B3E-0FD2-F79C-6F37F5BEA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AEE1A1F-2255-E3BB-92D4-14BC2C35F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D55630A1-2F6E-A739-AFF1-8E55AA1F2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CDDD94C3-4039-52B5-991E-4BCDB301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8AC46D0D-1781-887B-F65F-1F6B8D38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A3527298-51D5-4435-D95F-5A318560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52C2E9D3-89DE-4697-310B-AFE7EC78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C8632DB8-77FD-58C2-74B0-6ED6BEA0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55AF9293-64B5-E8AB-42A7-5FA53CA7E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C960DF19-90EA-F308-773F-20B297C3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194EDD63-C41E-760D-6561-674AC1DB5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00FDF21-2E88-2B81-DE6F-986B2D018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6C7981E-323A-D6C1-94A4-DBB4E39F0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3B6FF2D-06B3-6AD3-1361-F1C518E23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Скругленный прямоугольник 4">
            <a:extLst>
              <a:ext uri="{FF2B5EF4-FFF2-40B4-BE49-F238E27FC236}">
                <a16:creationId xmlns:a16="http://schemas.microsoft.com/office/drawing/2014/main" id="{34CD5AD7-0CAB-454C-8FCE-2E3C8A2D2D61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Криоадсорбциялық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61F540-549C-407E-B3EC-98E5BFB0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66" y="64648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</a:t>
            </a:r>
            <a:endParaRPr lang="ru-KZ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C3CBBE-8A17-4918-8EDA-45F9B2193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683" y="1604951"/>
            <a:ext cx="8174493" cy="3299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180197D6-E1A9-4914-8B56-F803DA2ABC19}"/>
              </a:ext>
            </a:extLst>
          </p:cNvPr>
          <p:cNvSpPr txBox="1"/>
          <p:nvPr/>
        </p:nvSpPr>
        <p:spPr>
          <a:xfrm>
            <a:off x="3048000" y="494853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Адсорбциялық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а, г-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сорғыларды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конструктивті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орындау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нұсқалары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1 -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Сұйық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азот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ыдысы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2 - адсорбент; 3 - азот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түтігі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4 - корпус; 5 - жалюзи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түріндегі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қалқаны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7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98677-AB05-F414-D7E7-73D5DA26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00745B-3C4F-3D93-ABE7-2476FB98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7F44A5-076D-EC2F-ABE1-2FCC8EBA8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D5FA7-67AA-6AEB-6B72-C2000C0F1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1AC97-064D-70C3-63DF-F23A6F2B8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8A1EF0FD-10C0-C246-5D1D-1134CB2EC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2F83D1E-6703-1D0B-C3C9-3C70677F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2B36B3F-7A64-97A1-172F-A994430D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7A59EC2-BD44-EBC8-9731-29F81DAA7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89D7EDF1-58F0-7FB1-26C5-5E37BE4C5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FA54AD4-748D-2F2A-E18E-C8F00587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2F8F047-DDBC-E37E-E5BA-321D5EBAC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1BE3E81-975F-41C4-D2DA-8B4B41805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41D8C33-47B7-846E-2CD9-1C26D6EB1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98F9957-2DA8-B3EA-B81F-AC50125E2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DB3E4FA-2582-3BF6-8245-94B3E6896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44BCA3A-9B0F-5E26-D211-9B7135B08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030FFC-4535-238D-DCFB-AF1131B75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434D5508-15D1-508B-A76F-F76E1FD3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AA89660-CCA9-5E7C-A4B3-B5408B040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F0B0B8A6-A37D-34E0-B306-E69D35B7F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7C44006-0B06-DD83-B2D4-EFF433E64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1DFF6E3-3231-CD63-C639-90E4B8F22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8F1F379-267D-2E93-A41E-6D546807C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48415684-F462-3923-9130-58D235F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29869EAF-3A6A-E28A-4620-0E9B68617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67E8504-B379-7180-ABD5-B9EEF94FF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6D16BD9-BD4E-7964-8636-1868843E8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EEB5C8F-478A-3139-B4E6-9BCC6ADA5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47FA364-2B3E-0FD2-F79C-6F37F5BEA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AEE1A1F-2255-E3BB-92D4-14BC2C35F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D55630A1-2F6E-A739-AFF1-8E55AA1F2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CDDD94C3-4039-52B5-991E-4BCDB301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8AC46D0D-1781-887B-F65F-1F6B8D38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A3527298-51D5-4435-D95F-5A318560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52C2E9D3-89DE-4697-310B-AFE7EC78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C8632DB8-77FD-58C2-74B0-6ED6BEA0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55AF9293-64B5-E8AB-42A7-5FA53CA7E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C960DF19-90EA-F308-773F-20B297C3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194EDD63-C41E-760D-6561-674AC1DB5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00FDF21-2E88-2B81-DE6F-986B2D018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6C7981E-323A-D6C1-94A4-DBB4E39F0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3B6FF2D-06B3-6AD3-1361-F1C518E23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Скругленный прямоугольник 4">
            <a:extLst>
              <a:ext uri="{FF2B5EF4-FFF2-40B4-BE49-F238E27FC236}">
                <a16:creationId xmlns:a16="http://schemas.microsoft.com/office/drawing/2014/main" id="{34CD5AD7-0CAB-454C-8FCE-2E3C8A2D2D61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Криоадсорбциялық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61F540-549C-407E-B3EC-98E5BFB0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66" y="64648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</a:t>
            </a:r>
            <a:endParaRPr lang="ru-KZ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C04F55-13B6-461A-8046-03F7B77FE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36" y="1128878"/>
            <a:ext cx="4295775" cy="2414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629E46E-C842-40A4-9DF2-9686923EB2CD}"/>
              </a:ext>
            </a:extLst>
          </p:cNvPr>
          <p:cNvSpPr txBox="1"/>
          <p:nvPr/>
        </p:nvSpPr>
        <p:spPr>
          <a:xfrm>
            <a:off x="5336350" y="1269693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фармацевтика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өнеркәсібі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тазарту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заттарды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синтездеуге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фармацевтикалық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препараттарды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тазартуға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қажетті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тазартылған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Кептіру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газсыздандыру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заттар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дәрі-дәрмектерден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еріткіштерді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кептіру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жою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F784B0-14F9-43C9-8B36-338F28B35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087" y="3637244"/>
            <a:ext cx="4772025" cy="2383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F166F77-40BF-41CE-B75C-BB079C821B4B}"/>
              </a:ext>
            </a:extLst>
          </p:cNvPr>
          <p:cNvSpPr txBox="1"/>
          <p:nvPr/>
        </p:nvSpPr>
        <p:spPr>
          <a:xfrm>
            <a:off x="543041" y="3856721"/>
            <a:ext cx="555296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Электроника </a:t>
            </a:r>
            <a:r>
              <a:rPr lang="ru-RU" sz="17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жартылай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өткізгіш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өнеркәсібі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Чип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өндірісі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адсорбциялық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жартылай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өткізгіш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құрылғыларды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өндіру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өңдеу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қажетті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ультра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жасайды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Плазмалық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өңдеу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плазмалық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арамшөптер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жұқа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қабықшаларды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тұндыру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сияқты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тазалықты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ететін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процестер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7248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98677-AB05-F414-D7E7-73D5DA26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00745B-3C4F-3D93-ABE7-2476FB98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7F44A5-076D-EC2F-ABE1-2FCC8EBA8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D5FA7-67AA-6AEB-6B72-C2000C0F1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1AC97-064D-70C3-63DF-F23A6F2B8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8A1EF0FD-10C0-C246-5D1D-1134CB2EC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2F83D1E-6703-1D0B-C3C9-3C70677F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2B36B3F-7A64-97A1-172F-A994430D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7A59EC2-BD44-EBC8-9731-29F81DAA7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89D7EDF1-58F0-7FB1-26C5-5E37BE4C5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FA54AD4-748D-2F2A-E18E-C8F00587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2F8F047-DDBC-E37E-E5BA-321D5EBAC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1BE3E81-975F-41C4-D2DA-8B4B41805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41D8C33-47B7-846E-2CD9-1C26D6EB1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98F9957-2DA8-B3EA-B81F-AC50125E2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DB3E4FA-2582-3BF6-8245-94B3E6896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44BCA3A-9B0F-5E26-D211-9B7135B08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030FFC-4535-238D-DCFB-AF1131B75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434D5508-15D1-508B-A76F-F76E1FD3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AA89660-CCA9-5E7C-A4B3-B5408B040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F0B0B8A6-A37D-34E0-B306-E69D35B7F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7C44006-0B06-DD83-B2D4-EFF433E64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1DFF6E3-3231-CD63-C639-90E4B8F22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8F1F379-267D-2E93-A41E-6D546807C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48415684-F462-3923-9130-58D235F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29869EAF-3A6A-E28A-4620-0E9B68617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67E8504-B379-7180-ABD5-B9EEF94FF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6D16BD9-BD4E-7964-8636-1868843E8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EEB5C8F-478A-3139-B4E6-9BCC6ADA5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47FA364-2B3E-0FD2-F79C-6F37F5BEA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AEE1A1F-2255-E3BB-92D4-14BC2C35F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D55630A1-2F6E-A739-AFF1-8E55AA1F2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CDDD94C3-4039-52B5-991E-4BCDB301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8AC46D0D-1781-887B-F65F-1F6B8D38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A3527298-51D5-4435-D95F-5A318560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52C2E9D3-89DE-4697-310B-AFE7EC78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C8632DB8-77FD-58C2-74B0-6ED6BEA0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55AF9293-64B5-E8AB-42A7-5FA53CA7E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C960DF19-90EA-F308-773F-20B297C3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194EDD63-C41E-760D-6561-674AC1DB5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00FDF21-2E88-2B81-DE6F-986B2D018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6C7981E-323A-D6C1-94A4-DBB4E39F0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3B6FF2D-06B3-6AD3-1361-F1C518E23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Скругленный прямоугольник 4">
            <a:extLst>
              <a:ext uri="{FF2B5EF4-FFF2-40B4-BE49-F238E27FC236}">
                <a16:creationId xmlns:a16="http://schemas.microsoft.com/office/drawing/2014/main" id="{34CD5AD7-0CAB-454C-8FCE-2E3C8A2D2D61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Криоадсорбциялық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61F540-549C-407E-B3EC-98E5BFB0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66" y="64648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</a:t>
            </a:r>
            <a:endParaRPr lang="ru-K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142FE9-E9C5-4412-94A6-E2ABF53DB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66" y="1038515"/>
            <a:ext cx="4085425" cy="2569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E4061FB6-5765-4807-A34B-52C0655671FB}"/>
              </a:ext>
            </a:extLst>
          </p:cNvPr>
          <p:cNvSpPr txBox="1"/>
          <p:nvPr/>
        </p:nvSpPr>
        <p:spPr>
          <a:xfrm>
            <a:off x="5280734" y="1076408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Аэроғарыш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өнеркәсібі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сынақтар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ғарыштық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ортаны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модельдейтін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жағдайында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компоненттер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жүйелерді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сынау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Композиттік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өндірісі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инфузия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композиттік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материалдарды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емдеу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процестерінде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ED8B58-FF0C-4B10-ACA9-F91261535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3494387"/>
            <a:ext cx="5122694" cy="2569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38EB2D2E-F153-4FD9-ACF2-6CBBE212FF2B}"/>
              </a:ext>
            </a:extLst>
          </p:cNvPr>
          <p:cNvSpPr txBox="1"/>
          <p:nvPr/>
        </p:nvSpPr>
        <p:spPr>
          <a:xfrm>
            <a:off x="543040" y="3830892"/>
            <a:ext cx="52173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Тамақ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өнеркәсібі</a:t>
            </a:r>
            <a:endParaRPr lang="ru-RU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Қаптама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адсорбциялық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орау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жүйелерінде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тағамның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жарамдылық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мерзімін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ұзартуға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көмектеседі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Мұздату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кептіру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өнімдерді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сақтау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мұздату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мұздату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кептіру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процестерінде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51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98677-AB05-F414-D7E7-73D5DA26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00745B-3C4F-3D93-ABE7-2476FB98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7F44A5-076D-EC2F-ABE1-2FCC8EBA8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D5FA7-67AA-6AEB-6B72-C2000C0F1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1AC97-064D-70C3-63DF-F23A6F2B8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8A1EF0FD-10C0-C246-5D1D-1134CB2EC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2F83D1E-6703-1D0B-C3C9-3C70677F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2B36B3F-7A64-97A1-172F-A994430D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7A59EC2-BD44-EBC8-9731-29F81DAA7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89D7EDF1-58F0-7FB1-26C5-5E37BE4C5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FA54AD4-748D-2F2A-E18E-C8F00587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2F8F047-DDBC-E37E-E5BA-321D5EBAC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1BE3E81-975F-41C4-D2DA-8B4B41805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41D8C33-47B7-846E-2CD9-1C26D6EB1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98F9957-2DA8-B3EA-B81F-AC50125E2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DB3E4FA-2582-3BF6-8245-94B3E6896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44BCA3A-9B0F-5E26-D211-9B7135B08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030FFC-4535-238D-DCFB-AF1131B75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434D5508-15D1-508B-A76F-F76E1FD3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AA89660-CCA9-5E7C-A4B3-B5408B040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F0B0B8A6-A37D-34E0-B306-E69D35B7F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7C44006-0B06-DD83-B2D4-EFF433E64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1DFF6E3-3231-CD63-C639-90E4B8F22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8F1F379-267D-2E93-A41E-6D546807C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48415684-F462-3923-9130-58D235F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29869EAF-3A6A-E28A-4620-0E9B68617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67E8504-B379-7180-ABD5-B9EEF94FF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6D16BD9-BD4E-7964-8636-1868843E8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EEB5C8F-478A-3139-B4E6-9BCC6ADA5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47FA364-2B3E-0FD2-F79C-6F37F5BEA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AEE1A1F-2255-E3BB-92D4-14BC2C35F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D55630A1-2F6E-A739-AFF1-8E55AA1F2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CDDD94C3-4039-52B5-991E-4BCDB301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8AC46D0D-1781-887B-F65F-1F6B8D38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A3527298-51D5-4435-D95F-5A318560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52C2E9D3-89DE-4697-310B-AFE7EC78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C8632DB8-77FD-58C2-74B0-6ED6BEA0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55AF9293-64B5-E8AB-42A7-5FA53CA7E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C960DF19-90EA-F308-773F-20B297C3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194EDD63-C41E-760D-6561-674AC1DB5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00FDF21-2E88-2B81-DE6F-986B2D018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6C7981E-323A-D6C1-94A4-DBB4E39F0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3B6FF2D-06B3-6AD3-1361-F1C518E23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Скругленный прямоугольник 4">
            <a:extLst>
              <a:ext uri="{FF2B5EF4-FFF2-40B4-BE49-F238E27FC236}">
                <a16:creationId xmlns:a16="http://schemas.microsoft.com/office/drawing/2014/main" id="{34CD5AD7-0CAB-454C-8FCE-2E3C8A2D2D61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Криоадсорбциялық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61F540-549C-407E-B3EC-98E5BFB0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66" y="64648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</a:t>
            </a:r>
            <a:endParaRPr lang="ru-KZ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7DDAE3-5E82-4575-9145-5A98CF3AD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65" y="3855297"/>
            <a:ext cx="4433009" cy="2253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980F5EE-FED3-494F-B7F8-43422AC98D8B}"/>
              </a:ext>
            </a:extLst>
          </p:cNvPr>
          <p:cNvSpPr txBox="1"/>
          <p:nvPr/>
        </p:nvSpPr>
        <p:spPr>
          <a:xfrm>
            <a:off x="5408451" y="3917025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Энергетика </a:t>
            </a: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панельдерін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өндіру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адсорбциялық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батареяларын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өндіруде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Сутегі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энергиясы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сутекті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сақтау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тасымалдау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жүйелерінде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21ABDB-E686-4F5E-9CA2-BB956673B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25" y="1042402"/>
            <a:ext cx="4429125" cy="259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FFB4D96-9020-4E82-8D7B-1625058956FC}"/>
              </a:ext>
            </a:extLst>
          </p:cNvPr>
          <p:cNvSpPr txBox="1"/>
          <p:nvPr/>
        </p:nvSpPr>
        <p:spPr>
          <a:xfrm>
            <a:off x="815265" y="1214717"/>
            <a:ext cx="53165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Оптикалық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өнеркәсіп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Оптика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өндірісі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оптикалық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жабындарды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қолдану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жабынның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тазалығы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сапасын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Лазерлік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жүйелер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лазерлік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компоненттер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жүйелерді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өндіру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сынауда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781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98677-AB05-F414-D7E7-73D5DA26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00745B-3C4F-3D93-ABE7-2476FB98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7F44A5-076D-EC2F-ABE1-2FCC8EBA8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D5FA7-67AA-6AEB-6B72-C2000C0F1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1AC97-064D-70C3-63DF-F23A6F2B8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8A1EF0FD-10C0-C246-5D1D-1134CB2EC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2F83D1E-6703-1D0B-C3C9-3C70677F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2B36B3F-7A64-97A1-172F-A994430D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7A59EC2-BD44-EBC8-9731-29F81DAA7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89D7EDF1-58F0-7FB1-26C5-5E37BE4C5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FA54AD4-748D-2F2A-E18E-C8F00587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2F8F047-DDBC-E37E-E5BA-321D5EBAC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1BE3E81-975F-41C4-D2DA-8B4B41805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41D8C33-47B7-846E-2CD9-1C26D6EB1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98F9957-2DA8-B3EA-B81F-AC50125E2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DB3E4FA-2582-3BF6-8245-94B3E6896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44BCA3A-9B0F-5E26-D211-9B7135B08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030FFC-4535-238D-DCFB-AF1131B75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434D5508-15D1-508B-A76F-F76E1FD3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AA89660-CCA9-5E7C-A4B3-B5408B040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F0B0B8A6-A37D-34E0-B306-E69D35B7F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7C44006-0B06-DD83-B2D4-EFF433E64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1DFF6E3-3231-CD63-C639-90E4B8F22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8F1F379-267D-2E93-A41E-6D546807C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48415684-F462-3923-9130-58D235F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29869EAF-3A6A-E28A-4620-0E9B68617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67E8504-B379-7180-ABD5-B9EEF94FF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6D16BD9-BD4E-7964-8636-1868843E8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EEB5C8F-478A-3139-B4E6-9BCC6ADA5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47FA364-2B3E-0FD2-F79C-6F37F5BEA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AEE1A1F-2255-E3BB-92D4-14BC2C35F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D55630A1-2F6E-A739-AFF1-8E55AA1F2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CDDD94C3-4039-52B5-991E-4BCDB301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8AC46D0D-1781-887B-F65F-1F6B8D38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A3527298-51D5-4435-D95F-5A318560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52C2E9D3-89DE-4697-310B-AFE7EC78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C8632DB8-77FD-58C2-74B0-6ED6BEA0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55AF9293-64B5-E8AB-42A7-5FA53CA7E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C960DF19-90EA-F308-773F-20B297C3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194EDD63-C41E-760D-6561-674AC1DB5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00FDF21-2E88-2B81-DE6F-986B2D018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6C7981E-323A-D6C1-94A4-DBB4E39F0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3B6FF2D-06B3-6AD3-1361-F1C518E23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Скругленный прямоугольник 4">
            <a:extLst>
              <a:ext uri="{FF2B5EF4-FFF2-40B4-BE49-F238E27FC236}">
                <a16:creationId xmlns:a16="http://schemas.microsoft.com/office/drawing/2014/main" id="{34CD5AD7-0CAB-454C-8FCE-2E3C8A2D2D61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Криоконденсациялық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61F540-549C-407E-B3EC-98E5BFB0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66" y="64648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</a:t>
            </a:r>
            <a:endParaRPr lang="ru-K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927D7-E25A-5229-7461-6BCD84BADEB0}"/>
              </a:ext>
            </a:extLst>
          </p:cNvPr>
          <p:cNvSpPr txBox="1"/>
          <p:nvPr/>
        </p:nvSpPr>
        <p:spPr>
          <a:xfrm>
            <a:off x="2302286" y="876193"/>
            <a:ext cx="10837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КРИОГЕНДІК ВАКУУМДЫҚ СОРҒЫНЫҢ ҚҰРАМДАС ЭЛЕМЕНТТЕРІ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9C45E5C-B73F-FA72-491A-236BA480A2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530304"/>
              </p:ext>
            </p:extLst>
          </p:nvPr>
        </p:nvGraphicFramePr>
        <p:xfrm>
          <a:off x="685153" y="1745844"/>
          <a:ext cx="10979931" cy="4678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DE297210-85B1-D081-9C06-24656D2C62FC}"/>
              </a:ext>
            </a:extLst>
          </p:cNvPr>
          <p:cNvSpPr/>
          <p:nvPr/>
        </p:nvSpPr>
        <p:spPr>
          <a:xfrm rot="1948358">
            <a:off x="3325955" y="1345764"/>
            <a:ext cx="526692" cy="625297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210D5878-104E-520D-8A56-C2CC24667ED0}"/>
              </a:ext>
            </a:extLst>
          </p:cNvPr>
          <p:cNvSpPr/>
          <p:nvPr/>
        </p:nvSpPr>
        <p:spPr>
          <a:xfrm>
            <a:off x="5831130" y="1253257"/>
            <a:ext cx="526692" cy="625297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41E50116-18CF-B745-8CA2-C49B604B4E2B}"/>
              </a:ext>
            </a:extLst>
          </p:cNvPr>
          <p:cNvSpPr/>
          <p:nvPr/>
        </p:nvSpPr>
        <p:spPr>
          <a:xfrm rot="20407934">
            <a:off x="8626089" y="1280625"/>
            <a:ext cx="526692" cy="625297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57360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98677-AB05-F414-D7E7-73D5DA26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00745B-3C4F-3D93-ABE7-2476FB98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7F44A5-076D-EC2F-ABE1-2FCC8EBA8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D5FA7-67AA-6AEB-6B72-C2000C0F1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1AC97-064D-70C3-63DF-F23A6F2B8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8A1EF0FD-10C0-C246-5D1D-1134CB2EC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2F83D1E-6703-1D0B-C3C9-3C70677F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2B36B3F-7A64-97A1-172F-A994430D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7A59EC2-BD44-EBC8-9731-29F81DAA7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89D7EDF1-58F0-7FB1-26C5-5E37BE4C5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FA54AD4-748D-2F2A-E18E-C8F00587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2F8F047-DDBC-E37E-E5BA-321D5EBAC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1BE3E81-975F-41C4-D2DA-8B4B41805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41D8C33-47B7-846E-2CD9-1C26D6EB1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98F9957-2DA8-B3EA-B81F-AC50125E2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DB3E4FA-2582-3BF6-8245-94B3E6896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44BCA3A-9B0F-5E26-D211-9B7135B08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030FFC-4535-238D-DCFB-AF1131B75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434D5508-15D1-508B-A76F-F76E1FD3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AA89660-CCA9-5E7C-A4B3-B5408B040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F0B0B8A6-A37D-34E0-B306-E69D35B7F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7C44006-0B06-DD83-B2D4-EFF433E64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1DFF6E3-3231-CD63-C639-90E4B8F22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8F1F379-267D-2E93-A41E-6D546807C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48415684-F462-3923-9130-58D235F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29869EAF-3A6A-E28A-4620-0E9B68617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67E8504-B379-7180-ABD5-B9EEF94FF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6D16BD9-BD4E-7964-8636-1868843E8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EEB5C8F-478A-3139-B4E6-9BCC6ADA5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47FA364-2B3E-0FD2-F79C-6F37F5BEA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AEE1A1F-2255-E3BB-92D4-14BC2C35F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D55630A1-2F6E-A739-AFF1-8E55AA1F2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CDDD94C3-4039-52B5-991E-4BCDB301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8AC46D0D-1781-887B-F65F-1F6B8D38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A3527298-51D5-4435-D95F-5A318560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52C2E9D3-89DE-4697-310B-AFE7EC78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C8632DB8-77FD-58C2-74B0-6ED6BEA0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55AF9293-64B5-E8AB-42A7-5FA53CA7E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C960DF19-90EA-F308-773F-20B297C3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194EDD63-C41E-760D-6561-674AC1DB5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00FDF21-2E88-2B81-DE6F-986B2D018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6C7981E-323A-D6C1-94A4-DBB4E39F0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3B6FF2D-06B3-6AD3-1361-F1C518E23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Скругленный прямоугольник 4">
            <a:extLst>
              <a:ext uri="{FF2B5EF4-FFF2-40B4-BE49-F238E27FC236}">
                <a16:creationId xmlns:a16="http://schemas.microsoft.com/office/drawing/2014/main" id="{34CD5AD7-0CAB-454C-8FCE-2E3C8A2D2D61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Криоконденсациялық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61F540-549C-407E-B3EC-98E5BFB0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66" y="64648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</a:t>
            </a:r>
            <a:endParaRPr lang="ru-KZ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5A0AFC-7FBE-4A71-9FD8-4F7268A9D94E}"/>
              </a:ext>
            </a:extLst>
          </p:cNvPr>
          <p:cNvSpPr txBox="1"/>
          <p:nvPr/>
        </p:nvSpPr>
        <p:spPr>
          <a:xfrm>
            <a:off x="815267" y="958928"/>
            <a:ext cx="107700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Криогендік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конденсациялық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алудың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заманауи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майсыз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құралдарының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жұмысы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криогендік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салқындатылған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беттердегі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газдар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булардың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қатты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күйдегі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конденсациясына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мұздатуға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Құрылымдық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жағынан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криосорғы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төрт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элементтен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тұрады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DCC04CA-811F-4D17-B302-A737794853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6519146"/>
              </p:ext>
            </p:extLst>
          </p:nvPr>
        </p:nvGraphicFramePr>
        <p:xfrm>
          <a:off x="2319323" y="13054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2059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98677-AB05-F414-D7E7-73D5DA26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00745B-3C4F-3D93-ABE7-2476FB98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7F44A5-076D-EC2F-ABE1-2FCC8EBA8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D5FA7-67AA-6AEB-6B72-C2000C0F1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1AC97-064D-70C3-63DF-F23A6F2B8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8A1EF0FD-10C0-C246-5D1D-1134CB2EC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2F83D1E-6703-1D0B-C3C9-3C70677F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2B36B3F-7A64-97A1-172F-A994430D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7A59EC2-BD44-EBC8-9731-29F81DAA7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89D7EDF1-58F0-7FB1-26C5-5E37BE4C5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FA54AD4-748D-2F2A-E18E-C8F00587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2F8F047-DDBC-E37E-E5BA-321D5EBAC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1BE3E81-975F-41C4-D2DA-8B4B41805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41D8C33-47B7-846E-2CD9-1C26D6EB1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98F9957-2DA8-B3EA-B81F-AC50125E2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DB3E4FA-2582-3BF6-8245-94B3E6896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44BCA3A-9B0F-5E26-D211-9B7135B08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030FFC-4535-238D-DCFB-AF1131B75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434D5508-15D1-508B-A76F-F76E1FD3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AA89660-CCA9-5E7C-A4B3-B5408B040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F0B0B8A6-A37D-34E0-B306-E69D35B7F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7C44006-0B06-DD83-B2D4-EFF433E64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1DFF6E3-3231-CD63-C639-90E4B8F22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8F1F379-267D-2E93-A41E-6D546807C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48415684-F462-3923-9130-58D235F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29869EAF-3A6A-E28A-4620-0E9B68617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67E8504-B379-7180-ABD5-B9EEF94FF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6D16BD9-BD4E-7964-8636-1868843E8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EEB5C8F-478A-3139-B4E6-9BCC6ADA5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47FA364-2B3E-0FD2-F79C-6F37F5BEA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AEE1A1F-2255-E3BB-92D4-14BC2C35F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D55630A1-2F6E-A739-AFF1-8E55AA1F2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CDDD94C3-4039-52B5-991E-4BCDB301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8AC46D0D-1781-887B-F65F-1F6B8D38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A3527298-51D5-4435-D95F-5A318560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52C2E9D3-89DE-4697-310B-AFE7EC78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C8632DB8-77FD-58C2-74B0-6ED6BEA0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55AF9293-64B5-E8AB-42A7-5FA53CA7E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C960DF19-90EA-F308-773F-20B297C3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194EDD63-C41E-760D-6561-674AC1DB5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00FDF21-2E88-2B81-DE6F-986B2D018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6C7981E-323A-D6C1-94A4-DBB4E39F0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3B6FF2D-06B3-6AD3-1361-F1C518E23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Скругленный прямоугольник 4">
            <a:extLst>
              <a:ext uri="{FF2B5EF4-FFF2-40B4-BE49-F238E27FC236}">
                <a16:creationId xmlns:a16="http://schemas.microsoft.com/office/drawing/2014/main" id="{34CD5AD7-0CAB-454C-8FCE-2E3C8A2D2D61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Криоконденсациялық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61F540-549C-407E-B3EC-98E5BFB0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66" y="64648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</a:t>
            </a:r>
            <a:endParaRPr lang="ru-KZ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DCC04CA-811F-4D17-B302-A737794853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374921"/>
              </p:ext>
            </p:extLst>
          </p:nvPr>
        </p:nvGraphicFramePr>
        <p:xfrm>
          <a:off x="1015091" y="843257"/>
          <a:ext cx="96736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603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4190" y="1819950"/>
            <a:ext cx="6507235" cy="4334629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Буландырғыш</a:t>
            </a:r>
            <a:r>
              <a:rPr lang="ru-RU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геттерлі</a:t>
            </a:r>
            <a:r>
              <a:rPr lang="ru-RU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endParaRPr lang="en-US" b="1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Магниторазрядты</a:t>
            </a:r>
            <a:r>
              <a:rPr lang="ru-RU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endParaRPr lang="en-US" b="1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Криоадсорбциялық</a:t>
            </a:r>
            <a:r>
              <a:rPr lang="ru-RU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endParaRPr lang="en-US" b="1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Криоконденсациялық</a:t>
            </a:r>
            <a:r>
              <a:rPr lang="ru-RU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endParaRPr lang="ru-RU" b="1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634621" y="2942456"/>
            <a:ext cx="4321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kk-KZ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 жоспары</a:t>
            </a:r>
            <a:r>
              <a:rPr lang="ru-RU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98677-AB05-F414-D7E7-73D5DA26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00745B-3C4F-3D93-ABE7-2476FB98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7F44A5-076D-EC2F-ABE1-2FCC8EBA8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D5FA7-67AA-6AEB-6B72-C2000C0F1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07968138-4861-9356-4420-88EAC310FD59}"/>
              </a:ext>
            </a:extLst>
          </p:cNvPr>
          <p:cNvSpPr/>
          <p:nvPr/>
        </p:nvSpPr>
        <p:spPr>
          <a:xfrm>
            <a:off x="543039" y="3007402"/>
            <a:ext cx="11167753" cy="19404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1AC97-064D-70C3-63DF-F23A6F2B8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8A1EF0FD-10C0-C246-5D1D-1134CB2EC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2F83D1E-6703-1D0B-C3C9-3C70677F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2B36B3F-7A64-97A1-172F-A994430D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7A59EC2-BD44-EBC8-9731-29F81DAA7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89D7EDF1-58F0-7FB1-26C5-5E37BE4C5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FA54AD4-748D-2F2A-E18E-C8F00587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2F8F047-DDBC-E37E-E5BA-321D5EBAC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1BE3E81-975F-41C4-D2DA-8B4B41805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41D8C33-47B7-846E-2CD9-1C26D6EB1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98F9957-2DA8-B3EA-B81F-AC50125E2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DB3E4FA-2582-3BF6-8245-94B3E6896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44BCA3A-9B0F-5E26-D211-9B7135B08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030FFC-4535-238D-DCFB-AF1131B75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434D5508-15D1-508B-A76F-F76E1FD3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AA89660-CCA9-5E7C-A4B3-B5408B040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F0B0B8A6-A37D-34E0-B306-E69D35B7F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7C44006-0B06-DD83-B2D4-EFF433E64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1DFF6E3-3231-CD63-C639-90E4B8F22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8F1F379-267D-2E93-A41E-6D546807C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48415684-F462-3923-9130-58D235F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29869EAF-3A6A-E28A-4620-0E9B68617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67E8504-B379-7180-ABD5-B9EEF94FF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6D16BD9-BD4E-7964-8636-1868843E8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EEB5C8F-478A-3139-B4E6-9BCC6ADA5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47FA364-2B3E-0FD2-F79C-6F37F5BEA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AEE1A1F-2255-E3BB-92D4-14BC2C35F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D55630A1-2F6E-A739-AFF1-8E55AA1F2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CDDD94C3-4039-52B5-991E-4BCDB301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8AC46D0D-1781-887B-F65F-1F6B8D38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A3527298-51D5-4435-D95F-5A318560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52C2E9D3-89DE-4697-310B-AFE7EC78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C8632DB8-77FD-58C2-74B0-6ED6BEA0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55AF9293-64B5-E8AB-42A7-5FA53CA7E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C960DF19-90EA-F308-773F-20B297C3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194EDD63-C41E-760D-6561-674AC1DB5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00FDF21-2E88-2B81-DE6F-986B2D018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6C7981E-323A-D6C1-94A4-DBB4E39F0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3B6FF2D-06B3-6AD3-1361-F1C518E23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Скругленный прямоугольник 4">
            <a:extLst>
              <a:ext uri="{FF2B5EF4-FFF2-40B4-BE49-F238E27FC236}">
                <a16:creationId xmlns:a16="http://schemas.microsoft.com/office/drawing/2014/main" id="{34CD5AD7-0CAB-454C-8FCE-2E3C8A2D2D61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Криоконденсациялық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61F540-549C-407E-B3EC-98E5BFB0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66" y="64648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</a:t>
            </a:r>
            <a:endParaRPr lang="ru-KZ" dirty="0"/>
          </a:p>
        </p:txBody>
      </p:sp>
      <p:pic>
        <p:nvPicPr>
          <p:cNvPr id="5" name="Рисунок 4" descr="Значок 1 со сплошной заливкой">
            <a:extLst>
              <a:ext uri="{FF2B5EF4-FFF2-40B4-BE49-F238E27FC236}">
                <a16:creationId xmlns:a16="http://schemas.microsoft.com/office/drawing/2014/main" id="{5A3B54C8-F73B-7822-5EF1-321DBFEF7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472" y="707345"/>
            <a:ext cx="914400" cy="914400"/>
          </a:xfrm>
          <a:prstGeom prst="rect">
            <a:avLst/>
          </a:prstGeom>
        </p:spPr>
      </p:pic>
      <p:pic>
        <p:nvPicPr>
          <p:cNvPr id="57" name="Рисунок 56" descr="Значок со сплошной заливкой">
            <a:extLst>
              <a:ext uri="{FF2B5EF4-FFF2-40B4-BE49-F238E27FC236}">
                <a16:creationId xmlns:a16="http://schemas.microsoft.com/office/drawing/2014/main" id="{9A425301-D562-A5BC-DD6E-4C785C2A4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5405" y="2827037"/>
            <a:ext cx="914400" cy="914400"/>
          </a:xfrm>
          <a:prstGeom prst="rect">
            <a:avLst/>
          </a:prstGeom>
        </p:spPr>
      </p:pic>
      <p:pic>
        <p:nvPicPr>
          <p:cNvPr id="59" name="Рисунок 58" descr="Значок 3 со сплошной заливкой">
            <a:extLst>
              <a:ext uri="{FF2B5EF4-FFF2-40B4-BE49-F238E27FC236}">
                <a16:creationId xmlns:a16="http://schemas.microsoft.com/office/drawing/2014/main" id="{EF610519-9F88-1260-47C4-83DA11B99C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0363" y="4904127"/>
            <a:ext cx="914400" cy="914400"/>
          </a:xfrm>
          <a:prstGeom prst="rect">
            <a:avLst/>
          </a:prstGeom>
        </p:spPr>
      </p:pic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0B5C22F0-D474-8C65-55A2-7B106E62EE47}"/>
              </a:ext>
            </a:extLst>
          </p:cNvPr>
          <p:cNvSpPr/>
          <p:nvPr/>
        </p:nvSpPr>
        <p:spPr>
          <a:xfrm>
            <a:off x="1599553" y="1245198"/>
            <a:ext cx="10191518" cy="13099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FDE940E-DAA4-5ADD-45AA-5DFE354A7C32}"/>
              </a:ext>
            </a:extLst>
          </p:cNvPr>
          <p:cNvSpPr txBox="1"/>
          <p:nvPr/>
        </p:nvSpPr>
        <p:spPr>
          <a:xfrm>
            <a:off x="1590331" y="951139"/>
            <a:ext cx="10191518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лқындату</a:t>
            </a:r>
            <a:endParaRPr lang="ru-RU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Температура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өрісін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туралау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15,5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кТорр</a:t>
            </a:r>
            <a:r>
              <a:rPr lang="en-US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қысымы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мен 300К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бөлме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температурасында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гелий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сорғыға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сыртқы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компрессор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жеткізіледі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алмастырғыш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өтеді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араластырғышқа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түседі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Осы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кезде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гелий 65 К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салқындатылады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содан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газдың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әрі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еркін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айналуына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беретін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шығатын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клапан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ашылады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температурада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гелий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кеңейіп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алмастырғыш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компрессорға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кері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ағын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түзеді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Нәтижесінде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газдың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температурасы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бөлме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температурасына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айналады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4028911B-5BB8-7E9A-8194-24534948BAD5}"/>
              </a:ext>
            </a:extLst>
          </p:cNvPr>
          <p:cNvSpPr/>
          <p:nvPr/>
        </p:nvSpPr>
        <p:spPr>
          <a:xfrm>
            <a:off x="1616569" y="5431541"/>
            <a:ext cx="9842765" cy="7502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DEAF831-FB1E-EC46-FF8B-BF9AA8431CFA}"/>
              </a:ext>
            </a:extLst>
          </p:cNvPr>
          <p:cNvSpPr txBox="1"/>
          <p:nvPr/>
        </p:nvSpPr>
        <p:spPr>
          <a:xfrm>
            <a:off x="1616569" y="5122753"/>
            <a:ext cx="971429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Айдау</a:t>
            </a:r>
            <a:endParaRPr lang="ru-RU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Соңғы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кезеңде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көміртегі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молекулалары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 К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температурада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қалған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бөлшектерін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адсорбциялайды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болса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процесті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камераға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қосылатын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криосорғы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жасауға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Салқындату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процесі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сыртқы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тоңазытқыштың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есебінен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жүреді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305D08F-689D-E356-DF12-5BA9C327D4BD}"/>
              </a:ext>
            </a:extLst>
          </p:cNvPr>
          <p:cNvSpPr txBox="1"/>
          <p:nvPr/>
        </p:nvSpPr>
        <p:spPr>
          <a:xfrm>
            <a:off x="685153" y="2727693"/>
            <a:ext cx="11158599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						  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Регенерация</a:t>
            </a:r>
          </a:p>
          <a:p>
            <a:pPr algn="just"/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10 - 20 К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температурада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қатты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фазаға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өтпеген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бөлшектері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10 - 12 К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температурада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белсендірілген</a:t>
            </a:r>
            <a:endParaRPr lang="ru-RU" sz="1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көмірде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адсорбция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процесіне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қатысады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Газдың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бөлігі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(65 К)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екінші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алмастырғыш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өтіп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суық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газға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біраз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алмастырғыштан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өткеннен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қызады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компрессорды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ауамен</a:t>
            </a:r>
            <a:endParaRPr lang="ru-RU" sz="1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салқындату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керек.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Қатты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газдарды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крионасордың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ішкі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жағын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қыздыру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жою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процесі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қайталанады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Регенерация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Тоңазытқыш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өшірілген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кезде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асырылады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сорғының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сатылары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бөлме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температурасынан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ал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қалған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газдар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мен су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сорғыдан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үрлеу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сәтті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жойылады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Содан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белсендірілген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көмірде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шығарылатын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газдардың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адсорбциясы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жүреді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нәтижесінде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оқшаулағыш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7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98677-AB05-F414-D7E7-73D5DA26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00745B-3C4F-3D93-ABE7-2476FB98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7F44A5-076D-EC2F-ABE1-2FCC8EBA8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D5FA7-67AA-6AEB-6B72-C2000C0F1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1AC97-064D-70C3-63DF-F23A6F2B8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8A1EF0FD-10C0-C246-5D1D-1134CB2EC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2F83D1E-6703-1D0B-C3C9-3C70677F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2B36B3F-7A64-97A1-172F-A994430D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7A59EC2-BD44-EBC8-9731-29F81DAA7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89D7EDF1-58F0-7FB1-26C5-5E37BE4C5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FA54AD4-748D-2F2A-E18E-C8F00587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2F8F047-DDBC-E37E-E5BA-321D5EBAC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1BE3E81-975F-41C4-D2DA-8B4B41805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41D8C33-47B7-846E-2CD9-1C26D6EB1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98F9957-2DA8-B3EA-B81F-AC50125E2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DB3E4FA-2582-3BF6-8245-94B3E6896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44BCA3A-9B0F-5E26-D211-9B7135B08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030FFC-4535-238D-DCFB-AF1131B75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434D5508-15D1-508B-A76F-F76E1FD3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AA89660-CCA9-5E7C-A4B3-B5408B040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F0B0B8A6-A37D-34E0-B306-E69D35B7F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7C44006-0B06-DD83-B2D4-EFF433E64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1DFF6E3-3231-CD63-C639-90E4B8F22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8F1F379-267D-2E93-A41E-6D546807C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48415684-F462-3923-9130-58D235F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29869EAF-3A6A-E28A-4620-0E9B68617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67E8504-B379-7180-ABD5-B9EEF94FF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6D16BD9-BD4E-7964-8636-1868843E8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EEB5C8F-478A-3139-B4E6-9BCC6ADA5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47FA364-2B3E-0FD2-F79C-6F37F5BEA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AEE1A1F-2255-E3BB-92D4-14BC2C35F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D55630A1-2F6E-A739-AFF1-8E55AA1F2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CDDD94C3-4039-52B5-991E-4BCDB301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8AC46D0D-1781-887B-F65F-1F6B8D38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A3527298-51D5-4435-D95F-5A318560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52C2E9D3-89DE-4697-310B-AFE7EC78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C8632DB8-77FD-58C2-74B0-6ED6BEA0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55AF9293-64B5-E8AB-42A7-5FA53CA7E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C960DF19-90EA-F308-773F-20B297C3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194EDD63-C41E-760D-6561-674AC1DB5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00FDF21-2E88-2B81-DE6F-986B2D018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6C7981E-323A-D6C1-94A4-DBB4E39F0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3B6FF2D-06B3-6AD3-1361-F1C518E23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Скругленный прямоугольник 4">
            <a:extLst>
              <a:ext uri="{FF2B5EF4-FFF2-40B4-BE49-F238E27FC236}">
                <a16:creationId xmlns:a16="http://schemas.microsoft.com/office/drawing/2014/main" id="{34CD5AD7-0CAB-454C-8FCE-2E3C8A2D2D61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 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Буландырғыш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геттерлі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E9827-FA25-5F98-A047-70759CC6BA0A}"/>
              </a:ext>
            </a:extLst>
          </p:cNvPr>
          <p:cNvSpPr txBox="1"/>
          <p:nvPr/>
        </p:nvSpPr>
        <p:spPr>
          <a:xfrm>
            <a:off x="685153" y="957428"/>
            <a:ext cx="1094214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61F540-549C-407E-B3EC-98E5BFB0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66" y="64648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</a:t>
            </a:r>
            <a:endParaRPr lang="ru-KZ" dirty="0"/>
          </a:p>
        </p:txBody>
      </p:sp>
      <p:graphicFrame>
        <p:nvGraphicFramePr>
          <p:cNvPr id="60" name="Таблица 59">
            <a:extLst>
              <a:ext uri="{FF2B5EF4-FFF2-40B4-BE49-F238E27FC236}">
                <a16:creationId xmlns:a16="http://schemas.microsoft.com/office/drawing/2014/main" id="{1674D65E-487F-AEE7-5F4A-760D41D9B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307300"/>
              </p:ext>
            </p:extLst>
          </p:nvPr>
        </p:nvGraphicFramePr>
        <p:xfrm>
          <a:off x="1074077" y="957428"/>
          <a:ext cx="10177856" cy="5140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088928">
                  <a:extLst>
                    <a:ext uri="{9D8B030D-6E8A-4147-A177-3AD203B41FA5}">
                      <a16:colId xmlns:a16="http://schemas.microsoft.com/office/drawing/2014/main" val="1608141738"/>
                    </a:ext>
                  </a:extLst>
                </a:gridCol>
                <a:gridCol w="5088928">
                  <a:extLst>
                    <a:ext uri="{9D8B030D-6E8A-4147-A177-3AD203B41FA5}">
                      <a16:colId xmlns:a16="http://schemas.microsoft.com/office/drawing/2014/main" val="5441232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Газдардың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химиялық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байланысуына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негізделген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принципі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болып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табылатын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сорғыларды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көбінесе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геттерлі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сорғылары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деп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атайды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Титан, цирконий </a:t>
                      </a:r>
                      <a:r>
                        <a:rPr lang="ru-RU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молибден </a:t>
                      </a:r>
                      <a:r>
                        <a:rPr lang="ru-RU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пленкалары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геттер </a:t>
                      </a:r>
                      <a:r>
                        <a:rPr lang="ru-RU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ретінде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қолданылады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1119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Зерттеу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жұмыстары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пайдалану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ең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тиімді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геттерлер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таңдалды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KZ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80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буланатын</a:t>
                      </a:r>
                      <a:endParaRPr lang="ru-K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буланбайтын</a:t>
                      </a:r>
                      <a:endParaRPr lang="ru-K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46328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Булануға</a:t>
                      </a:r>
                      <a:r>
                        <a:rPr lang="ru-RU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дәнекерленген</a:t>
                      </a:r>
                      <a:r>
                        <a:rPr lang="ru-RU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электровакуумда</a:t>
                      </a:r>
                      <a:r>
                        <a:rPr lang="ru-RU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қыздыру</a:t>
                      </a:r>
                      <a:r>
                        <a:rPr lang="ru-RU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бүрку</a:t>
                      </a:r>
                      <a:r>
                        <a:rPr lang="ru-RU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нәтижесінде</a:t>
                      </a:r>
                      <a:r>
                        <a:rPr lang="ru-RU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</a:t>
                      </a:r>
                      <a:r>
                        <a:rPr lang="ru-RU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болатын</a:t>
                      </a:r>
                      <a:r>
                        <a:rPr lang="ru-RU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геттер: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құрылғы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салыстырмалы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түрде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суық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қабырғаларда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металл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пленкасын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құрайды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ru-KZ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59739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8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Буланбайтын</a:t>
                      </a:r>
                      <a:r>
                        <a:rPr lang="ru-RU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геттердің</a:t>
                      </a:r>
                      <a:r>
                        <a:rPr lang="ru-RU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</a:t>
                      </a:r>
                      <a:r>
                        <a:rPr lang="ru-RU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істеуі</a:t>
                      </a:r>
                      <a:r>
                        <a:rPr lang="ru-RU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оларды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жеткілікті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жоғары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температураға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қыздырғаннан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кейін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KZ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82901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сияқты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хемосорбциялық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сорғылардың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екі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түрі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бар:</a:t>
                      </a:r>
                      <a:endParaRPr lang="ru-KZ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79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сублимациялық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сорғылар</a:t>
                      </a:r>
                      <a:endParaRPr lang="ru-K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буланбайтын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геттер </a:t>
                      </a:r>
                      <a:endParaRPr lang="ru-K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35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онда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қабырғаларына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геттердің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шашырауы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үздіксіз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белгілі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уақыт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аралығында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жүреді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K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988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25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98677-AB05-F414-D7E7-73D5DA26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00745B-3C4F-3D93-ABE7-2476FB98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7F44A5-076D-EC2F-ABE1-2FCC8EBA8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D5FA7-67AA-6AEB-6B72-C2000C0F1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1AC97-064D-70C3-63DF-F23A6F2B8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8A1EF0FD-10C0-C246-5D1D-1134CB2EC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2F83D1E-6703-1D0B-C3C9-3C70677F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2B36B3F-7A64-97A1-172F-A994430D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7A59EC2-BD44-EBC8-9731-29F81DAA7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89D7EDF1-58F0-7FB1-26C5-5E37BE4C5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FA54AD4-748D-2F2A-E18E-C8F00587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2F8F047-DDBC-E37E-E5BA-321D5EBAC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1BE3E81-975F-41C4-D2DA-8B4B41805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41D8C33-47B7-846E-2CD9-1C26D6EB1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98F9957-2DA8-B3EA-B81F-AC50125E2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DB3E4FA-2582-3BF6-8245-94B3E6896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44BCA3A-9B0F-5E26-D211-9B7135B08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030FFC-4535-238D-DCFB-AF1131B75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434D5508-15D1-508B-A76F-F76E1FD3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AA89660-CCA9-5E7C-A4B3-B5408B040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F0B0B8A6-A37D-34E0-B306-E69D35B7F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7C44006-0B06-DD83-B2D4-EFF433E64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1DFF6E3-3231-CD63-C639-90E4B8F22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8F1F379-267D-2E93-A41E-6D546807C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48415684-F462-3923-9130-58D235F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29869EAF-3A6A-E28A-4620-0E9B68617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67E8504-B379-7180-ABD5-B9EEF94FF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6D16BD9-BD4E-7964-8636-1868843E8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EEB5C8F-478A-3139-B4E6-9BCC6ADA5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47FA364-2B3E-0FD2-F79C-6F37F5BEA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AEE1A1F-2255-E3BB-92D4-14BC2C35F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D55630A1-2F6E-A739-AFF1-8E55AA1F2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CDDD94C3-4039-52B5-991E-4BCDB301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8AC46D0D-1781-887B-F65F-1F6B8D38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A3527298-51D5-4435-D95F-5A318560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52C2E9D3-89DE-4697-310B-AFE7EC78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C8632DB8-77FD-58C2-74B0-6ED6BEA0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55AF9293-64B5-E8AB-42A7-5FA53CA7E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C960DF19-90EA-F308-773F-20B297C3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194EDD63-C41E-760D-6561-674AC1DB5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00FDF21-2E88-2B81-DE6F-986B2D018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6C7981E-323A-D6C1-94A4-DBB4E39F0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3B6FF2D-06B3-6AD3-1361-F1C518E23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Скругленный прямоугольник 4">
            <a:extLst>
              <a:ext uri="{FF2B5EF4-FFF2-40B4-BE49-F238E27FC236}">
                <a16:creationId xmlns:a16="http://schemas.microsoft.com/office/drawing/2014/main" id="{34CD5AD7-0CAB-454C-8FCE-2E3C8A2D2D61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 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Буландырғыш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геттерлі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61F540-549C-407E-B3EC-98E5BFB0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66" y="64648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</a:t>
            </a:r>
            <a:endParaRPr lang="ru-KZ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B806371-F71F-60AE-9B6A-0B3714DD0C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530173"/>
              </p:ext>
            </p:extLst>
          </p:nvPr>
        </p:nvGraphicFramePr>
        <p:xfrm>
          <a:off x="481206" y="719666"/>
          <a:ext cx="81124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1B23CDD-E2F4-755D-FEDB-0B9997D99FDD}"/>
              </a:ext>
            </a:extLst>
          </p:cNvPr>
          <p:cNvSpPr txBox="1"/>
          <p:nvPr/>
        </p:nvSpPr>
        <p:spPr>
          <a:xfrm>
            <a:off x="6095999" y="854194"/>
            <a:ext cx="547268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Сұйық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фазалы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буландырғыштар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: титан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бүрку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көмірсутектер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судың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синтезі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болмайды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сутегі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айдау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жылдамдығы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бірнеше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есе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қалдық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шекті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айтарлықтай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;
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Катодты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буландырғыштар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ұзақ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мерзімі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(ресурсы)бар"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суық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" электрод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;
Электр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доғалы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ұшқыны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буландырғыштар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кернеу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импульстарының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жиілігін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өзгерту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геттер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шығынын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реттеу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мүмкіндігі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B46DF-0E0C-1E42-AA7F-6BF2EEE11586}"/>
              </a:ext>
            </a:extLst>
          </p:cNvPr>
          <p:cNvSpPr txBox="1"/>
          <p:nvPr/>
        </p:nvSpPr>
        <p:spPr>
          <a:xfrm>
            <a:off x="6191287" y="4109974"/>
            <a:ext cx="547268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Сұйық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фазалы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буландырғыштар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қатты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фазаларға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қарағанда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құрылымдық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жағынан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күрделі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Катодты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буландырғыштар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тиімділік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қосу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қиын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Электр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доғалы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ұшқыны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буландырғыштар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кернеудің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тиімділігі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Испарительно-геттерные насосы">
            <a:extLst>
              <a:ext uri="{FF2B5EF4-FFF2-40B4-BE49-F238E27FC236}">
                <a16:creationId xmlns:a16="http://schemas.microsoft.com/office/drawing/2014/main" id="{7C79883E-DB09-6912-71D2-F2C2CD52D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1040" r="14950" b="-1040"/>
          <a:stretch/>
        </p:blipFill>
        <p:spPr bwMode="auto">
          <a:xfrm>
            <a:off x="776253" y="1848251"/>
            <a:ext cx="3538943" cy="322498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87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98677-AB05-F414-D7E7-73D5DA26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00745B-3C4F-3D93-ABE7-2476FB98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7F44A5-076D-EC2F-ABE1-2FCC8EBA8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D5FA7-67AA-6AEB-6B72-C2000C0F1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1AC97-064D-70C3-63DF-F23A6F2B8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8A1EF0FD-10C0-C246-5D1D-1134CB2EC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2F83D1E-6703-1D0B-C3C9-3C70677F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2B36B3F-7A64-97A1-172F-A994430D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7A59EC2-BD44-EBC8-9731-29F81DAA7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89D7EDF1-58F0-7FB1-26C5-5E37BE4C5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FA54AD4-748D-2F2A-E18E-C8F00587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2F8F047-DDBC-E37E-E5BA-321D5EBAC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1BE3E81-975F-41C4-D2DA-8B4B41805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41D8C33-47B7-846E-2CD9-1C26D6EB1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98F9957-2DA8-B3EA-B81F-AC50125E2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DB3E4FA-2582-3BF6-8245-94B3E6896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44BCA3A-9B0F-5E26-D211-9B7135B08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030FFC-4535-238D-DCFB-AF1131B75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434D5508-15D1-508B-A76F-F76E1FD3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AA89660-CCA9-5E7C-A4B3-B5408B040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F0B0B8A6-A37D-34E0-B306-E69D35B7F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7C44006-0B06-DD83-B2D4-EFF433E64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1DFF6E3-3231-CD63-C639-90E4B8F22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8F1F379-267D-2E93-A41E-6D546807C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48415684-F462-3923-9130-58D235F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29869EAF-3A6A-E28A-4620-0E9B68617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67E8504-B379-7180-ABD5-B9EEF94FF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6D16BD9-BD4E-7964-8636-1868843E8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EEB5C8F-478A-3139-B4E6-9BCC6ADA5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47FA364-2B3E-0FD2-F79C-6F37F5BEA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AEE1A1F-2255-E3BB-92D4-14BC2C35F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D55630A1-2F6E-A739-AFF1-8E55AA1F2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CDDD94C3-4039-52B5-991E-4BCDB301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8AC46D0D-1781-887B-F65F-1F6B8D38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A3527298-51D5-4435-D95F-5A318560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52C2E9D3-89DE-4697-310B-AFE7EC78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C8632DB8-77FD-58C2-74B0-6ED6BEA0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55AF9293-64B5-E8AB-42A7-5FA53CA7E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C960DF19-90EA-F308-773F-20B297C3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194EDD63-C41E-760D-6561-674AC1DB5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00FDF21-2E88-2B81-DE6F-986B2D018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6C7981E-323A-D6C1-94A4-DBB4E39F0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3B6FF2D-06B3-6AD3-1361-F1C518E23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Скругленный прямоугольник 4">
            <a:extLst>
              <a:ext uri="{FF2B5EF4-FFF2-40B4-BE49-F238E27FC236}">
                <a16:creationId xmlns:a16="http://schemas.microsoft.com/office/drawing/2014/main" id="{34CD5AD7-0CAB-454C-8FCE-2E3C8A2D2D61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 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Буландырғыш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геттерлі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61F540-549C-407E-B3EC-98E5BFB0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66" y="64648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</a:t>
            </a:r>
            <a:endParaRPr lang="ru-K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BF1B3-43E5-EDCA-82D5-3391290667D4}"/>
              </a:ext>
            </a:extLst>
          </p:cNvPr>
          <p:cNvSpPr txBox="1"/>
          <p:nvPr/>
        </p:nvSpPr>
        <p:spPr>
          <a:xfrm>
            <a:off x="623319" y="892439"/>
            <a:ext cx="110256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Буландырғыш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геттер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лі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сорғыларында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титан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қажетті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булану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жылдамдығына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буландырғыш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түріне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1100 - 1400 °C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қызады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Буландырғыштардың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кейбір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конструкциялары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1-суретте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көрсетілген.Буландырғыш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сорғыларда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геттер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жабындарын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қолдану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әдістерінің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ерекшелігі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процестің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сипаты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ал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бөлшектердің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булану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жылдамдығы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қыздыру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температурасымен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анықталады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энергиясы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0,3 эВ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аспайды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800" dirty="0">
                <a:latin typeface="Arial" panose="020B0604020202020204" pitchFamily="34" charset="0"/>
                <a:cs typeface="Arial" panose="020B0604020202020204" pitchFamily="34" charset="0"/>
              </a:rPr>
              <a:t>Буландырғыштарды </a:t>
            </a:r>
            <a:r>
              <a:rPr lang="ru-KZ" sz="1800" dirty="0" err="1">
                <a:latin typeface="Arial" panose="020B0604020202020204" pitchFamily="34" charset="0"/>
                <a:cs typeface="Arial" panose="020B0604020202020204" pitchFamily="34" charset="0"/>
              </a:rPr>
              <a:t>қыздыру</a:t>
            </a:r>
            <a:r>
              <a:rPr lang="ru-K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800" dirty="0" err="1">
                <a:latin typeface="Arial" panose="020B0604020202020204" pitchFamily="34" charset="0"/>
                <a:cs typeface="Arial" panose="020B0604020202020204" pitchFamily="34" charset="0"/>
              </a:rPr>
              <a:t>резистивті</a:t>
            </a:r>
            <a:r>
              <a:rPr lang="ru-K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800" dirty="0" err="1">
                <a:latin typeface="Arial" panose="020B0604020202020204" pitchFamily="34" charset="0"/>
                <a:cs typeface="Arial" panose="020B0604020202020204" pitchFamily="34" charset="0"/>
              </a:rPr>
              <a:t>жолмен</a:t>
            </a:r>
            <a:r>
              <a:rPr lang="ru-K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8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K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800" dirty="0" err="1">
                <a:latin typeface="Arial" panose="020B0604020202020204" pitchFamily="34" charset="0"/>
                <a:cs typeface="Arial" panose="020B0604020202020204" pitchFamily="34" charset="0"/>
              </a:rPr>
              <a:t>катодты-сәулелік</a:t>
            </a:r>
            <a:r>
              <a:rPr lang="ru-K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800" dirty="0" err="1">
                <a:latin typeface="Arial" panose="020B0604020202020204" pitchFamily="34" charset="0"/>
                <a:cs typeface="Arial" panose="020B0604020202020204" pitchFamily="34" charset="0"/>
              </a:rPr>
              <a:t>бомбалау</a:t>
            </a:r>
            <a:r>
              <a:rPr lang="ru-K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8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K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8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K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800" dirty="0" err="1">
                <a:latin typeface="Arial" panose="020B0604020202020204" pitchFamily="34" charset="0"/>
                <a:cs typeface="Arial" panose="020B0604020202020204" pitchFamily="34" charset="0"/>
              </a:rPr>
              <a:t>асырылады</a:t>
            </a:r>
            <a:r>
              <a:rPr lang="ru-KZ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Геттер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материалының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резистивті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катодты-сәулелік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буландырғыштарының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маңызды</a:t>
            </a:r>
            <a:r>
              <a:rPr lang="ru-K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кемшілігі</a:t>
            </a:r>
            <a:r>
              <a:rPr lang="kk-K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электрод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жүйесінің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қыздыру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бөліктерінің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B720198-FE59-E2F0-507A-00A7BD8D3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3"/>
          <a:stretch/>
        </p:blipFill>
        <p:spPr bwMode="auto">
          <a:xfrm>
            <a:off x="543040" y="3201567"/>
            <a:ext cx="6283918" cy="2296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0A7725-C057-B150-576B-D03FFDC5AAD7}"/>
              </a:ext>
            </a:extLst>
          </p:cNvPr>
          <p:cNvSpPr txBox="1"/>
          <p:nvPr/>
        </p:nvSpPr>
        <p:spPr>
          <a:xfrm>
            <a:off x="543040" y="5554179"/>
            <a:ext cx="651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ru-RU" sz="1200" u="sng" dirty="0" err="1">
                <a:latin typeface="Arial" panose="020B0604020202020204" pitchFamily="34" charset="0"/>
                <a:cs typeface="Arial" panose="020B0604020202020204" pitchFamily="34" charset="0"/>
              </a:rPr>
              <a:t>сурет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u="sng" dirty="0" err="1">
                <a:latin typeface="Arial" panose="020B0604020202020204" pitchFamily="34" charset="0"/>
                <a:cs typeface="Arial" panose="020B0604020202020204" pitchFamily="34" charset="0"/>
              </a:rPr>
              <a:t>Буландырғыш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u="sng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u="sng" dirty="0" err="1">
                <a:latin typeface="Arial" panose="020B0604020202020204" pitchFamily="34" charset="0"/>
                <a:cs typeface="Arial" panose="020B0604020202020204" pitchFamily="34" charset="0"/>
              </a:rPr>
              <a:t>конструкциялары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: а - </a:t>
            </a:r>
            <a:r>
              <a:rPr lang="ru-RU" sz="1200" u="sng" dirty="0" err="1">
                <a:latin typeface="Arial" panose="020B0604020202020204" pitchFamily="34" charset="0"/>
                <a:cs typeface="Arial" panose="020B0604020202020204" pitchFamily="34" charset="0"/>
              </a:rPr>
              <a:t>қатты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u="sng" dirty="0" err="1">
                <a:latin typeface="Arial" panose="020B0604020202020204" pitchFamily="34" charset="0"/>
                <a:cs typeface="Arial" panose="020B0604020202020204" pitchFamily="34" charset="0"/>
              </a:rPr>
              <a:t>фазалық;б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kk-KZ" sz="1200" u="sng" dirty="0">
                <a:latin typeface="Arial" panose="020B0604020202020204" pitchFamily="34" charset="0"/>
                <a:cs typeface="Arial" panose="020B0604020202020204" pitchFamily="34" charset="0"/>
              </a:rPr>
              <a:t>сұйық фазалық.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1 - </a:t>
            </a:r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қыздырғыш;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2 -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буланатын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геттер материалы;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3 -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биметалдық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буландырғыш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4 -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ұстаушы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5 -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катод;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6 -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балқымасы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9052E-4C86-139B-A0E3-6B69126718C0}"/>
              </a:ext>
            </a:extLst>
          </p:cNvPr>
          <p:cNvSpPr txBox="1"/>
          <p:nvPr/>
        </p:nvSpPr>
        <p:spPr>
          <a:xfrm>
            <a:off x="6845403" y="3101904"/>
            <a:ext cx="477774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қосу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қысымы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ресурсын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шектейді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сонымен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қатар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буландырғыштардың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инерциясына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булану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жылдамдығының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температураға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экспоненциалды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тәуелділігіне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булану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жылдамдығының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реттелуін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нашарлатады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158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98677-AB05-F414-D7E7-73D5DA26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00745B-3C4F-3D93-ABE7-2476FB98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7F44A5-076D-EC2F-ABE1-2FCC8EBA8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D5FA7-67AA-6AEB-6B72-C2000C0F1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1AC97-064D-70C3-63DF-F23A6F2B8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8A1EF0FD-10C0-C246-5D1D-1134CB2EC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2F83D1E-6703-1D0B-C3C9-3C70677F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2B36B3F-7A64-97A1-172F-A994430D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7A59EC2-BD44-EBC8-9731-29F81DAA7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89D7EDF1-58F0-7FB1-26C5-5E37BE4C5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FA54AD4-748D-2F2A-E18E-C8F00587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2F8F047-DDBC-E37E-E5BA-321D5EBAC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1BE3E81-975F-41C4-D2DA-8B4B41805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41D8C33-47B7-846E-2CD9-1C26D6EB1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98F9957-2DA8-B3EA-B81F-AC50125E2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DB3E4FA-2582-3BF6-8245-94B3E6896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44BCA3A-9B0F-5E26-D211-9B7135B08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030FFC-4535-238D-DCFB-AF1131B75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434D5508-15D1-508B-A76F-F76E1FD3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AA89660-CCA9-5E7C-A4B3-B5408B040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F0B0B8A6-A37D-34E0-B306-E69D35B7F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7C44006-0B06-DD83-B2D4-EFF433E64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1DFF6E3-3231-CD63-C639-90E4B8F22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8F1F379-267D-2E93-A41E-6D546807C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48415684-F462-3923-9130-58D235F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29869EAF-3A6A-E28A-4620-0E9B68617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67E8504-B379-7180-ABD5-B9EEF94FF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6D16BD9-BD4E-7964-8636-1868843E8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EEB5C8F-478A-3139-B4E6-9BCC6ADA5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47FA364-2B3E-0FD2-F79C-6F37F5BEA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AEE1A1F-2255-E3BB-92D4-14BC2C35F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D55630A1-2F6E-A739-AFF1-8E55AA1F2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CDDD94C3-4039-52B5-991E-4BCDB301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8AC46D0D-1781-887B-F65F-1F6B8D38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A3527298-51D5-4435-D95F-5A318560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52C2E9D3-89DE-4697-310B-AFE7EC78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C8632DB8-77FD-58C2-74B0-6ED6BEA0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55AF9293-64B5-E8AB-42A7-5FA53CA7E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C960DF19-90EA-F308-773F-20B297C3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194EDD63-C41E-760D-6561-674AC1DB5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00FDF21-2E88-2B81-DE6F-986B2D018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6C7981E-323A-D6C1-94A4-DBB4E39F0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3B6FF2D-06B3-6AD3-1361-F1C518E23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Скругленный прямоугольник 4">
            <a:extLst>
              <a:ext uri="{FF2B5EF4-FFF2-40B4-BE49-F238E27FC236}">
                <a16:creationId xmlns:a16="http://schemas.microsoft.com/office/drawing/2014/main" id="{34CD5AD7-0CAB-454C-8FCE-2E3C8A2D2D61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 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Буландырғыш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геттерлі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61F540-549C-407E-B3EC-98E5BFB0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66" y="64648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EDBFC-FD4B-8AC6-9E17-7C0DF4365E3E}"/>
              </a:ext>
            </a:extLst>
          </p:cNvPr>
          <p:cNvSpPr txBox="1"/>
          <p:nvPr/>
        </p:nvSpPr>
        <p:spPr>
          <a:xfrm>
            <a:off x="493816" y="979052"/>
            <a:ext cx="110748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KZ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Буландырғыш</a:t>
            </a:r>
            <a:r>
              <a:rPr lang="ru-K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геттер</a:t>
            </a:r>
            <a:r>
              <a:rPr lang="kk-K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</a:t>
            </a:r>
            <a:r>
              <a:rPr lang="ru-K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сорғылары</a:t>
            </a:r>
            <a:r>
              <a:rPr lang="ru-K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катодты</a:t>
            </a:r>
            <a:r>
              <a:rPr lang="ru-K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сәулелік</a:t>
            </a:r>
            <a:r>
              <a:rPr lang="ru-K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резистивті</a:t>
            </a:r>
            <a:r>
              <a:rPr lang="ru-K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K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доғалы</a:t>
            </a:r>
            <a:r>
              <a:rPr lang="ru-K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доғалы</a:t>
            </a:r>
            <a:r>
              <a:rPr lang="ru-K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бүріккіш</a:t>
            </a:r>
            <a:r>
              <a:rPr lang="ru-K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K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K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21C03-EEC7-DD83-DF50-1B8B89D30E61}"/>
              </a:ext>
            </a:extLst>
          </p:cNvPr>
          <p:cNvSpPr txBox="1"/>
          <p:nvPr/>
        </p:nvSpPr>
        <p:spPr>
          <a:xfrm>
            <a:off x="6339875" y="2387482"/>
            <a:ext cx="52288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KZ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Катодты</a:t>
            </a:r>
            <a:r>
              <a:rPr lang="ru-K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сәулелік</a:t>
            </a:r>
            <a:r>
              <a:rPr lang="ru-K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бүріккіш</a:t>
            </a:r>
            <a:r>
              <a:rPr lang="ru-K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r>
              <a:rPr lang="ru-K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Геттердің булануы (титан) диаметрі 1,5 мм титан сымының балқу аймағына орташа 5 мг/мин булану жылдамдығымен үздіксіз жеткізілетін балқымадан электронды сәулемен жүреді. Сорғы схемалары 3-суретте көрсетілген.</a:t>
            </a:r>
            <a:endParaRPr lang="ru-K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1C21019-66C1-DFCD-84A7-7A9174BCA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81"/>
          <a:stretch/>
        </p:blipFill>
        <p:spPr bwMode="auto">
          <a:xfrm>
            <a:off x="872977" y="2113040"/>
            <a:ext cx="5106044" cy="2509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501C78-ABA6-25A6-AC7E-737322F2F393}"/>
              </a:ext>
            </a:extLst>
          </p:cNvPr>
          <p:cNvSpPr txBox="1"/>
          <p:nvPr/>
        </p:nvSpPr>
        <p:spPr>
          <a:xfrm>
            <a:off x="400926" y="4909555"/>
            <a:ext cx="66328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</a:t>
            </a:r>
            <a:r>
              <a:rPr lang="kk-KZ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сурет. УТСС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k-KZ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ультра жоғары вакуумды титан салқындатқыш сорғы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k-KZ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буландырғыш геттер сорғының схемасы: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1 -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сұйық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азотты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</a:t>
            </a:r>
            <a:r>
              <a:rPr lang="kk-KZ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і; 2 - титан сымынан қуат алатын буландырғыш; 3 - салқындатылған сорғы беті (гетер пленкалы тасушы); 4 - сыртқы жылытқыш; 5 - ультра жоғары вакуумдық камера; 6 - радиациялық экран</a:t>
            </a:r>
            <a:endParaRPr lang="ru-KZ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64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98677-AB05-F414-D7E7-73D5DA26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00745B-3C4F-3D93-ABE7-2476FB98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7F44A5-076D-EC2F-ABE1-2FCC8EBA8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D5FA7-67AA-6AEB-6B72-C2000C0F1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1AC97-064D-70C3-63DF-F23A6F2B8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8A1EF0FD-10C0-C246-5D1D-1134CB2EC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2F83D1E-6703-1D0B-C3C9-3C70677F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2B36B3F-7A64-97A1-172F-A994430D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7A59EC2-BD44-EBC8-9731-29F81DAA7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89D7EDF1-58F0-7FB1-26C5-5E37BE4C5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FA54AD4-748D-2F2A-E18E-C8F00587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2F8F047-DDBC-E37E-E5BA-321D5EBAC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1BE3E81-975F-41C4-D2DA-8B4B41805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41D8C33-47B7-846E-2CD9-1C26D6EB1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98F9957-2DA8-B3EA-B81F-AC50125E2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DB3E4FA-2582-3BF6-8245-94B3E6896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44BCA3A-9B0F-5E26-D211-9B7135B08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030FFC-4535-238D-DCFB-AF1131B75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434D5508-15D1-508B-A76F-F76E1FD3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AA89660-CCA9-5E7C-A4B3-B5408B040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F0B0B8A6-A37D-34E0-B306-E69D35B7F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7C44006-0B06-DD83-B2D4-EFF433E64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1DFF6E3-3231-CD63-C639-90E4B8F22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8F1F379-267D-2E93-A41E-6D546807C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48415684-F462-3923-9130-58D235F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29869EAF-3A6A-E28A-4620-0E9B68617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67E8504-B379-7180-ABD5-B9EEF94FF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6D16BD9-BD4E-7964-8636-1868843E8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EEB5C8F-478A-3139-B4E6-9BCC6ADA5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47FA364-2B3E-0FD2-F79C-6F37F5BEA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AEE1A1F-2255-E3BB-92D4-14BC2C35F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D55630A1-2F6E-A739-AFF1-8E55AA1F2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CDDD94C3-4039-52B5-991E-4BCDB301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8AC46D0D-1781-887B-F65F-1F6B8D38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A3527298-51D5-4435-D95F-5A318560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52C2E9D3-89DE-4697-310B-AFE7EC78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C8632DB8-77FD-58C2-74B0-6ED6BEA0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55AF9293-64B5-E8AB-42A7-5FA53CA7E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C960DF19-90EA-F308-773F-20B297C3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194EDD63-C41E-760D-6561-674AC1DB5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00FDF21-2E88-2B81-DE6F-986B2D018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6C7981E-323A-D6C1-94A4-DBB4E39F0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3B6FF2D-06B3-6AD3-1361-F1C518E23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Скругленный прямоугольник 4">
            <a:extLst>
              <a:ext uri="{FF2B5EF4-FFF2-40B4-BE49-F238E27FC236}">
                <a16:creationId xmlns:a16="http://schemas.microsoft.com/office/drawing/2014/main" id="{34CD5AD7-0CAB-454C-8FCE-2E3C8A2D2D61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 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Буландырғыш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геттерлі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61F540-549C-407E-B3EC-98E5BFB0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66" y="64648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</a:t>
            </a:r>
            <a:endParaRPr lang="ru-KZ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61BCB260-4D6E-CBC1-8ECA-EE06F963B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5"/>
          <a:stretch/>
        </p:blipFill>
        <p:spPr bwMode="auto">
          <a:xfrm>
            <a:off x="6881714" y="1386729"/>
            <a:ext cx="3880538" cy="3442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EBDC440-8C6E-AB3B-7937-D930DD698E82}"/>
              </a:ext>
            </a:extLst>
          </p:cNvPr>
          <p:cNvSpPr txBox="1"/>
          <p:nvPr/>
        </p:nvSpPr>
        <p:spPr>
          <a:xfrm>
            <a:off x="685153" y="1497903"/>
            <a:ext cx="55802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KZ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Резистивті</a:t>
            </a:r>
            <a:r>
              <a:rPr lang="ru-K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бүріккіш</a:t>
            </a:r>
            <a:r>
              <a:rPr lang="ru-K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кластағы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сорғыларда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коррозияға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төзімді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болаттан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жасалған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қуыс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салқындатылатын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қаптама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бар.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Тікелей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буландырғыш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титан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қабатымен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қапталған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молибден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сымы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титан-молибден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қорытпасының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сымы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Буландырғыш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үзіліссіз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істейді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циклдік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Булану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циклі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жалюзи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жабылып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геттердің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сорылатын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көлемге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жетуіне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бермейді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циклі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ашық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KZ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сурет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ru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4B5AD08-0FD9-0828-CAB8-E8F6E4B3A6EB}"/>
              </a:ext>
            </a:extLst>
          </p:cNvPr>
          <p:cNvSpPr txBox="1"/>
          <p:nvPr/>
        </p:nvSpPr>
        <p:spPr>
          <a:xfrm>
            <a:off x="5829830" y="5003679"/>
            <a:ext cx="58901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–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сурет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ББС</a:t>
            </a:r>
            <a:r>
              <a:rPr lang="ru-KZ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 (</a:t>
            </a:r>
            <a:r>
              <a:rPr lang="ru-KZ" sz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буландырғыш</a:t>
            </a:r>
            <a:r>
              <a:rPr lang="ru-KZ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биметалл </a:t>
            </a:r>
            <a:r>
              <a:rPr lang="ru-KZ" sz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KZ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k-KZ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буландырғыш биметалл сорғысының схемасы : </a:t>
            </a:r>
            <a:endParaRPr lang="kk-KZ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KZ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1-корпус; 2-буландырғыштар блогы; 3-жылу оқшаулағыш қабық; 4-сұйық азот жинақтағыш; 5 - айналмалы экран-жалюзи;6-электромеханикалық жалюзи бұру құрылғысы</a:t>
            </a:r>
          </a:p>
        </p:txBody>
      </p:sp>
    </p:spTree>
    <p:extLst>
      <p:ext uri="{BB962C8B-B14F-4D97-AF65-F5344CB8AC3E}">
        <p14:creationId xmlns:p14="http://schemas.microsoft.com/office/powerpoint/2010/main" val="129664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98677-AB05-F414-D7E7-73D5DA26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00745B-3C4F-3D93-ABE7-2476FB98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7F44A5-076D-EC2F-ABE1-2FCC8EBA8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D5FA7-67AA-6AEB-6B72-C2000C0F1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1AC97-064D-70C3-63DF-F23A6F2B8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8A1EF0FD-10C0-C246-5D1D-1134CB2EC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2F83D1E-6703-1D0B-C3C9-3C70677F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2B36B3F-7A64-97A1-172F-A994430D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7A59EC2-BD44-EBC8-9731-29F81DAA7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89D7EDF1-58F0-7FB1-26C5-5E37BE4C5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FA54AD4-748D-2F2A-E18E-C8F00587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2F8F047-DDBC-E37E-E5BA-321D5EBAC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1BE3E81-975F-41C4-D2DA-8B4B41805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41D8C33-47B7-846E-2CD9-1C26D6EB1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98F9957-2DA8-B3EA-B81F-AC50125E2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DB3E4FA-2582-3BF6-8245-94B3E6896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44BCA3A-9B0F-5E26-D211-9B7135B08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030FFC-4535-238D-DCFB-AF1131B75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434D5508-15D1-508B-A76F-F76E1FD3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AA89660-CCA9-5E7C-A4B3-B5408B040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F0B0B8A6-A37D-34E0-B306-E69D35B7F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7C44006-0B06-DD83-B2D4-EFF433E64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1DFF6E3-3231-CD63-C639-90E4B8F22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8F1F379-267D-2E93-A41E-6D546807C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48415684-F462-3923-9130-58D235F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29869EAF-3A6A-E28A-4620-0E9B68617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67E8504-B379-7180-ABD5-B9EEF94FF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6D16BD9-BD4E-7964-8636-1868843E8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EEB5C8F-478A-3139-B4E6-9BCC6ADA5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47FA364-2B3E-0FD2-F79C-6F37F5BEA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AEE1A1F-2255-E3BB-92D4-14BC2C35F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D55630A1-2F6E-A739-AFF1-8E55AA1F2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CDDD94C3-4039-52B5-991E-4BCDB301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8AC46D0D-1781-887B-F65F-1F6B8D38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A3527298-51D5-4435-D95F-5A318560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52C2E9D3-89DE-4697-310B-AFE7EC78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C8632DB8-77FD-58C2-74B0-6ED6BEA0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55AF9293-64B5-E8AB-42A7-5FA53CA7E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C960DF19-90EA-F308-773F-20B297C3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194EDD63-C41E-760D-6561-674AC1DB5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00FDF21-2E88-2B81-DE6F-986B2D018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6C7981E-323A-D6C1-94A4-DBB4E39F0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3B6FF2D-06B3-6AD3-1361-F1C518E23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Скругленный прямоугольник 4">
            <a:extLst>
              <a:ext uri="{FF2B5EF4-FFF2-40B4-BE49-F238E27FC236}">
                <a16:creationId xmlns:a16="http://schemas.microsoft.com/office/drawing/2014/main" id="{34CD5AD7-0CAB-454C-8FCE-2E3C8A2D2D61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 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Буландырғыш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геттерлі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61F540-549C-407E-B3EC-98E5BFB0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66" y="64648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</a:t>
            </a:r>
            <a:endParaRPr lang="ru-K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21C03-EEC7-DD83-DF50-1B8B89D30E61}"/>
              </a:ext>
            </a:extLst>
          </p:cNvPr>
          <p:cNvSpPr txBox="1"/>
          <p:nvPr/>
        </p:nvSpPr>
        <p:spPr>
          <a:xfrm>
            <a:off x="680047" y="816740"/>
            <a:ext cx="69431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    Электр доғалы бүріккіш сорғылар.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Олар инертті газдарды айдау үшін диффузиялық сорғылармен бірге жұмыс істейді. Буландырғыштың мөлшері қажетті мөлшерден әлдеқайда көп, бірақ булану ток күшін азайту мүмкін емес, өйткені бұл доғаның тұрақсыз жануына әкеледі.</a:t>
            </a:r>
          </a:p>
          <a:p>
            <a:pPr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Қолданудың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бағыттары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зарядталған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бөлшектердің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үдеткіштеріндегі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сутекті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айдау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титанды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сусыздандыру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қондырғылары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BDC440-8C6E-AB3B-7937-D930DD698E82}"/>
              </a:ext>
            </a:extLst>
          </p:cNvPr>
          <p:cNvSpPr txBox="1"/>
          <p:nvPr/>
        </p:nvSpPr>
        <p:spPr>
          <a:xfrm>
            <a:off x="6004838" y="3236149"/>
            <a:ext cx="571510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Доғалы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бүріккіш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магниттік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разряды).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схемасы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ББС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сорғысына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ұқсас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корпус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салқындатылған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кіреберістегі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экранмен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оқшауланған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өйткені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жағынан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геттер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сорғыларына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екінші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жағынан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магниттік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разрядты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сорғыларға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жатады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Инертті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газдарды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айдауды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етпейді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сондықтан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диффузиялық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турбомолекулалық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разрядты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сорғылармен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істейді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схемасы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5-суретте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көрсетілген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C03F53B-7738-3462-B2F5-920C4A1A8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50" y="897197"/>
            <a:ext cx="4021762" cy="2308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92493B88-B897-9A81-DB6A-E43EF7523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2" t="8284" r="3749" b="38354"/>
          <a:stretch/>
        </p:blipFill>
        <p:spPr bwMode="auto">
          <a:xfrm>
            <a:off x="537932" y="3064448"/>
            <a:ext cx="5476059" cy="266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A5D0794-FA89-BD7A-1DE2-C29FC52601F6}"/>
              </a:ext>
            </a:extLst>
          </p:cNvPr>
          <p:cNvSpPr txBox="1"/>
          <p:nvPr/>
        </p:nvSpPr>
        <p:spPr>
          <a:xfrm>
            <a:off x="440901" y="5674225"/>
            <a:ext cx="5595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5 - </a:t>
            </a:r>
            <a:r>
              <a:rPr lang="ru-RU" sz="120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сурет</a:t>
            </a:r>
            <a:r>
              <a:rPr lang="ru-RU" sz="12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Магниторазрядты</a:t>
            </a:r>
            <a:r>
              <a:rPr lang="ru-RU" sz="12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диодты</a:t>
            </a:r>
            <a:r>
              <a:rPr lang="ru-RU" sz="12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буландырғыш</a:t>
            </a:r>
            <a:r>
              <a:rPr lang="ru-RU" sz="12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сорғының</a:t>
            </a:r>
            <a:r>
              <a:rPr lang="ru-RU" sz="12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схемасы</a:t>
            </a:r>
            <a:r>
              <a:rPr lang="ru-RU" sz="12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1-корпус; 2-түбі; 3-анод; 4-катод; 5 - </a:t>
            </a:r>
            <a:r>
              <a:rPr lang="ru-RU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Магниттер</a:t>
            </a:r>
            <a:r>
              <a:rPr lang="ru-RU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6-титанның </a:t>
            </a:r>
            <a:r>
              <a:rPr lang="ru-RU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доғалы</a:t>
            </a:r>
            <a:r>
              <a:rPr lang="ru-RU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буландырғышы</a:t>
            </a:r>
            <a:r>
              <a:rPr lang="ru-RU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7-Қорғаныс экраны; 8-сорбциялық панель.</a:t>
            </a:r>
            <a:endParaRPr lang="ru-K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6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98677-AB05-F414-D7E7-73D5DA26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00745B-3C4F-3D93-ABE7-2476FB98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7F44A5-076D-EC2F-ABE1-2FCC8EBA8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D5FA7-67AA-6AEB-6B72-C2000C0F1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1AC97-064D-70C3-63DF-F23A6F2B8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8A1EF0FD-10C0-C246-5D1D-1134CB2EC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2F83D1E-6703-1D0B-C3C9-3C70677F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2B36B3F-7A64-97A1-172F-A994430D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7A59EC2-BD44-EBC8-9731-29F81DAA7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89D7EDF1-58F0-7FB1-26C5-5E37BE4C5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FA54AD4-748D-2F2A-E18E-C8F00587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2F8F047-DDBC-E37E-E5BA-321D5EBAC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1BE3E81-975F-41C4-D2DA-8B4B41805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41D8C33-47B7-846E-2CD9-1C26D6EB1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98F9957-2DA8-B3EA-B81F-AC50125E2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DB3E4FA-2582-3BF6-8245-94B3E6896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44BCA3A-9B0F-5E26-D211-9B7135B08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030FFC-4535-238D-DCFB-AF1131B75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434D5508-15D1-508B-A76F-F76E1FD3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AA89660-CCA9-5E7C-A4B3-B5408B040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F0B0B8A6-A37D-34E0-B306-E69D35B7F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7C44006-0B06-DD83-B2D4-EFF433E64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1DFF6E3-3231-CD63-C639-90E4B8F22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8F1F379-267D-2E93-A41E-6D546807C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48415684-F462-3923-9130-58D235F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29869EAF-3A6A-E28A-4620-0E9B68617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67E8504-B379-7180-ABD5-B9EEF94FF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6D16BD9-BD4E-7964-8636-1868843E8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EEB5C8F-478A-3139-B4E6-9BCC6ADA5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47FA364-2B3E-0FD2-F79C-6F37F5BEA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AEE1A1F-2255-E3BB-92D4-14BC2C35F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D55630A1-2F6E-A739-AFF1-8E55AA1F2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CDDD94C3-4039-52B5-991E-4BCDB3016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8AC46D0D-1781-887B-F65F-1F6B8D38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A3527298-51D5-4435-D95F-5A318560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52C2E9D3-89DE-4697-310B-AFE7EC78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C8632DB8-77FD-58C2-74B0-6ED6BEA0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55AF9293-64B5-E8AB-42A7-5FA53CA7E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C960DF19-90EA-F308-773F-20B297C3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194EDD63-C41E-760D-6561-674AC1DB5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00FDF21-2E88-2B81-DE6F-986B2D018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6C7981E-323A-D6C1-94A4-DBB4E39F0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3B6FF2D-06B3-6AD3-1361-F1C518E23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Скругленный прямоугольник 4">
            <a:extLst>
              <a:ext uri="{FF2B5EF4-FFF2-40B4-BE49-F238E27FC236}">
                <a16:creationId xmlns:a16="http://schemas.microsoft.com/office/drawing/2014/main" id="{34CD5AD7-0CAB-454C-8FCE-2E3C8A2D2D61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61F540-549C-407E-B3EC-98E5BFB0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66" y="64648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</a:t>
            </a:r>
            <a:endParaRPr lang="ru-K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B5739-6EEB-14A6-B1C7-7A12446A8770}"/>
              </a:ext>
            </a:extLst>
          </p:cNvPr>
          <p:cNvSpPr txBox="1"/>
          <p:nvPr/>
        </p:nvSpPr>
        <p:spPr>
          <a:xfrm>
            <a:off x="5380669" y="1315859"/>
            <a:ext cx="55901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Магниторазрядты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геттероионды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буландырғыштардан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ерекшеленеді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өйткені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геттерді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бүрку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де,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газдарды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иондау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айқасқан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магнит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өрістерінде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разрядын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пайдаланады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қарапайым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диодты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магниторазрядты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сорғының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схемасы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Магниторазрядты сорғылар геттероионды және буландырғыштардан ерекшеленеді, өйткені олар геттерді бүрку үшін де, газдарды иондау үшін де айқасқан электр және магнит өрістерінде жоғары вакуумды газ разрядын пайдаланады. 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Магниторазрядные вакуумные насосы">
            <a:extLst>
              <a:ext uri="{FF2B5EF4-FFF2-40B4-BE49-F238E27FC236}">
                <a16:creationId xmlns:a16="http://schemas.microsoft.com/office/drawing/2014/main" id="{B14D206D-6BEA-424D-82C3-D9CB78639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66" y="1179212"/>
            <a:ext cx="4210050" cy="4210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ADDD449-2666-4C5E-BC0E-E930B6A24359}"/>
              </a:ext>
            </a:extLst>
          </p:cNvPr>
          <p:cNvSpPr txBox="1"/>
          <p:nvPr/>
        </p:nvSpPr>
        <p:spPr>
          <a:xfrm>
            <a:off x="1295881" y="286122"/>
            <a:ext cx="9719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Магниторазрядты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005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4612</TotalTime>
  <Words>2032</Words>
  <Application>Microsoft Office PowerPoint</Application>
  <PresentationFormat>Широкоэкранный</PresentationFormat>
  <Paragraphs>150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Айман Акылбекова</cp:lastModifiedBy>
  <cp:revision>75</cp:revision>
  <dcterms:created xsi:type="dcterms:W3CDTF">2021-11-16T03:16:23Z</dcterms:created>
  <dcterms:modified xsi:type="dcterms:W3CDTF">2024-10-30T08:24:39Z</dcterms:modified>
</cp:coreProperties>
</file>