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51" r:id="rId4"/>
    <p:sldId id="312" r:id="rId5"/>
    <p:sldId id="332" r:id="rId6"/>
    <p:sldId id="352" r:id="rId7"/>
    <p:sldId id="353" r:id="rId8"/>
    <p:sldId id="337" r:id="rId9"/>
    <p:sldId id="338" r:id="rId10"/>
    <p:sldId id="342" r:id="rId11"/>
    <p:sldId id="324" r:id="rId12"/>
    <p:sldId id="348" r:id="rId13"/>
    <p:sldId id="341" r:id="rId14"/>
    <p:sldId id="349" r:id="rId15"/>
    <p:sldId id="354" r:id="rId16"/>
    <p:sldId id="343" r:id="rId17"/>
    <p:sldId id="326" r:id="rId18"/>
    <p:sldId id="327" r:id="rId19"/>
    <p:sldId id="328" r:id="rId20"/>
    <p:sldId id="346" r:id="rId21"/>
    <p:sldId id="344" r:id="rId22"/>
    <p:sldId id="350" r:id="rId23"/>
    <p:sldId id="345" r:id="rId24"/>
    <p:sldId id="32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CC"/>
    <a:srgbClr val="FF66C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A6C08-2846-4646-9D32-51C748AB2C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426DDBA-AE49-4E67-A63E-81D990E906FE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/>
              <a:r>
                <a:rPr lang="en-US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ші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секциядағы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айдау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ұзақтығы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формула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есептеледі</a:t>
              </a:r>
              <a:endParaRPr kumimoji="0" lang="kk-KZ" sz="1800" b="0" i="1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kumimoji="0" lang="ru-RU" sz="1800" b="0" i="1" u="none" strike="noStrike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kumimoji="0" lang="en-US" sz="1800" b="0" i="1" u="none" strike="noStrike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</m:e>
                    <m:sub>
                      <m:r>
                        <a:rPr kumimoji="0" lang="en-US" sz="1800" b="0" i="1" u="none" strike="noStrike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sub>
                  </m:sSub>
                  <m:r>
                    <a:rPr kumimoji="0" lang="ru-RU" sz="1800" b="0" i="1" u="none" strike="noStrike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=</m:t>
                  </m:r>
                  <m:r>
                    <a:rPr kumimoji="0" lang="en-US" sz="1800" b="0" i="1" u="none" strike="noStrike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𝑉</m:t>
                  </m:r>
                  <m:r>
                    <a:rPr kumimoji="0" lang="ru-RU" sz="1800" b="0" i="1" u="none" strike="noStrike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(</m:t>
                  </m:r>
                  <m:f>
                    <m:fPr>
                      <m:ctrlPr>
                        <a:rPr kumimoji="0" lang="ru-RU" sz="1800" b="0" i="1" u="none" strike="noStrike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m:ctrlPr>
                    </m:fPr>
                    <m:num>
                      <m:r>
                        <a:rPr kumimoji="0" lang="ru-RU" sz="1800" b="0" i="1" u="none" strike="noStrike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num>
                    <m:den>
                      <m:sSub>
                        <m:sSubPr>
                          <m:ctrlPr>
                            <a:rPr kumimoji="0" lang="ru-RU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kumimoji="0" lang="ru-RU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</m:den>
                  </m:f>
                  <m:func>
                    <m:funcPr>
                      <m:ctrlPr>
                        <a:rPr kumimoji="0" lang="ru-RU" sz="1800" b="0" i="1" u="none" strike="noStrike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</m:fName>
                    <m:e>
                      <m:f>
                        <m:fPr>
                          <m:ctrlPr>
                            <a:rPr kumimoji="0" lang="ru-RU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kumimoji="0" lang="ru-RU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ru-RU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пр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0" lang="ru-RU" sz="1800" b="0" i="1" u="none" strike="noStrike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ru-RU" sz="1800" b="0" i="1" u="none" strike="noStrike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пр</m:t>
                              </m:r>
                            </m:sub>
                          </m:sSub>
                        </m:den>
                      </m:f>
                    </m:e>
                  </m:func>
                </m:oMath>
              </a14:m>
              <a:r>
                <a:rPr kumimoji="0" lang="ru-RU" sz="1800" b="0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426DDBA-AE49-4E67-A63E-81D990E906FE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/>
              <a:r>
                <a:rPr lang="en-US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ші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секциядағы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айдау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ұзақтығы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формула 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есептеледі</a:t>
              </a:r>
              <a:endParaRPr kumimoji="0" lang="kk-KZ" sz="1800" b="0" i="1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/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𝜏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𝑖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𝑉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/(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𝑘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𝐻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𝑆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𝐻 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) 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ln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⁡〖(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𝑃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𝐻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𝑃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)/(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𝑃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𝑘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−</a:t>
              </a:r>
              <a:r>
                <a:rPr kumimoji="0" lang="en-US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𝑃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 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)〗</a:t>
              </a:r>
              <a:r>
                <a:rPr kumimoji="0" lang="ru-RU" sz="1800" b="0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59548973-B61E-40A5-A31B-398697A3B898}" type="parTrans" cxnId="{34105324-593F-4F50-81ED-F66692C3B48E}">
      <dgm:prSet/>
      <dgm:spPr/>
      <dgm:t>
        <a:bodyPr/>
        <a:lstStyle/>
        <a:p>
          <a:endParaRPr lang="ru-RU"/>
        </a:p>
      </dgm:t>
    </dgm:pt>
    <dgm:pt modelId="{93893C2D-B229-478F-8F90-2C35B236CE8C}" type="sibTrans" cxnId="{34105324-593F-4F50-81ED-F66692C3B48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6DC56A1-79C1-42A9-82F4-D4D2AB2154A9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>
                <a:buNone/>
              </a:pP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мұндағы </a:t>
              </a:r>
              <a14:m>
                <m:oMath xmlns:m="http://schemas.openxmlformats.org/officeDocument/2006/math">
                  <m:sSub>
                    <m:sSubPr>
                      <m:ctrlP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e>
                    <m:sub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</m:t>
                      </m:r>
                    </m:sub>
                  </m:sSub>
                </m:oMath>
              </a14:m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–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сорғыны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пайдалану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коэффициенті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  <a:endPara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6DC56A1-79C1-42A9-82F4-D4D2AB2154A9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>
                <a:buNone/>
              </a:pP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мұндағы </a:t>
              </a:r>
              <a:r>
                <a:rPr lang="ru-RU" sz="1800" i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𝑘_𝐻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–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сорғыны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пайдалану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коэффициенті</a:t>
              </a:r>
              <a:r>
                <a: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  <a:endPara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BD231C7C-FAD4-49FF-BA13-E4E319D91FE2}" type="parTrans" cxnId="{85D94BDE-3919-4D57-B65B-A5C014621501}">
      <dgm:prSet/>
      <dgm:spPr/>
      <dgm:t>
        <a:bodyPr/>
        <a:lstStyle/>
        <a:p>
          <a:endParaRPr lang="ru-RU"/>
        </a:p>
      </dgm:t>
    </dgm:pt>
    <dgm:pt modelId="{746E6357-62DE-48E1-8BD4-2BDBB6AF4A8B}" type="sibTrans" cxnId="{85D94BDE-3919-4D57-B65B-A5C01462150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A601C55-B97E-4AD7-BBD1-D39894DFF8FF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/>
              <a:r>
                <a:rPr lang="ru-RU" sz="1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Камерадағы</a:t>
              </a:r>
              <a:r>
                <a:rPr lang="ru-RU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шекті</a:t>
              </a:r>
              <a:r>
                <a:rPr lang="ru-RU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қалдық</a:t>
              </a:r>
              <a:r>
                <a:rPr lang="ru-RU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қысы</a:t>
              </a:r>
              <a:r>
                <a:rPr lang="ru-RU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kumimoji="0" lang="ru-RU" sz="1800" b="0" i="1" u="none" strike="noStrike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р</m:t>
                        </m:r>
                      </m:e>
                      <m:sub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пр</m:t>
                        </m:r>
                      </m:sub>
                    </m:sSub>
                    <m:r>
                      <a:rPr kumimoji="0" lang="kk-KZ" sz="1800" b="0" i="1" u="none" strike="noStrike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f>
                      <m:fPr>
                        <m:ctrlPr>
                          <a:rPr kumimoji="0" lang="ru-RU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kumimoji="0" lang="ru-RU" sz="1800" b="0" i="1" u="none" strike="noStrike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kk-KZ" sz="1800" b="0" i="1" u="none" strike="noStrike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0" lang="kk-KZ" sz="1800" b="0" i="1" u="none" strike="noStrike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m:oMathPara>
              </a14:m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A601C55-B97E-4AD7-BBD1-D39894DFF8FF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/>
              <a:r>
                <a:rPr lang="ru-RU" sz="18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Камерадағы</a:t>
              </a:r>
              <a:r>
                <a:rPr lang="ru-RU" sz="1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шекті</a:t>
              </a:r>
              <a:r>
                <a:rPr lang="ru-RU" sz="1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қалдық</a:t>
              </a:r>
              <a:r>
                <a:rPr lang="ru-RU" sz="1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қысы</a:t>
              </a:r>
              <a:r>
                <a:rPr lang="ru-RU" sz="1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  <a:p>
              <a:pPr algn="just"/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𝑖пр=(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(∑1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▒𝑄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𝑖 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)/(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𝑘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𝐻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𝑆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𝐻)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A6393B82-8F81-4CC2-804F-C6C795CEAC52}" type="parTrans" cxnId="{F0F30F5A-EA53-486A-99EA-D54697F922D7}">
      <dgm:prSet/>
      <dgm:spPr/>
      <dgm:t>
        <a:bodyPr/>
        <a:lstStyle/>
        <a:p>
          <a:endParaRPr lang="ru-RU"/>
        </a:p>
      </dgm:t>
    </dgm:pt>
    <dgm:pt modelId="{674BA9A5-7A69-4031-A090-47B6313FD2DE}" type="sibTrans" cxnId="{F0F30F5A-EA53-486A-99EA-D54697F922D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706A414-2BB4-4402-ACCC-8F06054B7EF4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/>
              <a:r>
                <a:rPr lang="kk-KZ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Жалпы газ ағыны</a:t>
              </a:r>
              <a:endParaRPr kumimoji="0" lang="kk-KZ" sz="1800" b="0" i="1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kumimoji="0" lang="ru-RU" sz="1800" b="0" i="1" u="none" strike="noStrike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газ</m:t>
                            </m:r>
                          </m:sub>
                        </m:sSub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нат</m:t>
                            </m:r>
                          </m:sub>
                        </m:sSub>
                        <m:r>
                          <a:rPr kumimoji="0" lang="kk-KZ" sz="1800" b="0" i="1" u="none" strike="noStrike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0" lang="ru-RU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kk-KZ" sz="1800" b="0" i="1" u="none" strike="noStrike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m:oMathPara>
              </a14:m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4706A414-2BB4-4402-ACCC-8F06054B7EF4}">
          <dgm:prSet phldrT="[Текст]" custT="1">
            <dgm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just"/>
              <a:r>
                <a:rPr lang="kk-KZ" sz="1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Жалпы газ ағыны</a:t>
              </a:r>
              <a:endParaRPr kumimoji="0" lang="kk-KZ" sz="1800" b="0" i="1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just"/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∑1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▒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〖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𝑄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𝑖=𝑄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𝑖газ+𝑄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𝑖нат=𝑝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𝑆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_</a:t>
              </a:r>
              <a:r>
                <a:rPr kumimoji="0" lang="kk-KZ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</a:t>
              </a:r>
              <a:r>
                <a:rPr kumimoji="0" lang="ru-RU" sz="1800" b="0" i="0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rPr>
                <a:t>〗</a:t>
              </a:r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BFB1B5F5-2955-4F1D-AAE0-89A1FC9BC885}" type="parTrans" cxnId="{065CD29A-A3DE-45AE-B3E2-8EFC29824511}">
      <dgm:prSet/>
      <dgm:spPr/>
      <dgm:t>
        <a:bodyPr/>
        <a:lstStyle/>
        <a:p>
          <a:endParaRPr lang="ru-RU"/>
        </a:p>
      </dgm:t>
    </dgm:pt>
    <dgm:pt modelId="{9D020F1F-565B-4AC0-B4FC-96526CBD8C92}" type="sibTrans" cxnId="{065CD29A-A3DE-45AE-B3E2-8EFC29824511}">
      <dgm:prSet/>
      <dgm:spPr/>
      <dgm:t>
        <a:bodyPr/>
        <a:lstStyle/>
        <a:p>
          <a:endParaRPr lang="ru-RU"/>
        </a:p>
      </dgm:t>
    </dgm:pt>
    <dgm:pt modelId="{7068CC77-4DEF-4652-831D-996B8D9B8BF0}" type="pres">
      <dgm:prSet presAssocID="{B8CA6C08-2846-4646-9D32-51C748AB2C4D}" presName="linear" presStyleCnt="0">
        <dgm:presLayoutVars>
          <dgm:dir/>
          <dgm:resizeHandles val="exact"/>
        </dgm:presLayoutVars>
      </dgm:prSet>
      <dgm:spPr/>
    </dgm:pt>
    <dgm:pt modelId="{68D7FF51-6877-4CB5-9664-0A155AC8F7B8}" type="pres">
      <dgm:prSet presAssocID="{D426DDBA-AE49-4E67-A63E-81D990E906FE}" presName="comp" presStyleCnt="0"/>
      <dgm:spPr/>
    </dgm:pt>
    <dgm:pt modelId="{9C0A2293-4079-478C-A02F-DA73D2BE30C0}" type="pres">
      <dgm:prSet presAssocID="{D426DDBA-AE49-4E67-A63E-81D990E906FE}" presName="box" presStyleLbl="node1" presStyleIdx="0" presStyleCnt="3" custLinFactNeighborX="-4688" custLinFactNeighborY="-5847"/>
      <dgm:spPr/>
    </dgm:pt>
    <dgm:pt modelId="{D715C749-44AF-492D-8209-0099012D44DF}" type="pres">
      <dgm:prSet presAssocID="{D426DDBA-AE49-4E67-A63E-81D990E906FE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6678F217-535D-45B5-ACFF-E4A92C96CC8A}" type="pres">
      <dgm:prSet presAssocID="{D426DDBA-AE49-4E67-A63E-81D990E906FE}" presName="text" presStyleLbl="node1" presStyleIdx="0" presStyleCnt="3">
        <dgm:presLayoutVars>
          <dgm:bulletEnabled val="1"/>
        </dgm:presLayoutVars>
      </dgm:prSet>
      <dgm:spPr/>
    </dgm:pt>
    <dgm:pt modelId="{448B5624-11E5-42C3-ABFB-62C25FEBD160}" type="pres">
      <dgm:prSet presAssocID="{93893C2D-B229-478F-8F90-2C35B236CE8C}" presName="spacer" presStyleCnt="0"/>
      <dgm:spPr/>
    </dgm:pt>
    <dgm:pt modelId="{30A22A95-9BF5-4D63-B70E-A6DFC2ED34C3}" type="pres">
      <dgm:prSet presAssocID="{DA601C55-B97E-4AD7-BBD1-D39894DFF8FF}" presName="comp" presStyleCnt="0"/>
      <dgm:spPr/>
    </dgm:pt>
    <dgm:pt modelId="{DDFE0C03-A709-4512-B94A-E9C056F6BB35}" type="pres">
      <dgm:prSet presAssocID="{DA601C55-B97E-4AD7-BBD1-D39894DFF8FF}" presName="box" presStyleLbl="node1" presStyleIdx="1" presStyleCnt="3"/>
      <dgm:spPr/>
    </dgm:pt>
    <dgm:pt modelId="{168914C9-E9AD-4650-AC25-7538DD179E0C}" type="pres">
      <dgm:prSet presAssocID="{DA601C55-B97E-4AD7-BBD1-D39894DFF8FF}" presName="img" presStyleLbl="fgImgPlace1" presStyleIdx="1" presStyleCnt="3" custLinFactNeighborX="-2649" custLinFactNeighborY="768"/>
      <dgm:spPr>
        <a:blipFill rotWithShape="1">
          <a:blip xmlns:r="http://schemas.openxmlformats.org/officeDocument/2006/relationships" r:embed="rId2"/>
          <a:srcRect/>
          <a:stretch>
            <a:fillRect t="-34000" b="-34000"/>
          </a:stretch>
        </a:blipFill>
      </dgm:spPr>
    </dgm:pt>
    <dgm:pt modelId="{BFE9CDAC-4483-42F0-90FE-449ACC2BB540}" type="pres">
      <dgm:prSet presAssocID="{DA601C55-B97E-4AD7-BBD1-D39894DFF8FF}" presName="text" presStyleLbl="node1" presStyleIdx="1" presStyleCnt="3">
        <dgm:presLayoutVars>
          <dgm:bulletEnabled val="1"/>
        </dgm:presLayoutVars>
      </dgm:prSet>
      <dgm:spPr/>
    </dgm:pt>
    <dgm:pt modelId="{268FE597-1F0E-4E94-85D8-E68B80B99256}" type="pres">
      <dgm:prSet presAssocID="{674BA9A5-7A69-4031-A090-47B6313FD2DE}" presName="spacer" presStyleCnt="0"/>
      <dgm:spPr/>
    </dgm:pt>
    <dgm:pt modelId="{BE9A8F7D-913A-4D70-8F48-94DD2A46F460}" type="pres">
      <dgm:prSet presAssocID="{4706A414-2BB4-4402-ACCC-8F06054B7EF4}" presName="comp" presStyleCnt="0"/>
      <dgm:spPr/>
    </dgm:pt>
    <dgm:pt modelId="{F484FB3E-CC8D-4F6A-947D-324347DA396B}" type="pres">
      <dgm:prSet presAssocID="{4706A414-2BB4-4402-ACCC-8F06054B7EF4}" presName="box" presStyleLbl="node1" presStyleIdx="2" presStyleCnt="3"/>
      <dgm:spPr/>
    </dgm:pt>
    <dgm:pt modelId="{DC6140A0-84D5-4BBE-A60D-933A80E2BDBE}" type="pres">
      <dgm:prSet presAssocID="{4706A414-2BB4-4402-ACCC-8F06054B7EF4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6D03627A-4BB8-43CF-9F34-B3B107632D15}" type="pres">
      <dgm:prSet presAssocID="{4706A414-2BB4-4402-ACCC-8F06054B7EF4}" presName="text" presStyleLbl="node1" presStyleIdx="2" presStyleCnt="3">
        <dgm:presLayoutVars>
          <dgm:bulletEnabled val="1"/>
        </dgm:presLayoutVars>
      </dgm:prSet>
      <dgm:spPr/>
    </dgm:pt>
  </dgm:ptLst>
  <dgm:cxnLst>
    <dgm:cxn modelId="{8E451E0B-FC73-429C-84A9-ED3500097F25}" type="presOf" srcId="{DA601C55-B97E-4AD7-BBD1-D39894DFF8FF}" destId="{BFE9CDAC-4483-42F0-90FE-449ACC2BB540}" srcOrd="1" destOrd="0" presId="urn:microsoft.com/office/officeart/2005/8/layout/vList4"/>
    <dgm:cxn modelId="{34105324-593F-4F50-81ED-F66692C3B48E}" srcId="{B8CA6C08-2846-4646-9D32-51C748AB2C4D}" destId="{D426DDBA-AE49-4E67-A63E-81D990E906FE}" srcOrd="0" destOrd="0" parTransId="{59548973-B61E-40A5-A31B-398697A3B898}" sibTransId="{93893C2D-B229-478F-8F90-2C35B236CE8C}"/>
    <dgm:cxn modelId="{1AE1D152-D256-41C2-9800-6E4401BE7529}" type="presOf" srcId="{4706A414-2BB4-4402-ACCC-8F06054B7EF4}" destId="{F484FB3E-CC8D-4F6A-947D-324347DA396B}" srcOrd="0" destOrd="0" presId="urn:microsoft.com/office/officeart/2005/8/layout/vList4"/>
    <dgm:cxn modelId="{BF80EF76-35EB-49C7-B9BA-19D8E09DA0B6}" type="presOf" srcId="{D426DDBA-AE49-4E67-A63E-81D990E906FE}" destId="{9C0A2293-4079-478C-A02F-DA73D2BE30C0}" srcOrd="0" destOrd="0" presId="urn:microsoft.com/office/officeart/2005/8/layout/vList4"/>
    <dgm:cxn modelId="{186BF876-E8E9-4A20-AE2D-D682748C36F9}" type="presOf" srcId="{D6DC56A1-79C1-42A9-82F4-D4D2AB2154A9}" destId="{9C0A2293-4079-478C-A02F-DA73D2BE30C0}" srcOrd="0" destOrd="1" presId="urn:microsoft.com/office/officeart/2005/8/layout/vList4"/>
    <dgm:cxn modelId="{F0F30F5A-EA53-486A-99EA-D54697F922D7}" srcId="{B8CA6C08-2846-4646-9D32-51C748AB2C4D}" destId="{DA601C55-B97E-4AD7-BBD1-D39894DFF8FF}" srcOrd="1" destOrd="0" parTransId="{A6393B82-8F81-4CC2-804F-C6C795CEAC52}" sibTransId="{674BA9A5-7A69-4031-A090-47B6313FD2DE}"/>
    <dgm:cxn modelId="{065CD29A-A3DE-45AE-B3E2-8EFC29824511}" srcId="{B8CA6C08-2846-4646-9D32-51C748AB2C4D}" destId="{4706A414-2BB4-4402-ACCC-8F06054B7EF4}" srcOrd="2" destOrd="0" parTransId="{BFB1B5F5-2955-4F1D-AAE0-89A1FC9BC885}" sibTransId="{9D020F1F-565B-4AC0-B4FC-96526CBD8C92}"/>
    <dgm:cxn modelId="{8DBD8BA7-2DB8-4797-8484-6149DE23A94D}" type="presOf" srcId="{4706A414-2BB4-4402-ACCC-8F06054B7EF4}" destId="{6D03627A-4BB8-43CF-9F34-B3B107632D15}" srcOrd="1" destOrd="0" presId="urn:microsoft.com/office/officeart/2005/8/layout/vList4"/>
    <dgm:cxn modelId="{EAE3FFAA-C9D4-4ABA-B616-19D678ADF941}" type="presOf" srcId="{D426DDBA-AE49-4E67-A63E-81D990E906FE}" destId="{6678F217-535D-45B5-ACFF-E4A92C96CC8A}" srcOrd="1" destOrd="0" presId="urn:microsoft.com/office/officeart/2005/8/layout/vList4"/>
    <dgm:cxn modelId="{2879D8CF-574F-449A-AF64-3A04B32D3953}" type="presOf" srcId="{B8CA6C08-2846-4646-9D32-51C748AB2C4D}" destId="{7068CC77-4DEF-4652-831D-996B8D9B8BF0}" srcOrd="0" destOrd="0" presId="urn:microsoft.com/office/officeart/2005/8/layout/vList4"/>
    <dgm:cxn modelId="{FEEB83D9-F0F7-4D60-89FD-BEC04514CD4E}" type="presOf" srcId="{DA601C55-B97E-4AD7-BBD1-D39894DFF8FF}" destId="{DDFE0C03-A709-4512-B94A-E9C056F6BB35}" srcOrd="0" destOrd="0" presId="urn:microsoft.com/office/officeart/2005/8/layout/vList4"/>
    <dgm:cxn modelId="{85D94BDE-3919-4D57-B65B-A5C014621501}" srcId="{D426DDBA-AE49-4E67-A63E-81D990E906FE}" destId="{D6DC56A1-79C1-42A9-82F4-D4D2AB2154A9}" srcOrd="0" destOrd="0" parTransId="{BD231C7C-FAD4-49FF-BA13-E4E319D91FE2}" sibTransId="{746E6357-62DE-48E1-8BD4-2BDBB6AF4A8B}"/>
    <dgm:cxn modelId="{BD3172FE-3C25-442D-B65E-127AEE44D02B}" type="presOf" srcId="{D6DC56A1-79C1-42A9-82F4-D4D2AB2154A9}" destId="{6678F217-535D-45B5-ACFF-E4A92C96CC8A}" srcOrd="1" destOrd="1" presId="urn:microsoft.com/office/officeart/2005/8/layout/vList4"/>
    <dgm:cxn modelId="{717CEA94-EB6A-4B37-80D7-B68CB02A51B8}" type="presParOf" srcId="{7068CC77-4DEF-4652-831D-996B8D9B8BF0}" destId="{68D7FF51-6877-4CB5-9664-0A155AC8F7B8}" srcOrd="0" destOrd="0" presId="urn:microsoft.com/office/officeart/2005/8/layout/vList4"/>
    <dgm:cxn modelId="{2F7E3538-875F-4AE5-A1C8-7A74881ED9C8}" type="presParOf" srcId="{68D7FF51-6877-4CB5-9664-0A155AC8F7B8}" destId="{9C0A2293-4079-478C-A02F-DA73D2BE30C0}" srcOrd="0" destOrd="0" presId="urn:microsoft.com/office/officeart/2005/8/layout/vList4"/>
    <dgm:cxn modelId="{4B15F617-25FC-4EAF-8B0E-A146ED885DC8}" type="presParOf" srcId="{68D7FF51-6877-4CB5-9664-0A155AC8F7B8}" destId="{D715C749-44AF-492D-8209-0099012D44DF}" srcOrd="1" destOrd="0" presId="urn:microsoft.com/office/officeart/2005/8/layout/vList4"/>
    <dgm:cxn modelId="{EBF5D8C7-6DEB-4DD1-BDC8-3A821D45717C}" type="presParOf" srcId="{68D7FF51-6877-4CB5-9664-0A155AC8F7B8}" destId="{6678F217-535D-45B5-ACFF-E4A92C96CC8A}" srcOrd="2" destOrd="0" presId="urn:microsoft.com/office/officeart/2005/8/layout/vList4"/>
    <dgm:cxn modelId="{C5A625D5-7E42-4664-AAB2-12E4BD68E4DF}" type="presParOf" srcId="{7068CC77-4DEF-4652-831D-996B8D9B8BF0}" destId="{448B5624-11E5-42C3-ABFB-62C25FEBD160}" srcOrd="1" destOrd="0" presId="urn:microsoft.com/office/officeart/2005/8/layout/vList4"/>
    <dgm:cxn modelId="{AF5F1BDE-D218-4D06-936B-D5AF096473B7}" type="presParOf" srcId="{7068CC77-4DEF-4652-831D-996B8D9B8BF0}" destId="{30A22A95-9BF5-4D63-B70E-A6DFC2ED34C3}" srcOrd="2" destOrd="0" presId="urn:microsoft.com/office/officeart/2005/8/layout/vList4"/>
    <dgm:cxn modelId="{5F68A2AE-ACF5-4C2C-B9D4-C0970A0410CB}" type="presParOf" srcId="{30A22A95-9BF5-4D63-B70E-A6DFC2ED34C3}" destId="{DDFE0C03-A709-4512-B94A-E9C056F6BB35}" srcOrd="0" destOrd="0" presId="urn:microsoft.com/office/officeart/2005/8/layout/vList4"/>
    <dgm:cxn modelId="{E4121F35-29A7-4C63-AF65-6FF34244B991}" type="presParOf" srcId="{30A22A95-9BF5-4D63-B70E-A6DFC2ED34C3}" destId="{168914C9-E9AD-4650-AC25-7538DD179E0C}" srcOrd="1" destOrd="0" presId="urn:microsoft.com/office/officeart/2005/8/layout/vList4"/>
    <dgm:cxn modelId="{868AB4C4-D30E-4891-97B7-74065B6F5382}" type="presParOf" srcId="{30A22A95-9BF5-4D63-B70E-A6DFC2ED34C3}" destId="{BFE9CDAC-4483-42F0-90FE-449ACC2BB540}" srcOrd="2" destOrd="0" presId="urn:microsoft.com/office/officeart/2005/8/layout/vList4"/>
    <dgm:cxn modelId="{485EC03A-305A-4214-B58B-D5F69B9B9EC8}" type="presParOf" srcId="{7068CC77-4DEF-4652-831D-996B8D9B8BF0}" destId="{268FE597-1F0E-4E94-85D8-E68B80B99256}" srcOrd="3" destOrd="0" presId="urn:microsoft.com/office/officeart/2005/8/layout/vList4"/>
    <dgm:cxn modelId="{0B820361-298E-4CAF-BF73-A212766C6CED}" type="presParOf" srcId="{7068CC77-4DEF-4652-831D-996B8D9B8BF0}" destId="{BE9A8F7D-913A-4D70-8F48-94DD2A46F460}" srcOrd="4" destOrd="0" presId="urn:microsoft.com/office/officeart/2005/8/layout/vList4"/>
    <dgm:cxn modelId="{099EBA64-A7C9-40C5-8D8C-5FCCEB8BEE82}" type="presParOf" srcId="{BE9A8F7D-913A-4D70-8F48-94DD2A46F460}" destId="{F484FB3E-CC8D-4F6A-947D-324347DA396B}" srcOrd="0" destOrd="0" presId="urn:microsoft.com/office/officeart/2005/8/layout/vList4"/>
    <dgm:cxn modelId="{ADFB21C9-7F3A-4AC0-9A92-7AFEEBD92382}" type="presParOf" srcId="{BE9A8F7D-913A-4D70-8F48-94DD2A46F460}" destId="{DC6140A0-84D5-4BBE-A60D-933A80E2BDBE}" srcOrd="1" destOrd="0" presId="urn:microsoft.com/office/officeart/2005/8/layout/vList4"/>
    <dgm:cxn modelId="{6F522E7C-0E6E-4E7D-BD8B-BF2E45B3A596}" type="presParOf" srcId="{BE9A8F7D-913A-4D70-8F48-94DD2A46F460}" destId="{6D03627A-4BB8-43CF-9F34-B3B107632D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A6C08-2846-4646-9D32-51C748AB2C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6DDBA-AE49-4E67-A63E-81D990E906F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tretch>
            <a:fillRect t="-1124"/>
          </a:stretch>
        </a:blipFill>
      </dgm:spPr>
      <dgm:t>
        <a:bodyPr/>
        <a:lstStyle/>
        <a:p>
          <a:r>
            <a:rPr lang="ru-KZ">
              <a:noFill/>
            </a:rPr>
            <a:t> </a:t>
          </a:r>
        </a:p>
      </dgm:t>
    </dgm:pt>
    <dgm:pt modelId="{59548973-B61E-40A5-A31B-398697A3B898}" type="parTrans" cxnId="{34105324-593F-4F50-81ED-F66692C3B48E}">
      <dgm:prSet/>
      <dgm:spPr/>
      <dgm:t>
        <a:bodyPr/>
        <a:lstStyle/>
        <a:p>
          <a:endParaRPr lang="ru-RU"/>
        </a:p>
      </dgm:t>
    </dgm:pt>
    <dgm:pt modelId="{93893C2D-B229-478F-8F90-2C35B236CE8C}" type="sibTrans" cxnId="{34105324-593F-4F50-81ED-F66692C3B48E}">
      <dgm:prSet/>
      <dgm:spPr/>
      <dgm:t>
        <a:bodyPr/>
        <a:lstStyle/>
        <a:p>
          <a:endParaRPr lang="ru-RU"/>
        </a:p>
      </dgm:t>
    </dgm:pt>
    <dgm:pt modelId="{D6DC56A1-79C1-42A9-82F4-D4D2AB2154A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KZ">
              <a:noFill/>
            </a:rPr>
            <a:t> </a:t>
          </a:r>
        </a:p>
      </dgm:t>
    </dgm:pt>
    <dgm:pt modelId="{BD231C7C-FAD4-49FF-BA13-E4E319D91FE2}" type="parTrans" cxnId="{85D94BDE-3919-4D57-B65B-A5C014621501}">
      <dgm:prSet/>
      <dgm:spPr/>
      <dgm:t>
        <a:bodyPr/>
        <a:lstStyle/>
        <a:p>
          <a:endParaRPr lang="ru-RU"/>
        </a:p>
      </dgm:t>
    </dgm:pt>
    <dgm:pt modelId="{746E6357-62DE-48E1-8BD4-2BDBB6AF4A8B}" type="sibTrans" cxnId="{85D94BDE-3919-4D57-B65B-A5C014621501}">
      <dgm:prSet/>
      <dgm:spPr/>
      <dgm:t>
        <a:bodyPr/>
        <a:lstStyle/>
        <a:p>
          <a:endParaRPr lang="ru-RU"/>
        </a:p>
      </dgm:t>
    </dgm:pt>
    <dgm:pt modelId="{DA601C55-B97E-4AD7-BBD1-D39894DFF8F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KZ">
              <a:noFill/>
            </a:rPr>
            <a:t> </a:t>
          </a:r>
        </a:p>
      </dgm:t>
    </dgm:pt>
    <dgm:pt modelId="{A6393B82-8F81-4CC2-804F-C6C795CEAC52}" type="parTrans" cxnId="{F0F30F5A-EA53-486A-99EA-D54697F922D7}">
      <dgm:prSet/>
      <dgm:spPr/>
      <dgm:t>
        <a:bodyPr/>
        <a:lstStyle/>
        <a:p>
          <a:endParaRPr lang="ru-RU"/>
        </a:p>
      </dgm:t>
    </dgm:pt>
    <dgm:pt modelId="{674BA9A5-7A69-4031-A090-47B6313FD2DE}" type="sibTrans" cxnId="{F0F30F5A-EA53-486A-99EA-D54697F922D7}">
      <dgm:prSet/>
      <dgm:spPr/>
      <dgm:t>
        <a:bodyPr/>
        <a:lstStyle/>
        <a:p>
          <a:endParaRPr lang="ru-RU"/>
        </a:p>
      </dgm:t>
    </dgm:pt>
    <dgm:pt modelId="{4706A414-2BB4-4402-ACCC-8F06054B7EF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KZ">
              <a:noFill/>
            </a:rPr>
            <a:t> </a:t>
          </a:r>
        </a:p>
      </dgm:t>
    </dgm:pt>
    <dgm:pt modelId="{BFB1B5F5-2955-4F1D-AAE0-89A1FC9BC885}" type="parTrans" cxnId="{065CD29A-A3DE-45AE-B3E2-8EFC29824511}">
      <dgm:prSet/>
      <dgm:spPr/>
      <dgm:t>
        <a:bodyPr/>
        <a:lstStyle/>
        <a:p>
          <a:endParaRPr lang="ru-RU"/>
        </a:p>
      </dgm:t>
    </dgm:pt>
    <dgm:pt modelId="{9D020F1F-565B-4AC0-B4FC-96526CBD8C92}" type="sibTrans" cxnId="{065CD29A-A3DE-45AE-B3E2-8EFC29824511}">
      <dgm:prSet/>
      <dgm:spPr/>
      <dgm:t>
        <a:bodyPr/>
        <a:lstStyle/>
        <a:p>
          <a:endParaRPr lang="ru-RU"/>
        </a:p>
      </dgm:t>
    </dgm:pt>
    <dgm:pt modelId="{7068CC77-4DEF-4652-831D-996B8D9B8BF0}" type="pres">
      <dgm:prSet presAssocID="{B8CA6C08-2846-4646-9D32-51C748AB2C4D}" presName="linear" presStyleCnt="0">
        <dgm:presLayoutVars>
          <dgm:dir/>
          <dgm:resizeHandles val="exact"/>
        </dgm:presLayoutVars>
      </dgm:prSet>
      <dgm:spPr/>
    </dgm:pt>
    <dgm:pt modelId="{68D7FF51-6877-4CB5-9664-0A155AC8F7B8}" type="pres">
      <dgm:prSet presAssocID="{D426DDBA-AE49-4E67-A63E-81D990E906FE}" presName="comp" presStyleCnt="0"/>
      <dgm:spPr/>
    </dgm:pt>
    <dgm:pt modelId="{9C0A2293-4079-478C-A02F-DA73D2BE30C0}" type="pres">
      <dgm:prSet presAssocID="{D426DDBA-AE49-4E67-A63E-81D990E906FE}" presName="box" presStyleLbl="node1" presStyleIdx="0" presStyleCnt="3" custLinFactNeighborX="-4688" custLinFactNeighborY="-5847"/>
      <dgm:spPr/>
    </dgm:pt>
    <dgm:pt modelId="{D715C749-44AF-492D-8209-0099012D44DF}" type="pres">
      <dgm:prSet presAssocID="{D426DDBA-AE49-4E67-A63E-81D990E906FE}" presName="img" presStyleLbl="fgImgPlace1" presStyleIdx="0" presStyleCnt="3"/>
      <dgm:spPr>
        <a:blipFill rotWithShape="1">
          <a:blip xmlns:r="http://schemas.openxmlformats.org/officeDocument/2006/relationships" r:embed="rId4"/>
          <a:srcRect/>
          <a:stretch>
            <a:fillRect t="-29000" b="-29000"/>
          </a:stretch>
        </a:blipFill>
      </dgm:spPr>
    </dgm:pt>
    <dgm:pt modelId="{6678F217-535D-45B5-ACFF-E4A92C96CC8A}" type="pres">
      <dgm:prSet presAssocID="{D426DDBA-AE49-4E67-A63E-81D990E906FE}" presName="text" presStyleLbl="node1" presStyleIdx="0" presStyleCnt="3">
        <dgm:presLayoutVars>
          <dgm:bulletEnabled val="1"/>
        </dgm:presLayoutVars>
      </dgm:prSet>
      <dgm:spPr/>
    </dgm:pt>
    <dgm:pt modelId="{448B5624-11E5-42C3-ABFB-62C25FEBD160}" type="pres">
      <dgm:prSet presAssocID="{93893C2D-B229-478F-8F90-2C35B236CE8C}" presName="spacer" presStyleCnt="0"/>
      <dgm:spPr/>
    </dgm:pt>
    <dgm:pt modelId="{30A22A95-9BF5-4D63-B70E-A6DFC2ED34C3}" type="pres">
      <dgm:prSet presAssocID="{DA601C55-B97E-4AD7-BBD1-D39894DFF8FF}" presName="comp" presStyleCnt="0"/>
      <dgm:spPr/>
    </dgm:pt>
    <dgm:pt modelId="{DDFE0C03-A709-4512-B94A-E9C056F6BB35}" type="pres">
      <dgm:prSet presAssocID="{DA601C55-B97E-4AD7-BBD1-D39894DFF8FF}" presName="box" presStyleLbl="node1" presStyleIdx="1" presStyleCnt="3"/>
      <dgm:spPr/>
    </dgm:pt>
    <dgm:pt modelId="{168914C9-E9AD-4650-AC25-7538DD179E0C}" type="pres">
      <dgm:prSet presAssocID="{DA601C55-B97E-4AD7-BBD1-D39894DFF8FF}" presName="img" presStyleLbl="fgImgPlace1" presStyleIdx="1" presStyleCnt="3" custLinFactNeighborX="-2649" custLinFactNeighborY="768"/>
      <dgm:spPr>
        <a:blipFill rotWithShape="1">
          <a:blip xmlns:r="http://schemas.openxmlformats.org/officeDocument/2006/relationships" r:embed="rId5"/>
          <a:srcRect/>
          <a:stretch>
            <a:fillRect t="-34000" b="-34000"/>
          </a:stretch>
        </a:blipFill>
      </dgm:spPr>
    </dgm:pt>
    <dgm:pt modelId="{BFE9CDAC-4483-42F0-90FE-449ACC2BB540}" type="pres">
      <dgm:prSet presAssocID="{DA601C55-B97E-4AD7-BBD1-D39894DFF8FF}" presName="text" presStyleLbl="node1" presStyleIdx="1" presStyleCnt="3">
        <dgm:presLayoutVars>
          <dgm:bulletEnabled val="1"/>
        </dgm:presLayoutVars>
      </dgm:prSet>
      <dgm:spPr/>
    </dgm:pt>
    <dgm:pt modelId="{268FE597-1F0E-4E94-85D8-E68B80B99256}" type="pres">
      <dgm:prSet presAssocID="{674BA9A5-7A69-4031-A090-47B6313FD2DE}" presName="spacer" presStyleCnt="0"/>
      <dgm:spPr/>
    </dgm:pt>
    <dgm:pt modelId="{BE9A8F7D-913A-4D70-8F48-94DD2A46F460}" type="pres">
      <dgm:prSet presAssocID="{4706A414-2BB4-4402-ACCC-8F06054B7EF4}" presName="comp" presStyleCnt="0"/>
      <dgm:spPr/>
    </dgm:pt>
    <dgm:pt modelId="{F484FB3E-CC8D-4F6A-947D-324347DA396B}" type="pres">
      <dgm:prSet presAssocID="{4706A414-2BB4-4402-ACCC-8F06054B7EF4}" presName="box" presStyleLbl="node1" presStyleIdx="2" presStyleCnt="3"/>
      <dgm:spPr/>
    </dgm:pt>
    <dgm:pt modelId="{DC6140A0-84D5-4BBE-A60D-933A80E2BDBE}" type="pres">
      <dgm:prSet presAssocID="{4706A414-2BB4-4402-ACCC-8F06054B7EF4}" presName="img" presStyleLbl="fgImgPlace1" presStyleIdx="2" presStyleCnt="3"/>
      <dgm:spPr>
        <a:blipFill rotWithShape="1">
          <a:blip xmlns:r="http://schemas.openxmlformats.org/officeDocument/2006/relationships" r:embed="rId6"/>
          <a:srcRect/>
          <a:stretch>
            <a:fillRect l="-1000" r="-1000"/>
          </a:stretch>
        </a:blipFill>
      </dgm:spPr>
    </dgm:pt>
    <dgm:pt modelId="{6D03627A-4BB8-43CF-9F34-B3B107632D15}" type="pres">
      <dgm:prSet presAssocID="{4706A414-2BB4-4402-ACCC-8F06054B7EF4}" presName="text" presStyleLbl="node1" presStyleIdx="2" presStyleCnt="3">
        <dgm:presLayoutVars>
          <dgm:bulletEnabled val="1"/>
        </dgm:presLayoutVars>
      </dgm:prSet>
      <dgm:spPr/>
    </dgm:pt>
  </dgm:ptLst>
  <dgm:cxnLst>
    <dgm:cxn modelId="{8E451E0B-FC73-429C-84A9-ED3500097F25}" type="presOf" srcId="{DA601C55-B97E-4AD7-BBD1-D39894DFF8FF}" destId="{BFE9CDAC-4483-42F0-90FE-449ACC2BB540}" srcOrd="1" destOrd="0" presId="urn:microsoft.com/office/officeart/2005/8/layout/vList4"/>
    <dgm:cxn modelId="{34105324-593F-4F50-81ED-F66692C3B48E}" srcId="{B8CA6C08-2846-4646-9D32-51C748AB2C4D}" destId="{D426DDBA-AE49-4E67-A63E-81D990E906FE}" srcOrd="0" destOrd="0" parTransId="{59548973-B61E-40A5-A31B-398697A3B898}" sibTransId="{93893C2D-B229-478F-8F90-2C35B236CE8C}"/>
    <dgm:cxn modelId="{1AE1D152-D256-41C2-9800-6E4401BE7529}" type="presOf" srcId="{4706A414-2BB4-4402-ACCC-8F06054B7EF4}" destId="{F484FB3E-CC8D-4F6A-947D-324347DA396B}" srcOrd="0" destOrd="0" presId="urn:microsoft.com/office/officeart/2005/8/layout/vList4"/>
    <dgm:cxn modelId="{BF80EF76-35EB-49C7-B9BA-19D8E09DA0B6}" type="presOf" srcId="{D426DDBA-AE49-4E67-A63E-81D990E906FE}" destId="{9C0A2293-4079-478C-A02F-DA73D2BE30C0}" srcOrd="0" destOrd="0" presId="urn:microsoft.com/office/officeart/2005/8/layout/vList4"/>
    <dgm:cxn modelId="{186BF876-E8E9-4A20-AE2D-D682748C36F9}" type="presOf" srcId="{D6DC56A1-79C1-42A9-82F4-D4D2AB2154A9}" destId="{9C0A2293-4079-478C-A02F-DA73D2BE30C0}" srcOrd="0" destOrd="1" presId="urn:microsoft.com/office/officeart/2005/8/layout/vList4"/>
    <dgm:cxn modelId="{F0F30F5A-EA53-486A-99EA-D54697F922D7}" srcId="{B8CA6C08-2846-4646-9D32-51C748AB2C4D}" destId="{DA601C55-B97E-4AD7-BBD1-D39894DFF8FF}" srcOrd="1" destOrd="0" parTransId="{A6393B82-8F81-4CC2-804F-C6C795CEAC52}" sibTransId="{674BA9A5-7A69-4031-A090-47B6313FD2DE}"/>
    <dgm:cxn modelId="{065CD29A-A3DE-45AE-B3E2-8EFC29824511}" srcId="{B8CA6C08-2846-4646-9D32-51C748AB2C4D}" destId="{4706A414-2BB4-4402-ACCC-8F06054B7EF4}" srcOrd="2" destOrd="0" parTransId="{BFB1B5F5-2955-4F1D-AAE0-89A1FC9BC885}" sibTransId="{9D020F1F-565B-4AC0-B4FC-96526CBD8C92}"/>
    <dgm:cxn modelId="{8DBD8BA7-2DB8-4797-8484-6149DE23A94D}" type="presOf" srcId="{4706A414-2BB4-4402-ACCC-8F06054B7EF4}" destId="{6D03627A-4BB8-43CF-9F34-B3B107632D15}" srcOrd="1" destOrd="0" presId="urn:microsoft.com/office/officeart/2005/8/layout/vList4"/>
    <dgm:cxn modelId="{EAE3FFAA-C9D4-4ABA-B616-19D678ADF941}" type="presOf" srcId="{D426DDBA-AE49-4E67-A63E-81D990E906FE}" destId="{6678F217-535D-45B5-ACFF-E4A92C96CC8A}" srcOrd="1" destOrd="0" presId="urn:microsoft.com/office/officeart/2005/8/layout/vList4"/>
    <dgm:cxn modelId="{2879D8CF-574F-449A-AF64-3A04B32D3953}" type="presOf" srcId="{B8CA6C08-2846-4646-9D32-51C748AB2C4D}" destId="{7068CC77-4DEF-4652-831D-996B8D9B8BF0}" srcOrd="0" destOrd="0" presId="urn:microsoft.com/office/officeart/2005/8/layout/vList4"/>
    <dgm:cxn modelId="{FEEB83D9-F0F7-4D60-89FD-BEC04514CD4E}" type="presOf" srcId="{DA601C55-B97E-4AD7-BBD1-D39894DFF8FF}" destId="{DDFE0C03-A709-4512-B94A-E9C056F6BB35}" srcOrd="0" destOrd="0" presId="urn:microsoft.com/office/officeart/2005/8/layout/vList4"/>
    <dgm:cxn modelId="{85D94BDE-3919-4D57-B65B-A5C014621501}" srcId="{D426DDBA-AE49-4E67-A63E-81D990E906FE}" destId="{D6DC56A1-79C1-42A9-82F4-D4D2AB2154A9}" srcOrd="0" destOrd="0" parTransId="{BD231C7C-FAD4-49FF-BA13-E4E319D91FE2}" sibTransId="{746E6357-62DE-48E1-8BD4-2BDBB6AF4A8B}"/>
    <dgm:cxn modelId="{BD3172FE-3C25-442D-B65E-127AEE44D02B}" type="presOf" srcId="{D6DC56A1-79C1-42A9-82F4-D4D2AB2154A9}" destId="{6678F217-535D-45B5-ACFF-E4A92C96CC8A}" srcOrd="1" destOrd="1" presId="urn:microsoft.com/office/officeart/2005/8/layout/vList4"/>
    <dgm:cxn modelId="{717CEA94-EB6A-4B37-80D7-B68CB02A51B8}" type="presParOf" srcId="{7068CC77-4DEF-4652-831D-996B8D9B8BF0}" destId="{68D7FF51-6877-4CB5-9664-0A155AC8F7B8}" srcOrd="0" destOrd="0" presId="urn:microsoft.com/office/officeart/2005/8/layout/vList4"/>
    <dgm:cxn modelId="{2F7E3538-875F-4AE5-A1C8-7A74881ED9C8}" type="presParOf" srcId="{68D7FF51-6877-4CB5-9664-0A155AC8F7B8}" destId="{9C0A2293-4079-478C-A02F-DA73D2BE30C0}" srcOrd="0" destOrd="0" presId="urn:microsoft.com/office/officeart/2005/8/layout/vList4"/>
    <dgm:cxn modelId="{4B15F617-25FC-4EAF-8B0E-A146ED885DC8}" type="presParOf" srcId="{68D7FF51-6877-4CB5-9664-0A155AC8F7B8}" destId="{D715C749-44AF-492D-8209-0099012D44DF}" srcOrd="1" destOrd="0" presId="urn:microsoft.com/office/officeart/2005/8/layout/vList4"/>
    <dgm:cxn modelId="{EBF5D8C7-6DEB-4DD1-BDC8-3A821D45717C}" type="presParOf" srcId="{68D7FF51-6877-4CB5-9664-0A155AC8F7B8}" destId="{6678F217-535D-45B5-ACFF-E4A92C96CC8A}" srcOrd="2" destOrd="0" presId="urn:microsoft.com/office/officeart/2005/8/layout/vList4"/>
    <dgm:cxn modelId="{C5A625D5-7E42-4664-AAB2-12E4BD68E4DF}" type="presParOf" srcId="{7068CC77-4DEF-4652-831D-996B8D9B8BF0}" destId="{448B5624-11E5-42C3-ABFB-62C25FEBD160}" srcOrd="1" destOrd="0" presId="urn:microsoft.com/office/officeart/2005/8/layout/vList4"/>
    <dgm:cxn modelId="{AF5F1BDE-D218-4D06-936B-D5AF096473B7}" type="presParOf" srcId="{7068CC77-4DEF-4652-831D-996B8D9B8BF0}" destId="{30A22A95-9BF5-4D63-B70E-A6DFC2ED34C3}" srcOrd="2" destOrd="0" presId="urn:microsoft.com/office/officeart/2005/8/layout/vList4"/>
    <dgm:cxn modelId="{5F68A2AE-ACF5-4C2C-B9D4-C0970A0410CB}" type="presParOf" srcId="{30A22A95-9BF5-4D63-B70E-A6DFC2ED34C3}" destId="{DDFE0C03-A709-4512-B94A-E9C056F6BB35}" srcOrd="0" destOrd="0" presId="urn:microsoft.com/office/officeart/2005/8/layout/vList4"/>
    <dgm:cxn modelId="{E4121F35-29A7-4C63-AF65-6FF34244B991}" type="presParOf" srcId="{30A22A95-9BF5-4D63-B70E-A6DFC2ED34C3}" destId="{168914C9-E9AD-4650-AC25-7538DD179E0C}" srcOrd="1" destOrd="0" presId="urn:microsoft.com/office/officeart/2005/8/layout/vList4"/>
    <dgm:cxn modelId="{868AB4C4-D30E-4891-97B7-74065B6F5382}" type="presParOf" srcId="{30A22A95-9BF5-4D63-B70E-A6DFC2ED34C3}" destId="{BFE9CDAC-4483-42F0-90FE-449ACC2BB540}" srcOrd="2" destOrd="0" presId="urn:microsoft.com/office/officeart/2005/8/layout/vList4"/>
    <dgm:cxn modelId="{485EC03A-305A-4214-B58B-D5F69B9B9EC8}" type="presParOf" srcId="{7068CC77-4DEF-4652-831D-996B8D9B8BF0}" destId="{268FE597-1F0E-4E94-85D8-E68B80B99256}" srcOrd="3" destOrd="0" presId="urn:microsoft.com/office/officeart/2005/8/layout/vList4"/>
    <dgm:cxn modelId="{0B820361-298E-4CAF-BF73-A212766C6CED}" type="presParOf" srcId="{7068CC77-4DEF-4652-831D-996B8D9B8BF0}" destId="{BE9A8F7D-913A-4D70-8F48-94DD2A46F460}" srcOrd="4" destOrd="0" presId="urn:microsoft.com/office/officeart/2005/8/layout/vList4"/>
    <dgm:cxn modelId="{099EBA64-A7C9-40C5-8D8C-5FCCEB8BEE82}" type="presParOf" srcId="{BE9A8F7D-913A-4D70-8F48-94DD2A46F460}" destId="{F484FB3E-CC8D-4F6A-947D-324347DA396B}" srcOrd="0" destOrd="0" presId="urn:microsoft.com/office/officeart/2005/8/layout/vList4"/>
    <dgm:cxn modelId="{ADFB21C9-7F3A-4AC0-9A92-7AFEEBD92382}" type="presParOf" srcId="{BE9A8F7D-913A-4D70-8F48-94DD2A46F460}" destId="{DC6140A0-84D5-4BBE-A60D-933A80E2BDBE}" srcOrd="1" destOrd="0" presId="urn:microsoft.com/office/officeart/2005/8/layout/vList4"/>
    <dgm:cxn modelId="{6F522E7C-0E6E-4E7D-BD8B-BF2E45B3A596}" type="presParOf" srcId="{BE9A8F7D-913A-4D70-8F48-94DD2A46F460}" destId="{6D03627A-4BB8-43CF-9F34-B3B107632D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81A51-CDB5-4157-8784-5EBE672148A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6807729-6DB0-4CA9-AAE5-9A9B6B4F6523}">
      <dgm:prSet phldrT="[Текст]"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Көлемді</a:t>
          </a:r>
        </a:p>
        <a:p>
          <a:r>
            <a:rPr lang="ru-RU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</a:p>
      </dgm:t>
    </dgm:pt>
    <dgm:pt modelId="{762CA2F6-7512-401D-8021-10AB274DDC38}" type="parTrans" cxnId="{A0201443-E28F-4207-A516-F982BC332247}">
      <dgm:prSet/>
      <dgm:spPr/>
      <dgm:t>
        <a:bodyPr/>
        <a:lstStyle/>
        <a:p>
          <a:endParaRPr lang="ru-RU"/>
        </a:p>
      </dgm:t>
    </dgm:pt>
    <dgm:pt modelId="{097FDB58-1BA8-4904-8F7A-9E3F094B5209}" type="sibTrans" cxnId="{A0201443-E28F-4207-A516-F982BC332247}">
      <dgm:prSet/>
      <dgm:spPr/>
      <dgm:t>
        <a:bodyPr/>
        <a:lstStyle/>
        <a:p>
          <a:endParaRPr lang="ru-RU"/>
        </a:p>
      </dgm:t>
    </dgm:pt>
    <dgm:pt modelId="{CFD6E7C1-F672-4CEF-A833-661C98523E64}">
      <dgm:prSet phldrT="[Текст]" custT="1"/>
      <dgm:spPr/>
      <dgm:t>
        <a:bodyPr/>
        <a:lstStyle/>
        <a:p>
          <a:r>
            <a:rPr lang="ru-RU" sz="18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Айдау</a:t>
          </a:r>
          <a:r>
            <a:rPr lang="ru-RU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жылдамдығын</a:t>
          </a:r>
          <a:r>
            <a:rPr lang="ru-RU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endParaRPr lang="ru-RU" sz="1800" b="1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7C8EA-6F33-466E-9C8A-0745470F8A86}" type="parTrans" cxnId="{7A7148FD-0648-4729-A724-6AACE3AED142}">
      <dgm:prSet/>
      <dgm:spPr/>
      <dgm:t>
        <a:bodyPr/>
        <a:lstStyle/>
        <a:p>
          <a:endParaRPr lang="ru-RU"/>
        </a:p>
      </dgm:t>
    </dgm:pt>
    <dgm:pt modelId="{004DDF2F-5F2F-445E-A031-2FC3E6C07789}" type="sibTrans" cxnId="{7A7148FD-0648-4729-A724-6AACE3AED142}">
      <dgm:prSet/>
      <dgm:spPr/>
      <dgm:t>
        <a:bodyPr/>
        <a:lstStyle/>
        <a:p>
          <a:endParaRPr lang="ru-RU"/>
        </a:p>
      </dgm:t>
    </dgm:pt>
    <dgm:pt modelId="{BE1B6E9E-C762-4488-9B4F-D75AB014649B}">
      <dgm:prSet phldrT="[Текст]" custT="1"/>
      <dgm:spPr/>
      <dgm:t>
        <a:bodyPr/>
        <a:lstStyle/>
        <a:p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кетуді</a:t>
          </a:r>
          <a:r>
            <a: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есепке</a:t>
          </a:r>
          <a:r>
            <a: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уақытты</a:t>
          </a:r>
          <a:r>
            <a: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есептеу</a:t>
          </a:r>
          <a:endParaRPr lang="ru-RU" sz="2400" b="1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0E4B2-04DC-48EF-AC40-202255594795}" type="parTrans" cxnId="{B27E67FD-C533-4AE0-8D5C-1FEE44E23EDD}">
      <dgm:prSet/>
      <dgm:spPr/>
      <dgm:t>
        <a:bodyPr/>
        <a:lstStyle/>
        <a:p>
          <a:endParaRPr lang="ru-RU"/>
        </a:p>
      </dgm:t>
    </dgm:pt>
    <dgm:pt modelId="{2420E90D-5C82-4453-BA43-1A29A8C507C7}" type="sibTrans" cxnId="{B27E67FD-C533-4AE0-8D5C-1FEE44E23EDD}">
      <dgm:prSet/>
      <dgm:spPr/>
      <dgm:t>
        <a:bodyPr/>
        <a:lstStyle/>
        <a:p>
          <a:endParaRPr lang="ru-RU"/>
        </a:p>
      </dgm:t>
    </dgm:pt>
    <dgm:pt modelId="{69B9F821-E7D5-4493-9622-DB67A1A5C9C0}" type="pres">
      <dgm:prSet presAssocID="{5E581A51-CDB5-4157-8784-5EBE672148A1}" presName="Name0" presStyleCnt="0">
        <dgm:presLayoutVars>
          <dgm:dir/>
          <dgm:animLvl val="lvl"/>
          <dgm:resizeHandles val="exact"/>
        </dgm:presLayoutVars>
      </dgm:prSet>
      <dgm:spPr/>
    </dgm:pt>
    <dgm:pt modelId="{480AE780-01BB-4961-97CE-7B776F3C7AF9}" type="pres">
      <dgm:prSet presAssocID="{96807729-6DB0-4CA9-AAE5-9A9B6B4F6523}" presName="Name8" presStyleCnt="0"/>
      <dgm:spPr/>
    </dgm:pt>
    <dgm:pt modelId="{48E97B11-5F67-433D-B14E-12258CB27B3B}" type="pres">
      <dgm:prSet presAssocID="{96807729-6DB0-4CA9-AAE5-9A9B6B4F6523}" presName="level" presStyleLbl="node1" presStyleIdx="0" presStyleCnt="3">
        <dgm:presLayoutVars>
          <dgm:chMax val="1"/>
          <dgm:bulletEnabled val="1"/>
        </dgm:presLayoutVars>
      </dgm:prSet>
      <dgm:spPr/>
    </dgm:pt>
    <dgm:pt modelId="{28344401-9B08-4E10-921C-D058DDAD8290}" type="pres">
      <dgm:prSet presAssocID="{96807729-6DB0-4CA9-AAE5-9A9B6B4F65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6D2FF6-67AA-4726-A7B0-8C4A6E0D485C}" type="pres">
      <dgm:prSet presAssocID="{CFD6E7C1-F672-4CEF-A833-661C98523E64}" presName="Name8" presStyleCnt="0"/>
      <dgm:spPr/>
    </dgm:pt>
    <dgm:pt modelId="{25900210-0CDD-4AB7-AB13-A036361E90B9}" type="pres">
      <dgm:prSet presAssocID="{CFD6E7C1-F672-4CEF-A833-661C98523E64}" presName="level" presStyleLbl="node1" presStyleIdx="1" presStyleCnt="3">
        <dgm:presLayoutVars>
          <dgm:chMax val="1"/>
          <dgm:bulletEnabled val="1"/>
        </dgm:presLayoutVars>
      </dgm:prSet>
      <dgm:spPr/>
    </dgm:pt>
    <dgm:pt modelId="{B99DCA50-33FD-4E82-916A-06D0E28C6558}" type="pres">
      <dgm:prSet presAssocID="{CFD6E7C1-F672-4CEF-A833-661C98523E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F7BFE3-32E7-40D4-8D64-0FAD607547BD}" type="pres">
      <dgm:prSet presAssocID="{BE1B6E9E-C762-4488-9B4F-D75AB014649B}" presName="Name8" presStyleCnt="0"/>
      <dgm:spPr/>
    </dgm:pt>
    <dgm:pt modelId="{7880AE60-BC35-440D-83C6-6253B8525949}" type="pres">
      <dgm:prSet presAssocID="{BE1B6E9E-C762-4488-9B4F-D75AB014649B}" presName="level" presStyleLbl="node1" presStyleIdx="2" presStyleCnt="3">
        <dgm:presLayoutVars>
          <dgm:chMax val="1"/>
          <dgm:bulletEnabled val="1"/>
        </dgm:presLayoutVars>
      </dgm:prSet>
      <dgm:spPr/>
    </dgm:pt>
    <dgm:pt modelId="{AAC19A41-0E8B-4163-ADF2-84673F62E111}" type="pres">
      <dgm:prSet presAssocID="{BE1B6E9E-C762-4488-9B4F-D75AB014649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201443-E28F-4207-A516-F982BC332247}" srcId="{5E581A51-CDB5-4157-8784-5EBE672148A1}" destId="{96807729-6DB0-4CA9-AAE5-9A9B6B4F6523}" srcOrd="0" destOrd="0" parTransId="{762CA2F6-7512-401D-8021-10AB274DDC38}" sibTransId="{097FDB58-1BA8-4904-8F7A-9E3F094B5209}"/>
    <dgm:cxn modelId="{120FE753-B4A2-40CD-A440-581E4F3BA3BB}" type="presOf" srcId="{96807729-6DB0-4CA9-AAE5-9A9B6B4F6523}" destId="{28344401-9B08-4E10-921C-D058DDAD8290}" srcOrd="1" destOrd="0" presId="urn:microsoft.com/office/officeart/2005/8/layout/pyramid1"/>
    <dgm:cxn modelId="{D55EC697-D8D4-41B8-9A55-9C9DC7118BD8}" type="presOf" srcId="{BE1B6E9E-C762-4488-9B4F-D75AB014649B}" destId="{AAC19A41-0E8B-4163-ADF2-84673F62E111}" srcOrd="1" destOrd="0" presId="urn:microsoft.com/office/officeart/2005/8/layout/pyramid1"/>
    <dgm:cxn modelId="{D75D0DAE-FE3A-4E42-ACDB-D1DB712A89A9}" type="presOf" srcId="{CFD6E7C1-F672-4CEF-A833-661C98523E64}" destId="{25900210-0CDD-4AB7-AB13-A036361E90B9}" srcOrd="0" destOrd="0" presId="urn:microsoft.com/office/officeart/2005/8/layout/pyramid1"/>
    <dgm:cxn modelId="{4C1588BA-68B5-448F-93C7-08825989F48C}" type="presOf" srcId="{5E581A51-CDB5-4157-8784-5EBE672148A1}" destId="{69B9F821-E7D5-4493-9622-DB67A1A5C9C0}" srcOrd="0" destOrd="0" presId="urn:microsoft.com/office/officeart/2005/8/layout/pyramid1"/>
    <dgm:cxn modelId="{14F3EBD2-89B1-470B-BEFA-8D71544CCABC}" type="presOf" srcId="{CFD6E7C1-F672-4CEF-A833-661C98523E64}" destId="{B99DCA50-33FD-4E82-916A-06D0E28C6558}" srcOrd="1" destOrd="0" presId="urn:microsoft.com/office/officeart/2005/8/layout/pyramid1"/>
    <dgm:cxn modelId="{A6D8A6DB-BD90-4641-AC91-4809F3067F2A}" type="presOf" srcId="{BE1B6E9E-C762-4488-9B4F-D75AB014649B}" destId="{7880AE60-BC35-440D-83C6-6253B8525949}" srcOrd="0" destOrd="0" presId="urn:microsoft.com/office/officeart/2005/8/layout/pyramid1"/>
    <dgm:cxn modelId="{559662E1-EB02-4416-9FD5-7FC848EF8EAB}" type="presOf" srcId="{96807729-6DB0-4CA9-AAE5-9A9B6B4F6523}" destId="{48E97B11-5F67-433D-B14E-12258CB27B3B}" srcOrd="0" destOrd="0" presId="urn:microsoft.com/office/officeart/2005/8/layout/pyramid1"/>
    <dgm:cxn modelId="{B27E67FD-C533-4AE0-8D5C-1FEE44E23EDD}" srcId="{5E581A51-CDB5-4157-8784-5EBE672148A1}" destId="{BE1B6E9E-C762-4488-9B4F-D75AB014649B}" srcOrd="2" destOrd="0" parTransId="{1D20E4B2-04DC-48EF-AC40-202255594795}" sibTransId="{2420E90D-5C82-4453-BA43-1A29A8C507C7}"/>
    <dgm:cxn modelId="{7A7148FD-0648-4729-A724-6AACE3AED142}" srcId="{5E581A51-CDB5-4157-8784-5EBE672148A1}" destId="{CFD6E7C1-F672-4CEF-A833-661C98523E64}" srcOrd="1" destOrd="0" parTransId="{CD87C8EA-6F33-466E-9C8A-0745470F8A86}" sibTransId="{004DDF2F-5F2F-445E-A031-2FC3E6C07789}"/>
    <dgm:cxn modelId="{0FBD1912-76DA-4267-A795-B34A6BA32D33}" type="presParOf" srcId="{69B9F821-E7D5-4493-9622-DB67A1A5C9C0}" destId="{480AE780-01BB-4961-97CE-7B776F3C7AF9}" srcOrd="0" destOrd="0" presId="urn:microsoft.com/office/officeart/2005/8/layout/pyramid1"/>
    <dgm:cxn modelId="{23A957FB-D3AD-4242-B914-0C3E9B69345D}" type="presParOf" srcId="{480AE780-01BB-4961-97CE-7B776F3C7AF9}" destId="{48E97B11-5F67-433D-B14E-12258CB27B3B}" srcOrd="0" destOrd="0" presId="urn:microsoft.com/office/officeart/2005/8/layout/pyramid1"/>
    <dgm:cxn modelId="{0E0E11ED-273B-410B-B521-A0B83A5C5E33}" type="presParOf" srcId="{480AE780-01BB-4961-97CE-7B776F3C7AF9}" destId="{28344401-9B08-4E10-921C-D058DDAD8290}" srcOrd="1" destOrd="0" presId="urn:microsoft.com/office/officeart/2005/8/layout/pyramid1"/>
    <dgm:cxn modelId="{51DFF321-8ABC-4F46-AC27-3FB4B2FDA3EC}" type="presParOf" srcId="{69B9F821-E7D5-4493-9622-DB67A1A5C9C0}" destId="{AB6D2FF6-67AA-4726-A7B0-8C4A6E0D485C}" srcOrd="1" destOrd="0" presId="urn:microsoft.com/office/officeart/2005/8/layout/pyramid1"/>
    <dgm:cxn modelId="{B1DF02D6-6A83-4DB2-9D6D-B6612071A051}" type="presParOf" srcId="{AB6D2FF6-67AA-4726-A7B0-8C4A6E0D485C}" destId="{25900210-0CDD-4AB7-AB13-A036361E90B9}" srcOrd="0" destOrd="0" presId="urn:microsoft.com/office/officeart/2005/8/layout/pyramid1"/>
    <dgm:cxn modelId="{352EB83D-E274-4D02-9DA7-61B3565374F4}" type="presParOf" srcId="{AB6D2FF6-67AA-4726-A7B0-8C4A6E0D485C}" destId="{B99DCA50-33FD-4E82-916A-06D0E28C6558}" srcOrd="1" destOrd="0" presId="urn:microsoft.com/office/officeart/2005/8/layout/pyramid1"/>
    <dgm:cxn modelId="{6FE85A80-F3A9-4DBC-B6F0-B4E3B7C867ED}" type="presParOf" srcId="{69B9F821-E7D5-4493-9622-DB67A1A5C9C0}" destId="{9BF7BFE3-32E7-40D4-8D64-0FAD607547BD}" srcOrd="2" destOrd="0" presId="urn:microsoft.com/office/officeart/2005/8/layout/pyramid1"/>
    <dgm:cxn modelId="{F6384376-56C8-4EAE-86A1-E508A50D9F4A}" type="presParOf" srcId="{9BF7BFE3-32E7-40D4-8D64-0FAD607547BD}" destId="{7880AE60-BC35-440D-83C6-6253B8525949}" srcOrd="0" destOrd="0" presId="urn:microsoft.com/office/officeart/2005/8/layout/pyramid1"/>
    <dgm:cxn modelId="{A97C7C5B-B425-4DA6-BB09-4428AA7C2B36}" type="presParOf" srcId="{9BF7BFE3-32E7-40D4-8D64-0FAD607547BD}" destId="{AAC19A41-0E8B-4163-ADF2-84673F62E1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75FD4-25F6-4176-9720-E5FBA87CF7A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09BB925-BE88-4743-B627-024DD1E2D2EE}">
      <dgm:prSet phldrT="[Текст]" custT="1"/>
      <dgm:spPr/>
      <dgm:t>
        <a:bodyPr/>
        <a:lstStyle/>
        <a:p>
          <a:pPr algn="just"/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кету </a:t>
          </a:r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себептері</a:t>
          </a:r>
          <a:r>
            <a:rPr lang="ru-RU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b="1" i="0" dirty="0">
            <a:solidFill>
              <a:schemeClr val="tx1"/>
            </a:solidFill>
          </a:endParaRPr>
        </a:p>
      </dgm:t>
    </dgm:pt>
    <dgm:pt modelId="{8D87EECE-BC15-46BA-9523-E89663937CDA}" type="parTrans" cxnId="{1E454E41-BFE0-4CC4-88FA-8FCDE32A6C87}">
      <dgm:prSet/>
      <dgm:spPr/>
      <dgm:t>
        <a:bodyPr/>
        <a:lstStyle/>
        <a:p>
          <a:endParaRPr lang="ru-RU"/>
        </a:p>
      </dgm:t>
    </dgm:pt>
    <dgm:pt modelId="{4CF8BF89-5338-480F-A6EB-4BA07D2695AD}" type="sibTrans" cxnId="{1E454E41-BFE0-4CC4-88FA-8FCDE32A6C87}">
      <dgm:prSet/>
      <dgm:spPr/>
      <dgm:t>
        <a:bodyPr/>
        <a:lstStyle/>
        <a:p>
          <a:endParaRPr lang="ru-RU"/>
        </a:p>
      </dgm:t>
    </dgm:pt>
    <dgm:pt modelId="{2AAA7688-80EE-4090-B3AE-DCD88E9C6659}">
      <dgm:prSet phldrT="[Текст]" custT="1"/>
      <dgm:spPr/>
      <dgm:t>
        <a:bodyPr/>
        <a:lstStyle/>
        <a:p>
          <a:pPr algn="just"/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кетуді</a:t>
          </a:r>
          <a:r>
            <a:rPr lang="ru-RU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endParaRPr lang="ru-RU" sz="1800" b="1" i="0" dirty="0">
            <a:solidFill>
              <a:schemeClr val="tx1"/>
            </a:solidFill>
          </a:endParaRPr>
        </a:p>
      </dgm:t>
    </dgm:pt>
    <dgm:pt modelId="{BF203149-7556-428B-A4DB-23E0DC96AF5C}" type="parTrans" cxnId="{B7AC5BB7-61AB-40B5-B9DE-77986D2E050D}">
      <dgm:prSet/>
      <dgm:spPr/>
      <dgm:t>
        <a:bodyPr/>
        <a:lstStyle/>
        <a:p>
          <a:endParaRPr lang="ru-RU"/>
        </a:p>
      </dgm:t>
    </dgm:pt>
    <dgm:pt modelId="{25A4C032-9800-42AC-804C-D0BB954F66F4}" type="sibTrans" cxnId="{B7AC5BB7-61AB-40B5-B9DE-77986D2E050D}">
      <dgm:prSet/>
      <dgm:spPr/>
      <dgm:t>
        <a:bodyPr/>
        <a:lstStyle/>
        <a:p>
          <a:endParaRPr lang="ru-RU"/>
        </a:p>
      </dgm:t>
    </dgm:pt>
    <dgm:pt modelId="{E718775A-D614-4364-A929-48BC5F218850}">
      <dgm:prSet phldrT="[Текст]" custT="1"/>
      <dgm:spPr/>
      <dgm:t>
        <a:bodyPr/>
        <a:lstStyle/>
        <a:p>
          <a:pPr algn="just"/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кету </a:t>
          </a:r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шкаласын</a:t>
          </a:r>
          <a:r>
            <a:rPr lang="ru-RU" sz="1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endParaRPr lang="ru-RU" sz="1800" i="0" dirty="0">
            <a:solidFill>
              <a:schemeClr val="tx1"/>
            </a:solidFill>
          </a:endParaRPr>
        </a:p>
      </dgm:t>
    </dgm:pt>
    <dgm:pt modelId="{52AB5BF0-0CC7-4630-BCA2-1ABE43EAACA3}" type="parTrans" cxnId="{8174294C-1CC1-4C75-AC2D-F9BCB6CA1042}">
      <dgm:prSet/>
      <dgm:spPr/>
      <dgm:t>
        <a:bodyPr/>
        <a:lstStyle/>
        <a:p>
          <a:endParaRPr lang="ru-RU"/>
        </a:p>
      </dgm:t>
    </dgm:pt>
    <dgm:pt modelId="{0FA62C00-B16A-4DB9-AE93-E846CAA16B4B}" type="sibTrans" cxnId="{8174294C-1CC1-4C75-AC2D-F9BCB6CA1042}">
      <dgm:prSet/>
      <dgm:spPr/>
      <dgm:t>
        <a:bodyPr/>
        <a:lstStyle/>
        <a:p>
          <a:endParaRPr lang="ru-RU"/>
        </a:p>
      </dgm:t>
    </dgm:pt>
    <dgm:pt modelId="{593F9865-7774-4B7A-ADEC-EBE8C40C2B7E}">
      <dgm:prSet custT="1"/>
      <dgm:spPr/>
      <dgm:t>
        <a:bodyPr/>
        <a:lstStyle/>
        <a:p>
          <a:pPr algn="just">
            <a:buNone/>
          </a:pP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ағуы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жүйенің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дизайнындағы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ақаулар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зақымданулар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байланыстырушы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элементтердің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тозуы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жабдықтың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дұрыс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істемеуі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дұрыс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орнатылмауы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орнатылмауы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пайдалану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қателері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факторлардан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туындауы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endParaRPr lang="ru-RU" sz="1400" i="0" dirty="0">
            <a:solidFill>
              <a:schemeClr val="tx1"/>
            </a:solidFill>
          </a:endParaRPr>
        </a:p>
      </dgm:t>
    </dgm:pt>
    <dgm:pt modelId="{AD33ECEE-1A3B-4264-9ED7-233B0E778BC9}" type="parTrans" cxnId="{34394C79-BBED-419D-85B5-C100941F8894}">
      <dgm:prSet/>
      <dgm:spPr/>
      <dgm:t>
        <a:bodyPr/>
        <a:lstStyle/>
        <a:p>
          <a:endParaRPr lang="ru-RU"/>
        </a:p>
      </dgm:t>
    </dgm:pt>
    <dgm:pt modelId="{47056C86-1135-4D3B-B9B2-D6746AFADF7B}" type="sibTrans" cxnId="{34394C79-BBED-419D-85B5-C100941F8894}">
      <dgm:prSet/>
      <dgm:spPr/>
      <dgm:t>
        <a:bodyPr/>
        <a:lstStyle/>
        <a:p>
          <a:endParaRPr lang="ru-RU"/>
        </a:p>
      </dgm:t>
    </dgm:pt>
    <dgm:pt modelId="{3C2C9581-683E-4AC7-AA91-13EF90ADA1AF}">
      <dgm:prSet custT="1"/>
      <dgm:spPr/>
      <dgm:t>
        <a:bodyPr/>
        <a:lstStyle/>
        <a:p>
          <a:pPr algn="just">
            <a:buNone/>
          </a:pP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кетуін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әдістерді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қолдануға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соның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ішінде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визуалды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тексеру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газ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детекторларын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пайдалану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қысымды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тексеру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термиялық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кескін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т.б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әрбір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әдістің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шектеулері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дәл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анықтауды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әдістердің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комбинациясы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жиі</a:t>
          </a:r>
          <a:r>
            <a:rPr lang="ru-RU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қолданылады</a:t>
          </a:r>
          <a:endParaRPr lang="ru-RU" sz="1400" i="0" dirty="0">
            <a:solidFill>
              <a:schemeClr val="tx1"/>
            </a:solidFill>
          </a:endParaRPr>
        </a:p>
      </dgm:t>
    </dgm:pt>
    <dgm:pt modelId="{AA4B1D03-479F-44DA-B9AC-D5ED41E99D0D}" type="parTrans" cxnId="{08D99D51-9156-4670-B4F8-525A811C144F}">
      <dgm:prSet/>
      <dgm:spPr/>
      <dgm:t>
        <a:bodyPr/>
        <a:lstStyle/>
        <a:p>
          <a:endParaRPr lang="ru-RU"/>
        </a:p>
      </dgm:t>
    </dgm:pt>
    <dgm:pt modelId="{E903ED10-15D0-4445-B3E4-100FC5598437}" type="sibTrans" cxnId="{08D99D51-9156-4670-B4F8-525A811C144F}">
      <dgm:prSet/>
      <dgm:spPr/>
      <dgm:t>
        <a:bodyPr/>
        <a:lstStyle/>
        <a:p>
          <a:endParaRPr lang="ru-RU"/>
        </a:p>
      </dgm:t>
    </dgm:pt>
    <dgm:pt modelId="{B1B10C60-A14F-4B37-9DC9-A91D5DB3692E}">
      <dgm:prSet custT="1"/>
      <dgm:spPr/>
      <dgm:t>
        <a:bodyPr/>
        <a:lstStyle/>
        <a:p>
          <a:pPr algn="just">
            <a:buNone/>
          </a:pP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кетуді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анықтағаннан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мәселенің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ауырлығын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оның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масштабын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кету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жылдамдығын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өлшеуді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жоғалуын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есептеуді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процестің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қоршаған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ортаның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ықтимал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салдарын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бағалауды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қамтуы</a:t>
          </a:r>
          <a:r>
            <a:rPr lang="ru-RU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endParaRPr lang="ru-RU" sz="1500" i="0" dirty="0">
            <a:solidFill>
              <a:schemeClr val="tx1"/>
            </a:solidFill>
          </a:endParaRPr>
        </a:p>
      </dgm:t>
    </dgm:pt>
    <dgm:pt modelId="{1D3036C9-B772-4453-9759-78D398ACFD91}" type="parTrans" cxnId="{0040F785-4B51-42D0-91E5-024BDB527417}">
      <dgm:prSet/>
      <dgm:spPr/>
      <dgm:t>
        <a:bodyPr/>
        <a:lstStyle/>
        <a:p>
          <a:endParaRPr lang="ru-RU"/>
        </a:p>
      </dgm:t>
    </dgm:pt>
    <dgm:pt modelId="{F930B489-B7B9-43A5-92D2-BE8E136DE236}" type="sibTrans" cxnId="{0040F785-4B51-42D0-91E5-024BDB527417}">
      <dgm:prSet/>
      <dgm:spPr/>
      <dgm:t>
        <a:bodyPr/>
        <a:lstStyle/>
        <a:p>
          <a:endParaRPr lang="ru-RU"/>
        </a:p>
      </dgm:t>
    </dgm:pt>
    <dgm:pt modelId="{934C7E0E-C3C8-468E-A665-31188ADF1A82}" type="pres">
      <dgm:prSet presAssocID="{16875FD4-25F6-4176-9720-E5FBA87CF7AB}" presName="diagram" presStyleCnt="0">
        <dgm:presLayoutVars>
          <dgm:dir/>
          <dgm:animLvl val="lvl"/>
          <dgm:resizeHandles val="exact"/>
        </dgm:presLayoutVars>
      </dgm:prSet>
      <dgm:spPr/>
    </dgm:pt>
    <dgm:pt modelId="{D4C908B6-0968-40BE-924F-23D0C759716F}" type="pres">
      <dgm:prSet presAssocID="{D09BB925-BE88-4743-B627-024DD1E2D2EE}" presName="compNode" presStyleCnt="0"/>
      <dgm:spPr/>
    </dgm:pt>
    <dgm:pt modelId="{AD1705A4-B6CA-49DD-9250-2F06E7450942}" type="pres">
      <dgm:prSet presAssocID="{D09BB925-BE88-4743-B627-024DD1E2D2EE}" presName="childRect" presStyleLbl="bgAcc1" presStyleIdx="0" presStyleCnt="3" custScaleY="105854" custLinFactNeighborX="1770" custLinFactNeighborY="-183">
        <dgm:presLayoutVars>
          <dgm:bulletEnabled val="1"/>
        </dgm:presLayoutVars>
      </dgm:prSet>
      <dgm:spPr/>
    </dgm:pt>
    <dgm:pt modelId="{33F7C3CE-4814-4D0D-B893-0CE892ECE982}" type="pres">
      <dgm:prSet presAssocID="{D09BB925-BE88-4743-B627-024DD1E2D2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8608F8-D376-42F7-B482-FCBBDA23D261}" type="pres">
      <dgm:prSet presAssocID="{D09BB925-BE88-4743-B627-024DD1E2D2EE}" presName="parentRect" presStyleLbl="alignNode1" presStyleIdx="0" presStyleCnt="3" custLinFactNeighborX="1531" custLinFactNeighborY="675"/>
      <dgm:spPr/>
    </dgm:pt>
    <dgm:pt modelId="{06012D76-0594-4062-BB21-954DD1413FEB}" type="pres">
      <dgm:prSet presAssocID="{D09BB925-BE88-4743-B627-024DD1E2D2EE}" presName="adorn" presStyleLbl="fgAccFollowNode1" presStyleIdx="0" presStyleCnt="3"/>
      <dgm:spPr>
        <a:noFill/>
      </dgm:spPr>
    </dgm:pt>
    <dgm:pt modelId="{B214E311-CD8C-45E5-BC16-8DCEC7F1C151}" type="pres">
      <dgm:prSet presAssocID="{4CF8BF89-5338-480F-A6EB-4BA07D2695AD}" presName="sibTrans" presStyleLbl="sibTrans2D1" presStyleIdx="0" presStyleCnt="0"/>
      <dgm:spPr/>
    </dgm:pt>
    <dgm:pt modelId="{3265FFB8-C071-4EC8-84F7-D10EAF8349CB}" type="pres">
      <dgm:prSet presAssocID="{2AAA7688-80EE-4090-B3AE-DCD88E9C6659}" presName="compNode" presStyleCnt="0"/>
      <dgm:spPr/>
    </dgm:pt>
    <dgm:pt modelId="{4A1DB076-6863-40B0-A370-38C9688DD3A6}" type="pres">
      <dgm:prSet presAssocID="{2AAA7688-80EE-4090-B3AE-DCD88E9C6659}" presName="childRect" presStyleLbl="bgAcc1" presStyleIdx="1" presStyleCnt="3" custScaleY="120826">
        <dgm:presLayoutVars>
          <dgm:bulletEnabled val="1"/>
        </dgm:presLayoutVars>
      </dgm:prSet>
      <dgm:spPr/>
    </dgm:pt>
    <dgm:pt modelId="{D65551FF-87B2-4F75-BF95-F1DFE5BFF775}" type="pres">
      <dgm:prSet presAssocID="{2AAA7688-80EE-4090-B3AE-DCD88E9C665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C81798-D688-4263-95FB-CC4104543E6F}" type="pres">
      <dgm:prSet presAssocID="{2AAA7688-80EE-4090-B3AE-DCD88E9C6659}" presName="parentRect" presStyleLbl="alignNode1" presStyleIdx="1" presStyleCnt="3" custScaleY="67601"/>
      <dgm:spPr/>
    </dgm:pt>
    <dgm:pt modelId="{6841EF3F-1CDE-4FEF-B3F9-259399C5F2C3}" type="pres">
      <dgm:prSet presAssocID="{2AAA7688-80EE-4090-B3AE-DCD88E9C6659}" presName="adorn" presStyleLbl="fgAccFollowNode1" presStyleIdx="1" presStyleCnt="3"/>
      <dgm:spPr>
        <a:noFill/>
      </dgm:spPr>
    </dgm:pt>
    <dgm:pt modelId="{360850FB-6245-4067-8F22-510B4D429D21}" type="pres">
      <dgm:prSet presAssocID="{25A4C032-9800-42AC-804C-D0BB954F66F4}" presName="sibTrans" presStyleLbl="sibTrans2D1" presStyleIdx="0" presStyleCnt="0"/>
      <dgm:spPr/>
    </dgm:pt>
    <dgm:pt modelId="{4FF19B8F-2C0C-4F90-B97D-DE3E8A9B9B70}" type="pres">
      <dgm:prSet presAssocID="{E718775A-D614-4364-A929-48BC5F218850}" presName="compNode" presStyleCnt="0"/>
      <dgm:spPr/>
    </dgm:pt>
    <dgm:pt modelId="{EE6F4125-C65E-4306-933E-C604FF517253}" type="pres">
      <dgm:prSet presAssocID="{E718775A-D614-4364-A929-48BC5F218850}" presName="childRect" presStyleLbl="bgAcc1" presStyleIdx="2" presStyleCnt="3" custScaleY="111432">
        <dgm:presLayoutVars>
          <dgm:bulletEnabled val="1"/>
        </dgm:presLayoutVars>
      </dgm:prSet>
      <dgm:spPr/>
    </dgm:pt>
    <dgm:pt modelId="{719B72CD-CAA4-4733-BBAF-75B75C4216D7}" type="pres">
      <dgm:prSet presAssocID="{E718775A-D614-4364-A929-48BC5F21885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EF6165-8CA6-4831-80F7-67552B22ACA9}" type="pres">
      <dgm:prSet presAssocID="{E718775A-D614-4364-A929-48BC5F218850}" presName="parentRect" presStyleLbl="alignNode1" presStyleIdx="2" presStyleCnt="3" custScaleY="67970" custLinFactNeighborX="499" custLinFactNeighborY="-8901"/>
      <dgm:spPr/>
    </dgm:pt>
    <dgm:pt modelId="{C699E5C0-AF9C-49A6-8220-D0E1CDA267F1}" type="pres">
      <dgm:prSet presAssocID="{E718775A-D614-4364-A929-48BC5F218850}" presName="adorn" presStyleLbl="fgAccFollowNode1" presStyleIdx="2" presStyleCnt="3"/>
      <dgm:spPr>
        <a:noFill/>
      </dgm:spPr>
    </dgm:pt>
  </dgm:ptLst>
  <dgm:cxnLst>
    <dgm:cxn modelId="{B9764C15-744B-4C36-81E1-000B207BFCEC}" type="presOf" srcId="{593F9865-7774-4B7A-ADEC-EBE8C40C2B7E}" destId="{AD1705A4-B6CA-49DD-9250-2F06E7450942}" srcOrd="0" destOrd="0" presId="urn:microsoft.com/office/officeart/2005/8/layout/bList2"/>
    <dgm:cxn modelId="{0D2F6A17-F56B-460F-85B7-DAB4AE67631F}" type="presOf" srcId="{E718775A-D614-4364-A929-48BC5F218850}" destId="{719B72CD-CAA4-4733-BBAF-75B75C4216D7}" srcOrd="0" destOrd="0" presId="urn:microsoft.com/office/officeart/2005/8/layout/bList2"/>
    <dgm:cxn modelId="{B8760D39-C4A4-4DEF-85A6-2B0EA3911E2A}" type="presOf" srcId="{16875FD4-25F6-4176-9720-E5FBA87CF7AB}" destId="{934C7E0E-C3C8-468E-A665-31188ADF1A82}" srcOrd="0" destOrd="0" presId="urn:microsoft.com/office/officeart/2005/8/layout/bList2"/>
    <dgm:cxn modelId="{6FEED15F-8DF5-474A-AB18-E9D89AC5220E}" type="presOf" srcId="{25A4C032-9800-42AC-804C-D0BB954F66F4}" destId="{360850FB-6245-4067-8F22-510B4D429D21}" srcOrd="0" destOrd="0" presId="urn:microsoft.com/office/officeart/2005/8/layout/bList2"/>
    <dgm:cxn modelId="{1E454E41-BFE0-4CC4-88FA-8FCDE32A6C87}" srcId="{16875FD4-25F6-4176-9720-E5FBA87CF7AB}" destId="{D09BB925-BE88-4743-B627-024DD1E2D2EE}" srcOrd="0" destOrd="0" parTransId="{8D87EECE-BC15-46BA-9523-E89663937CDA}" sibTransId="{4CF8BF89-5338-480F-A6EB-4BA07D2695AD}"/>
    <dgm:cxn modelId="{8174294C-1CC1-4C75-AC2D-F9BCB6CA1042}" srcId="{16875FD4-25F6-4176-9720-E5FBA87CF7AB}" destId="{E718775A-D614-4364-A929-48BC5F218850}" srcOrd="2" destOrd="0" parTransId="{52AB5BF0-0CC7-4630-BCA2-1ABE43EAACA3}" sibTransId="{0FA62C00-B16A-4DB9-AE93-E846CAA16B4B}"/>
    <dgm:cxn modelId="{B239F06F-59BD-48F3-A1F8-371D510B56EE}" type="presOf" srcId="{2AAA7688-80EE-4090-B3AE-DCD88E9C6659}" destId="{CDC81798-D688-4263-95FB-CC4104543E6F}" srcOrd="1" destOrd="0" presId="urn:microsoft.com/office/officeart/2005/8/layout/bList2"/>
    <dgm:cxn modelId="{08D99D51-9156-4670-B4F8-525A811C144F}" srcId="{2AAA7688-80EE-4090-B3AE-DCD88E9C6659}" destId="{3C2C9581-683E-4AC7-AA91-13EF90ADA1AF}" srcOrd="0" destOrd="0" parTransId="{AA4B1D03-479F-44DA-B9AC-D5ED41E99D0D}" sibTransId="{E903ED10-15D0-4445-B3E4-100FC5598437}"/>
    <dgm:cxn modelId="{4F404A58-251B-4868-8E75-C1737D5D9687}" type="presOf" srcId="{4CF8BF89-5338-480F-A6EB-4BA07D2695AD}" destId="{B214E311-CD8C-45E5-BC16-8DCEC7F1C151}" srcOrd="0" destOrd="0" presId="urn:microsoft.com/office/officeart/2005/8/layout/bList2"/>
    <dgm:cxn modelId="{34394C79-BBED-419D-85B5-C100941F8894}" srcId="{D09BB925-BE88-4743-B627-024DD1E2D2EE}" destId="{593F9865-7774-4B7A-ADEC-EBE8C40C2B7E}" srcOrd="0" destOrd="0" parTransId="{AD33ECEE-1A3B-4264-9ED7-233B0E778BC9}" sibTransId="{47056C86-1135-4D3B-B9B2-D6746AFADF7B}"/>
    <dgm:cxn modelId="{0040F785-4B51-42D0-91E5-024BDB527417}" srcId="{E718775A-D614-4364-A929-48BC5F218850}" destId="{B1B10C60-A14F-4B37-9DC9-A91D5DB3692E}" srcOrd="0" destOrd="0" parTransId="{1D3036C9-B772-4453-9759-78D398ACFD91}" sibTransId="{F930B489-B7B9-43A5-92D2-BE8E136DE236}"/>
    <dgm:cxn modelId="{505E078C-6869-4A33-8B91-6A7724B9223F}" type="presOf" srcId="{D09BB925-BE88-4743-B627-024DD1E2D2EE}" destId="{33F7C3CE-4814-4D0D-B893-0CE892ECE982}" srcOrd="0" destOrd="0" presId="urn:microsoft.com/office/officeart/2005/8/layout/bList2"/>
    <dgm:cxn modelId="{8CB20B98-5D9C-412E-9011-C0DF1B8A2B20}" type="presOf" srcId="{D09BB925-BE88-4743-B627-024DD1E2D2EE}" destId="{958608F8-D376-42F7-B482-FCBBDA23D261}" srcOrd="1" destOrd="0" presId="urn:microsoft.com/office/officeart/2005/8/layout/bList2"/>
    <dgm:cxn modelId="{B7AC5BB7-61AB-40B5-B9DE-77986D2E050D}" srcId="{16875FD4-25F6-4176-9720-E5FBA87CF7AB}" destId="{2AAA7688-80EE-4090-B3AE-DCD88E9C6659}" srcOrd="1" destOrd="0" parTransId="{BF203149-7556-428B-A4DB-23E0DC96AF5C}" sibTransId="{25A4C032-9800-42AC-804C-D0BB954F66F4}"/>
    <dgm:cxn modelId="{60B774D9-802C-4F01-9D33-B515754D284F}" type="presOf" srcId="{E718775A-D614-4364-A929-48BC5F218850}" destId="{C8EF6165-8CA6-4831-80F7-67552B22ACA9}" srcOrd="1" destOrd="0" presId="urn:microsoft.com/office/officeart/2005/8/layout/bList2"/>
    <dgm:cxn modelId="{752559E9-2B33-49B3-8473-A68C5FD4BCF6}" type="presOf" srcId="{B1B10C60-A14F-4B37-9DC9-A91D5DB3692E}" destId="{EE6F4125-C65E-4306-933E-C604FF517253}" srcOrd="0" destOrd="0" presId="urn:microsoft.com/office/officeart/2005/8/layout/bList2"/>
    <dgm:cxn modelId="{5AE0EAEF-0C23-492D-8029-CA91DBD92C3D}" type="presOf" srcId="{2AAA7688-80EE-4090-B3AE-DCD88E9C6659}" destId="{D65551FF-87B2-4F75-BF95-F1DFE5BFF775}" srcOrd="0" destOrd="0" presId="urn:microsoft.com/office/officeart/2005/8/layout/bList2"/>
    <dgm:cxn modelId="{1C0816F0-F7BF-4E1E-8175-577FFDAC309A}" type="presOf" srcId="{3C2C9581-683E-4AC7-AA91-13EF90ADA1AF}" destId="{4A1DB076-6863-40B0-A370-38C9688DD3A6}" srcOrd="0" destOrd="0" presId="urn:microsoft.com/office/officeart/2005/8/layout/bList2"/>
    <dgm:cxn modelId="{EF166EA2-C9AB-486C-9B15-B1BDB06BF6D7}" type="presParOf" srcId="{934C7E0E-C3C8-468E-A665-31188ADF1A82}" destId="{D4C908B6-0968-40BE-924F-23D0C759716F}" srcOrd="0" destOrd="0" presId="urn:microsoft.com/office/officeart/2005/8/layout/bList2"/>
    <dgm:cxn modelId="{2546B347-4F82-404F-9693-D2201B476BCF}" type="presParOf" srcId="{D4C908B6-0968-40BE-924F-23D0C759716F}" destId="{AD1705A4-B6CA-49DD-9250-2F06E7450942}" srcOrd="0" destOrd="0" presId="urn:microsoft.com/office/officeart/2005/8/layout/bList2"/>
    <dgm:cxn modelId="{564AD342-EC65-4CC2-B07E-55EF842870BF}" type="presParOf" srcId="{D4C908B6-0968-40BE-924F-23D0C759716F}" destId="{33F7C3CE-4814-4D0D-B893-0CE892ECE982}" srcOrd="1" destOrd="0" presId="urn:microsoft.com/office/officeart/2005/8/layout/bList2"/>
    <dgm:cxn modelId="{665562CA-1F04-4580-811A-2114CC200AEB}" type="presParOf" srcId="{D4C908B6-0968-40BE-924F-23D0C759716F}" destId="{958608F8-D376-42F7-B482-FCBBDA23D261}" srcOrd="2" destOrd="0" presId="urn:microsoft.com/office/officeart/2005/8/layout/bList2"/>
    <dgm:cxn modelId="{7C1CB586-DFA0-451E-902E-DED1FCBA5D66}" type="presParOf" srcId="{D4C908B6-0968-40BE-924F-23D0C759716F}" destId="{06012D76-0594-4062-BB21-954DD1413FEB}" srcOrd="3" destOrd="0" presId="urn:microsoft.com/office/officeart/2005/8/layout/bList2"/>
    <dgm:cxn modelId="{346F7134-A982-42C4-9A97-987FCD54B955}" type="presParOf" srcId="{934C7E0E-C3C8-468E-A665-31188ADF1A82}" destId="{B214E311-CD8C-45E5-BC16-8DCEC7F1C151}" srcOrd="1" destOrd="0" presId="urn:microsoft.com/office/officeart/2005/8/layout/bList2"/>
    <dgm:cxn modelId="{02EAC330-9777-4ACE-9C52-7F59055358B5}" type="presParOf" srcId="{934C7E0E-C3C8-468E-A665-31188ADF1A82}" destId="{3265FFB8-C071-4EC8-84F7-D10EAF8349CB}" srcOrd="2" destOrd="0" presId="urn:microsoft.com/office/officeart/2005/8/layout/bList2"/>
    <dgm:cxn modelId="{152AB7C2-6C7E-489A-B99F-3BC8A560F9DA}" type="presParOf" srcId="{3265FFB8-C071-4EC8-84F7-D10EAF8349CB}" destId="{4A1DB076-6863-40B0-A370-38C9688DD3A6}" srcOrd="0" destOrd="0" presId="urn:microsoft.com/office/officeart/2005/8/layout/bList2"/>
    <dgm:cxn modelId="{EB9D9E86-2C79-4BFC-8B8C-AF8AAD867FB0}" type="presParOf" srcId="{3265FFB8-C071-4EC8-84F7-D10EAF8349CB}" destId="{D65551FF-87B2-4F75-BF95-F1DFE5BFF775}" srcOrd="1" destOrd="0" presId="urn:microsoft.com/office/officeart/2005/8/layout/bList2"/>
    <dgm:cxn modelId="{8676CD89-EB9F-4C41-ADC4-313A414C9040}" type="presParOf" srcId="{3265FFB8-C071-4EC8-84F7-D10EAF8349CB}" destId="{CDC81798-D688-4263-95FB-CC4104543E6F}" srcOrd="2" destOrd="0" presId="urn:microsoft.com/office/officeart/2005/8/layout/bList2"/>
    <dgm:cxn modelId="{0952B5CC-DCF9-4663-9DE3-CBDC9332D431}" type="presParOf" srcId="{3265FFB8-C071-4EC8-84F7-D10EAF8349CB}" destId="{6841EF3F-1CDE-4FEF-B3F9-259399C5F2C3}" srcOrd="3" destOrd="0" presId="urn:microsoft.com/office/officeart/2005/8/layout/bList2"/>
    <dgm:cxn modelId="{2FE15CD5-DDBF-428F-AD2B-00E6D24A3D84}" type="presParOf" srcId="{934C7E0E-C3C8-468E-A665-31188ADF1A82}" destId="{360850FB-6245-4067-8F22-510B4D429D21}" srcOrd="3" destOrd="0" presId="urn:microsoft.com/office/officeart/2005/8/layout/bList2"/>
    <dgm:cxn modelId="{EB68085E-E773-42E2-885A-8F5BE978D7B2}" type="presParOf" srcId="{934C7E0E-C3C8-468E-A665-31188ADF1A82}" destId="{4FF19B8F-2C0C-4F90-B97D-DE3E8A9B9B70}" srcOrd="4" destOrd="0" presId="urn:microsoft.com/office/officeart/2005/8/layout/bList2"/>
    <dgm:cxn modelId="{B2EF679C-24CB-456D-A28E-7BB65E2772CB}" type="presParOf" srcId="{4FF19B8F-2C0C-4F90-B97D-DE3E8A9B9B70}" destId="{EE6F4125-C65E-4306-933E-C604FF517253}" srcOrd="0" destOrd="0" presId="urn:microsoft.com/office/officeart/2005/8/layout/bList2"/>
    <dgm:cxn modelId="{6F4F8CCE-8985-44E8-9D7D-0AB6377491D4}" type="presParOf" srcId="{4FF19B8F-2C0C-4F90-B97D-DE3E8A9B9B70}" destId="{719B72CD-CAA4-4733-BBAF-75B75C4216D7}" srcOrd="1" destOrd="0" presId="urn:microsoft.com/office/officeart/2005/8/layout/bList2"/>
    <dgm:cxn modelId="{3D8B63BC-EA02-497C-83E8-7C7DBB84C27B}" type="presParOf" srcId="{4FF19B8F-2C0C-4F90-B97D-DE3E8A9B9B70}" destId="{C8EF6165-8CA6-4831-80F7-67552B22ACA9}" srcOrd="2" destOrd="0" presId="urn:microsoft.com/office/officeart/2005/8/layout/bList2"/>
    <dgm:cxn modelId="{6360A55B-4FC0-4F78-9ABA-EB1F2A18B909}" type="presParOf" srcId="{4FF19B8F-2C0C-4F90-B97D-DE3E8A9B9B70}" destId="{C699E5C0-AF9C-49A6-8220-D0E1CDA267F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62AF33-FA28-41DC-9A0A-CA1845822A1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4AD190-5508-4214-87FC-B09B7D2D335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Қабырғалардың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ауаның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құрылым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өту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қабілетімен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анықталады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оқшаулау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тиімділігі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бөлменің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тығыздығының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көрсеткіші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07BCC9B-146C-4F49-A941-133E945FB3DD}" type="parTrans" cxnId="{8A5EE5E1-AA1D-4F9A-B98E-75EDBFBC63E5}">
      <dgm:prSet/>
      <dgm:spPr/>
      <dgm:t>
        <a:bodyPr/>
        <a:lstStyle/>
        <a:p>
          <a:endParaRPr lang="ru-RU"/>
        </a:p>
      </dgm:t>
    </dgm:pt>
    <dgm:pt modelId="{FCA2FFE3-EA3F-43D4-AD84-9BC16E6B00DF}" type="sibTrans" cxnId="{8A5EE5E1-AA1D-4F9A-B98E-75EDBFBC63E5}">
      <dgm:prSet/>
      <dgm:spPr/>
      <dgm:t>
        <a:bodyPr/>
        <a:lstStyle/>
        <a:p>
          <a:endParaRPr lang="ru-RU"/>
        </a:p>
      </dgm:t>
    </dgm:pt>
    <dgm:pt modelId="{A93F9FA1-B473-41AE-9A98-CAB43CC71A7D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ru-RU" sz="15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Өткізгіштік</a:t>
          </a:r>
          <a:r>
            <a: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факторлары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Өткізгіштікке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материалдар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қалыңдығы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тығыздығы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құрылысының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сапасы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әсер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Бос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қосылыстар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жарықтар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жарықтар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арттырады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06F177D-87A8-441B-9507-6DD4698230BA}" type="parTrans" cxnId="{F152CC18-F963-4F3F-853D-992BE21C2411}">
      <dgm:prSet/>
      <dgm:spPr/>
      <dgm:t>
        <a:bodyPr/>
        <a:lstStyle/>
        <a:p>
          <a:endParaRPr lang="ru-RU"/>
        </a:p>
      </dgm:t>
    </dgm:pt>
    <dgm:pt modelId="{499FDB07-4189-4C66-BD3C-A6554A3887CB}" type="sibTrans" cxnId="{F152CC18-F963-4F3F-853D-992BE21C2411}">
      <dgm:prSet/>
      <dgm:spPr/>
      <dgm:t>
        <a:bodyPr/>
        <a:lstStyle/>
        <a:p>
          <a:endParaRPr lang="ru-RU"/>
        </a:p>
      </dgm:t>
    </dgm:pt>
    <dgm:pt modelId="{AFD60B97-4ED7-49A7-A472-E85C8ADA483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Энергия </a:t>
          </a:r>
          <a:r>
            <a:rPr lang="ru-RU" sz="15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тиімділігіне</a:t>
          </a:r>
          <a:r>
            <a: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әсері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Қабырғалардың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шығынын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тудырады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ғимараттың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энергия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тиімділігін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төмендетеді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шығындарын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арттырады</a:t>
          </a:r>
          <a:r>
            <a: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27B3136-FA81-4B16-9D57-0F6CE0DFDF15}" type="parTrans" cxnId="{806DBE65-4200-4FC0-A347-7783A6B8945F}">
      <dgm:prSet/>
      <dgm:spPr/>
      <dgm:t>
        <a:bodyPr/>
        <a:lstStyle/>
        <a:p>
          <a:endParaRPr lang="ru-RU"/>
        </a:p>
      </dgm:t>
    </dgm:pt>
    <dgm:pt modelId="{C39E3253-0735-4BA4-BA1A-FBCCCDF011A8}" type="sibTrans" cxnId="{806DBE65-4200-4FC0-A347-7783A6B8945F}">
      <dgm:prSet/>
      <dgm:spPr/>
      <dgm:t>
        <a:bodyPr/>
        <a:lstStyle/>
        <a:p>
          <a:endParaRPr lang="ru-RU"/>
        </a:p>
      </dgm:t>
    </dgm:pt>
    <dgm:pt modelId="{40D81142-C2BD-4173-8504-8F2D1BA8809F}" type="pres">
      <dgm:prSet presAssocID="{DA62AF33-FA28-41DC-9A0A-CA1845822A16}" presName="linear" presStyleCnt="0">
        <dgm:presLayoutVars>
          <dgm:dir/>
          <dgm:animLvl val="lvl"/>
          <dgm:resizeHandles val="exact"/>
        </dgm:presLayoutVars>
      </dgm:prSet>
      <dgm:spPr/>
    </dgm:pt>
    <dgm:pt modelId="{492C815A-9A35-49AE-825A-DBA4CC92F630}" type="pres">
      <dgm:prSet presAssocID="{674AD190-5508-4214-87FC-B09B7D2D335B}" presName="parentLin" presStyleCnt="0"/>
      <dgm:spPr/>
    </dgm:pt>
    <dgm:pt modelId="{90D9DF0B-DA68-4686-A54C-EE3C9E360366}" type="pres">
      <dgm:prSet presAssocID="{674AD190-5508-4214-87FC-B09B7D2D335B}" presName="parentLeftMargin" presStyleLbl="node1" presStyleIdx="0" presStyleCnt="3"/>
      <dgm:spPr/>
    </dgm:pt>
    <dgm:pt modelId="{D7F2DC04-71B0-4C6C-BCE2-14A3BA2B26C1}" type="pres">
      <dgm:prSet presAssocID="{674AD190-5508-4214-87FC-B09B7D2D335B}" presName="parentText" presStyleLbl="node1" presStyleIdx="0" presStyleCnt="3" custScaleX="111653" custScaleY="144052">
        <dgm:presLayoutVars>
          <dgm:chMax val="0"/>
          <dgm:bulletEnabled val="1"/>
        </dgm:presLayoutVars>
      </dgm:prSet>
      <dgm:spPr/>
    </dgm:pt>
    <dgm:pt modelId="{B66EBAE2-E37F-4EBB-9846-F290093946F6}" type="pres">
      <dgm:prSet presAssocID="{674AD190-5508-4214-87FC-B09B7D2D335B}" presName="negativeSpace" presStyleCnt="0"/>
      <dgm:spPr/>
    </dgm:pt>
    <dgm:pt modelId="{E1E2743B-907D-4294-9DD5-9D70DE4D0477}" type="pres">
      <dgm:prSet presAssocID="{674AD190-5508-4214-87FC-B09B7D2D335B}" presName="childText" presStyleLbl="conFgAcc1" presStyleIdx="0" presStyleCnt="3">
        <dgm:presLayoutVars>
          <dgm:bulletEnabled val="1"/>
        </dgm:presLayoutVars>
      </dgm:prSet>
      <dgm:spPr/>
    </dgm:pt>
    <dgm:pt modelId="{6857ACD9-66CF-4DA2-ACCF-502AB726DF9B}" type="pres">
      <dgm:prSet presAssocID="{FCA2FFE3-EA3F-43D4-AD84-9BC16E6B00DF}" presName="spaceBetweenRectangles" presStyleCnt="0"/>
      <dgm:spPr/>
    </dgm:pt>
    <dgm:pt modelId="{9DA33B40-569C-4383-8598-9B4214DBF905}" type="pres">
      <dgm:prSet presAssocID="{A93F9FA1-B473-41AE-9A98-CAB43CC71A7D}" presName="parentLin" presStyleCnt="0"/>
      <dgm:spPr/>
    </dgm:pt>
    <dgm:pt modelId="{19388E51-E56A-4A10-821B-38EDE47A79CF}" type="pres">
      <dgm:prSet presAssocID="{A93F9FA1-B473-41AE-9A98-CAB43CC71A7D}" presName="parentLeftMargin" presStyleLbl="node1" presStyleIdx="0" presStyleCnt="3"/>
      <dgm:spPr/>
    </dgm:pt>
    <dgm:pt modelId="{658385A0-945D-4F43-81E0-6F6A87DF9DFC}" type="pres">
      <dgm:prSet presAssocID="{A93F9FA1-B473-41AE-9A98-CAB43CC71A7D}" presName="parentText" presStyleLbl="node1" presStyleIdx="1" presStyleCnt="3" custScaleX="121797" custScaleY="155707">
        <dgm:presLayoutVars>
          <dgm:chMax val="0"/>
          <dgm:bulletEnabled val="1"/>
        </dgm:presLayoutVars>
      </dgm:prSet>
      <dgm:spPr/>
    </dgm:pt>
    <dgm:pt modelId="{2D4AE35E-9AA3-4709-823F-08CD1389DE04}" type="pres">
      <dgm:prSet presAssocID="{A93F9FA1-B473-41AE-9A98-CAB43CC71A7D}" presName="negativeSpace" presStyleCnt="0"/>
      <dgm:spPr/>
    </dgm:pt>
    <dgm:pt modelId="{7F0D8A81-7DCF-4B9D-BF51-BF95AFEA4DC9}" type="pres">
      <dgm:prSet presAssocID="{A93F9FA1-B473-41AE-9A98-CAB43CC71A7D}" presName="childText" presStyleLbl="conFgAcc1" presStyleIdx="1" presStyleCnt="3">
        <dgm:presLayoutVars>
          <dgm:bulletEnabled val="1"/>
        </dgm:presLayoutVars>
      </dgm:prSet>
      <dgm:spPr/>
    </dgm:pt>
    <dgm:pt modelId="{FFAA55CC-E15C-4206-9E33-37B1D47485F9}" type="pres">
      <dgm:prSet presAssocID="{499FDB07-4189-4C66-BD3C-A6554A3887CB}" presName="spaceBetweenRectangles" presStyleCnt="0"/>
      <dgm:spPr/>
    </dgm:pt>
    <dgm:pt modelId="{A0BF48FD-DB64-40F3-9810-89DCEF0DE195}" type="pres">
      <dgm:prSet presAssocID="{AFD60B97-4ED7-49A7-A472-E85C8ADA483D}" presName="parentLin" presStyleCnt="0"/>
      <dgm:spPr/>
    </dgm:pt>
    <dgm:pt modelId="{BE023A0B-A6DD-49EE-BB24-A1AC3234F5AF}" type="pres">
      <dgm:prSet presAssocID="{AFD60B97-4ED7-49A7-A472-E85C8ADA483D}" presName="parentLeftMargin" presStyleLbl="node1" presStyleIdx="1" presStyleCnt="3"/>
      <dgm:spPr/>
    </dgm:pt>
    <dgm:pt modelId="{B2647A60-921B-4F39-B8E9-7625322F2914}" type="pres">
      <dgm:prSet presAssocID="{AFD60B97-4ED7-49A7-A472-E85C8ADA483D}" presName="parentText" presStyleLbl="node1" presStyleIdx="2" presStyleCnt="3" custScaleX="138053" custScaleY="153644" custLinFactNeighborX="25927" custLinFactNeighborY="5551">
        <dgm:presLayoutVars>
          <dgm:chMax val="0"/>
          <dgm:bulletEnabled val="1"/>
        </dgm:presLayoutVars>
      </dgm:prSet>
      <dgm:spPr/>
    </dgm:pt>
    <dgm:pt modelId="{14B8A35E-02AD-4C8B-8EE5-36C5944F4948}" type="pres">
      <dgm:prSet presAssocID="{AFD60B97-4ED7-49A7-A472-E85C8ADA483D}" presName="negativeSpace" presStyleCnt="0"/>
      <dgm:spPr/>
    </dgm:pt>
    <dgm:pt modelId="{6C569D33-C3B8-41CB-B288-37DD36022953}" type="pres">
      <dgm:prSet presAssocID="{AFD60B97-4ED7-49A7-A472-E85C8ADA48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0B730D-7989-4408-89DF-47497FF42745}" type="presOf" srcId="{A93F9FA1-B473-41AE-9A98-CAB43CC71A7D}" destId="{658385A0-945D-4F43-81E0-6F6A87DF9DFC}" srcOrd="1" destOrd="0" presId="urn:microsoft.com/office/officeart/2005/8/layout/list1"/>
    <dgm:cxn modelId="{C9375A15-8F59-46E6-A4B2-ABA5FD4B53C7}" type="presOf" srcId="{AFD60B97-4ED7-49A7-A472-E85C8ADA483D}" destId="{BE023A0B-A6DD-49EE-BB24-A1AC3234F5AF}" srcOrd="0" destOrd="0" presId="urn:microsoft.com/office/officeart/2005/8/layout/list1"/>
    <dgm:cxn modelId="{F152CC18-F963-4F3F-853D-992BE21C2411}" srcId="{DA62AF33-FA28-41DC-9A0A-CA1845822A16}" destId="{A93F9FA1-B473-41AE-9A98-CAB43CC71A7D}" srcOrd="1" destOrd="0" parTransId="{A06F177D-87A8-441B-9507-6DD4698230BA}" sibTransId="{499FDB07-4189-4C66-BD3C-A6554A3887CB}"/>
    <dgm:cxn modelId="{8927BD1E-FA64-489E-AEF3-C87AEC713905}" type="presOf" srcId="{674AD190-5508-4214-87FC-B09B7D2D335B}" destId="{90D9DF0B-DA68-4686-A54C-EE3C9E360366}" srcOrd="0" destOrd="0" presId="urn:microsoft.com/office/officeart/2005/8/layout/list1"/>
    <dgm:cxn modelId="{085FB222-B881-4701-87F3-4776805B5E08}" type="presOf" srcId="{A93F9FA1-B473-41AE-9A98-CAB43CC71A7D}" destId="{19388E51-E56A-4A10-821B-38EDE47A79CF}" srcOrd="0" destOrd="0" presId="urn:microsoft.com/office/officeart/2005/8/layout/list1"/>
    <dgm:cxn modelId="{806DBE65-4200-4FC0-A347-7783A6B8945F}" srcId="{DA62AF33-FA28-41DC-9A0A-CA1845822A16}" destId="{AFD60B97-4ED7-49A7-A472-E85C8ADA483D}" srcOrd="2" destOrd="0" parTransId="{527B3136-FA81-4B16-9D57-0F6CE0DFDF15}" sibTransId="{C39E3253-0735-4BA4-BA1A-FBCCCDF011A8}"/>
    <dgm:cxn modelId="{CFB988D2-FDAD-49B1-B59B-0D25144C1F9F}" type="presOf" srcId="{674AD190-5508-4214-87FC-B09B7D2D335B}" destId="{D7F2DC04-71B0-4C6C-BCE2-14A3BA2B26C1}" srcOrd="1" destOrd="0" presId="urn:microsoft.com/office/officeart/2005/8/layout/list1"/>
    <dgm:cxn modelId="{8A5EE5E1-AA1D-4F9A-B98E-75EDBFBC63E5}" srcId="{DA62AF33-FA28-41DC-9A0A-CA1845822A16}" destId="{674AD190-5508-4214-87FC-B09B7D2D335B}" srcOrd="0" destOrd="0" parTransId="{807BCC9B-146C-4F49-A941-133E945FB3DD}" sibTransId="{FCA2FFE3-EA3F-43D4-AD84-9BC16E6B00DF}"/>
    <dgm:cxn modelId="{84D469E2-5459-45A6-B9D2-4BBACA792780}" type="presOf" srcId="{DA62AF33-FA28-41DC-9A0A-CA1845822A16}" destId="{40D81142-C2BD-4173-8504-8F2D1BA8809F}" srcOrd="0" destOrd="0" presId="urn:microsoft.com/office/officeart/2005/8/layout/list1"/>
    <dgm:cxn modelId="{2C38F2E9-A408-4ABD-8DDD-7C4CBE4E6A63}" type="presOf" srcId="{AFD60B97-4ED7-49A7-A472-E85C8ADA483D}" destId="{B2647A60-921B-4F39-B8E9-7625322F2914}" srcOrd="1" destOrd="0" presId="urn:microsoft.com/office/officeart/2005/8/layout/list1"/>
    <dgm:cxn modelId="{9B93B6CE-F633-46F1-83C3-858B79838212}" type="presParOf" srcId="{40D81142-C2BD-4173-8504-8F2D1BA8809F}" destId="{492C815A-9A35-49AE-825A-DBA4CC92F630}" srcOrd="0" destOrd="0" presId="urn:microsoft.com/office/officeart/2005/8/layout/list1"/>
    <dgm:cxn modelId="{848F9FB3-6759-4A5A-B190-72D7AE1771B3}" type="presParOf" srcId="{492C815A-9A35-49AE-825A-DBA4CC92F630}" destId="{90D9DF0B-DA68-4686-A54C-EE3C9E360366}" srcOrd="0" destOrd="0" presId="urn:microsoft.com/office/officeart/2005/8/layout/list1"/>
    <dgm:cxn modelId="{15185E98-8F56-4585-844B-69480E1A841E}" type="presParOf" srcId="{492C815A-9A35-49AE-825A-DBA4CC92F630}" destId="{D7F2DC04-71B0-4C6C-BCE2-14A3BA2B26C1}" srcOrd="1" destOrd="0" presId="urn:microsoft.com/office/officeart/2005/8/layout/list1"/>
    <dgm:cxn modelId="{10243769-747F-48E8-A0A4-21C757FEA2B9}" type="presParOf" srcId="{40D81142-C2BD-4173-8504-8F2D1BA8809F}" destId="{B66EBAE2-E37F-4EBB-9846-F290093946F6}" srcOrd="1" destOrd="0" presId="urn:microsoft.com/office/officeart/2005/8/layout/list1"/>
    <dgm:cxn modelId="{96E05A6B-B5C0-4361-B017-ABB2D475F635}" type="presParOf" srcId="{40D81142-C2BD-4173-8504-8F2D1BA8809F}" destId="{E1E2743B-907D-4294-9DD5-9D70DE4D0477}" srcOrd="2" destOrd="0" presId="urn:microsoft.com/office/officeart/2005/8/layout/list1"/>
    <dgm:cxn modelId="{B11E2DD3-1E8C-4571-ADF2-42CF6E71EC4B}" type="presParOf" srcId="{40D81142-C2BD-4173-8504-8F2D1BA8809F}" destId="{6857ACD9-66CF-4DA2-ACCF-502AB726DF9B}" srcOrd="3" destOrd="0" presId="urn:microsoft.com/office/officeart/2005/8/layout/list1"/>
    <dgm:cxn modelId="{8B0AAE68-F7B1-4162-BD89-4D228DB0E045}" type="presParOf" srcId="{40D81142-C2BD-4173-8504-8F2D1BA8809F}" destId="{9DA33B40-569C-4383-8598-9B4214DBF905}" srcOrd="4" destOrd="0" presId="urn:microsoft.com/office/officeart/2005/8/layout/list1"/>
    <dgm:cxn modelId="{4283489F-D297-4898-BE8F-D6144BB0314E}" type="presParOf" srcId="{9DA33B40-569C-4383-8598-9B4214DBF905}" destId="{19388E51-E56A-4A10-821B-38EDE47A79CF}" srcOrd="0" destOrd="0" presId="urn:microsoft.com/office/officeart/2005/8/layout/list1"/>
    <dgm:cxn modelId="{E3FA5807-0C16-4A97-803B-3343816BB70D}" type="presParOf" srcId="{9DA33B40-569C-4383-8598-9B4214DBF905}" destId="{658385A0-945D-4F43-81E0-6F6A87DF9DFC}" srcOrd="1" destOrd="0" presId="urn:microsoft.com/office/officeart/2005/8/layout/list1"/>
    <dgm:cxn modelId="{8408B47E-E78B-41AF-9190-04073B3356F9}" type="presParOf" srcId="{40D81142-C2BD-4173-8504-8F2D1BA8809F}" destId="{2D4AE35E-9AA3-4709-823F-08CD1389DE04}" srcOrd="5" destOrd="0" presId="urn:microsoft.com/office/officeart/2005/8/layout/list1"/>
    <dgm:cxn modelId="{A86682A6-D4A0-4D43-BC1E-BBE528AFF7EB}" type="presParOf" srcId="{40D81142-C2BD-4173-8504-8F2D1BA8809F}" destId="{7F0D8A81-7DCF-4B9D-BF51-BF95AFEA4DC9}" srcOrd="6" destOrd="0" presId="urn:microsoft.com/office/officeart/2005/8/layout/list1"/>
    <dgm:cxn modelId="{D0E81412-90D8-4A15-B797-79E25F06BD43}" type="presParOf" srcId="{40D81142-C2BD-4173-8504-8F2D1BA8809F}" destId="{FFAA55CC-E15C-4206-9E33-37B1D47485F9}" srcOrd="7" destOrd="0" presId="urn:microsoft.com/office/officeart/2005/8/layout/list1"/>
    <dgm:cxn modelId="{46843D6F-C4C4-4E2B-8939-4FD197D234C2}" type="presParOf" srcId="{40D81142-C2BD-4173-8504-8F2D1BA8809F}" destId="{A0BF48FD-DB64-40F3-9810-89DCEF0DE195}" srcOrd="8" destOrd="0" presId="urn:microsoft.com/office/officeart/2005/8/layout/list1"/>
    <dgm:cxn modelId="{B9F9023D-20B6-4A70-B3D1-DD9A9DEE26E9}" type="presParOf" srcId="{A0BF48FD-DB64-40F3-9810-89DCEF0DE195}" destId="{BE023A0B-A6DD-49EE-BB24-A1AC3234F5AF}" srcOrd="0" destOrd="0" presId="urn:microsoft.com/office/officeart/2005/8/layout/list1"/>
    <dgm:cxn modelId="{C72FA31F-B386-47E1-A939-86866FB7B083}" type="presParOf" srcId="{A0BF48FD-DB64-40F3-9810-89DCEF0DE195}" destId="{B2647A60-921B-4F39-B8E9-7625322F2914}" srcOrd="1" destOrd="0" presId="urn:microsoft.com/office/officeart/2005/8/layout/list1"/>
    <dgm:cxn modelId="{F54B0575-8EA4-4C99-82B6-D5E9240AAAA5}" type="presParOf" srcId="{40D81142-C2BD-4173-8504-8F2D1BA8809F}" destId="{14B8A35E-02AD-4C8B-8EE5-36C5944F4948}" srcOrd="9" destOrd="0" presId="urn:microsoft.com/office/officeart/2005/8/layout/list1"/>
    <dgm:cxn modelId="{5020D585-4AE4-4F14-BBAD-D68871D0E43D}" type="presParOf" srcId="{40D81142-C2BD-4173-8504-8F2D1BA8809F}" destId="{6C569D33-C3B8-41CB-B288-37DD360229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88F494-09A1-4F02-8DEB-AC599619C9C6}" type="doc">
      <dgm:prSet loTypeId="urn:microsoft.com/office/officeart/2005/8/layout/matrix1" loCatId="matrix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4C80ED7-3D1A-43CE-8880-B9B17DE92CE4}">
      <dgm:prSet phldrT="[Текст]" custT="1"/>
      <dgm:spPr/>
      <dgm:t>
        <a:bodyPr/>
        <a:lstStyle/>
        <a:p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Нысан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қабырғаларының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қатысты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latin typeface="Arial" panose="020B0604020202020204" pitchFamily="34" charset="0"/>
              <a:cs typeface="Arial" panose="020B0604020202020204" pitchFamily="34" charset="0"/>
            </a:rPr>
            <a:t>аспектілер</a:t>
          </a:r>
          <a:endParaRPr lang="ru-RU" sz="1800" dirty="0"/>
        </a:p>
      </dgm:t>
    </dgm:pt>
    <dgm:pt modelId="{745D03E9-4B6D-444F-92E0-8141D2FA7D8D}" type="parTrans" cxnId="{EEC3CC21-D4C3-4CC4-BA5C-C8F238BDC7A0}">
      <dgm:prSet/>
      <dgm:spPr/>
      <dgm:t>
        <a:bodyPr/>
        <a:lstStyle/>
        <a:p>
          <a:endParaRPr lang="ru-RU"/>
        </a:p>
      </dgm:t>
    </dgm:pt>
    <dgm:pt modelId="{581AD6DB-C6E6-4CE3-915E-9D863BCDE245}" type="sibTrans" cxnId="{EEC3CC21-D4C3-4CC4-BA5C-C8F238BDC7A0}">
      <dgm:prSet/>
      <dgm:spPr/>
      <dgm:t>
        <a:bodyPr/>
        <a:lstStyle/>
        <a:p>
          <a:endParaRPr lang="ru-RU"/>
        </a:p>
      </dgm:t>
    </dgm:pt>
    <dgm:pt modelId="{0724B1F9-392E-44D6-A097-E2CA0788548E}">
      <dgm:prSet phldrT="[Текст]"/>
      <dgm:spPr/>
      <dgm:t>
        <a:bodyPr/>
        <a:lstStyle/>
        <a:p>
          <a:pPr algn="just"/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Газдардың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сұйықтықтардың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түрлері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материалдың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енетін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зат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түріне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кейбір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материалдар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басқаларға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қарағанда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белгілі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газдарға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көбірек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/>
        </a:p>
      </dgm:t>
    </dgm:pt>
    <dgm:pt modelId="{0AA0228F-5C28-4852-AC74-69433ADD3CDC}" type="parTrans" cxnId="{26D41F2B-D27C-45F1-AB5F-BCB5071E1CEE}">
      <dgm:prSet/>
      <dgm:spPr/>
      <dgm:t>
        <a:bodyPr/>
        <a:lstStyle/>
        <a:p>
          <a:endParaRPr lang="ru-RU"/>
        </a:p>
      </dgm:t>
    </dgm:pt>
    <dgm:pt modelId="{43886DCB-0E09-48CF-8812-EBC002C0B7A3}" type="sibTrans" cxnId="{26D41F2B-D27C-45F1-AB5F-BCB5071E1CEE}">
      <dgm:prSet/>
      <dgm:spPr/>
      <dgm:t>
        <a:bodyPr/>
        <a:lstStyle/>
        <a:p>
          <a:endParaRPr lang="ru-RU"/>
        </a:p>
      </dgm:t>
    </dgm:pt>
    <dgm:pt modelId="{CEE9E904-9DB5-4FCD-A132-9D68079D9125}">
      <dgm:prSet phldrT="[Текст]"/>
      <dgm:spPr/>
      <dgm:t>
        <a:bodyPr/>
        <a:lstStyle/>
        <a:p>
          <a:pPr algn="just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Температура мен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Температура мен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материалдың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де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әсер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етуі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Әдетте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температураның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жоғарылауымен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қысымның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төмендеуімен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өткізгіштік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жоғарылауы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/>
        </a:p>
      </dgm:t>
    </dgm:pt>
    <dgm:pt modelId="{B411FB08-A4D1-4B38-BEA7-377B5EAAB4DE}" type="parTrans" cxnId="{FBABE116-6FDD-4294-85CE-8E770C6E4A67}">
      <dgm:prSet/>
      <dgm:spPr/>
      <dgm:t>
        <a:bodyPr/>
        <a:lstStyle/>
        <a:p>
          <a:endParaRPr lang="ru-RU"/>
        </a:p>
      </dgm:t>
    </dgm:pt>
    <dgm:pt modelId="{4F377925-7F43-4A40-A059-544868CB85A4}" type="sibTrans" cxnId="{FBABE116-6FDD-4294-85CE-8E770C6E4A67}">
      <dgm:prSet/>
      <dgm:spPr/>
      <dgm:t>
        <a:bodyPr/>
        <a:lstStyle/>
        <a:p>
          <a:endParaRPr lang="ru-RU"/>
        </a:p>
      </dgm:t>
    </dgm:pt>
    <dgm:pt modelId="{EA7092A9-0EC4-4B50-A65D-62C342EAAD45}">
      <dgm:prSet phldrT="[Текст]"/>
      <dgm:spPr/>
      <dgm:t>
        <a:bodyPr/>
        <a:lstStyle/>
        <a:p>
          <a:pPr algn="just"/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Инженерлік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шешімдер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кейбір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жағдайларда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материалдың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инженерлік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әдістермен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азайтуға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тығыздағыштарды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арнайы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жабындарды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қолдану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/>
        </a:p>
      </dgm:t>
    </dgm:pt>
    <dgm:pt modelId="{15FEEAD3-CDDD-4F91-829E-F960AEEB7963}" type="parTrans" cxnId="{2E32C9FD-D334-434C-BEA0-6B5189732ABC}">
      <dgm:prSet/>
      <dgm:spPr/>
      <dgm:t>
        <a:bodyPr/>
        <a:lstStyle/>
        <a:p>
          <a:endParaRPr lang="ru-RU"/>
        </a:p>
      </dgm:t>
    </dgm:pt>
    <dgm:pt modelId="{0ED592AA-BB9A-40F8-8D5C-FCF7888F89B0}" type="sibTrans" cxnId="{2E32C9FD-D334-434C-BEA0-6B5189732ABC}">
      <dgm:prSet/>
      <dgm:spPr/>
      <dgm:t>
        <a:bodyPr/>
        <a:lstStyle/>
        <a:p>
          <a:endParaRPr lang="ru-RU"/>
        </a:p>
      </dgm:t>
    </dgm:pt>
    <dgm:pt modelId="{43D61671-C50F-4F7B-9B30-526A7B5700E6}">
      <dgm:prSet phldrT="[Текст]"/>
      <dgm:spPr/>
      <dgm:t>
        <a:bodyPr/>
        <a:lstStyle/>
        <a:p>
          <a:pPr algn="just"/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әдістері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өткізгіштікті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материал мен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контекстке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тәсілдермен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өлшеуге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газдардың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материал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диффузияға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негізделген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әдістерді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қолдануға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/>
        </a:p>
      </dgm:t>
    </dgm:pt>
    <dgm:pt modelId="{A909905D-844A-434A-A013-A81DFAF7CE20}" type="parTrans" cxnId="{EFCAA273-6634-4866-A764-F1A414114702}">
      <dgm:prSet/>
      <dgm:spPr/>
      <dgm:t>
        <a:bodyPr/>
        <a:lstStyle/>
        <a:p>
          <a:endParaRPr lang="ru-RU"/>
        </a:p>
      </dgm:t>
    </dgm:pt>
    <dgm:pt modelId="{204466CF-5605-4A28-86EC-2FB6131E8EE1}" type="sibTrans" cxnId="{EFCAA273-6634-4866-A764-F1A414114702}">
      <dgm:prSet/>
      <dgm:spPr/>
      <dgm:t>
        <a:bodyPr/>
        <a:lstStyle/>
        <a:p>
          <a:endParaRPr lang="ru-RU"/>
        </a:p>
      </dgm:t>
    </dgm:pt>
    <dgm:pt modelId="{6FF858A7-9A14-4887-97C8-0560C60C43A1}" type="pres">
      <dgm:prSet presAssocID="{F888F494-09A1-4F02-8DEB-AC599619C9C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74EE4A-AF57-44D5-ABBF-96DF18F5F932}" type="pres">
      <dgm:prSet presAssocID="{F888F494-09A1-4F02-8DEB-AC599619C9C6}" presName="matrix" presStyleCnt="0"/>
      <dgm:spPr/>
    </dgm:pt>
    <dgm:pt modelId="{7A0B2645-B64D-4A0E-9C7B-22BCBFE01482}" type="pres">
      <dgm:prSet presAssocID="{F888F494-09A1-4F02-8DEB-AC599619C9C6}" presName="tile1" presStyleLbl="node1" presStyleIdx="0" presStyleCnt="4" custLinFactNeighborX="234" custLinFactNeighborY="-1599"/>
      <dgm:spPr/>
    </dgm:pt>
    <dgm:pt modelId="{9F50F759-46D6-44F6-A37C-59E3CC35B48E}" type="pres">
      <dgm:prSet presAssocID="{F888F494-09A1-4F02-8DEB-AC599619C9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69B371-6378-43B6-85A0-AB85906EC00C}" type="pres">
      <dgm:prSet presAssocID="{F888F494-09A1-4F02-8DEB-AC599619C9C6}" presName="tile2" presStyleLbl="node1" presStyleIdx="1" presStyleCnt="4"/>
      <dgm:spPr/>
    </dgm:pt>
    <dgm:pt modelId="{38A19558-ED04-4B5B-9406-4D8FBE59835B}" type="pres">
      <dgm:prSet presAssocID="{F888F494-09A1-4F02-8DEB-AC599619C9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519802-CF7A-4D34-832B-32E9B609A964}" type="pres">
      <dgm:prSet presAssocID="{F888F494-09A1-4F02-8DEB-AC599619C9C6}" presName="tile3" presStyleLbl="node1" presStyleIdx="2" presStyleCnt="4"/>
      <dgm:spPr/>
    </dgm:pt>
    <dgm:pt modelId="{128EB0A3-8B55-467B-A8B2-4C95EA95D1FB}" type="pres">
      <dgm:prSet presAssocID="{F888F494-09A1-4F02-8DEB-AC599619C9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C5D56B-A69E-4B61-84A2-4C0A99D086AB}" type="pres">
      <dgm:prSet presAssocID="{F888F494-09A1-4F02-8DEB-AC599619C9C6}" presName="tile4" presStyleLbl="node1" presStyleIdx="3" presStyleCnt="4"/>
      <dgm:spPr/>
    </dgm:pt>
    <dgm:pt modelId="{B7499076-8602-43AC-AA6F-5465BACAB58C}" type="pres">
      <dgm:prSet presAssocID="{F888F494-09A1-4F02-8DEB-AC599619C9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163F722-4B9C-4FB4-A0F0-D9E79300C34C}" type="pres">
      <dgm:prSet presAssocID="{F888F494-09A1-4F02-8DEB-AC599619C9C6}" presName="centerTile" presStyleLbl="fgShp" presStyleIdx="0" presStyleCnt="1" custScaleX="112732" custScaleY="111403">
        <dgm:presLayoutVars>
          <dgm:chMax val="0"/>
          <dgm:chPref val="0"/>
        </dgm:presLayoutVars>
      </dgm:prSet>
      <dgm:spPr/>
    </dgm:pt>
  </dgm:ptLst>
  <dgm:cxnLst>
    <dgm:cxn modelId="{FBABE116-6FDD-4294-85CE-8E770C6E4A67}" srcId="{34C80ED7-3D1A-43CE-8880-B9B17DE92CE4}" destId="{CEE9E904-9DB5-4FCD-A132-9D68079D9125}" srcOrd="1" destOrd="0" parTransId="{B411FB08-A4D1-4B38-BEA7-377B5EAAB4DE}" sibTransId="{4F377925-7F43-4A40-A059-544868CB85A4}"/>
    <dgm:cxn modelId="{EEC3CC21-D4C3-4CC4-BA5C-C8F238BDC7A0}" srcId="{F888F494-09A1-4F02-8DEB-AC599619C9C6}" destId="{34C80ED7-3D1A-43CE-8880-B9B17DE92CE4}" srcOrd="0" destOrd="0" parTransId="{745D03E9-4B6D-444F-92E0-8141D2FA7D8D}" sibTransId="{581AD6DB-C6E6-4CE3-915E-9D863BCDE245}"/>
    <dgm:cxn modelId="{26D41F2B-D27C-45F1-AB5F-BCB5071E1CEE}" srcId="{34C80ED7-3D1A-43CE-8880-B9B17DE92CE4}" destId="{0724B1F9-392E-44D6-A097-E2CA0788548E}" srcOrd="0" destOrd="0" parTransId="{0AA0228F-5C28-4852-AC74-69433ADD3CDC}" sibTransId="{43886DCB-0E09-48CF-8812-EBC002C0B7A3}"/>
    <dgm:cxn modelId="{E4FC6D65-9B06-4A54-9A57-363418CD5CC2}" type="presOf" srcId="{43D61671-C50F-4F7B-9B30-526A7B5700E6}" destId="{B7499076-8602-43AC-AA6F-5465BACAB58C}" srcOrd="1" destOrd="0" presId="urn:microsoft.com/office/officeart/2005/8/layout/matrix1"/>
    <dgm:cxn modelId="{693CDA68-65D1-4395-A68E-F99B181C58BB}" type="presOf" srcId="{43D61671-C50F-4F7B-9B30-526A7B5700E6}" destId="{2EC5D56B-A69E-4B61-84A2-4C0A99D086AB}" srcOrd="0" destOrd="0" presId="urn:microsoft.com/office/officeart/2005/8/layout/matrix1"/>
    <dgm:cxn modelId="{AD6CF969-CD6A-4209-BA08-8E8D91CD48D4}" type="presOf" srcId="{F888F494-09A1-4F02-8DEB-AC599619C9C6}" destId="{6FF858A7-9A14-4887-97C8-0560C60C43A1}" srcOrd="0" destOrd="0" presId="urn:microsoft.com/office/officeart/2005/8/layout/matrix1"/>
    <dgm:cxn modelId="{32BC454F-180C-481B-A53B-BF12363FA1F9}" type="presOf" srcId="{0724B1F9-392E-44D6-A097-E2CA0788548E}" destId="{9F50F759-46D6-44F6-A37C-59E3CC35B48E}" srcOrd="1" destOrd="0" presId="urn:microsoft.com/office/officeart/2005/8/layout/matrix1"/>
    <dgm:cxn modelId="{EFCAA273-6634-4866-A764-F1A414114702}" srcId="{34C80ED7-3D1A-43CE-8880-B9B17DE92CE4}" destId="{43D61671-C50F-4F7B-9B30-526A7B5700E6}" srcOrd="3" destOrd="0" parTransId="{A909905D-844A-434A-A013-A81DFAF7CE20}" sibTransId="{204466CF-5605-4A28-86EC-2FB6131E8EE1}"/>
    <dgm:cxn modelId="{EE9E3256-1D82-4116-8EAB-1AE8AFD1BA6E}" type="presOf" srcId="{EA7092A9-0EC4-4B50-A65D-62C342EAAD45}" destId="{128EB0A3-8B55-467B-A8B2-4C95EA95D1FB}" srcOrd="1" destOrd="0" presId="urn:microsoft.com/office/officeart/2005/8/layout/matrix1"/>
    <dgm:cxn modelId="{A327C976-F4D3-45DA-B1F4-17533696C35D}" type="presOf" srcId="{0724B1F9-392E-44D6-A097-E2CA0788548E}" destId="{7A0B2645-B64D-4A0E-9C7B-22BCBFE01482}" srcOrd="0" destOrd="0" presId="urn:microsoft.com/office/officeart/2005/8/layout/matrix1"/>
    <dgm:cxn modelId="{6017C58D-D591-4D57-AEB3-C1700AA47981}" type="presOf" srcId="{CEE9E904-9DB5-4FCD-A132-9D68079D9125}" destId="{38A19558-ED04-4B5B-9406-4D8FBE59835B}" srcOrd="1" destOrd="0" presId="urn:microsoft.com/office/officeart/2005/8/layout/matrix1"/>
    <dgm:cxn modelId="{C8AE79B7-6101-4D0B-9CAC-E2DCB2C06D02}" type="presOf" srcId="{34C80ED7-3D1A-43CE-8880-B9B17DE92CE4}" destId="{9163F722-4B9C-4FB4-A0F0-D9E79300C34C}" srcOrd="0" destOrd="0" presId="urn:microsoft.com/office/officeart/2005/8/layout/matrix1"/>
    <dgm:cxn modelId="{81C430CA-A2CC-428C-933F-2296A52AF4C2}" type="presOf" srcId="{CEE9E904-9DB5-4FCD-A132-9D68079D9125}" destId="{7A69B371-6378-43B6-85A0-AB85906EC00C}" srcOrd="0" destOrd="0" presId="urn:microsoft.com/office/officeart/2005/8/layout/matrix1"/>
    <dgm:cxn modelId="{70A599FA-AA50-45B9-BA38-EC588EC6E796}" type="presOf" srcId="{EA7092A9-0EC4-4B50-A65D-62C342EAAD45}" destId="{CE519802-CF7A-4D34-832B-32E9B609A964}" srcOrd="0" destOrd="0" presId="urn:microsoft.com/office/officeart/2005/8/layout/matrix1"/>
    <dgm:cxn modelId="{2E32C9FD-D334-434C-BEA0-6B5189732ABC}" srcId="{34C80ED7-3D1A-43CE-8880-B9B17DE92CE4}" destId="{EA7092A9-0EC4-4B50-A65D-62C342EAAD45}" srcOrd="2" destOrd="0" parTransId="{15FEEAD3-CDDD-4F91-829E-F960AEEB7963}" sibTransId="{0ED592AA-BB9A-40F8-8D5C-FCF7888F89B0}"/>
    <dgm:cxn modelId="{F7710355-0842-4FF0-86AA-6C9D377E5D95}" type="presParOf" srcId="{6FF858A7-9A14-4887-97C8-0560C60C43A1}" destId="{A674EE4A-AF57-44D5-ABBF-96DF18F5F932}" srcOrd="0" destOrd="0" presId="urn:microsoft.com/office/officeart/2005/8/layout/matrix1"/>
    <dgm:cxn modelId="{84A6A49F-12E5-41B5-B523-D2D165B752CB}" type="presParOf" srcId="{A674EE4A-AF57-44D5-ABBF-96DF18F5F932}" destId="{7A0B2645-B64D-4A0E-9C7B-22BCBFE01482}" srcOrd="0" destOrd="0" presId="urn:microsoft.com/office/officeart/2005/8/layout/matrix1"/>
    <dgm:cxn modelId="{60C3D645-9B6B-433F-AC43-AD4ADBF31747}" type="presParOf" srcId="{A674EE4A-AF57-44D5-ABBF-96DF18F5F932}" destId="{9F50F759-46D6-44F6-A37C-59E3CC35B48E}" srcOrd="1" destOrd="0" presId="urn:microsoft.com/office/officeart/2005/8/layout/matrix1"/>
    <dgm:cxn modelId="{FF56B883-BC02-4704-A0D6-86042B302260}" type="presParOf" srcId="{A674EE4A-AF57-44D5-ABBF-96DF18F5F932}" destId="{7A69B371-6378-43B6-85A0-AB85906EC00C}" srcOrd="2" destOrd="0" presId="urn:microsoft.com/office/officeart/2005/8/layout/matrix1"/>
    <dgm:cxn modelId="{0AC9ECE4-B08A-4E6A-AB63-7A4F14FE8BA9}" type="presParOf" srcId="{A674EE4A-AF57-44D5-ABBF-96DF18F5F932}" destId="{38A19558-ED04-4B5B-9406-4D8FBE59835B}" srcOrd="3" destOrd="0" presId="urn:microsoft.com/office/officeart/2005/8/layout/matrix1"/>
    <dgm:cxn modelId="{CE5F8A64-CEDB-4078-A89D-AC862F46526E}" type="presParOf" srcId="{A674EE4A-AF57-44D5-ABBF-96DF18F5F932}" destId="{CE519802-CF7A-4D34-832B-32E9B609A964}" srcOrd="4" destOrd="0" presId="urn:microsoft.com/office/officeart/2005/8/layout/matrix1"/>
    <dgm:cxn modelId="{99A5FA2B-78BA-40FC-BF03-5C86F8D15D36}" type="presParOf" srcId="{A674EE4A-AF57-44D5-ABBF-96DF18F5F932}" destId="{128EB0A3-8B55-467B-A8B2-4C95EA95D1FB}" srcOrd="5" destOrd="0" presId="urn:microsoft.com/office/officeart/2005/8/layout/matrix1"/>
    <dgm:cxn modelId="{0CCCD3F5-CF6D-4E6E-98B1-672C795BE351}" type="presParOf" srcId="{A674EE4A-AF57-44D5-ABBF-96DF18F5F932}" destId="{2EC5D56B-A69E-4B61-84A2-4C0A99D086AB}" srcOrd="6" destOrd="0" presId="urn:microsoft.com/office/officeart/2005/8/layout/matrix1"/>
    <dgm:cxn modelId="{CE3D217C-BA7F-4146-BC63-9420FCCD98EE}" type="presParOf" srcId="{A674EE4A-AF57-44D5-ABBF-96DF18F5F932}" destId="{B7499076-8602-43AC-AA6F-5465BACAB58C}" srcOrd="7" destOrd="0" presId="urn:microsoft.com/office/officeart/2005/8/layout/matrix1"/>
    <dgm:cxn modelId="{A99994FC-A715-46ED-87B5-EE28D0CF6F16}" type="presParOf" srcId="{6FF858A7-9A14-4887-97C8-0560C60C43A1}" destId="{9163F722-4B9C-4FB4-A0F0-D9E79300C3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2293-4079-478C-A02F-DA73D2BE30C0}">
      <dsp:nvSpPr>
        <dsp:cNvPr id="0" name=""/>
        <dsp:cNvSpPr/>
      </dsp:nvSpPr>
      <dsp:spPr>
        <a:xfrm>
          <a:off x="0" y="0"/>
          <a:ext cx="10264518" cy="161924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ші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секциядағы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айдау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ұзақтығы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формула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бойынша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есептеледі</a:t>
          </a:r>
          <a:endParaRPr kumimoji="0" lang="kk-KZ" sz="1800" b="0" i="1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kumimoji="0" lang="ru-RU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kumimoji="0" lang="en-US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𝜏</m:t>
                  </m:r>
                </m:e>
                <m:sub>
                  <m:r>
                    <a:rPr kumimoji="0" lang="en-US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𝑖</m:t>
                  </m:r>
                </m:sub>
              </m:sSub>
              <m:r>
                <a:rPr kumimoji="0" lang="ru-RU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m:t>=</m:t>
              </m:r>
              <m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m:t>𝑉</m:t>
              </m:r>
              <m:r>
                <a:rPr kumimoji="0" lang="ru-RU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m:t>(</m:t>
              </m:r>
              <m:f>
                <m:fPr>
                  <m:ctrlPr>
                    <a:rPr kumimoji="0" lang="ru-RU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Times New Roman" panose="02020603050405020304" pitchFamily="18" charset="0"/>
                    </a:rPr>
                  </m:ctrlPr>
                </m:fPr>
                <m:num>
                  <m:r>
                    <a:rPr kumimoji="0" lang="ru-RU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1</m:t>
                  </m:r>
                </m:num>
                <m:den>
                  <m:sSub>
                    <m:sSubPr>
                      <m:ctrlP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e>
                    <m: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</m:t>
                      </m:r>
                    </m:sub>
                  </m:sSub>
                  <m:sSub>
                    <m:sSubPr>
                      <m:ctrlP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e>
                    <m: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</m:t>
                      </m:r>
                    </m:sub>
                  </m:sSub>
                </m:den>
              </m:f>
              <m:func>
                <m:funcPr>
                  <m:ctrlPr>
                    <a:rPr kumimoji="0" lang="ru-RU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Times New Roman" panose="02020603050405020304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ln</m:t>
                  </m:r>
                </m:fName>
                <m:e>
                  <m:f>
                    <m:fPr>
                      <m:ctrlP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пр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пр</m:t>
                          </m:r>
                        </m:sub>
                      </m:sSub>
                    </m:den>
                  </m:f>
                </m:e>
              </m:func>
            </m:oMath>
          </a14:m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)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мұндағы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800" i="1" kern="120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ru-RU" sz="1800" i="1" kern="120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𝑘</m:t>
                  </m:r>
                </m:e>
                <m:sub>
                  <m:r>
                    <a:rPr lang="ru-RU" sz="1800" i="1" kern="120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𝐻</m:t>
                  </m:r>
                </m:sub>
              </m:sSub>
            </m:oMath>
          </a14:m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–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сорғыны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пайдалану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коэффициенті</a:t>
          </a:r>
          <a:r>
            <a:rPr lang="ru-RU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828" y="0"/>
        <a:ext cx="8049689" cy="1619245"/>
      </dsp:txXfrm>
    </dsp:sp>
    <dsp:sp modelId="{D715C749-44AF-492D-8209-0099012D44DF}">
      <dsp:nvSpPr>
        <dsp:cNvPr id="0" name=""/>
        <dsp:cNvSpPr/>
      </dsp:nvSpPr>
      <dsp:spPr>
        <a:xfrm>
          <a:off x="161924" y="161924"/>
          <a:ext cx="2052903" cy="1295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E0C03-A709-4512-B94A-E9C056F6BB35}">
      <dsp:nvSpPr>
        <dsp:cNvPr id="0" name=""/>
        <dsp:cNvSpPr/>
      </dsp:nvSpPr>
      <dsp:spPr>
        <a:xfrm>
          <a:off x="0" y="1781169"/>
          <a:ext cx="10264518" cy="161924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Камерадағы</a:t>
          </a: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шекті</a:t>
          </a: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қалдық</a:t>
          </a: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қысы</a:t>
          </a: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m:ctrlPr>
                  </m:sSubPr>
                  <m:e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р</m:t>
                    </m:r>
                  </m:e>
                  <m:sub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пр</m:t>
                    </m:r>
                  </m:sub>
                </m:sSub>
                <m:r>
                  <a:rPr kumimoji="0" lang="kk-KZ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m:t>=(</m:t>
                </m:r>
                <m:f>
                  <m:fPr>
                    <m:ctrlPr>
                      <a:rPr kumimoji="0" lang="ru-RU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</m:ctrlPr>
                  </m:fPr>
                  <m:num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ru-RU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kk-KZ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kk-KZ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num>
                  <m:den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den>
                </m:f>
              </m:oMath>
            </m:oMathPara>
          </a14:m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828" y="1781169"/>
        <a:ext cx="8049689" cy="1619245"/>
      </dsp:txXfrm>
    </dsp:sp>
    <dsp:sp modelId="{168914C9-E9AD-4650-AC25-7538DD179E0C}">
      <dsp:nvSpPr>
        <dsp:cNvPr id="0" name=""/>
        <dsp:cNvSpPr/>
      </dsp:nvSpPr>
      <dsp:spPr>
        <a:xfrm>
          <a:off x="107543" y="1953043"/>
          <a:ext cx="2052903" cy="1295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4FB3E-CC8D-4F6A-947D-324347DA396B}">
      <dsp:nvSpPr>
        <dsp:cNvPr id="0" name=""/>
        <dsp:cNvSpPr/>
      </dsp:nvSpPr>
      <dsp:spPr>
        <a:xfrm>
          <a:off x="0" y="3562339"/>
          <a:ext cx="10264518" cy="161924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Жалпы газ ағыны</a:t>
          </a:r>
          <a:endParaRPr kumimoji="0" lang="kk-KZ" sz="1800" b="0" i="1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chr m:val="∑"/>
                    <m:limLoc m:val="undOvr"/>
                    <m:subHide m:val="on"/>
                    <m:supHide m:val="on"/>
                    <m:ctrlPr>
                      <a:rPr kumimoji="0" lang="ru-R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</m:ctrlPr>
                  </m:naryPr>
                  <m:sub/>
                  <m:sup/>
                  <m:e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газ</m:t>
                        </m:r>
                      </m:sub>
                    </m:sSub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нат</m:t>
                        </m:r>
                      </m:sub>
                    </m:sSub>
                    <m:r>
                      <a:rPr kumimoji="0" lang="kk-K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0" lang="ru-RU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kk-K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e>
                </m:nary>
              </m:oMath>
            </m:oMathPara>
          </a14:m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828" y="3562339"/>
        <a:ext cx="8049689" cy="1619245"/>
      </dsp:txXfrm>
    </dsp:sp>
    <dsp:sp modelId="{DC6140A0-84D5-4BBE-A60D-933A80E2BDBE}">
      <dsp:nvSpPr>
        <dsp:cNvPr id="0" name=""/>
        <dsp:cNvSpPr/>
      </dsp:nvSpPr>
      <dsp:spPr>
        <a:xfrm>
          <a:off x="161924" y="3724264"/>
          <a:ext cx="2052903" cy="1295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97B11-5F67-433D-B14E-12258CB27B3B}">
      <dsp:nvSpPr>
        <dsp:cNvPr id="0" name=""/>
        <dsp:cNvSpPr/>
      </dsp:nvSpPr>
      <dsp:spPr>
        <a:xfrm>
          <a:off x="2177055" y="0"/>
          <a:ext cx="2177055" cy="1537672"/>
        </a:xfrm>
        <a:prstGeom prst="trapezoid">
          <a:avLst>
            <a:gd name="adj" fmla="val 707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Көлемді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</a:p>
      </dsp:txBody>
      <dsp:txXfrm>
        <a:off x="2177055" y="0"/>
        <a:ext cx="2177055" cy="1537672"/>
      </dsp:txXfrm>
    </dsp:sp>
    <dsp:sp modelId="{25900210-0CDD-4AB7-AB13-A036361E90B9}">
      <dsp:nvSpPr>
        <dsp:cNvPr id="0" name=""/>
        <dsp:cNvSpPr/>
      </dsp:nvSpPr>
      <dsp:spPr>
        <a:xfrm>
          <a:off x="1088527" y="1537672"/>
          <a:ext cx="4354110" cy="1537672"/>
        </a:xfrm>
        <a:prstGeom prst="trapezoid">
          <a:avLst>
            <a:gd name="adj" fmla="val 707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Айдау</a:t>
          </a:r>
          <a:r>
            <a:rPr lang="ru-RU" sz="18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жылдамдығын</a:t>
          </a:r>
          <a:r>
            <a:rPr lang="ru-RU" sz="18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endParaRPr lang="ru-RU" sz="18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0497" y="1537672"/>
        <a:ext cx="2830171" cy="1537672"/>
      </dsp:txXfrm>
    </dsp:sp>
    <dsp:sp modelId="{7880AE60-BC35-440D-83C6-6253B8525949}">
      <dsp:nvSpPr>
        <dsp:cNvPr id="0" name=""/>
        <dsp:cNvSpPr/>
      </dsp:nvSpPr>
      <dsp:spPr>
        <a:xfrm>
          <a:off x="0" y="3075345"/>
          <a:ext cx="6531166" cy="1537672"/>
        </a:xfrm>
        <a:prstGeom prst="trapezoid">
          <a:avLst>
            <a:gd name="adj" fmla="val 707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24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кетуді</a:t>
          </a:r>
          <a:r>
            <a:rPr lang="ru-RU" sz="24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есепке</a:t>
          </a:r>
          <a:r>
            <a:rPr lang="ru-RU" sz="24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24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4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уақытты</a:t>
          </a:r>
          <a:r>
            <a:rPr lang="ru-RU" sz="24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есептеу</a:t>
          </a:r>
          <a:endParaRPr lang="ru-RU" sz="24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2954" y="3075345"/>
        <a:ext cx="4245257" cy="1537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705A4-B6CA-49DD-9250-2F06E7450942}">
      <dsp:nvSpPr>
        <dsp:cNvPr id="0" name=""/>
        <dsp:cNvSpPr/>
      </dsp:nvSpPr>
      <dsp:spPr>
        <a:xfrm>
          <a:off x="58017" y="957702"/>
          <a:ext cx="2898678" cy="22904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ағуы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жүйенің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дизайнындағы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ақаулар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зақымданулар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байланыстырушы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элементтердің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тозуы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жабдықтың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дұрыс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істемеуі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дұрыс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орнатылмауы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орнатылмауы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пайдалану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қателері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факторлардан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туындауы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111685" y="1011370"/>
        <a:ext cx="2791342" cy="2236803"/>
      </dsp:txXfrm>
    </dsp:sp>
    <dsp:sp modelId="{958608F8-D376-42F7-B482-FCBBDA23D261}">
      <dsp:nvSpPr>
        <dsp:cNvPr id="0" name=""/>
        <dsp:cNvSpPr/>
      </dsp:nvSpPr>
      <dsp:spPr>
        <a:xfrm>
          <a:off x="51090" y="3195079"/>
          <a:ext cx="2898678" cy="930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кету </a:t>
          </a: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себептері</a:t>
          </a:r>
          <a:r>
            <a:rPr lang="ru-RU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51090" y="3195079"/>
        <a:ext cx="2041323" cy="930435"/>
      </dsp:txXfrm>
    </dsp:sp>
    <dsp:sp modelId="{06012D76-0594-4062-BB21-954DD1413FEB}">
      <dsp:nvSpPr>
        <dsp:cNvPr id="0" name=""/>
        <dsp:cNvSpPr/>
      </dsp:nvSpPr>
      <dsp:spPr>
        <a:xfrm>
          <a:off x="2130033" y="3336590"/>
          <a:ext cx="1014537" cy="1014537"/>
        </a:xfrm>
        <a:prstGeom prst="ellipse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DB076-6863-40B0-A370-38C9688DD3A6}">
      <dsp:nvSpPr>
        <dsp:cNvPr id="0" name=""/>
        <dsp:cNvSpPr/>
      </dsp:nvSpPr>
      <dsp:spPr>
        <a:xfrm>
          <a:off x="3395916" y="880671"/>
          <a:ext cx="2898678" cy="26144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кетуін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әдістерді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қолдануға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соның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ішінде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визуалды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тексеру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газ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детекторларын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пайдалану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қысымды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тексеру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термиялық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кескін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т.б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әрбір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әдістің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шектеулері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дәл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анықтауды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әдістердің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комбинациясы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жиі</a:t>
          </a:r>
          <a:r>
            <a:rPr lang="ru-RU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қолданылады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3457175" y="941930"/>
        <a:ext cx="2776160" cy="2553176"/>
      </dsp:txXfrm>
    </dsp:sp>
    <dsp:sp modelId="{CDC81798-D688-4263-95FB-CC4104543E6F}">
      <dsp:nvSpPr>
        <dsp:cNvPr id="0" name=""/>
        <dsp:cNvSpPr/>
      </dsp:nvSpPr>
      <dsp:spPr>
        <a:xfrm>
          <a:off x="3395916" y="3420516"/>
          <a:ext cx="2898678" cy="628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кетуді</a:t>
          </a:r>
          <a:r>
            <a:rPr lang="ru-RU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3395916" y="3420516"/>
        <a:ext cx="2041323" cy="628983"/>
      </dsp:txXfrm>
    </dsp:sp>
    <dsp:sp modelId="{6841EF3F-1CDE-4FEF-B3F9-259399C5F2C3}">
      <dsp:nvSpPr>
        <dsp:cNvPr id="0" name=""/>
        <dsp:cNvSpPr/>
      </dsp:nvSpPr>
      <dsp:spPr>
        <a:xfrm>
          <a:off x="5519238" y="3417581"/>
          <a:ext cx="1014537" cy="1014537"/>
        </a:xfrm>
        <a:prstGeom prst="ellipse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F4125-C65E-4306-933E-C604FF517253}">
      <dsp:nvSpPr>
        <dsp:cNvPr id="0" name=""/>
        <dsp:cNvSpPr/>
      </dsp:nvSpPr>
      <dsp:spPr>
        <a:xfrm>
          <a:off x="6785121" y="931487"/>
          <a:ext cx="2898678" cy="24111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кетуді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анықтағаннан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мәселенің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ауырлығын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анықтау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оның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масштабын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кету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жылдамдығын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өлшеуді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жоғалуын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есептеуді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процестің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қоршаған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ортаның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ықтимал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салдарын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бағалауды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қамтуы</a:t>
          </a:r>
          <a:r>
            <a:rPr lang="ru-RU" sz="15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endParaRPr lang="ru-RU" sz="1500" i="0" kern="1200" dirty="0">
            <a:solidFill>
              <a:schemeClr val="tx1"/>
            </a:solidFill>
          </a:endParaRPr>
        </a:p>
      </dsp:txBody>
      <dsp:txXfrm>
        <a:off x="6841618" y="987984"/>
        <a:ext cx="2785684" cy="2354671"/>
      </dsp:txXfrm>
    </dsp:sp>
    <dsp:sp modelId="{C8EF6165-8CA6-4831-80F7-67552B22ACA9}">
      <dsp:nvSpPr>
        <dsp:cNvPr id="0" name=""/>
        <dsp:cNvSpPr/>
      </dsp:nvSpPr>
      <dsp:spPr>
        <a:xfrm>
          <a:off x="6799585" y="3285164"/>
          <a:ext cx="2898678" cy="632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Ағып</a:t>
          </a:r>
          <a:r>
            <a:rPr lang="ru-RU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кету </a:t>
          </a: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шкаласын</a:t>
          </a:r>
          <a:r>
            <a:rPr lang="ru-RU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6799585" y="3285164"/>
        <a:ext cx="2041323" cy="632416"/>
      </dsp:txXfrm>
    </dsp:sp>
    <dsp:sp modelId="{C699E5C0-AF9C-49A6-8220-D0E1CDA267F1}">
      <dsp:nvSpPr>
        <dsp:cNvPr id="0" name=""/>
        <dsp:cNvSpPr/>
      </dsp:nvSpPr>
      <dsp:spPr>
        <a:xfrm>
          <a:off x="8908443" y="3366764"/>
          <a:ext cx="1014537" cy="1014537"/>
        </a:xfrm>
        <a:prstGeom prst="ellipse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743B-907D-4294-9DD5-9D70DE4D0477}">
      <dsp:nvSpPr>
        <dsp:cNvPr id="0" name=""/>
        <dsp:cNvSpPr/>
      </dsp:nvSpPr>
      <dsp:spPr>
        <a:xfrm>
          <a:off x="0" y="717746"/>
          <a:ext cx="806132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2DC04-71B0-4C6C-BCE2-14A3BA2B26C1}">
      <dsp:nvSpPr>
        <dsp:cNvPr id="0" name=""/>
        <dsp:cNvSpPr/>
      </dsp:nvSpPr>
      <dsp:spPr>
        <a:xfrm>
          <a:off x="403066" y="23642"/>
          <a:ext cx="6300494" cy="106310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9" tIns="0" rIns="213289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400" i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Қабырғалардың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ауаның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құрылым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өту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қабілетімен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анықталады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оқшаулау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тиімділігі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бөлменің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тығыздығының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көрсеткіші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54962" y="75538"/>
        <a:ext cx="6196702" cy="959311"/>
      </dsp:txXfrm>
    </dsp:sp>
    <dsp:sp modelId="{7F0D8A81-7DCF-4B9D-BF51-BF95AFEA4DC9}">
      <dsp:nvSpPr>
        <dsp:cNvPr id="0" name=""/>
        <dsp:cNvSpPr/>
      </dsp:nvSpPr>
      <dsp:spPr>
        <a:xfrm>
          <a:off x="0" y="2262863"/>
          <a:ext cx="806132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385A0-945D-4F43-81E0-6F6A87DF9DFC}">
      <dsp:nvSpPr>
        <dsp:cNvPr id="0" name=""/>
        <dsp:cNvSpPr/>
      </dsp:nvSpPr>
      <dsp:spPr>
        <a:xfrm>
          <a:off x="403066" y="1482746"/>
          <a:ext cx="6872912" cy="114911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9" tIns="0" rIns="213289" bIns="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Өткізгіштік</a:t>
          </a:r>
          <a:r>
            <a:rPr lang="ru-RU" sz="1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факторлары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Өткізгіштікке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материалдар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қалыңдығы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тығыздығы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құрылысының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сапасы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әсер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Бос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қосылыстар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жарықтар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жарықтар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арттырады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59161" y="1538841"/>
        <a:ext cx="6760722" cy="1036927"/>
      </dsp:txXfrm>
    </dsp:sp>
    <dsp:sp modelId="{6C569D33-C3B8-41CB-B288-37DD36022953}">
      <dsp:nvSpPr>
        <dsp:cNvPr id="0" name=""/>
        <dsp:cNvSpPr/>
      </dsp:nvSpPr>
      <dsp:spPr>
        <a:xfrm>
          <a:off x="0" y="3792756"/>
          <a:ext cx="806132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47A60-921B-4F39-B8E9-7625322F2914}">
      <dsp:nvSpPr>
        <dsp:cNvPr id="0" name=""/>
        <dsp:cNvSpPr/>
      </dsp:nvSpPr>
      <dsp:spPr>
        <a:xfrm>
          <a:off x="400424" y="3068830"/>
          <a:ext cx="7660896" cy="113389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89" tIns="0" rIns="21328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Энергия </a:t>
          </a:r>
          <a:r>
            <a:rPr lang="ru-RU" sz="15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тиімділігіне</a:t>
          </a:r>
          <a:r>
            <a:rPr lang="ru-RU" sz="1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әсері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Қабырғалардың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өткізгіштігі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шығынын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тудырады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ғимараттың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энергия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тиімділігін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төмендетеді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шығындарын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арттырады</a:t>
          </a:r>
          <a:r>
            <a:rPr lang="ru-RU" sz="1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55776" y="3124182"/>
        <a:ext cx="7550192" cy="1023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B2645-B64D-4A0E-9C7B-22BCBFE01482}">
      <dsp:nvSpPr>
        <dsp:cNvPr id="0" name=""/>
        <dsp:cNvSpPr/>
      </dsp:nvSpPr>
      <dsp:spPr>
        <a:xfrm rot="16200000">
          <a:off x="917989" y="-907820"/>
          <a:ext cx="2529795" cy="43454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Газдардың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сұйықтықтардың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түрлері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материалдың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енетін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зат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түріне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кейбір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материалдар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басқаларға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қарағанда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белгілі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газдарға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көбірек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/>
        </a:p>
      </dsp:txBody>
      <dsp:txXfrm rot="5400000">
        <a:off x="10168" y="0"/>
        <a:ext cx="4345437" cy="1897346"/>
      </dsp:txXfrm>
    </dsp:sp>
    <dsp:sp modelId="{7A69B371-6378-43B6-85A0-AB85906EC00C}">
      <dsp:nvSpPr>
        <dsp:cNvPr id="0" name=""/>
        <dsp:cNvSpPr/>
      </dsp:nvSpPr>
      <dsp:spPr>
        <a:xfrm>
          <a:off x="4345437" y="0"/>
          <a:ext cx="4345437" cy="252979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Температура мен </a:t>
          </a: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Температура мен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материалдың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де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әсер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етуі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Әдетте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температураның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жоғарылауымен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қысымның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төмендеуімен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өткізгіштік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жоғарылауы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/>
        </a:p>
      </dsp:txBody>
      <dsp:txXfrm>
        <a:off x="4345437" y="0"/>
        <a:ext cx="4345437" cy="1897346"/>
      </dsp:txXfrm>
    </dsp:sp>
    <dsp:sp modelId="{CE519802-CF7A-4D34-832B-32E9B609A964}">
      <dsp:nvSpPr>
        <dsp:cNvPr id="0" name=""/>
        <dsp:cNvSpPr/>
      </dsp:nvSpPr>
      <dsp:spPr>
        <a:xfrm rot="10800000">
          <a:off x="0" y="2529795"/>
          <a:ext cx="4345437" cy="252979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Инженерлік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шешімдер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кейбір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жағдайларда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материалдың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инженерлік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әдістермен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азайтуға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тығыздағыштарды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арнайы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жабындарды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қолдану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/>
        </a:p>
      </dsp:txBody>
      <dsp:txXfrm rot="10800000">
        <a:off x="0" y="3162244"/>
        <a:ext cx="4345437" cy="1897346"/>
      </dsp:txXfrm>
    </dsp:sp>
    <dsp:sp modelId="{2EC5D56B-A69E-4B61-84A2-4C0A99D086AB}">
      <dsp:nvSpPr>
        <dsp:cNvPr id="0" name=""/>
        <dsp:cNvSpPr/>
      </dsp:nvSpPr>
      <dsp:spPr>
        <a:xfrm rot="5400000">
          <a:off x="5253257" y="1621974"/>
          <a:ext cx="2529795" cy="434543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әдістері</a:t>
          </a: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өткізгіштікті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материал мен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контекстке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тәсілдермен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өлшеуге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газдардың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материал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диффузияға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негізделген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әдістерді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қолдануға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/>
        </a:p>
      </dsp:txBody>
      <dsp:txXfrm rot="-5400000">
        <a:off x="4345437" y="3162244"/>
        <a:ext cx="4345437" cy="1897346"/>
      </dsp:txXfrm>
    </dsp:sp>
    <dsp:sp modelId="{9163F722-4B9C-4FB4-A0F0-D9E79300C34C}">
      <dsp:nvSpPr>
        <dsp:cNvPr id="0" name=""/>
        <dsp:cNvSpPr/>
      </dsp:nvSpPr>
      <dsp:spPr>
        <a:xfrm>
          <a:off x="2875827" y="1825228"/>
          <a:ext cx="2939218" cy="1409134"/>
        </a:xfrm>
        <a:prstGeom prst="round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Нысан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қабырғаларының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өткізгіштігіне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қатысты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аспектілер</a:t>
          </a:r>
          <a:endParaRPr lang="ru-RU" sz="1800" kern="1200" dirty="0"/>
        </a:p>
      </dsp:txBody>
      <dsp:txXfrm>
        <a:off x="2944615" y="1894016"/>
        <a:ext cx="2801642" cy="1271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98AD-86DA-4D96-B0A8-5C77C9AC285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95E9-5068-4CAC-AED6-9892A8255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A95E9-5068-4CAC-AED6-9892A8255E8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0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0.png"/><Relationship Id="rId7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112375"/>
            <a:ext cx="9123263" cy="1955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ЖҮЙЕЛЕРДІ ЕСЕПТЕУДІҢ </a:t>
            </a:r>
            <a:endParaRPr lang="ru-KZ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 ПРИНЦИПТЕРІ</a:t>
            </a:r>
            <a:endParaRPr lang="ru-RU" sz="32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Л.Н. Гумилев</a:t>
            </a:r>
            <a:r>
              <a:rPr lang="ru-K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атындағы Еуразия ұлттық университеті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6E79ECA0-6ED1-985F-3B0A-DA8BFA29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2" y="815252"/>
            <a:ext cx="10829527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    Газдың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ағуы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газ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құбыры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газ баллоны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жабдығы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газбен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бақыланбайтын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байқаусызда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шығуы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жүйеде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зақым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/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5012" y="234227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Газдың ағуы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4159F3-74CF-8255-24CE-88953FBB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31" y="1871906"/>
            <a:ext cx="2648183" cy="210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1B1BF1-9DBC-18C7-44CC-46F38C7A6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342" y="3993511"/>
            <a:ext cx="2740742" cy="216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3B64721-DA56-CDE3-3F7D-07AA62DE4C0E}"/>
              </a:ext>
            </a:extLst>
          </p:cNvPr>
          <p:cNvSpPr/>
          <p:nvPr/>
        </p:nvSpPr>
        <p:spPr>
          <a:xfrm>
            <a:off x="4321567" y="2096046"/>
            <a:ext cx="6063585" cy="16513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ағуы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нүктелерінде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газ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құбырларында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қосылыстарда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клапандарда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манометрлерде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компоненттерде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элементтердің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тозуы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зақымдануы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қоршаған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ортаға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түсуіне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әкелуі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F84A701-B070-85F8-AE88-C828CAFA9817}"/>
              </a:ext>
            </a:extLst>
          </p:cNvPr>
          <p:cNvSpPr/>
          <p:nvPr/>
        </p:nvSpPr>
        <p:spPr>
          <a:xfrm>
            <a:off x="1132880" y="4461704"/>
            <a:ext cx="6265474" cy="15751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кетуін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ауадағы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концентрациясын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анализаторлары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иісі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ағынның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дыбысы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03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6E79ECA0-6ED1-985F-3B0A-DA8BFA295B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70" y="883817"/>
                <a:ext cx="11081031" cy="6264696"/>
              </a:xfrm>
            </p:spPr>
            <p:txBody>
              <a:bodyPr>
                <a:noAutofit/>
              </a:bodyPr>
              <a:lstStyle/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kk-KZ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Атмосферадан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ағуының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тән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белгісі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азоттың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оттегінің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аргонның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парциалды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қысымының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жоғарылауы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болып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табылады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Объектіде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орналасқан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салқындату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жүйесінде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ағып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кету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жағдайында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қолданылатын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криоагенттің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гелийдің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немесе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азоттың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парциалды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қысымының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жоғарылауы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байқалады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ru-RU" sz="1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Қ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ысқа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уақыт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кезеңінде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жоғарыда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аталған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газдардың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біреуінің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парциалды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бірдей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шамасына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артады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Атмосферадан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алдын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ала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қыздырылған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эвакуацияланған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камераға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ағып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кету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мөлшерін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парциалды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қысымының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жоғарылауымен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анықтауға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болады</a:t>
                </a:r>
                <a:endPara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kk-KZ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мұндағы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камераның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көлемі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ru-RU" sz="17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  <m:sup>
                        <m:sSub>
                          <m:sSubPr>
                            <m:ctrlPr>
                              <a:rPr lang="ru-RU" sz="17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сынақтың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басындағы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соңындағы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сынақ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ұзақтығы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sz="1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Қазіргі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заманғы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ағып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кетуді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анықтау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құралдары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келесі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реттегі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ең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аз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ағып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кетуді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анықтауға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мүмкіндік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береді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ru-RU" sz="1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Қысымды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сынау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Па/с.</a:t>
                </a: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Галогеннің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ағуын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анықтау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құрылғысы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en-US" sz="17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sup>
                    </m:sSup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en-US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</a:t>
                </a:r>
                <a:r>
                  <a:rPr lang="en-US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sz="17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3. Масс-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спектрометриялық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ағып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кету детекторы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</m:sup>
                    </m:sSup>
                    <m:sSup>
                      <m:sSupPr>
                        <m:ctrlP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7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Па/с </a:t>
                </a:r>
                <a:r>
                  <a:rPr lang="ru-RU" sz="17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ru-RU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6E79ECA0-6ED1-985F-3B0A-DA8BFA295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70" y="883817"/>
                <a:ext cx="11081031" cy="6264696"/>
              </a:xfrm>
              <a:blipFill>
                <a:blip r:embed="rId2"/>
                <a:stretch>
                  <a:fillRect t="-58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/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5012" y="234227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Газдың ағуы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02F2EE99-B037-72EC-D739-EBE9C8F49C83}"/>
                  </a:ext>
                </a:extLst>
              </p:cNvPr>
              <p:cNvSpPr/>
              <p:nvPr/>
            </p:nvSpPr>
            <p:spPr>
              <a:xfrm>
                <a:off x="5072895" y="3109184"/>
                <a:ext cx="2550253" cy="68381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0.78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02F2EE99-B037-72EC-D739-EBE9C8F49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95" y="3109184"/>
                <a:ext cx="2550253" cy="68381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54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6E79ECA0-6ED1-985F-3B0A-DA8BFA29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358" y="1226769"/>
            <a:ext cx="10477499" cy="62646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ГАЗДЫҢ АҒЫП КЕТУІНЕ БАЙЛАНЫСТЫ БІРНЕШЕ МАҢЫЗДЫ АСПЕКТІЛЕР: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/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5012" y="234227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Газдың ағуы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D0C84D4-C8B1-4FF2-8EC9-0BBC98D75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555841"/>
              </p:ext>
            </p:extLst>
          </p:nvPr>
        </p:nvGraphicFramePr>
        <p:xfrm>
          <a:off x="1266331" y="1105765"/>
          <a:ext cx="9929692" cy="531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117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6E79ECA0-6ED1-985F-3B0A-DA8BFA29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36" y="770329"/>
            <a:ext cx="10477499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күйін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профилактикалық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кетудің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ерте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проблемалардың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/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3487" y="242480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39" y="115297"/>
            <a:ext cx="8181975" cy="96923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Газдың ағуы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3E3F618-9704-7AF0-BD73-162FD1BD9ED3}"/>
              </a:ext>
            </a:extLst>
          </p:cNvPr>
          <p:cNvSpPr/>
          <p:nvPr/>
        </p:nvSpPr>
        <p:spPr>
          <a:xfrm>
            <a:off x="924139" y="1841944"/>
            <a:ext cx="3310516" cy="1954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Жабдықтың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бұзылуы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құбырларының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клапандардың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фитингтердің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элементтерінің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тозуы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шығуы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азаюына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кетуіне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әкелуі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6FDEAC-D7E4-FC06-F115-FDE23DCC4F90}"/>
              </a:ext>
            </a:extLst>
          </p:cNvPr>
          <p:cNvSpPr/>
          <p:nvPr/>
        </p:nvSpPr>
        <p:spPr>
          <a:xfrm>
            <a:off x="4826334" y="2949316"/>
            <a:ext cx="2898287" cy="22519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Коррозия</a:t>
            </a: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металл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ұшырауы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кетуге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AD0D269-24EA-61FB-5F85-9282F0E06614}"/>
              </a:ext>
            </a:extLst>
          </p:cNvPr>
          <p:cNvSpPr/>
          <p:nvPr/>
        </p:nvSpPr>
        <p:spPr>
          <a:xfrm>
            <a:off x="8758139" y="1670526"/>
            <a:ext cx="2978197" cy="2083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кезіндегі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қателер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орнатпау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кету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қаупін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ACD2240D-40C3-56DF-A966-B94BDAE6FA4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234655" y="2819143"/>
            <a:ext cx="591679" cy="125617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id="{5E01B68D-9E7A-8000-D2E0-127E6FE06A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81379" y="3393531"/>
            <a:ext cx="1315668" cy="1037852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672988B-30EF-DBA3-7B97-750CB19B4E56}"/>
              </a:ext>
            </a:extLst>
          </p:cNvPr>
          <p:cNvSpPr txBox="1"/>
          <p:nvPr/>
        </p:nvSpPr>
        <p:spPr>
          <a:xfrm>
            <a:off x="704413" y="5277829"/>
            <a:ext cx="10859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Газдың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кетуін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үнемділігін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етудің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қоршаған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ортаға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азайтуға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стандарттарының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64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29949DA4-1867-2AB1-12F3-A161436E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36" y="5119335"/>
            <a:ext cx="10988673" cy="30537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Беттердегі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газдардың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десорбциясы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қатты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дененің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сұйықтықтың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сіңірілген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адсорбцияланған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газ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молекулаларының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бетінен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шығып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газ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фазасына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оралу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процесі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процесс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вакуумда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мүмкін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Газдардың беттерден десорбциясы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194E23-98AE-4CB9-AE95-F3E1ACCE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99" y="1043695"/>
            <a:ext cx="7665086" cy="378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22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Газдардың беттерден десорбциясы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A3A981B-FD0D-4DA9-8A0C-50D4A0465F86}"/>
              </a:ext>
            </a:extLst>
          </p:cNvPr>
          <p:cNvSpPr/>
          <p:nvPr/>
        </p:nvSpPr>
        <p:spPr>
          <a:xfrm>
            <a:off x="765432" y="3269793"/>
            <a:ext cx="3550474" cy="2926069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Температура: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температураның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жоғарылауы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десорбция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тездетуі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бетіндегі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молекулалардың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кинетикалық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2EE2B6C3-5F11-4B42-AF91-2D9F792E8E05}"/>
              </a:ext>
            </a:extLst>
          </p:cNvPr>
          <p:cNvSpPr/>
          <p:nvPr/>
        </p:nvSpPr>
        <p:spPr>
          <a:xfrm>
            <a:off x="8421784" y="3249803"/>
            <a:ext cx="3550474" cy="29260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Беттік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беттің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имиялық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адсорбциялану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десорбциялану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қабілетіне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18A71C1-C5D8-480B-943B-91E347171439}"/>
              </a:ext>
            </a:extLst>
          </p:cNvPr>
          <p:cNvSpPr/>
          <p:nvPr/>
        </p:nvSpPr>
        <p:spPr>
          <a:xfrm>
            <a:off x="4593608" y="3284237"/>
            <a:ext cx="3550474" cy="29260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десорбция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жылдамдығының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жоғарылауына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бетпен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фазасында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ADC4311-009E-4660-9A8E-FBED235BA1FB}"/>
              </a:ext>
            </a:extLst>
          </p:cNvPr>
          <p:cNvSpPr/>
          <p:nvPr/>
        </p:nvSpPr>
        <p:spPr>
          <a:xfrm>
            <a:off x="4485926" y="1076913"/>
            <a:ext cx="3733800" cy="10877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Десорбцияға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факторлар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7436C4AB-BBE3-48D7-9908-F06798236EB2}"/>
              </a:ext>
            </a:extLst>
          </p:cNvPr>
          <p:cNvCxnSpPr>
            <a:cxnSpLocks/>
          </p:cNvCxnSpPr>
          <p:nvPr/>
        </p:nvCxnSpPr>
        <p:spPr>
          <a:xfrm flipH="1">
            <a:off x="3609423" y="2331720"/>
            <a:ext cx="984185" cy="1020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52855EC6-4CC8-430A-8061-1861DBAD80B3}"/>
              </a:ext>
            </a:extLst>
          </p:cNvPr>
          <p:cNvCxnSpPr>
            <a:cxnSpLocks/>
          </p:cNvCxnSpPr>
          <p:nvPr/>
        </p:nvCxnSpPr>
        <p:spPr>
          <a:xfrm>
            <a:off x="6352826" y="2378388"/>
            <a:ext cx="0" cy="822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3EA41505-2D1B-4DA2-AA16-68BA800E9CDF}"/>
              </a:ext>
            </a:extLst>
          </p:cNvPr>
          <p:cNvCxnSpPr>
            <a:cxnSpLocks/>
          </p:cNvCxnSpPr>
          <p:nvPr/>
        </p:nvCxnSpPr>
        <p:spPr>
          <a:xfrm>
            <a:off x="8112045" y="2363463"/>
            <a:ext cx="898605" cy="1037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29949DA4-1867-2AB1-12F3-A161436E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78" y="877340"/>
            <a:ext cx="10477499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Газдардың беттерден десорбциясы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13BCF-0F47-E01F-383C-863EDC6D615B}"/>
              </a:ext>
            </a:extLst>
          </p:cNvPr>
          <p:cNvSpPr txBox="1"/>
          <p:nvPr/>
        </p:nvSpPr>
        <p:spPr>
          <a:xfrm>
            <a:off x="855727" y="1105765"/>
            <a:ext cx="10477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беттерінен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десорбциясы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механизмдер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десорбция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бетінен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Беттердегі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десорбциясының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аспектілері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FBD57FBF-0069-176D-53EA-EB9A8F95E918}"/>
              </a:ext>
            </a:extLst>
          </p:cNvPr>
          <p:cNvSpPr/>
          <p:nvPr/>
        </p:nvSpPr>
        <p:spPr>
          <a:xfrm>
            <a:off x="1239499" y="2623998"/>
            <a:ext cx="2626254" cy="1488461"/>
          </a:xfrm>
          <a:prstGeom prst="round2DiagRect">
            <a:avLst>
              <a:gd name="adj1" fmla="val 44745"/>
              <a:gd name="adj2" fmla="val 0"/>
            </a:avLst>
          </a:prstGeom>
          <a:solidFill>
            <a:srgbClr val="FF99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Термиялық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десорбция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бетті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десорбцияланады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C1605E25-59ED-2D52-36A7-41526493F177}"/>
              </a:ext>
            </a:extLst>
          </p:cNvPr>
          <p:cNvSpPr/>
          <p:nvPr/>
        </p:nvSpPr>
        <p:spPr>
          <a:xfrm>
            <a:off x="5449087" y="2629476"/>
            <a:ext cx="2768367" cy="1448983"/>
          </a:xfrm>
          <a:prstGeom prst="round2DiagRect">
            <a:avLst>
              <a:gd name="adj1" fmla="val 43657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бомбалау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бетті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иондармен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сәулелендіру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десорбцияланады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C04E75BE-361F-0FC5-7941-5EBFFB211C65}"/>
              </a:ext>
            </a:extLst>
          </p:cNvPr>
          <p:cNvSpPr/>
          <p:nvPr/>
        </p:nvSpPr>
        <p:spPr>
          <a:xfrm>
            <a:off x="2655009" y="4326990"/>
            <a:ext cx="2975294" cy="1433572"/>
          </a:xfrm>
          <a:prstGeom prst="round2DiagRect">
            <a:avLst>
              <a:gd name="adj1" fmla="val 38904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Фотодесорбция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бетті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ультракүлгін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рентген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сәулелерімен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сәулелендіру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десорбцияланады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4766EE05-1F58-0A51-686A-915E48A8AC31}"/>
              </a:ext>
            </a:extLst>
          </p:cNvPr>
          <p:cNvSpPr/>
          <p:nvPr/>
        </p:nvSpPr>
        <p:spPr>
          <a:xfrm>
            <a:off x="7529034" y="4277626"/>
            <a:ext cx="2730465" cy="1448983"/>
          </a:xfrm>
          <a:prstGeom prst="round2DiagRect">
            <a:avLst>
              <a:gd name="adj1" fmla="val 4365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десорбция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бетіндегі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реакциялар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десорбцияланады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2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Газдардың беттерден десорбциясы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D7E9CC-1488-45CC-B269-28A4BD62DC3E}"/>
                  </a:ext>
                </a:extLst>
              </p:cNvPr>
              <p:cNvSpPr txBox="1"/>
              <p:nvPr/>
            </p:nvSpPr>
            <p:spPr>
              <a:xfrm>
                <a:off x="1131724" y="1184742"/>
                <a:ext cx="9925503" cy="4555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Объектінің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қабырғаларының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ішкі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беттері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атмосфералық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ауамен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әсер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еткенде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кем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дегенде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бір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молекула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қабатымен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жабылған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газдар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мен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булардың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едәуір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мөлшерін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сіңіреді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Мұндай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моноқабат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ауданға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шамамен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молекуладан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тұрады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Мысалы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жылтыратылған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металл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бетінің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микрокедірлігіне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байланысты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нақты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ауданы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5-10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есе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ал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шамамен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өңделгені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геометриялықтан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есе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үлкен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болғандықтан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шамамен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молекула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немесе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0,4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Па газ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адсорбцияланады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камера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қабырғаларының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бетінің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үшін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Бұл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негізінен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су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молекулалары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сондай-ақ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ауа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компоненттері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мен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көмірсутектер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Камерадағы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төмендеген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кезде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динамикалық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тепе-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теңдік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бұзылады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бір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уақытта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адсорбцияланған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молекулалардан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көп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молекулалар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десорбцияланады</a:t>
                </a:r>
                <a:r>
                  <a:rPr lang="ru-RU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</m:t>
                      </m:r>
                    </m:oMath>
                  </m:oMathPara>
                </a14:m>
                <a:endPara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:endParaRPr lang="ru-RU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:endParaRPr lang="ru-RU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ru-RU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мұндағы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уақыт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сағат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(1-ден 10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сағатқа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); </a:t>
                </a:r>
                <a:r>
                  <a:rPr lang="en-US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0,7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2,0 (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көбінесе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= 1,0).</a:t>
                </a:r>
                <a:endParaRPr lang="ru-RU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D7E9CC-1488-45CC-B269-28A4BD62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24" y="1184742"/>
                <a:ext cx="9925503" cy="4555093"/>
              </a:xfrm>
              <a:prstGeom prst="rect">
                <a:avLst/>
              </a:prstGeom>
              <a:blipFill>
                <a:blip r:embed="rId2"/>
                <a:stretch>
                  <a:fillRect t="-668" b="-93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068B00D1-879C-59A3-F56E-AB0D08E2E33A}"/>
                  </a:ext>
                </a:extLst>
              </p:cNvPr>
              <p:cNvSpPr/>
              <p:nvPr/>
            </p:nvSpPr>
            <p:spPr>
              <a:xfrm>
                <a:off x="5241362" y="4442004"/>
                <a:ext cx="2105637" cy="74957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068B00D1-879C-59A3-F56E-AB0D08E2E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62" y="4442004"/>
                <a:ext cx="2105637" cy="7495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09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E84F4-2EAC-89AE-2588-01AE3854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F0BD10-2CE8-B6B1-0B87-472C6DD5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3EF5D-41CD-FC40-B5FE-CE7F178F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D7486-EDCB-B75A-E643-5A7F1BBFB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8397C0-06A5-4D18-D5B8-6E6EBB5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3D570D6-7DBF-3CA0-7884-91E81199A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A44B72F-272C-B124-AE90-9CD4D128D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BC097AC-8890-4186-2D31-9CC3C8C6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FF8BFF-0B1F-F94B-98BF-2AF3CAE53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F520D8-87B7-2A3B-C5BE-7A7614702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5135477-05F2-CD0A-1414-CA0959876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B913979-02C5-7990-626E-9C1234FB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1BBBBB-704D-3608-8FEC-97B9D9418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80CA54A-CDFD-AFEA-B1D2-532BA0376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B22BE0F-2478-89FF-F2D1-5427715D2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07053-C1E8-7FF0-8F3C-79D6AA252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8C99DD-077B-C896-B8B9-88164D75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B5AA0D-064F-8F7B-899C-4987249B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485670-DC67-9484-9938-EBC6197C3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3B67ACF-0966-2476-EB3C-F6027B68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53523304-3D8D-A4FD-6636-96A34D5D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91ED0EC-75F8-7E65-6EAD-1D4FF3C91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181A793-CC4F-507F-0AD3-2D9004920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72CA37F-73A6-585F-61BF-774266D68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52A1688-12CA-1805-09B4-C67EDF7FE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19B49238-0E54-7991-64A7-68673C541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81AE6D8-3845-C8E9-FCC6-B14D4543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9DE4A71-59C8-4A92-4607-F56637D9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6798D83-E8E5-7257-A90E-5AE572CC5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7768B725-F804-10DF-56D3-E216EB3F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2348F70A-A4E2-CAEE-0CB5-193728B7A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652FAB7-15E2-1718-78B8-ECB263998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89494B2-6162-9448-230D-3A860967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EE4D2C1-3117-BAB0-9215-A727063D3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1CF70C4-7E27-092D-2AD9-471F7D663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C39BBDE-1D75-B56B-060B-BF3ADD4D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9FA7602-2D7F-A7F1-AB6E-DF20B2179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00A6C64-6CB8-5273-FCE0-D4BE97F5F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FB259921-7097-47AC-92CF-D9AF2C45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64B796C-5030-2B0D-9CA2-0307C1678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B1C56B-DDA1-5C79-F613-03DD8409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00F8A6A6-81B0-0E77-1414-CEDE7D36E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483ABEC-25D8-003F-BBEE-86F2B9C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1543A52D-1E36-C3F9-1A74-47663A02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47" y="1393932"/>
            <a:ext cx="10477499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CB8523-384D-496F-9844-32CB9F9F20CD}"/>
                  </a:ext>
                </a:extLst>
              </p:cNvPr>
              <p:cNvSpPr txBox="1"/>
              <p:nvPr/>
            </p:nvSpPr>
            <p:spPr>
              <a:xfrm>
                <a:off x="1049771" y="1049481"/>
                <a:ext cx="10117386" cy="5238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Газдардың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негізгі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мөлшерін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жер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бетінен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десорбциялау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ұзақтығын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бірнеше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минутқа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қысқартуға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оның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қызуы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600 К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ru-RU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ctr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Құрылымдық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материалдарды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газдан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шығару</a:t>
                </a:r>
                <a:endParaRPr lang="ru-RU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Қабырғалардың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бетінен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алып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тастағаннан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кейін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материалда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еріген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газдардың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шығарылуы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шешуші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болуы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мүмкін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Бұл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жағдайда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вакуумда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кемінде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сағат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ұстағаннан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кейін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бөліну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қарқындылығы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мынаған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kk-KZ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</a:t>
                </a: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kk-KZ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kk-KZ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kk-KZ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kk-KZ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мұндағы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материалдағы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бастапқы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концентрациясы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D –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материалдағы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диффузиялық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коэффициенті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/с;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&gt; 3,6·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с –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бөліну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ұзақтығы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с.</a:t>
                </a:r>
                <a:endParaRPr lang="ru-RU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ru-RU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Іс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жүзінде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тек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үш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атомдары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металдарда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ери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алады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Сутегі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жоғары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диффузиялық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қозғалғыштығына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байланысты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бөлме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температурасында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бөлінуіне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үлкен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үлес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қосады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CB8523-384D-496F-9844-32CB9F9F2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71" y="1049481"/>
                <a:ext cx="10117386" cy="5238357"/>
              </a:xfrm>
              <a:prstGeom prst="rect">
                <a:avLst/>
              </a:prstGeom>
              <a:blipFill>
                <a:blip r:embed="rId2"/>
                <a:stretch>
                  <a:fillRect t="-58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03A9BCA7-0880-DC28-D42D-A5F1E8291ADA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Газдардың беттерден десорбциясы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A51C9AB3-46C2-82C1-2464-22CC4040C241}"/>
                  </a:ext>
                </a:extLst>
              </p:cNvPr>
              <p:cNvSpPr/>
              <p:nvPr/>
            </p:nvSpPr>
            <p:spPr>
              <a:xfrm>
                <a:off x="5134062" y="3128121"/>
                <a:ext cx="2416030" cy="7771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kk-KZ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ru-RU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ru-RU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𝜋𝜏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A51C9AB3-46C2-82C1-2464-22CC4040C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062" y="3128121"/>
                <a:ext cx="2416030" cy="7771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49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Объект 1">
                <a:extLst>
                  <a:ext uri="{FF2B5EF4-FFF2-40B4-BE49-F238E27FC236}">
                    <a16:creationId xmlns:a16="http://schemas.microsoft.com/office/drawing/2014/main" id="{A6D26473-A471-42F6-A055-C4075397FA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1134577"/>
                  </p:ext>
                </p:extLst>
              </p:nvPr>
            </p:nvGraphicFramePr>
            <p:xfrm>
              <a:off x="1427904" y="3476234"/>
              <a:ext cx="5175763" cy="23319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1163">
                      <a:extLst>
                        <a:ext uri="{9D8B030D-6E8A-4147-A177-3AD203B41FA5}">
                          <a16:colId xmlns:a16="http://schemas.microsoft.com/office/drawing/2014/main" val="3207955120"/>
                        </a:ext>
                      </a:extLst>
                    </a:gridCol>
                    <a:gridCol w="1386892">
                      <a:extLst>
                        <a:ext uri="{9D8B030D-6E8A-4147-A177-3AD203B41FA5}">
                          <a16:colId xmlns:a16="http://schemas.microsoft.com/office/drawing/2014/main" val="988078594"/>
                        </a:ext>
                      </a:extLst>
                    </a:gridCol>
                    <a:gridCol w="1283854">
                      <a:extLst>
                        <a:ext uri="{9D8B030D-6E8A-4147-A177-3AD203B41FA5}">
                          <a16:colId xmlns:a16="http://schemas.microsoft.com/office/drawing/2014/main" val="3177009977"/>
                        </a:ext>
                      </a:extLst>
                    </a:gridCol>
                    <a:gridCol w="1283854">
                      <a:extLst>
                        <a:ext uri="{9D8B030D-6E8A-4147-A177-3AD203B41FA5}">
                          <a16:colId xmlns:a16="http://schemas.microsoft.com/office/drawing/2014/main" val="12715615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Материал</a:t>
                          </a:r>
                          <a:r>
                            <a:rPr lang="en-US" sz="1600" i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бетті</a:t>
                          </a:r>
                          <a:r>
                            <a:rPr lang="en-US" sz="1600" i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өңдеу</a:t>
                          </a:r>
                          <a:r>
                            <a:rPr lang="en-US" sz="1600" i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әдісі</a:t>
                          </a:r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болғанда 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=20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∙Па/(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600" i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</a:t>
                          </a:r>
                          <a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0,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∙Па/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44337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Болат I2XI8HI0T, тұздалған</a:t>
                          </a:r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2.6∙10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9∙10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1.3∙10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10449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Алюминий A95, оюланған</a:t>
                          </a:r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2.6∙10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5∙10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5.1∙10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13993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Объект 1">
                <a:extLst>
                  <a:ext uri="{FF2B5EF4-FFF2-40B4-BE49-F238E27FC236}">
                    <a16:creationId xmlns:a16="http://schemas.microsoft.com/office/drawing/2014/main" id="{A6D26473-A471-42F6-A055-C4075397FA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1134577"/>
                  </p:ext>
                </p:extLst>
              </p:nvPr>
            </p:nvGraphicFramePr>
            <p:xfrm>
              <a:off x="1427904" y="3476234"/>
              <a:ext cx="5175763" cy="23319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1163">
                      <a:extLst>
                        <a:ext uri="{9D8B030D-6E8A-4147-A177-3AD203B41FA5}">
                          <a16:colId xmlns:a16="http://schemas.microsoft.com/office/drawing/2014/main" val="3207955120"/>
                        </a:ext>
                      </a:extLst>
                    </a:gridCol>
                    <a:gridCol w="1386892">
                      <a:extLst>
                        <a:ext uri="{9D8B030D-6E8A-4147-A177-3AD203B41FA5}">
                          <a16:colId xmlns:a16="http://schemas.microsoft.com/office/drawing/2014/main" val="988078594"/>
                        </a:ext>
                      </a:extLst>
                    </a:gridCol>
                    <a:gridCol w="1283854">
                      <a:extLst>
                        <a:ext uri="{9D8B030D-6E8A-4147-A177-3AD203B41FA5}">
                          <a16:colId xmlns:a16="http://schemas.microsoft.com/office/drawing/2014/main" val="3177009977"/>
                        </a:ext>
                      </a:extLst>
                    </a:gridCol>
                    <a:gridCol w="1283854">
                      <a:extLst>
                        <a:ext uri="{9D8B030D-6E8A-4147-A177-3AD203B41FA5}">
                          <a16:colId xmlns:a16="http://schemas.microsoft.com/office/drawing/2014/main" val="1271561500"/>
                        </a:ext>
                      </a:extLst>
                    </a:gridCol>
                  </a:tblGrid>
                  <a:tr h="804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Материал</a:t>
                          </a:r>
                          <a:r>
                            <a:rPr lang="en-US" sz="1600" i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бетті</a:t>
                          </a:r>
                          <a:r>
                            <a:rPr lang="en-US" sz="1600" i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өңдеу</a:t>
                          </a:r>
                          <a:r>
                            <a:rPr lang="en-US" sz="1600" i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600" i="1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әдісі</a:t>
                          </a:r>
                          <a:endParaRPr lang="ru-RU" sz="1600" i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987" t="-7576" r="-186784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318" t="-7576" r="-100948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318" t="-7576" r="-948" b="-20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4433774"/>
                      </a:ext>
                    </a:extLst>
                  </a:tr>
                  <a:tr h="7637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Болат I2XI8HI0T, тұздалған</a:t>
                          </a:r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987" t="-112698" r="-186784" b="-1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318" t="-112698" r="-100948" b="-1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318" t="-112698" r="-948" b="-1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044919"/>
                      </a:ext>
                    </a:extLst>
                  </a:tr>
                  <a:tr h="7637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i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Алюминий A95, оюланған</a:t>
                          </a:r>
                          <a:endParaRPr lang="ru-RU" sz="1600" i="1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987" t="-214400" r="-186784" b="-1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318" t="-214400" r="-100948" b="-1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318" t="-214400" r="-948" b="-16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3993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52F423-EF79-4D18-BCB8-67F38B22CCD8}"/>
                  </a:ext>
                </a:extLst>
              </p:cNvPr>
              <p:cNvSpPr txBox="1"/>
              <p:nvPr/>
            </p:nvSpPr>
            <p:spPr>
              <a:xfrm>
                <a:off x="7208668" y="3702671"/>
                <a:ext cx="425240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К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естеде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тот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баспайтын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болат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пен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алюминий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үшін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көп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таралған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конструкциялық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материалдар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ретінде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мәндері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көрсетілген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52F423-EF79-4D18-BCB8-67F38B22C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68" y="3702671"/>
                <a:ext cx="4252403" cy="1200329"/>
              </a:xfrm>
              <a:prstGeom prst="rect">
                <a:avLst/>
              </a:prstGeom>
              <a:blipFill>
                <a:blip r:embed="rId3"/>
                <a:stretch>
                  <a:fillRect l="-1291" t="-2538" r="-1148" b="-710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6CADCC-8F3F-4E3D-9CCE-9AA3AA378471}"/>
                  </a:ext>
                </a:extLst>
              </p:cNvPr>
              <p:cNvSpPr txBox="1"/>
              <p:nvPr/>
            </p:nvSpPr>
            <p:spPr>
              <a:xfrm>
                <a:off x="765432" y="849422"/>
                <a:ext cx="1094536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Жоғары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температурада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газдардың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диффузиялық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тасымалдануы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жеделдейді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қарқынды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түрде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газсызданады</a:t>
                </a: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kk-KZ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endParaRPr lang="ru-RU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450215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 </a:t>
                </a:r>
                <a:r>
                  <a:rPr lang="en-US" b="1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шығаруды</a:t>
                </a:r>
                <a:r>
                  <a:rPr lang="en-US" b="1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азайтудың</a:t>
                </a:r>
                <a:r>
                  <a:rPr lang="en-US" b="1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екінші</a:t>
                </a:r>
                <a:r>
                  <a:rPr lang="en-US" b="1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жолы</a:t>
                </a:r>
                <a:r>
                  <a:rPr lang="en-US" b="1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объект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қабырғаларын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криогендік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температураға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салқындату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немесе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материалдың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бетінде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қорғаныш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оксидті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қабықшаларды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қалыптастыру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металл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кристалдық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тордан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сутегінің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диффузиясын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баяулату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диффузия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коэффициентін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азайту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Бөлме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температурасында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қол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жеткізілген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тот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баспайтын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болаттан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жасалған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ең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төменгі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бөлінуі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шамамен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∙Па/(</m:t>
                    </m:r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құрайды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6CADCC-8F3F-4E3D-9CCE-9AA3AA37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" y="849422"/>
                <a:ext cx="10945362" cy="2308324"/>
              </a:xfrm>
              <a:prstGeom prst="rect">
                <a:avLst/>
              </a:prstGeom>
              <a:blipFill>
                <a:blip r:embed="rId4"/>
                <a:stretch>
                  <a:fillRect t="-1319" b="-316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E7B6AE-C965-AE9F-3A3C-AE663BC9E0B5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Газдардың беттерден десорбциясы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7783" y="2164213"/>
            <a:ext cx="6231333" cy="296243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Газдың ағуы</a:t>
            </a:r>
            <a:endParaRPr lang="kk-KZ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Газдардың беттерден десорбциясы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қабырғаларының өткізгіштігі</a:t>
            </a:r>
            <a:endParaRPr lang="ru-RU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87" y="883816"/>
            <a:ext cx="10477499" cy="626469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Объект қабырғаларының өткізгіштігі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C0EB-081E-5730-4ED2-BA863CCA176C}"/>
              </a:ext>
            </a:extLst>
          </p:cNvPr>
          <p:cNvSpPr txBox="1"/>
          <p:nvPr/>
        </p:nvSpPr>
        <p:spPr>
          <a:xfrm>
            <a:off x="725738" y="1139104"/>
            <a:ext cx="1073533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ru-RU" sz="19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 </a:t>
            </a:r>
            <a:r>
              <a:rPr kumimoji="0" lang="ru-RU" sz="19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қабырғаларының</a:t>
            </a:r>
            <a:r>
              <a:rPr kumimoji="0" lang="ru-RU" sz="19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өткізгіштігі</a:t>
            </a:r>
            <a:r>
              <a:rPr kumimoji="0" lang="ru-RU" sz="19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материалдың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газдарды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немесе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сұйықтықтарды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оның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құрылымы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арқылы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өткізу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қабілетінің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өлшемі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Бұл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параметр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әртүрлі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салаларда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соның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ішінде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вакуумдық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жүйелерде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материалдардың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сапасын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бақылауда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оқшаулауда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т.б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маңызды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рөл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атқарады</a:t>
            </a:r>
            <a:r>
              <a:rPr kumimoji="0" lang="ru-RU" sz="19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05630-23C3-8C59-85FC-8D128CFA91CB}"/>
              </a:ext>
            </a:extLst>
          </p:cNvPr>
          <p:cNvSpPr txBox="1"/>
          <p:nvPr/>
        </p:nvSpPr>
        <p:spPr>
          <a:xfrm>
            <a:off x="700386" y="2407996"/>
            <a:ext cx="10735334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ғимараттың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энергия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жылуды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жоғалтуға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шығындарын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Өткізгіштікті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оқшаулауды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жақсартады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энергияны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үнемдейді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Энергия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өткізбейтін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тігістер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түйіспелерді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тығыздауды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жылуды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қалпына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келтіретін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желдету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орнатуды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Объект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қабырғаларының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сапаны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түсіну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тиімдірек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құрылымдар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мен жүйелерді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49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87" y="883816"/>
            <a:ext cx="10477499" cy="626469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Объект қабырғаларының өткізгіштігі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C0EB-081E-5730-4ED2-BA863CCA176C}"/>
              </a:ext>
            </a:extLst>
          </p:cNvPr>
          <p:cNvSpPr txBox="1"/>
          <p:nvPr/>
        </p:nvSpPr>
        <p:spPr>
          <a:xfrm>
            <a:off x="685153" y="850648"/>
            <a:ext cx="10873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Өткізгіштікті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бірліктермен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аудан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бірлігі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өтетін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бірлігіне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шаққандағы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көлем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бірлігі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бірлігі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мм.сын.бағ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Тор.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239CD4F-998A-437A-2109-9FA1DE64B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314232"/>
              </p:ext>
            </p:extLst>
          </p:nvPr>
        </p:nvGraphicFramePr>
        <p:xfrm>
          <a:off x="1923106" y="1880792"/>
          <a:ext cx="8061321" cy="444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45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87" y="883816"/>
            <a:ext cx="10477499" cy="626469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Объект қабырғаларының өткізгіштігі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03C6570-C9AA-4025-B904-9FF7EC39D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329883"/>
              </p:ext>
            </p:extLst>
          </p:nvPr>
        </p:nvGraphicFramePr>
        <p:xfrm>
          <a:off x="1634034" y="1006753"/>
          <a:ext cx="8690874" cy="505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69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87" y="883816"/>
            <a:ext cx="10477499" cy="626469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kk-K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Объект қабырғаларының өткізгіштігі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11324-27C3-6F03-92B4-ACD533BA3C7C}"/>
              </a:ext>
            </a:extLst>
          </p:cNvPr>
          <p:cNvSpPr txBox="1"/>
          <p:nvPr/>
        </p:nvSpPr>
        <p:spPr>
          <a:xfrm>
            <a:off x="1410059" y="85602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Қабырғалардың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өткізгіштігін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E5A11F-2389-A0B2-79AB-2BFEC932CCED}"/>
              </a:ext>
            </a:extLst>
          </p:cNvPr>
          <p:cNvCxnSpPr>
            <a:cxnSpLocks/>
          </p:cNvCxnSpPr>
          <p:nvPr/>
        </p:nvCxnSpPr>
        <p:spPr>
          <a:xfrm>
            <a:off x="1750423" y="3429000"/>
            <a:ext cx="8734697" cy="3174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743D912-12A4-2DC6-A0FB-A71DC75B86B7}"/>
              </a:ext>
            </a:extLst>
          </p:cNvPr>
          <p:cNvSpPr/>
          <p:nvPr/>
        </p:nvSpPr>
        <p:spPr>
          <a:xfrm>
            <a:off x="2595097" y="3240985"/>
            <a:ext cx="592183" cy="4660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BF25DF1-93E6-3CD4-4A4B-734B9027FC78}"/>
              </a:ext>
            </a:extLst>
          </p:cNvPr>
          <p:cNvSpPr/>
          <p:nvPr/>
        </p:nvSpPr>
        <p:spPr>
          <a:xfrm>
            <a:off x="5734781" y="3244709"/>
            <a:ext cx="592183" cy="466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4F808BCD-2EFA-F963-0187-E4BF1CB1C390}"/>
              </a:ext>
            </a:extLst>
          </p:cNvPr>
          <p:cNvSpPr/>
          <p:nvPr/>
        </p:nvSpPr>
        <p:spPr>
          <a:xfrm>
            <a:off x="9059050" y="3226393"/>
            <a:ext cx="592183" cy="4660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2898D76-F562-7D88-3365-6263F0163AF7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2891189" y="2674685"/>
            <a:ext cx="0" cy="5663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13087928-05B5-D270-498A-9AA758C6B204}"/>
              </a:ext>
            </a:extLst>
          </p:cNvPr>
          <p:cNvCxnSpPr>
            <a:stCxn id="57" idx="2"/>
          </p:cNvCxnSpPr>
          <p:nvPr/>
        </p:nvCxnSpPr>
        <p:spPr>
          <a:xfrm flipH="1">
            <a:off x="6030872" y="3710738"/>
            <a:ext cx="1" cy="408416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A536C30-A57B-806D-6BF9-3485BCFEF074}"/>
              </a:ext>
            </a:extLst>
          </p:cNvPr>
          <p:cNvCxnSpPr>
            <a:stCxn id="58" idx="0"/>
          </p:cNvCxnSpPr>
          <p:nvPr/>
        </p:nvCxnSpPr>
        <p:spPr>
          <a:xfrm flipH="1" flipV="1">
            <a:off x="9355141" y="2796120"/>
            <a:ext cx="1" cy="43027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FBEE030-329E-5809-B246-6B06B379D8DD}"/>
              </a:ext>
            </a:extLst>
          </p:cNvPr>
          <p:cNvSpPr txBox="1"/>
          <p:nvPr/>
        </p:nvSpPr>
        <p:spPr>
          <a:xfrm>
            <a:off x="3090079" y="4269142"/>
            <a:ext cx="6175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камерасы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айдауға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қоршау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ғимараттың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95BF8B-8EA2-90D1-63DB-216A2828D840}"/>
              </a:ext>
            </a:extLst>
          </p:cNvPr>
          <p:cNvSpPr txBox="1"/>
          <p:nvPr/>
        </p:nvSpPr>
        <p:spPr>
          <a:xfrm>
            <a:off x="494139" y="1296913"/>
            <a:ext cx="5138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бөлмеге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өлшеуден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3E526C-29FA-A4FC-E41C-D0D28EFD33CC}"/>
              </a:ext>
            </a:extLst>
          </p:cNvPr>
          <p:cNvSpPr txBox="1"/>
          <p:nvPr/>
        </p:nvSpPr>
        <p:spPr>
          <a:xfrm>
            <a:off x="6620277" y="1303024"/>
            <a:ext cx="52854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Термографиялық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Термобейнелеу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көпірлері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аймақтарды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визуализациялауға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осалдықтарды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3A2AD488-4F03-0574-C71A-388705957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195" y="827532"/>
                <a:ext cx="10477499" cy="6264696"/>
              </a:xfrm>
            </p:spPr>
            <p:txBody>
              <a:bodyPr>
                <a:noAutofit/>
              </a:bodyPr>
              <a:lstStyle/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kk-KZ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800" b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Стационарлық</a:t>
                </a: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процесс</a:t>
                </a: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үшін</a:t>
                </a: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қалыңдығы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ауданы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F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қабырға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өтетін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мөлшері</a:t>
                </a:r>
                <a:endParaRPr lang="kk-KZ" sz="1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kk-KZ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</a:t>
                </a:r>
                <a:r>
                  <a:rPr lang="kk-KZ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мұндағы k –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өткізгіштік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коэффициенті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р –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атмосферадан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түсетін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объектідегі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газ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қысымы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n –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бейметалдар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үшін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бірге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ал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металдар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үшін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0,5-ке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көрсеткіш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ru-RU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kk-KZ" sz="18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kk-KZ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kk-KZ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kk-K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</a:t>
                </a:r>
                <a:endParaRPr lang="ru-R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3A2AD488-4F03-0574-C71A-388705957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195" y="827532"/>
                <a:ext cx="10477499" cy="6264696"/>
              </a:xfrm>
              <a:blipFill>
                <a:blip r:embed="rId2"/>
                <a:stretch>
                  <a:fillRect t="-58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Объект қабырғаларының өткізгіштігі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D38E2A7E-2BB6-4610-9ADE-EC8C80809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869549"/>
                  </p:ext>
                </p:extLst>
              </p:nvPr>
            </p:nvGraphicFramePr>
            <p:xfrm>
              <a:off x="819505" y="3669270"/>
              <a:ext cx="6003430" cy="24375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74780">
                      <a:extLst>
                        <a:ext uri="{9D8B030D-6E8A-4147-A177-3AD203B41FA5}">
                          <a16:colId xmlns:a16="http://schemas.microsoft.com/office/drawing/2014/main" val="677061649"/>
                        </a:ext>
                      </a:extLst>
                    </a:gridCol>
                    <a:gridCol w="982215">
                      <a:extLst>
                        <a:ext uri="{9D8B030D-6E8A-4147-A177-3AD203B41FA5}">
                          <a16:colId xmlns:a16="http://schemas.microsoft.com/office/drawing/2014/main" val="3872992891"/>
                        </a:ext>
                      </a:extLst>
                    </a:gridCol>
                    <a:gridCol w="631721">
                      <a:extLst>
                        <a:ext uri="{9D8B030D-6E8A-4147-A177-3AD203B41FA5}">
                          <a16:colId xmlns:a16="http://schemas.microsoft.com/office/drawing/2014/main" val="2202546136"/>
                        </a:ext>
                      </a:extLst>
                    </a:gridCol>
                    <a:gridCol w="1255131">
                      <a:extLst>
                        <a:ext uri="{9D8B030D-6E8A-4147-A177-3AD203B41FA5}">
                          <a16:colId xmlns:a16="http://schemas.microsoft.com/office/drawing/2014/main" val="578124692"/>
                        </a:ext>
                      </a:extLst>
                    </a:gridCol>
                    <a:gridCol w="491108">
                      <a:extLst>
                        <a:ext uri="{9D8B030D-6E8A-4147-A177-3AD203B41FA5}">
                          <a16:colId xmlns:a16="http://schemas.microsoft.com/office/drawing/2014/main" val="3980573948"/>
                        </a:ext>
                      </a:extLst>
                    </a:gridCol>
                    <a:gridCol w="1468475">
                      <a:extLst>
                        <a:ext uri="{9D8B030D-6E8A-4147-A177-3AD203B41FA5}">
                          <a16:colId xmlns:a16="http://schemas.microsoft.com/office/drawing/2014/main" val="272842231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Материал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Газ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Материал металл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Газ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Па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p>
                                </m:sSup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988366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Полиэтилен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Кварц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Неопрен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       He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      He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(6−12)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(6−11)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2∙10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2∙10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3∙10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Жұмсақ болат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Тотбаспайтын болат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Мыс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50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5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500">
                                    <a:effectLst/>
                                    <a:latin typeface="Cambria Math" panose="02040503050406030204" pitchFamily="18" charset="0"/>
                                  </a:rPr>
                                  <m:t>~2∙</m:t>
                                </m:r>
                                <m:sSup>
                                  <m:sSupPr>
                                    <m:ctrlPr>
                                      <a:rPr lang="ru-RU" sz="15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kk-KZ" sz="15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542528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D38E2A7E-2BB6-4610-9ADE-EC8C80809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869549"/>
                  </p:ext>
                </p:extLst>
              </p:nvPr>
            </p:nvGraphicFramePr>
            <p:xfrm>
              <a:off x="819505" y="3669270"/>
              <a:ext cx="6003430" cy="24375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74780">
                      <a:extLst>
                        <a:ext uri="{9D8B030D-6E8A-4147-A177-3AD203B41FA5}">
                          <a16:colId xmlns:a16="http://schemas.microsoft.com/office/drawing/2014/main" val="677061649"/>
                        </a:ext>
                      </a:extLst>
                    </a:gridCol>
                    <a:gridCol w="982215">
                      <a:extLst>
                        <a:ext uri="{9D8B030D-6E8A-4147-A177-3AD203B41FA5}">
                          <a16:colId xmlns:a16="http://schemas.microsoft.com/office/drawing/2014/main" val="3872992891"/>
                        </a:ext>
                      </a:extLst>
                    </a:gridCol>
                    <a:gridCol w="631721">
                      <a:extLst>
                        <a:ext uri="{9D8B030D-6E8A-4147-A177-3AD203B41FA5}">
                          <a16:colId xmlns:a16="http://schemas.microsoft.com/office/drawing/2014/main" val="2202546136"/>
                        </a:ext>
                      </a:extLst>
                    </a:gridCol>
                    <a:gridCol w="1255131">
                      <a:extLst>
                        <a:ext uri="{9D8B030D-6E8A-4147-A177-3AD203B41FA5}">
                          <a16:colId xmlns:a16="http://schemas.microsoft.com/office/drawing/2014/main" val="578124692"/>
                        </a:ext>
                      </a:extLst>
                    </a:gridCol>
                    <a:gridCol w="491108">
                      <a:extLst>
                        <a:ext uri="{9D8B030D-6E8A-4147-A177-3AD203B41FA5}">
                          <a16:colId xmlns:a16="http://schemas.microsoft.com/office/drawing/2014/main" val="3980573948"/>
                        </a:ext>
                      </a:extLst>
                    </a:gridCol>
                    <a:gridCol w="1468475">
                      <a:extLst>
                        <a:ext uri="{9D8B030D-6E8A-4147-A177-3AD203B41FA5}">
                          <a16:colId xmlns:a16="http://schemas.microsoft.com/office/drawing/2014/main" val="2728422315"/>
                        </a:ext>
                      </a:extLst>
                    </a:gridCol>
                  </a:tblGrid>
                  <a:tr h="4919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Материал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Газ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1346" t="-9877" r="-511538" b="-397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Материал металл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Газ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9544" t="-9877" r="-1660" b="-3975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83662"/>
                      </a:ext>
                    </a:extLst>
                  </a:tr>
                  <a:tr h="19455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Полиэтилен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Кварц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 dirty="0">
                              <a:effectLst/>
                            </a:rPr>
                            <a:t>Неопрен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20497" t="-27813" r="-395031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41346" t="-27813" r="-511538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Жұмсақ болат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Тотбаспайтын болат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500">
                              <a:effectLst/>
                            </a:rPr>
                            <a:t>Мыс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20988" t="-27813" r="-302469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9544" t="-27813" r="-1660" b="-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42528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ED1793FB-A8B2-770B-3328-6017252F6073}"/>
                  </a:ext>
                </a:extLst>
              </p:cNvPr>
              <p:cNvSpPr/>
              <p:nvPr/>
            </p:nvSpPr>
            <p:spPr>
              <a:xfrm>
                <a:off x="4509082" y="1579910"/>
                <a:ext cx="2259435" cy="83283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𝑘𝐹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ED1793FB-A8B2-770B-3328-6017252F6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82" y="1579910"/>
                <a:ext cx="2259435" cy="83283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DD72B64-CE02-5567-7A86-36AE679DB7DC}"/>
              </a:ext>
            </a:extLst>
          </p:cNvPr>
          <p:cNvSpPr txBox="1"/>
          <p:nvPr/>
        </p:nvSpPr>
        <p:spPr>
          <a:xfrm>
            <a:off x="7294986" y="4146178"/>
            <a:ext cx="3436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Бөлме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температурасындағы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бірқатар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құрылымдық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материалдар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өткізгіштік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коэффициентінің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мәндері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кестеде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келтірілген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0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A36846F4-7899-4EB9-840A-3A4B5523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17" y="1110996"/>
            <a:ext cx="6453584" cy="3035471"/>
          </a:xfrm>
        </p:spPr>
        <p:txBody>
          <a:bodyPr>
            <a:noAutofit/>
          </a:bodyPr>
          <a:lstStyle/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жабдықтарға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клапандар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тұзақтар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рефлекторлар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Вакуумсыз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операцияларды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ортаны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параметрлерді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41A5DAE-EF0E-4ADA-8391-497AE4F71477}"/>
              </a:ext>
            </a:extLst>
          </p:cNvPr>
          <p:cNvSpPr/>
          <p:nvPr/>
        </p:nvSpPr>
        <p:spPr>
          <a:xfrm>
            <a:off x="1818244" y="2815279"/>
            <a:ext cx="4870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2016612" y="150669"/>
            <a:ext cx="8241008" cy="69395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E47716D-A99D-E1C1-B5BA-F7D6ECD50D3F}"/>
              </a:ext>
            </a:extLst>
          </p:cNvPr>
          <p:cNvSpPr/>
          <p:nvPr/>
        </p:nvSpPr>
        <p:spPr>
          <a:xfrm>
            <a:off x="5717219" y="3778265"/>
            <a:ext cx="5689359" cy="2373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1015" marR="277495" indent="-342900" algn="just">
              <a:lnSpc>
                <a:spcPct val="100000"/>
              </a:lnSpc>
              <a:spcAft>
                <a:spcPts val="0"/>
              </a:spcAft>
              <a:buAutoNum type="arabicParenR"/>
            </a:pP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Q; 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015" marR="277495" indent="-342900" algn="just">
              <a:lnSpc>
                <a:spcPct val="100000"/>
              </a:lnSpc>
              <a:spcAft>
                <a:spcPts val="0"/>
              </a:spcAft>
              <a:buAutoNum type="arabicParenR"/>
            </a:pP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р; </a:t>
            </a:r>
          </a:p>
          <a:p>
            <a:pPr marL="501015" marR="277495" indent="-342900" algn="just">
              <a:lnSpc>
                <a:spcPct val="100000"/>
              </a:lnSpc>
              <a:spcAft>
                <a:spcPts val="0"/>
              </a:spcAft>
              <a:buAutoNum type="arabicParenR"/>
            </a:pP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режиміне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01015" marR="277495" indent="-342900" algn="just">
              <a:lnSpc>
                <a:spcPct val="100000"/>
              </a:lnSpc>
              <a:spcAft>
                <a:spcPts val="0"/>
              </a:spcAft>
              <a:buAutoNum type="arabicParenR"/>
            </a:pP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айдалатын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өлшемдері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диаметрі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биіктігі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B24765-9AF6-4A32-8210-1FD9A9F0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49" y="1821083"/>
            <a:ext cx="4349321" cy="2999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30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41A5DAE-EF0E-4ADA-8391-497AE4F71477}"/>
              </a:ext>
            </a:extLst>
          </p:cNvPr>
          <p:cNvSpPr/>
          <p:nvPr/>
        </p:nvSpPr>
        <p:spPr>
          <a:xfrm>
            <a:off x="1818244" y="2815279"/>
            <a:ext cx="4870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F5D5FB1-8707-47A2-865A-39254D256BE4}"/>
              </a:ext>
            </a:extLst>
          </p:cNvPr>
          <p:cNvSpPr/>
          <p:nvPr/>
        </p:nvSpPr>
        <p:spPr>
          <a:xfrm>
            <a:off x="3854470" y="1256029"/>
            <a:ext cx="4267200" cy="10638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процесінде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көбінесе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келесі мәселелерді қарастырады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7B99B6-32DE-461B-8AEF-0D8DB3214E42}"/>
              </a:ext>
            </a:extLst>
          </p:cNvPr>
          <p:cNvSpPr/>
          <p:nvPr/>
        </p:nvSpPr>
        <p:spPr>
          <a:xfrm>
            <a:off x="1199971" y="2815279"/>
            <a:ext cx="2419459" cy="32219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объектіден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келе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өзгеретін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стационарлық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процесс. Оны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қиындықтар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туғызады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себебі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есептеуге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кіретін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шамаларды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BFACD76-AFEB-435E-98D9-A767B6405C3E}"/>
                  </a:ext>
                </a:extLst>
              </p:cNvPr>
              <p:cNvSpPr/>
              <p:nvPr/>
            </p:nvSpPr>
            <p:spPr>
              <a:xfrm>
                <a:off x="4634145" y="2728626"/>
                <a:ext cx="2858608" cy="330860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Ѕ</a:t>
                </a:r>
                <a:r>
                  <a:rPr lang="ru-RU" sz="1600" baseline="-250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айдау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процесінде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сорғының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бүкіл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кезеңі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қысыммен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бөлінетін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бөліктерге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бөлінеді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олардың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әрқайсысының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ішінде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газ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ағынының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режимі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сорғының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әрекет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ету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жылдамдығы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шартты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түрде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тұрақты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болуы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мүмкін.Бұл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жағдайда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айдаудың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жалпы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ұзақтығы</a:t>
                </a:r>
                <a:r>
                  <a:rPr lang="ru-RU" sz="1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kumimoji="0" lang="ru-RU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BFACD76-AFEB-435E-98D9-A767B640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45" y="2728626"/>
                <a:ext cx="2858608" cy="3308605"/>
              </a:xfrm>
              <a:prstGeom prst="rect">
                <a:avLst/>
              </a:prstGeom>
              <a:blipFill>
                <a:blip r:embed="rId2"/>
                <a:stretch>
                  <a:fillRect t="-18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3D555EA-6C24-41CE-A61B-69E70DF8E218}"/>
              </a:ext>
            </a:extLst>
          </p:cNvPr>
          <p:cNvSpPr/>
          <p:nvPr/>
        </p:nvSpPr>
        <p:spPr>
          <a:xfrm>
            <a:off x="8359693" y="2819455"/>
            <a:ext cx="2490866" cy="32219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акуумды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құруды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жылдамдығымен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вакуумға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уақытты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табады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7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29027-78B4-28CF-9D92-CB0192F6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7D971D-D99A-67E7-973B-AAA913AC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FB577-E200-1E51-5240-16045A61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AF05F-16D7-C168-6005-1FD0EDF51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05A9E7-D885-123C-1917-0B4F9046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3F4CB1EE-7A49-3648-77C5-454F21F55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035D6BD3-3301-676B-EC78-70C6D9142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D62189F-AF67-3B59-F3A4-8D9FCEB90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6238CD1-287E-6B43-9B9F-D9C423013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234CFCD-2B4A-3070-41E9-7D17B384D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0D25C21-1D1C-6596-2F6E-1169990CC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568717-8754-75C8-19B9-B85A24CF5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4EBACA1-93C8-A755-D06E-542BB3410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5DC3FEA-E418-D70D-F621-D6DDF96FC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1A5F4ED-461E-5D22-C388-EDE23A6F0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FE7BC4C2-0FC2-F45A-DC95-009A126E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0E48E09-6F36-A909-EE3A-85C6CD40B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E48BBA-32A1-E3BB-E93E-2851E3876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F4C1366-3AB1-D6CB-8246-7E9005117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1E7E935-396B-C53B-FE29-2C2F701C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D210E576-5CED-1956-3D85-AAE4F49A3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619D1A7-4174-5D18-23ED-BFA1F4F06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828BB14-3C84-36EE-94CE-DE016090B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93F4E21-BC54-C36C-2B42-AB8FC6B42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9F9F523B-1340-B838-E144-20BBAAA99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CFEE46E-616B-BB0B-A33D-F5C79DB37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2BA9982-0F66-0272-BBF4-C2C413539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D866CDD-C331-417C-5333-ECD87B8E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4145956-AD1C-86B2-D1CF-9B2F9531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6625E49C-75B9-F150-9DFF-131056DDA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3DD604E2-C704-D3F4-AED3-8C3F5B9AC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1474F14-9F4F-33B1-8467-DDAF2CAFA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C5ADBC0-B279-55A1-30D0-17C9681D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5AEBBC8-80D9-943D-FC8C-06BFF87F3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53422CF-AEBA-07A8-A398-C5F3F5C41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8CC36A8-3982-EF1B-B871-F26EA00B6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522D889-4720-F4A7-A567-6617E4A6B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9186C6CD-2C07-9D08-D76C-822BCFC0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54284288-2509-CD80-4B14-50924901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7E38565-ABFB-5795-6802-C2077A7BB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A7941FB-F347-ED12-6236-6B20235E0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C1071C3-9826-5B12-F80B-B2F2A8BE3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71CEB74-A6AC-4B26-E93B-1A07A0259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90513C5-9B59-C85D-A196-911C3338A808}"/>
              </a:ext>
            </a:extLst>
          </p:cNvPr>
          <p:cNvSpPr/>
          <p:nvPr/>
        </p:nvSpPr>
        <p:spPr>
          <a:xfrm>
            <a:off x="1975495" y="21517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1.Вакуумдық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Схема 5">
                <a:extLst>
                  <a:ext uri="{FF2B5EF4-FFF2-40B4-BE49-F238E27FC236}">
                    <a16:creationId xmlns:a16="http://schemas.microsoft.com/office/drawing/2014/main" id="{D13BCA86-EFDA-4C44-B6B1-EBC4094403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54616562"/>
                  </p:ext>
                </p:extLst>
              </p:nvPr>
            </p:nvGraphicFramePr>
            <p:xfrm>
              <a:off x="765432" y="1016837"/>
              <a:ext cx="10264518" cy="51815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Схема 5">
                <a:extLst>
                  <a:ext uri="{FF2B5EF4-FFF2-40B4-BE49-F238E27FC236}">
                    <a16:creationId xmlns:a16="http://schemas.microsoft.com/office/drawing/2014/main" id="{D13BCA86-EFDA-4C44-B6B1-EBC4094403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54616562"/>
                  </p:ext>
                </p:extLst>
              </p:nvPr>
            </p:nvGraphicFramePr>
            <p:xfrm>
              <a:off x="765432" y="1016837"/>
              <a:ext cx="10264518" cy="51815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028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A36846F4-7899-4EB9-840A-3A4B5523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918581"/>
            <a:ext cx="10453992" cy="6173647"/>
          </a:xfrm>
        </p:spPr>
        <p:txBody>
          <a:bodyPr>
            <a:noAutofit/>
          </a:bodyPr>
          <a:lstStyle/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41A5DAE-EF0E-4ADA-8391-497AE4F71477}"/>
              </a:ext>
            </a:extLst>
          </p:cNvPr>
          <p:cNvSpPr/>
          <p:nvPr/>
        </p:nvSpPr>
        <p:spPr>
          <a:xfrm>
            <a:off x="1818244" y="2815279"/>
            <a:ext cx="4870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Человеческое лицо, человек, портрет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6AC7086D-6C15-B7E1-4BDD-4077D63FA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2" y="1364340"/>
            <a:ext cx="2796203" cy="3721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9A68A-E5B5-F767-8686-2768E6046AC2}"/>
              </a:ext>
            </a:extLst>
          </p:cNvPr>
          <p:cNvSpPr txBox="1"/>
          <p:nvPr/>
        </p:nvSpPr>
        <p:spPr>
          <a:xfrm>
            <a:off x="4118432" y="1228351"/>
            <a:ext cx="717024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Монте-Карло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1949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американдық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математиктер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Н. Метрополис пен С.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Улам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ұсынған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бастапқыда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кинетикалық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теңдеулерді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интегралдарды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т. б.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нейтрондық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сәулеленуді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әлсірету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мәселесін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қарауда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қолданған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Вакуумдық жүйелерді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Монте-Карло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әдісінің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нұсқаларының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модельдеуден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модельдеу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статистикалық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бағалаудан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жүйелерді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есептеуде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бөлшектерінің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Монте-Карло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әдісін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жолдары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бар.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3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A36846F4-7899-4EB9-840A-3A4B5523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918581"/>
            <a:ext cx="10453992" cy="6173647"/>
          </a:xfrm>
        </p:spPr>
        <p:txBody>
          <a:bodyPr>
            <a:noAutofit/>
          </a:bodyPr>
          <a:lstStyle/>
          <a:p>
            <a:pPr marL="158115" marR="277495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41A5DAE-EF0E-4ADA-8391-497AE4F71477}"/>
              </a:ext>
            </a:extLst>
          </p:cNvPr>
          <p:cNvSpPr/>
          <p:nvPr/>
        </p:nvSpPr>
        <p:spPr>
          <a:xfrm>
            <a:off x="1818244" y="2815279"/>
            <a:ext cx="4870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084FD21-4307-7F61-33C3-F57D1EEF16E6}"/>
              </a:ext>
            </a:extLst>
          </p:cNvPr>
          <p:cNvSpPr/>
          <p:nvPr/>
        </p:nvSpPr>
        <p:spPr>
          <a:xfrm>
            <a:off x="1000217" y="1114238"/>
            <a:ext cx="3809243" cy="15785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кетуді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Монте-Карло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көмегімен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тығыздағыштар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жүйеде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диффузиясын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модельдеу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кетудің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ықтимал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көздерін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дизайнын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оңтайландыруға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E5C42A9-B972-4505-9486-F9ACD81DDE35}"/>
              </a:ext>
            </a:extLst>
          </p:cNvPr>
          <p:cNvSpPr/>
          <p:nvPr/>
        </p:nvSpPr>
        <p:spPr>
          <a:xfrm>
            <a:off x="7659840" y="1114238"/>
            <a:ext cx="3809243" cy="15785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Монте-Карло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беттері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әрекеттесулерді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модельдеу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сорғылардың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түрлерінің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бағалауға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4D8CC3FB-EA14-40E5-A7F5-51269C298A8B}"/>
              </a:ext>
            </a:extLst>
          </p:cNvPr>
          <p:cNvSpPr/>
          <p:nvPr/>
        </p:nvSpPr>
        <p:spPr>
          <a:xfrm>
            <a:off x="4253354" y="2860663"/>
            <a:ext cx="3809243" cy="15785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Монте-Карло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жүйедегі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қозғалысын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модельдеу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бағалауға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75314FDE-CD38-4554-91BD-148DECB21EC1}"/>
              </a:ext>
            </a:extLst>
          </p:cNvPr>
          <p:cNvSpPr/>
          <p:nvPr/>
        </p:nvSpPr>
        <p:spPr>
          <a:xfrm>
            <a:off x="7614455" y="4590424"/>
            <a:ext cx="3917794" cy="16664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жүйелерді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оңтайландыру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Монте-Карло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өнімділігі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оңтайландыру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жүйелердің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конфигурациялары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параметрлерімен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9892882-CA71-481E-9628-B729CDC5F7EC}"/>
              </a:ext>
            </a:extLst>
          </p:cNvPr>
          <p:cNvSpPr/>
          <p:nvPr/>
        </p:nvSpPr>
        <p:spPr>
          <a:xfrm>
            <a:off x="1000216" y="4634421"/>
            <a:ext cx="3809243" cy="15785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Ластануды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Монте-Карло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ластаушы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жүйеде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модельдеу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пайдаланылуы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болжауға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4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A36846F4-7899-4EB9-840A-3A4B5523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63" y="1021801"/>
            <a:ext cx="10453992" cy="6173647"/>
          </a:xfrm>
        </p:spPr>
        <p:txBody>
          <a:bodyPr>
            <a:noAutofit/>
          </a:bodyPr>
          <a:lstStyle/>
          <a:p>
            <a:pPr marL="158115" marR="277495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жүйелерді есептеудің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принциптері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41A5DAE-EF0E-4ADA-8391-497AE4F71477}"/>
              </a:ext>
            </a:extLst>
          </p:cNvPr>
          <p:cNvSpPr/>
          <p:nvPr/>
        </p:nvSpPr>
        <p:spPr>
          <a:xfrm>
            <a:off x="1818244" y="2815279"/>
            <a:ext cx="4870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91E421BA-0FF0-98AC-1AA3-6E8A083B6580}"/>
              </a:ext>
            </a:extLst>
          </p:cNvPr>
          <p:cNvSpPr/>
          <p:nvPr/>
        </p:nvSpPr>
        <p:spPr>
          <a:xfrm>
            <a:off x="716872" y="1596725"/>
            <a:ext cx="3899067" cy="1855794"/>
          </a:xfrm>
          <a:prstGeom prst="hexagon">
            <a:avLst>
              <a:gd name="adj" fmla="val 50477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есептеудің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қадамы-белгілі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DF22CD0A-2D6B-46FE-CDD7-FDB9817DF52F}"/>
              </a:ext>
            </a:extLst>
          </p:cNvPr>
          <p:cNvSpPr/>
          <p:nvPr/>
        </p:nvSpPr>
        <p:spPr>
          <a:xfrm>
            <a:off x="3585187" y="3070182"/>
            <a:ext cx="4814482" cy="1767740"/>
          </a:xfrm>
          <a:prstGeom prst="hexagon">
            <a:avLst>
              <a:gd name="adj" fmla="val 62490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қадам-белгілі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вакуумға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камераның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сорғылардың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54531D67-C530-8B07-A0F9-62BC13A475D1}"/>
              </a:ext>
            </a:extLst>
          </p:cNvPr>
          <p:cNvSpPr/>
          <p:nvPr/>
        </p:nvSpPr>
        <p:spPr>
          <a:xfrm>
            <a:off x="7069566" y="1624938"/>
            <a:ext cx="4698940" cy="1738650"/>
          </a:xfrm>
          <a:prstGeom prst="hexagon">
            <a:avLst>
              <a:gd name="adj" fmla="val 64083"/>
              <a:gd name="vf" fmla="val 11547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сорғыны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Есептелген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сүйене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қолайлы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сорғыны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таңдауға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өнімділігі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сипаттамаларын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90F06-2C86-E5B3-796D-1A1688D5CAB6}"/>
              </a:ext>
            </a:extLst>
          </p:cNvPr>
          <p:cNvSpPr txBox="1"/>
          <p:nvPr/>
        </p:nvSpPr>
        <p:spPr>
          <a:xfrm>
            <a:off x="730863" y="5333139"/>
            <a:ext cx="10822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жүйелердегі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вакуумына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өнімділігі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кету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сипаттамалары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тағы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бірқатар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факторларды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78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41A5DAE-EF0E-4ADA-8391-497AE4F71477}"/>
              </a:ext>
            </a:extLst>
          </p:cNvPr>
          <p:cNvSpPr/>
          <p:nvPr/>
        </p:nvSpPr>
        <p:spPr>
          <a:xfrm>
            <a:off x="1818244" y="2815279"/>
            <a:ext cx="48702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жүйелерді есептеудің кейбір принциптері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88453DE-0CE1-8773-234B-27D1864C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40" y="978468"/>
            <a:ext cx="10595879" cy="503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вакуумына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4EF47D6-5478-C1F7-CE38-2DBFDBEA8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442654"/>
              </p:ext>
            </p:extLst>
          </p:nvPr>
        </p:nvGraphicFramePr>
        <p:xfrm>
          <a:off x="3030037" y="1546541"/>
          <a:ext cx="6531166" cy="461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923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2329</Words>
  <Application>Microsoft Office PowerPoint</Application>
  <PresentationFormat>Широкоэкранный</PresentationFormat>
  <Paragraphs>273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1. Вакуумдық жүйелерді есептеудің кейбір принциптері</vt:lpstr>
      <vt:lpstr> 1. Вакуумдық жүйелерді есептеудің кейбір принциптері</vt:lpstr>
      <vt:lpstr>Презентация PowerPoint</vt:lpstr>
      <vt:lpstr> 1. Вакуумдық жүйелерді есептеудің кейбір принциптері</vt:lpstr>
      <vt:lpstr> 1. Вакуумдық жүйелерді есептеудің кейбір принциптері</vt:lpstr>
      <vt:lpstr> 1. Вакуумдық жүйелерді есептеудің кейбір принциптері</vt:lpstr>
      <vt:lpstr> 1. Вакуумдық жүйелерді есептеудің кейбір принциптері</vt:lpstr>
      <vt:lpstr>2. Газдың ағуы</vt:lpstr>
      <vt:lpstr>2. Газдың ағуы</vt:lpstr>
      <vt:lpstr>2. Газдың ағуы</vt:lpstr>
      <vt:lpstr>2. Газдың ағуы</vt:lpstr>
      <vt:lpstr>3. Газдардың беттерден десорбциясы</vt:lpstr>
      <vt:lpstr>3. Газдардың беттерден десорбциясы</vt:lpstr>
      <vt:lpstr>3. Газдардың беттерден десорбциясы</vt:lpstr>
      <vt:lpstr>3. Газдардың беттерден десорбциясы</vt:lpstr>
      <vt:lpstr>Презентация PowerPoint</vt:lpstr>
      <vt:lpstr>Презентация PowerPoint</vt:lpstr>
      <vt:lpstr>4.  Объект қабырғаларының өткізгіштігі</vt:lpstr>
      <vt:lpstr>4.  Объект қабырғаларының өткізгіштігі</vt:lpstr>
      <vt:lpstr>4.  Объект қабырғаларының өткізгіштігі</vt:lpstr>
      <vt:lpstr>4.  Объект қабырғаларының өткізгіштігі</vt:lpstr>
      <vt:lpstr>4.  Объект қабырғаларының өткізгіштігі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47</cp:revision>
  <dcterms:created xsi:type="dcterms:W3CDTF">2021-11-16T03:16:23Z</dcterms:created>
  <dcterms:modified xsi:type="dcterms:W3CDTF">2024-10-30T05:51:18Z</dcterms:modified>
</cp:coreProperties>
</file>