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12" r:id="rId1"/>
    <p:sldMasterId id="2147484042" r:id="rId2"/>
  </p:sldMasterIdLst>
  <p:notesMasterIdLst>
    <p:notesMasterId r:id="rId22"/>
  </p:notesMasterIdLst>
  <p:sldIdLst>
    <p:sldId id="425" r:id="rId3"/>
    <p:sldId id="421" r:id="rId4"/>
    <p:sldId id="420" r:id="rId5"/>
    <p:sldId id="404" r:id="rId6"/>
    <p:sldId id="436" r:id="rId7"/>
    <p:sldId id="430" r:id="rId8"/>
    <p:sldId id="437" r:id="rId9"/>
    <p:sldId id="440" r:id="rId10"/>
    <p:sldId id="438" r:id="rId11"/>
    <p:sldId id="439" r:id="rId12"/>
    <p:sldId id="444" r:id="rId13"/>
    <p:sldId id="441" r:id="rId14"/>
    <p:sldId id="442" r:id="rId15"/>
    <p:sldId id="445" r:id="rId16"/>
    <p:sldId id="446" r:id="rId17"/>
    <p:sldId id="447" r:id="rId18"/>
    <p:sldId id="448" r:id="rId19"/>
    <p:sldId id="435" r:id="rId20"/>
    <p:sldId id="426" r:id="rId21"/>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BFC6A96-750C-4A7D-BF50-D27DBEBF20A2}">
          <p14:sldIdLst>
            <p14:sldId id="425"/>
            <p14:sldId id="421"/>
            <p14:sldId id="420"/>
            <p14:sldId id="404"/>
            <p14:sldId id="436"/>
            <p14:sldId id="430"/>
            <p14:sldId id="437"/>
            <p14:sldId id="440"/>
            <p14:sldId id="438"/>
            <p14:sldId id="439"/>
            <p14:sldId id="444"/>
            <p14:sldId id="441"/>
            <p14:sldId id="442"/>
            <p14:sldId id="445"/>
            <p14:sldId id="446"/>
            <p14:sldId id="447"/>
            <p14:sldId id="448"/>
            <p14:sldId id="435"/>
            <p14:sldId id="42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 initials="w" lastIdx="1" clrIdx="0">
    <p:extLst>
      <p:ext uri="{19B8F6BF-5375-455C-9EA6-DF929625EA0E}">
        <p15:presenceInfo xmlns:p15="http://schemas.microsoft.com/office/powerpoint/2012/main" userId="ww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9B4"/>
    <a:srgbClr val="EEECC7"/>
    <a:srgbClr val="F8F8F8"/>
    <a:srgbClr val="DDDDDD"/>
    <a:srgbClr val="D3B98C"/>
    <a:srgbClr val="6BB0B1"/>
    <a:srgbClr val="9DD1CF"/>
    <a:srgbClr val="D7F5F1"/>
    <a:srgbClr val="3E898C"/>
    <a:srgbClr val="B2DF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2686" autoAdjust="0"/>
  </p:normalViewPr>
  <p:slideViewPr>
    <p:cSldViewPr snapToGrid="0">
      <p:cViewPr varScale="1">
        <p:scale>
          <a:sx n="106" d="100"/>
          <a:sy n="106" d="100"/>
        </p:scale>
        <p:origin x="72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144790-FC5F-48AB-8F7B-34AB49C4629A}" type="doc">
      <dgm:prSet loTypeId="urn:microsoft.com/office/officeart/2005/8/layout/hierarchy1" loCatId="hierarchy" qsTypeId="urn:microsoft.com/office/officeart/2005/8/quickstyle/simple1" qsCatId="simple" csTypeId="urn:microsoft.com/office/officeart/2005/8/colors/accent1_5" csCatId="accent1" phldr="1"/>
      <dgm:spPr/>
      <dgm:t>
        <a:bodyPr/>
        <a:lstStyle/>
        <a:p>
          <a:endParaRPr lang="ru-RU"/>
        </a:p>
      </dgm:t>
    </dgm:pt>
    <dgm:pt modelId="{40537859-7432-4D01-A267-1C7834E24B2F}">
      <dgm:prSet phldrT="[Текст]"/>
      <dgm:spPr/>
      <dgm:t>
        <a:bodyPr/>
        <a:lstStyle/>
        <a:p>
          <a:r>
            <a:rPr lang="kk-KZ" b="1" spc="0">
              <a:effectLst/>
              <a:latin typeface="Arial" panose="020B0604020202020204" pitchFamily="34" charset="0"/>
              <a:ea typeface="Times New Roman" panose="02020603050405020304" pitchFamily="18" charset="0"/>
              <a:cs typeface="Arial" panose="020B0604020202020204" pitchFamily="34" charset="0"/>
            </a:rPr>
            <a:t>Дифференциалды</a:t>
          </a:r>
          <a:r>
            <a:rPr lang="kk-KZ" b="1" spc="-45">
              <a:effectLst/>
              <a:latin typeface="Arial" panose="020B0604020202020204" pitchFamily="34" charset="0"/>
              <a:ea typeface="Times New Roman" panose="02020603050405020304" pitchFamily="18" charset="0"/>
              <a:cs typeface="Arial" panose="020B0604020202020204" pitchFamily="34" charset="0"/>
            </a:rPr>
            <a:t> </a:t>
          </a:r>
          <a:r>
            <a:rPr lang="kk-KZ" b="1" spc="0">
              <a:effectLst/>
              <a:latin typeface="Arial" panose="020B0604020202020204" pitchFamily="34" charset="0"/>
              <a:ea typeface="Times New Roman" panose="02020603050405020304" pitchFamily="18" charset="0"/>
              <a:cs typeface="Arial" panose="020B0604020202020204" pitchFamily="34" charset="0"/>
            </a:rPr>
            <a:t>психология</a:t>
          </a:r>
          <a:r>
            <a:rPr lang="kk-KZ" b="1" spc="-35">
              <a:effectLst/>
              <a:latin typeface="Arial" panose="020B0604020202020204" pitchFamily="34" charset="0"/>
              <a:ea typeface="Times New Roman" panose="02020603050405020304" pitchFamily="18" charset="0"/>
              <a:cs typeface="Arial" panose="020B0604020202020204" pitchFamily="34" charset="0"/>
            </a:rPr>
            <a:t> </a:t>
          </a:r>
          <a:endParaRPr lang="ru-RU" dirty="0"/>
        </a:p>
      </dgm:t>
    </dgm:pt>
    <dgm:pt modelId="{CF1178FB-789F-4854-BE59-42BD97FA7F34}" type="parTrans" cxnId="{692DEA0A-A999-4F7A-9363-69A66583B19F}">
      <dgm:prSet/>
      <dgm:spPr/>
      <dgm:t>
        <a:bodyPr/>
        <a:lstStyle/>
        <a:p>
          <a:endParaRPr lang="ru-RU"/>
        </a:p>
      </dgm:t>
    </dgm:pt>
    <dgm:pt modelId="{A0473C81-8441-4C77-AA37-7FE3AE4B2B67}" type="sibTrans" cxnId="{692DEA0A-A999-4F7A-9363-69A66583B19F}">
      <dgm:prSet/>
      <dgm:spPr/>
      <dgm:t>
        <a:bodyPr/>
        <a:lstStyle/>
        <a:p>
          <a:endParaRPr lang="ru-RU"/>
        </a:p>
      </dgm:t>
    </dgm:pt>
    <dgm:pt modelId="{0A310E18-8A6F-45CF-A63C-D1FA84BB82F0}">
      <dgm:prSet phldrT="[Текст]" custT="1"/>
      <dgm:spPr/>
      <dgm:t>
        <a:bodyPr/>
        <a:lstStyle/>
        <a:p>
          <a:r>
            <a:rPr lang="kk-KZ" sz="1800" b="1" dirty="0">
              <a:latin typeface="Arial" panose="020B0604020202020204" pitchFamily="34" charset="0"/>
              <a:cs typeface="Arial" panose="020B0604020202020204" pitchFamily="34" charset="0"/>
            </a:rPr>
            <a:t>Дифференциалды психология </a:t>
          </a:r>
          <a:r>
            <a:rPr lang="kk-KZ" sz="1800" dirty="0">
              <a:latin typeface="Arial" panose="020B0604020202020204" pitchFamily="34" charset="0"/>
              <a:cs typeface="Arial" panose="020B0604020202020204" pitchFamily="34" charset="0"/>
            </a:rPr>
            <a:t>- (латын тілінен аударғанда differentia – өзгешелік немесе айырмашылық) дегенді білдіреді. Психологияның бұл бөлігі басқа психология салаларының арасында психологияның өзгешеліктерін, жекелеген адамдар ортасындағы осы өзгешеліктердің себеп – салдарын айқындайды. </a:t>
          </a:r>
          <a:endParaRPr lang="ru-RU" sz="1800" dirty="0">
            <a:latin typeface="Arial" panose="020B0604020202020204" pitchFamily="34" charset="0"/>
            <a:cs typeface="Arial" panose="020B0604020202020204" pitchFamily="34" charset="0"/>
          </a:endParaRPr>
        </a:p>
        <a:p>
          <a:r>
            <a:rPr lang="kk-KZ" sz="1800" dirty="0">
              <a:latin typeface="Arial" panose="020B0604020202020204" pitchFamily="34" charset="0"/>
              <a:cs typeface="Arial" panose="020B0604020202020204" pitchFamily="34" charset="0"/>
            </a:rPr>
            <a:t>Дифференциалды психология шеңберінде алынған теориялық білімдердің көптеген практикалық міндеттерді (индивидтердің жеке қасиеттерін, қабілеттерін диагонстикалау мен прогноз беру, кәсіби таңдау мен іріктеу, т.б.) шешуде мәні зор болады.</a:t>
          </a:r>
        </a:p>
        <a:p>
          <a:r>
            <a:rPr lang="kk-KZ" sz="1800" dirty="0">
              <a:latin typeface="Arial" panose="020B0604020202020204" pitchFamily="34" charset="0"/>
              <a:cs typeface="Arial" panose="020B0604020202020204" pitchFamily="34" charset="0"/>
            </a:rPr>
            <a:t>Дифференциалды психология – психология ғылымының жеке саласы, ол адамдар арасындағы </a:t>
          </a:r>
          <a:r>
            <a:rPr lang="kk-KZ" sz="1800" b="1" dirty="0">
              <a:latin typeface="Arial" panose="020B0604020202020204" pitchFamily="34" charset="0"/>
              <a:cs typeface="Arial" panose="020B0604020202020204" pitchFamily="34" charset="0"/>
            </a:rPr>
            <a:t>жеке және топтық айырмашылықтарды</a:t>
          </a:r>
          <a:r>
            <a:rPr lang="kk-KZ" sz="1800" dirty="0">
              <a:latin typeface="Arial" panose="020B0604020202020204" pitchFamily="34" charset="0"/>
              <a:cs typeface="Arial" panose="020B0604020202020204" pitchFamily="34" charset="0"/>
            </a:rPr>
            <a:t> зерттейді. </a:t>
          </a:r>
          <a:endParaRPr lang="ru-RU" sz="1800" dirty="0">
            <a:latin typeface="Arial" panose="020B0604020202020204" pitchFamily="34" charset="0"/>
            <a:cs typeface="Arial" panose="020B0604020202020204" pitchFamily="34" charset="0"/>
          </a:endParaRPr>
        </a:p>
      </dgm:t>
    </dgm:pt>
    <dgm:pt modelId="{F6930BE8-94EE-4DC0-8078-C24586B21E36}" type="parTrans" cxnId="{F8D75D2B-EAAE-4B24-9897-1A3610374E8D}">
      <dgm:prSet/>
      <dgm:spPr/>
      <dgm:t>
        <a:bodyPr/>
        <a:lstStyle/>
        <a:p>
          <a:endParaRPr lang="ru-RU"/>
        </a:p>
      </dgm:t>
    </dgm:pt>
    <dgm:pt modelId="{437C4CE8-1E7A-43FE-9E2C-E156FACE9C2A}" type="sibTrans" cxnId="{F8D75D2B-EAAE-4B24-9897-1A3610374E8D}">
      <dgm:prSet/>
      <dgm:spPr/>
      <dgm:t>
        <a:bodyPr/>
        <a:lstStyle/>
        <a:p>
          <a:endParaRPr lang="ru-RU"/>
        </a:p>
      </dgm:t>
    </dgm:pt>
    <dgm:pt modelId="{B1D8FDDE-C754-4B54-A740-0107F7A21705}" type="pres">
      <dgm:prSet presAssocID="{53144790-FC5F-48AB-8F7B-34AB49C4629A}" presName="hierChild1" presStyleCnt="0">
        <dgm:presLayoutVars>
          <dgm:chPref val="1"/>
          <dgm:dir/>
          <dgm:animOne val="branch"/>
          <dgm:animLvl val="lvl"/>
          <dgm:resizeHandles/>
        </dgm:presLayoutVars>
      </dgm:prSet>
      <dgm:spPr/>
    </dgm:pt>
    <dgm:pt modelId="{4B160594-5BF0-42D5-BFEA-578E8E9165EB}" type="pres">
      <dgm:prSet presAssocID="{40537859-7432-4D01-A267-1C7834E24B2F}" presName="hierRoot1" presStyleCnt="0"/>
      <dgm:spPr/>
    </dgm:pt>
    <dgm:pt modelId="{13DC3549-204C-430B-B6FB-6FD4FC5AC4BE}" type="pres">
      <dgm:prSet presAssocID="{40537859-7432-4D01-A267-1C7834E24B2F}" presName="composite" presStyleCnt="0"/>
      <dgm:spPr/>
    </dgm:pt>
    <dgm:pt modelId="{E6018331-AFE4-4D16-B522-B66FFE45A3AE}" type="pres">
      <dgm:prSet presAssocID="{40537859-7432-4D01-A267-1C7834E24B2F}" presName="background" presStyleLbl="node0" presStyleIdx="0" presStyleCnt="1"/>
      <dgm:spPr/>
    </dgm:pt>
    <dgm:pt modelId="{8282852E-83A0-4BB0-B1F5-C04148C2F1E8}" type="pres">
      <dgm:prSet presAssocID="{40537859-7432-4D01-A267-1C7834E24B2F}" presName="text" presStyleLbl="fgAcc0" presStyleIdx="0" presStyleCnt="1" custScaleX="275414">
        <dgm:presLayoutVars>
          <dgm:chPref val="3"/>
        </dgm:presLayoutVars>
      </dgm:prSet>
      <dgm:spPr/>
    </dgm:pt>
    <dgm:pt modelId="{5EBB44C9-94C8-4CB4-ACE0-8B80A5616151}" type="pres">
      <dgm:prSet presAssocID="{40537859-7432-4D01-A267-1C7834E24B2F}" presName="hierChild2" presStyleCnt="0"/>
      <dgm:spPr/>
    </dgm:pt>
    <dgm:pt modelId="{6CAE6ADC-18C4-4CED-A1D9-58ED3728B596}" type="pres">
      <dgm:prSet presAssocID="{F6930BE8-94EE-4DC0-8078-C24586B21E36}" presName="Name10" presStyleLbl="parChTrans1D2" presStyleIdx="0" presStyleCnt="1"/>
      <dgm:spPr/>
    </dgm:pt>
    <dgm:pt modelId="{293C1948-D8C6-4ECB-AD1C-EC65D79A6C6F}" type="pres">
      <dgm:prSet presAssocID="{0A310E18-8A6F-45CF-A63C-D1FA84BB82F0}" presName="hierRoot2" presStyleCnt="0"/>
      <dgm:spPr/>
    </dgm:pt>
    <dgm:pt modelId="{1469FCB4-833F-4E01-A96C-CBF7083810DE}" type="pres">
      <dgm:prSet presAssocID="{0A310E18-8A6F-45CF-A63C-D1FA84BB82F0}" presName="composite2" presStyleCnt="0"/>
      <dgm:spPr/>
    </dgm:pt>
    <dgm:pt modelId="{965AA08E-933D-471B-942F-9741141B1C19}" type="pres">
      <dgm:prSet presAssocID="{0A310E18-8A6F-45CF-A63C-D1FA84BB82F0}" presName="background2" presStyleLbl="node2" presStyleIdx="0" presStyleCnt="1"/>
      <dgm:spPr/>
    </dgm:pt>
    <dgm:pt modelId="{4067AB4B-8A71-4B21-9B42-76FC956FE57F}" type="pres">
      <dgm:prSet presAssocID="{0A310E18-8A6F-45CF-A63C-D1FA84BB82F0}" presName="text2" presStyleLbl="fgAcc2" presStyleIdx="0" presStyleCnt="1" custScaleX="468863" custScaleY="192679" custLinFactNeighborY="-4158">
        <dgm:presLayoutVars>
          <dgm:chPref val="3"/>
        </dgm:presLayoutVars>
      </dgm:prSet>
      <dgm:spPr/>
    </dgm:pt>
    <dgm:pt modelId="{D39049C9-A9CF-469F-84EB-034093195497}" type="pres">
      <dgm:prSet presAssocID="{0A310E18-8A6F-45CF-A63C-D1FA84BB82F0}" presName="hierChild3" presStyleCnt="0"/>
      <dgm:spPr/>
    </dgm:pt>
  </dgm:ptLst>
  <dgm:cxnLst>
    <dgm:cxn modelId="{692DEA0A-A999-4F7A-9363-69A66583B19F}" srcId="{53144790-FC5F-48AB-8F7B-34AB49C4629A}" destId="{40537859-7432-4D01-A267-1C7834E24B2F}" srcOrd="0" destOrd="0" parTransId="{CF1178FB-789F-4854-BE59-42BD97FA7F34}" sibTransId="{A0473C81-8441-4C77-AA37-7FE3AE4B2B67}"/>
    <dgm:cxn modelId="{F8D75D2B-EAAE-4B24-9897-1A3610374E8D}" srcId="{40537859-7432-4D01-A267-1C7834E24B2F}" destId="{0A310E18-8A6F-45CF-A63C-D1FA84BB82F0}" srcOrd="0" destOrd="0" parTransId="{F6930BE8-94EE-4DC0-8078-C24586B21E36}" sibTransId="{437C4CE8-1E7A-43FE-9E2C-E156FACE9C2A}"/>
    <dgm:cxn modelId="{EC01C543-1938-4824-8C6F-D448A2B895A0}" type="presOf" srcId="{F6930BE8-94EE-4DC0-8078-C24586B21E36}" destId="{6CAE6ADC-18C4-4CED-A1D9-58ED3728B596}" srcOrd="0" destOrd="0" presId="urn:microsoft.com/office/officeart/2005/8/layout/hierarchy1"/>
    <dgm:cxn modelId="{925D9845-FBA6-4F88-A383-E062B5BA396F}" type="presOf" srcId="{53144790-FC5F-48AB-8F7B-34AB49C4629A}" destId="{B1D8FDDE-C754-4B54-A740-0107F7A21705}" srcOrd="0" destOrd="0" presId="urn:microsoft.com/office/officeart/2005/8/layout/hierarchy1"/>
    <dgm:cxn modelId="{8B48789C-F876-46C6-83C1-50A10C5B1FCE}" type="presOf" srcId="{40537859-7432-4D01-A267-1C7834E24B2F}" destId="{8282852E-83A0-4BB0-B1F5-C04148C2F1E8}" srcOrd="0" destOrd="0" presId="urn:microsoft.com/office/officeart/2005/8/layout/hierarchy1"/>
    <dgm:cxn modelId="{BD8F0ED4-06D7-430E-B76C-560F359DFEB8}" type="presOf" srcId="{0A310E18-8A6F-45CF-A63C-D1FA84BB82F0}" destId="{4067AB4B-8A71-4B21-9B42-76FC956FE57F}" srcOrd="0" destOrd="0" presId="urn:microsoft.com/office/officeart/2005/8/layout/hierarchy1"/>
    <dgm:cxn modelId="{7DB6FF97-CBC8-4D3C-8DDE-0DF27833C6B5}" type="presParOf" srcId="{B1D8FDDE-C754-4B54-A740-0107F7A21705}" destId="{4B160594-5BF0-42D5-BFEA-578E8E9165EB}" srcOrd="0" destOrd="0" presId="urn:microsoft.com/office/officeart/2005/8/layout/hierarchy1"/>
    <dgm:cxn modelId="{914071CD-86C0-4C6C-ACC3-6293FF4783B5}" type="presParOf" srcId="{4B160594-5BF0-42D5-BFEA-578E8E9165EB}" destId="{13DC3549-204C-430B-B6FB-6FD4FC5AC4BE}" srcOrd="0" destOrd="0" presId="urn:microsoft.com/office/officeart/2005/8/layout/hierarchy1"/>
    <dgm:cxn modelId="{E4197C4A-974A-41A2-AE20-D548C05C4B68}" type="presParOf" srcId="{13DC3549-204C-430B-B6FB-6FD4FC5AC4BE}" destId="{E6018331-AFE4-4D16-B522-B66FFE45A3AE}" srcOrd="0" destOrd="0" presId="urn:microsoft.com/office/officeart/2005/8/layout/hierarchy1"/>
    <dgm:cxn modelId="{B50A1E72-268B-4D44-8F6E-891E69D18DB7}" type="presParOf" srcId="{13DC3549-204C-430B-B6FB-6FD4FC5AC4BE}" destId="{8282852E-83A0-4BB0-B1F5-C04148C2F1E8}" srcOrd="1" destOrd="0" presId="urn:microsoft.com/office/officeart/2005/8/layout/hierarchy1"/>
    <dgm:cxn modelId="{F0DA69CD-B11B-41BF-953C-D4E0C5965D25}" type="presParOf" srcId="{4B160594-5BF0-42D5-BFEA-578E8E9165EB}" destId="{5EBB44C9-94C8-4CB4-ACE0-8B80A5616151}" srcOrd="1" destOrd="0" presId="urn:microsoft.com/office/officeart/2005/8/layout/hierarchy1"/>
    <dgm:cxn modelId="{646BE320-1AEE-4582-A394-3CEE8CD0D74F}" type="presParOf" srcId="{5EBB44C9-94C8-4CB4-ACE0-8B80A5616151}" destId="{6CAE6ADC-18C4-4CED-A1D9-58ED3728B596}" srcOrd="0" destOrd="0" presId="urn:microsoft.com/office/officeart/2005/8/layout/hierarchy1"/>
    <dgm:cxn modelId="{684B74DD-219F-4C85-86CF-97891425C7C7}" type="presParOf" srcId="{5EBB44C9-94C8-4CB4-ACE0-8B80A5616151}" destId="{293C1948-D8C6-4ECB-AD1C-EC65D79A6C6F}" srcOrd="1" destOrd="0" presId="urn:microsoft.com/office/officeart/2005/8/layout/hierarchy1"/>
    <dgm:cxn modelId="{8475E2CB-1601-4D70-AE3E-C7903E2E29ED}" type="presParOf" srcId="{293C1948-D8C6-4ECB-AD1C-EC65D79A6C6F}" destId="{1469FCB4-833F-4E01-A96C-CBF7083810DE}" srcOrd="0" destOrd="0" presId="urn:microsoft.com/office/officeart/2005/8/layout/hierarchy1"/>
    <dgm:cxn modelId="{77F5F4F5-7DB6-47C5-933B-60DE87C5F5D0}" type="presParOf" srcId="{1469FCB4-833F-4E01-A96C-CBF7083810DE}" destId="{965AA08E-933D-471B-942F-9741141B1C19}" srcOrd="0" destOrd="0" presId="urn:microsoft.com/office/officeart/2005/8/layout/hierarchy1"/>
    <dgm:cxn modelId="{E678714F-1FC1-44C1-89A9-4274A667571B}" type="presParOf" srcId="{1469FCB4-833F-4E01-A96C-CBF7083810DE}" destId="{4067AB4B-8A71-4B21-9B42-76FC956FE57F}" srcOrd="1" destOrd="0" presId="urn:microsoft.com/office/officeart/2005/8/layout/hierarchy1"/>
    <dgm:cxn modelId="{E1C15919-5729-4849-968B-AFBBBE6B0629}" type="presParOf" srcId="{293C1948-D8C6-4ECB-AD1C-EC65D79A6C6F}" destId="{D39049C9-A9CF-469F-84EB-034093195497}"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C9E776-59E3-4572-9F09-9F6DCA838EE9}" type="doc">
      <dgm:prSet loTypeId="urn:microsoft.com/office/officeart/2005/8/layout/chevron2" loCatId="list" qsTypeId="urn:microsoft.com/office/officeart/2005/8/quickstyle/3d2" qsCatId="3D" csTypeId="urn:microsoft.com/office/officeart/2005/8/colors/accent1_5" csCatId="accent1" phldr="1"/>
      <dgm:spPr/>
      <dgm:t>
        <a:bodyPr/>
        <a:lstStyle/>
        <a:p>
          <a:endParaRPr lang="ru-RU"/>
        </a:p>
      </dgm:t>
    </dgm:pt>
    <dgm:pt modelId="{1BC94179-63F3-435C-9977-4CDCCDF05DBB}">
      <dgm:prSet phldrT="[Текст]" custT="1"/>
      <dgm:spPr/>
      <dgm:t>
        <a:bodyPr/>
        <a:lstStyle/>
        <a:p>
          <a:r>
            <a:rPr lang="kk-KZ" sz="2800" dirty="0">
              <a:latin typeface="Arial" panose="020B0604020202020204" pitchFamily="34" charset="0"/>
              <a:cs typeface="Arial" panose="020B0604020202020204" pitchFamily="34" charset="0"/>
            </a:rPr>
            <a:t>Пәннің негізгі мақсаты</a:t>
          </a:r>
          <a:endParaRPr lang="ru-RU" sz="2800" dirty="0">
            <a:latin typeface="Arial" panose="020B0604020202020204" pitchFamily="34" charset="0"/>
            <a:cs typeface="Arial" panose="020B0604020202020204" pitchFamily="34" charset="0"/>
          </a:endParaRPr>
        </a:p>
      </dgm:t>
    </dgm:pt>
    <dgm:pt modelId="{62D2B39A-2F6B-45FB-9CCF-4A655188E8B2}" type="parTrans" cxnId="{633615C3-6079-4EAA-94B5-421E33C9B92F}">
      <dgm:prSet/>
      <dgm:spPr/>
      <dgm:t>
        <a:bodyPr/>
        <a:lstStyle/>
        <a:p>
          <a:endParaRPr lang="ru-RU"/>
        </a:p>
      </dgm:t>
    </dgm:pt>
    <dgm:pt modelId="{7DD4D9F2-F7B3-43F1-B375-E5DD9BE9AAE9}" type="sibTrans" cxnId="{633615C3-6079-4EAA-94B5-421E33C9B92F}">
      <dgm:prSet/>
      <dgm:spPr/>
      <dgm:t>
        <a:bodyPr/>
        <a:lstStyle/>
        <a:p>
          <a:endParaRPr lang="ru-RU"/>
        </a:p>
      </dgm:t>
    </dgm:pt>
    <dgm:pt modelId="{0475FB53-8EC0-49BC-8DE7-27CB82E00482}">
      <dgm:prSet phldrT="[Текст]" custT="1"/>
      <dgm:spPr/>
      <dgm:t>
        <a:bodyPr/>
        <a:lstStyle/>
        <a:p>
          <a:r>
            <a:rPr lang="kk-KZ" sz="2400" dirty="0">
              <a:latin typeface="Arial" panose="020B0604020202020204" pitchFamily="34" charset="0"/>
              <a:cs typeface="Arial" panose="020B0604020202020204" pitchFamily="34" charset="0"/>
            </a:rPr>
            <a:t>әрбір адамның психикалық дамуы, темпераменті, қабілеті, мінезі, интеллектісі сияқты ерекшеліктерін анықтау және оларды салыстыру арқылы психологиялық заңдылықтарды ашу.</a:t>
          </a:r>
          <a:endParaRPr lang="ru-RU" sz="2400" dirty="0">
            <a:latin typeface="Arial" panose="020B0604020202020204" pitchFamily="34" charset="0"/>
            <a:cs typeface="Arial" panose="020B0604020202020204" pitchFamily="34" charset="0"/>
          </a:endParaRPr>
        </a:p>
      </dgm:t>
    </dgm:pt>
    <dgm:pt modelId="{044470FD-DFD3-4297-9823-C9D582DF9AFD}" type="parTrans" cxnId="{BBC9A28C-5857-4BD9-B5C4-B7E4A35DAEB0}">
      <dgm:prSet/>
      <dgm:spPr/>
      <dgm:t>
        <a:bodyPr/>
        <a:lstStyle/>
        <a:p>
          <a:endParaRPr lang="ru-RU"/>
        </a:p>
      </dgm:t>
    </dgm:pt>
    <dgm:pt modelId="{478264CC-249D-4807-9C53-44B36AAE913E}" type="sibTrans" cxnId="{BBC9A28C-5857-4BD9-B5C4-B7E4A35DAEB0}">
      <dgm:prSet/>
      <dgm:spPr/>
      <dgm:t>
        <a:bodyPr/>
        <a:lstStyle/>
        <a:p>
          <a:endParaRPr lang="ru-RU"/>
        </a:p>
      </dgm:t>
    </dgm:pt>
    <dgm:pt modelId="{D89D042C-63C8-4034-A040-338CCB8755BF}" type="pres">
      <dgm:prSet presAssocID="{7FC9E776-59E3-4572-9F09-9F6DCA838EE9}" presName="linearFlow" presStyleCnt="0">
        <dgm:presLayoutVars>
          <dgm:dir/>
          <dgm:animLvl val="lvl"/>
          <dgm:resizeHandles val="exact"/>
        </dgm:presLayoutVars>
      </dgm:prSet>
      <dgm:spPr/>
    </dgm:pt>
    <dgm:pt modelId="{B91E7B8B-12FA-4579-95A5-5AC6CD8FFE72}" type="pres">
      <dgm:prSet presAssocID="{1BC94179-63F3-435C-9977-4CDCCDF05DBB}" presName="composite" presStyleCnt="0"/>
      <dgm:spPr/>
    </dgm:pt>
    <dgm:pt modelId="{55457B5F-E49C-44B8-867A-FA60B68031F8}" type="pres">
      <dgm:prSet presAssocID="{1BC94179-63F3-435C-9977-4CDCCDF05DBB}" presName="parentText" presStyleLbl="alignNode1" presStyleIdx="0" presStyleCnt="1">
        <dgm:presLayoutVars>
          <dgm:chMax val="1"/>
          <dgm:bulletEnabled val="1"/>
        </dgm:presLayoutVars>
      </dgm:prSet>
      <dgm:spPr/>
    </dgm:pt>
    <dgm:pt modelId="{A1ED98C7-2038-4477-A402-34B2DFE41BCF}" type="pres">
      <dgm:prSet presAssocID="{1BC94179-63F3-435C-9977-4CDCCDF05DBB}" presName="descendantText" presStyleLbl="alignAcc1" presStyleIdx="0" presStyleCnt="1">
        <dgm:presLayoutVars>
          <dgm:bulletEnabled val="1"/>
        </dgm:presLayoutVars>
      </dgm:prSet>
      <dgm:spPr/>
    </dgm:pt>
  </dgm:ptLst>
  <dgm:cxnLst>
    <dgm:cxn modelId="{6559FF64-1F6C-47AB-B7AE-6BF777676157}" type="presOf" srcId="{7FC9E776-59E3-4572-9F09-9F6DCA838EE9}" destId="{D89D042C-63C8-4034-A040-338CCB8755BF}" srcOrd="0" destOrd="0" presId="urn:microsoft.com/office/officeart/2005/8/layout/chevron2"/>
    <dgm:cxn modelId="{BBC9A28C-5857-4BD9-B5C4-B7E4A35DAEB0}" srcId="{1BC94179-63F3-435C-9977-4CDCCDF05DBB}" destId="{0475FB53-8EC0-49BC-8DE7-27CB82E00482}" srcOrd="0" destOrd="0" parTransId="{044470FD-DFD3-4297-9823-C9D582DF9AFD}" sibTransId="{478264CC-249D-4807-9C53-44B36AAE913E}"/>
    <dgm:cxn modelId="{9AC51CA4-A4F1-4056-81E4-A0F429A3C19A}" type="presOf" srcId="{1BC94179-63F3-435C-9977-4CDCCDF05DBB}" destId="{55457B5F-E49C-44B8-867A-FA60B68031F8}" srcOrd="0" destOrd="0" presId="urn:microsoft.com/office/officeart/2005/8/layout/chevron2"/>
    <dgm:cxn modelId="{FE7AAFA4-14A7-4908-8482-262BE7C5BD6E}" type="presOf" srcId="{0475FB53-8EC0-49BC-8DE7-27CB82E00482}" destId="{A1ED98C7-2038-4477-A402-34B2DFE41BCF}" srcOrd="0" destOrd="0" presId="urn:microsoft.com/office/officeart/2005/8/layout/chevron2"/>
    <dgm:cxn modelId="{633615C3-6079-4EAA-94B5-421E33C9B92F}" srcId="{7FC9E776-59E3-4572-9F09-9F6DCA838EE9}" destId="{1BC94179-63F3-435C-9977-4CDCCDF05DBB}" srcOrd="0" destOrd="0" parTransId="{62D2B39A-2F6B-45FB-9CCF-4A655188E8B2}" sibTransId="{7DD4D9F2-F7B3-43F1-B375-E5DD9BE9AAE9}"/>
    <dgm:cxn modelId="{CC5B75FC-529F-4F79-B81F-F8EBAC2046BC}" type="presParOf" srcId="{D89D042C-63C8-4034-A040-338CCB8755BF}" destId="{B91E7B8B-12FA-4579-95A5-5AC6CD8FFE72}" srcOrd="0" destOrd="0" presId="urn:microsoft.com/office/officeart/2005/8/layout/chevron2"/>
    <dgm:cxn modelId="{279D3A34-DBF9-4A1D-A6E1-D4C3B3C00B77}" type="presParOf" srcId="{B91E7B8B-12FA-4579-95A5-5AC6CD8FFE72}" destId="{55457B5F-E49C-44B8-867A-FA60B68031F8}" srcOrd="0" destOrd="0" presId="urn:microsoft.com/office/officeart/2005/8/layout/chevron2"/>
    <dgm:cxn modelId="{FC202A2F-BA36-4567-BE0D-1FDC27A8651B}" type="presParOf" srcId="{B91E7B8B-12FA-4579-95A5-5AC6CD8FFE72}" destId="{A1ED98C7-2038-4477-A402-34B2DFE41BC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B7E8C6-F0D7-41CA-92B7-7D37742264DD}"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x-none"/>
        </a:p>
      </dgm:t>
    </dgm:pt>
    <dgm:pt modelId="{BF6BD021-D936-414E-B214-3421CBCAE783}" type="pres">
      <dgm:prSet presAssocID="{C7B7E8C6-F0D7-41CA-92B7-7D37742264DD}" presName="linear" presStyleCnt="0">
        <dgm:presLayoutVars>
          <dgm:animLvl val="lvl"/>
          <dgm:resizeHandles val="exact"/>
        </dgm:presLayoutVars>
      </dgm:prSet>
      <dgm:spPr/>
    </dgm:pt>
  </dgm:ptLst>
  <dgm:cxnLst>
    <dgm:cxn modelId="{C1C6D1E2-7EE7-4366-8C7C-5FFF06DFFD39}" type="presOf" srcId="{C7B7E8C6-F0D7-41CA-92B7-7D37742264DD}" destId="{BF6BD021-D936-414E-B214-3421CBCAE783}"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E2B809-D83F-4EC2-859C-1A3E5B3E3032}" type="doc">
      <dgm:prSet loTypeId="urn:microsoft.com/office/officeart/2005/8/layout/bProcess4" loCatId="process" qsTypeId="urn:microsoft.com/office/officeart/2005/8/quickstyle/simple2" qsCatId="simple" csTypeId="urn:microsoft.com/office/officeart/2005/8/colors/accent1_1" csCatId="accent1" phldr="1"/>
      <dgm:spPr/>
      <dgm:t>
        <a:bodyPr/>
        <a:lstStyle/>
        <a:p>
          <a:endParaRPr lang="ru-RU"/>
        </a:p>
      </dgm:t>
    </dgm:pt>
    <dgm:pt modelId="{FFA93A9D-EAE1-4FA3-B264-609374AD85C8}">
      <dgm:prSet phldrT="[Текст]" custT="1"/>
      <dgm:spPr/>
      <dgm:t>
        <a:bodyPr/>
        <a:lstStyle/>
        <a:p>
          <a:r>
            <a:rPr lang="ru-RU" sz="2000">
              <a:latin typeface="Arial" panose="020B0604020202020204" pitchFamily="34" charset="0"/>
              <a:cs typeface="Arial" panose="020B0604020202020204" pitchFamily="34" charset="0"/>
            </a:rPr>
            <a:t>жеке тұлғалардың психикалық қасиеттерінің өзгешелігі;</a:t>
          </a:r>
          <a:endParaRPr lang="ru-RU" sz="2000" b="1" dirty="0">
            <a:latin typeface="Arial" panose="020B0604020202020204" pitchFamily="34" charset="0"/>
            <a:cs typeface="Arial" panose="020B0604020202020204" pitchFamily="34" charset="0"/>
          </a:endParaRPr>
        </a:p>
      </dgm:t>
    </dgm:pt>
    <dgm:pt modelId="{12C3B203-EF2D-44A1-A6AD-499FEA28EDBA}" type="parTrans" cxnId="{4B440DA8-806B-4B7A-BB93-609F95673354}">
      <dgm:prSet/>
      <dgm:spPr/>
      <dgm:t>
        <a:bodyPr/>
        <a:lstStyle/>
        <a:p>
          <a:endParaRPr lang="ru-RU" sz="2000" b="1">
            <a:solidFill>
              <a:srgbClr val="002060"/>
            </a:solidFill>
            <a:latin typeface="Arial" panose="020B0604020202020204" pitchFamily="34" charset="0"/>
            <a:cs typeface="Arial" panose="020B0604020202020204" pitchFamily="34" charset="0"/>
          </a:endParaRPr>
        </a:p>
      </dgm:t>
    </dgm:pt>
    <dgm:pt modelId="{E4FF6FA6-C802-42EF-8FB5-630BC9A7E27F}" type="sibTrans" cxnId="{4B440DA8-806B-4B7A-BB93-609F95673354}">
      <dgm:prSet/>
      <dgm:spPr/>
      <dgm:t>
        <a:bodyPr/>
        <a:lstStyle/>
        <a:p>
          <a:endParaRPr lang="ru-RU" sz="2000" b="1">
            <a:solidFill>
              <a:srgbClr val="002060"/>
            </a:solidFill>
            <a:latin typeface="Arial" panose="020B0604020202020204" pitchFamily="34" charset="0"/>
            <a:cs typeface="Arial" panose="020B0604020202020204" pitchFamily="34" charset="0"/>
          </a:endParaRPr>
        </a:p>
      </dgm:t>
    </dgm:pt>
    <dgm:pt modelId="{418F4FF7-AD98-4E2E-8F7B-9ACFBE70C43E}">
      <dgm:prSet phldrT="[Текст]" custT="1"/>
      <dgm:spPr/>
      <dgm:t>
        <a:bodyPr/>
        <a:lstStyle/>
        <a:p>
          <a:r>
            <a:rPr lang="kk-KZ" sz="2000" b="1">
              <a:latin typeface="Arial" panose="020B0604020202020204" pitchFamily="34" charset="0"/>
              <a:cs typeface="Arial" panose="020B0604020202020204" pitchFamily="34" charset="0"/>
            </a:rPr>
            <a:t> </a:t>
          </a:r>
          <a:r>
            <a:rPr lang="ru-RU" sz="2000">
              <a:latin typeface="Arial" panose="020B0604020202020204" pitchFamily="34" charset="0"/>
              <a:cs typeface="Arial" panose="020B0604020202020204" pitchFamily="34" charset="0"/>
            </a:rPr>
            <a:t>адамдардың мінез-құлқындағы тұрақты және айнымалы ерекшеліктер;</a:t>
          </a:r>
          <a:endParaRPr lang="ru-RU" sz="2000" b="1" dirty="0">
            <a:latin typeface="Arial" panose="020B0604020202020204" pitchFamily="34" charset="0"/>
            <a:cs typeface="Arial" panose="020B0604020202020204" pitchFamily="34" charset="0"/>
          </a:endParaRPr>
        </a:p>
      </dgm:t>
    </dgm:pt>
    <dgm:pt modelId="{BAC68A2C-78DE-4587-87D9-A17CC08EBB72}" type="parTrans" cxnId="{56CCAA85-B254-41BE-A1E9-6C654AEDA045}">
      <dgm:prSet/>
      <dgm:spPr/>
      <dgm:t>
        <a:bodyPr/>
        <a:lstStyle/>
        <a:p>
          <a:endParaRPr lang="ru-RU" sz="2000" b="1">
            <a:solidFill>
              <a:srgbClr val="002060"/>
            </a:solidFill>
            <a:latin typeface="Arial" panose="020B0604020202020204" pitchFamily="34" charset="0"/>
            <a:cs typeface="Arial" panose="020B0604020202020204" pitchFamily="34" charset="0"/>
          </a:endParaRPr>
        </a:p>
      </dgm:t>
    </dgm:pt>
    <dgm:pt modelId="{0E2524CE-0FD9-446F-97C7-58C9C5CC83BA}" type="sibTrans" cxnId="{56CCAA85-B254-41BE-A1E9-6C654AEDA045}">
      <dgm:prSet/>
      <dgm:spPr/>
      <dgm:t>
        <a:bodyPr/>
        <a:lstStyle/>
        <a:p>
          <a:endParaRPr lang="ru-RU" sz="2000" b="1">
            <a:solidFill>
              <a:srgbClr val="002060"/>
            </a:solidFill>
            <a:latin typeface="Arial" panose="020B0604020202020204" pitchFamily="34" charset="0"/>
            <a:cs typeface="Arial" panose="020B0604020202020204" pitchFamily="34" charset="0"/>
          </a:endParaRPr>
        </a:p>
      </dgm:t>
    </dgm:pt>
    <dgm:pt modelId="{BBF145FB-A1D3-4E9A-B21C-5F0DEC06ECDF}">
      <dgm:prSet phldrT="[Текст]" custT="1"/>
      <dgm:spPr/>
      <dgm:t>
        <a:bodyPr/>
        <a:lstStyle/>
        <a:p>
          <a:pPr>
            <a:buSzPts val="1000"/>
            <a:buFont typeface="Symbol" panose="05050102010706020507" pitchFamily="18" charset="2"/>
            <a:buChar char=""/>
          </a:pPr>
          <a:r>
            <a:rPr lang="ru-RU" sz="2000">
              <a:latin typeface="Arial" panose="020B0604020202020204" pitchFamily="34" charset="0"/>
              <a:cs typeface="Arial" panose="020B0604020202020204" pitchFamily="34" charset="0"/>
            </a:rPr>
            <a:t>қабілет, дарындылық, интеллект деңгейлеріндегі айырмашылықтар;</a:t>
          </a:r>
          <a:endParaRPr lang="ru-RU" sz="2000" b="1" dirty="0">
            <a:latin typeface="Arial" panose="020B0604020202020204" pitchFamily="34" charset="0"/>
            <a:cs typeface="Arial" panose="020B0604020202020204" pitchFamily="34" charset="0"/>
          </a:endParaRPr>
        </a:p>
      </dgm:t>
    </dgm:pt>
    <dgm:pt modelId="{8A0CCBA2-ABAF-483C-8EB5-0A2E758517D1}" type="parTrans" cxnId="{33E063A7-0B53-42D8-BEBC-225C86AD3293}">
      <dgm:prSet/>
      <dgm:spPr/>
      <dgm:t>
        <a:bodyPr/>
        <a:lstStyle/>
        <a:p>
          <a:endParaRPr lang="ru-RU" sz="2000" b="1">
            <a:solidFill>
              <a:srgbClr val="002060"/>
            </a:solidFill>
            <a:latin typeface="Arial" panose="020B0604020202020204" pitchFamily="34" charset="0"/>
            <a:cs typeface="Arial" panose="020B0604020202020204" pitchFamily="34" charset="0"/>
          </a:endParaRPr>
        </a:p>
      </dgm:t>
    </dgm:pt>
    <dgm:pt modelId="{E0C40977-D558-44D2-BAF8-5313C22487AE}" type="sibTrans" cxnId="{33E063A7-0B53-42D8-BEBC-225C86AD3293}">
      <dgm:prSet/>
      <dgm:spPr/>
      <dgm:t>
        <a:bodyPr/>
        <a:lstStyle/>
        <a:p>
          <a:endParaRPr lang="ru-RU" sz="2000" b="1">
            <a:solidFill>
              <a:srgbClr val="002060"/>
            </a:solidFill>
            <a:latin typeface="Arial" panose="020B0604020202020204" pitchFamily="34" charset="0"/>
            <a:cs typeface="Arial" panose="020B0604020202020204" pitchFamily="34" charset="0"/>
          </a:endParaRPr>
        </a:p>
      </dgm:t>
    </dgm:pt>
    <dgm:pt modelId="{F0737E18-F194-4CF4-892B-B91DE9F6F48E}">
      <dgm:prSet phldrT="[Текст]" custT="1"/>
      <dgm:spPr/>
      <dgm:t>
        <a:bodyPr/>
        <a:lstStyle/>
        <a:p>
          <a:r>
            <a:rPr lang="ru-RU" sz="2000">
              <a:latin typeface="Arial" panose="020B0604020202020204" pitchFamily="34" charset="0"/>
              <a:cs typeface="Arial" panose="020B0604020202020204" pitchFamily="34" charset="0"/>
            </a:rPr>
            <a:t>тұқымқуалаушылық пен орта ықпалының арақатынасы.</a:t>
          </a:r>
          <a:endParaRPr lang="ru-RU" sz="2000" b="1" dirty="0">
            <a:latin typeface="Arial" panose="020B0604020202020204" pitchFamily="34" charset="0"/>
            <a:cs typeface="Arial" panose="020B0604020202020204" pitchFamily="34" charset="0"/>
          </a:endParaRPr>
        </a:p>
      </dgm:t>
    </dgm:pt>
    <dgm:pt modelId="{D2A66930-F878-4FC0-A071-96BDF49114EE}" type="parTrans" cxnId="{9E3159C0-A88E-4538-BD9F-F9AF4BF0B46B}">
      <dgm:prSet/>
      <dgm:spPr/>
      <dgm:t>
        <a:bodyPr/>
        <a:lstStyle/>
        <a:p>
          <a:endParaRPr lang="ru-RU" sz="2000" b="1">
            <a:solidFill>
              <a:srgbClr val="002060"/>
            </a:solidFill>
            <a:latin typeface="Arial" panose="020B0604020202020204" pitchFamily="34" charset="0"/>
            <a:cs typeface="Arial" panose="020B0604020202020204" pitchFamily="34" charset="0"/>
          </a:endParaRPr>
        </a:p>
      </dgm:t>
    </dgm:pt>
    <dgm:pt modelId="{907B78C6-3A0C-47C9-B224-8B55F873900B}" type="sibTrans" cxnId="{9E3159C0-A88E-4538-BD9F-F9AF4BF0B46B}">
      <dgm:prSet/>
      <dgm:spPr/>
      <dgm:t>
        <a:bodyPr/>
        <a:lstStyle/>
        <a:p>
          <a:endParaRPr lang="ru-RU" sz="2000" b="1">
            <a:solidFill>
              <a:srgbClr val="002060"/>
            </a:solidFill>
            <a:latin typeface="Arial" panose="020B0604020202020204" pitchFamily="34" charset="0"/>
            <a:cs typeface="Arial" panose="020B0604020202020204" pitchFamily="34" charset="0"/>
          </a:endParaRPr>
        </a:p>
      </dgm:t>
    </dgm:pt>
    <dgm:pt modelId="{51330F14-486F-470B-B85B-A6C23012C903}">
      <dgm:prSet phldrT="[Текст]" custT="1"/>
      <dgm:spPr/>
      <dgm:t>
        <a:bodyPr/>
        <a:lstStyle/>
        <a:p>
          <a:r>
            <a:rPr lang="ru-RU" sz="2000">
              <a:latin typeface="Arial" panose="020B0604020202020204" pitchFamily="34" charset="0"/>
              <a:cs typeface="Arial" panose="020B0604020202020204" pitchFamily="34" charset="0"/>
            </a:rPr>
            <a:t>жеке және әлеуметтік факторлардың адам мінезіне, ойлауына әсері;</a:t>
          </a:r>
          <a:endParaRPr lang="ru-RU" sz="2000" b="1" dirty="0">
            <a:latin typeface="Arial" panose="020B0604020202020204" pitchFamily="34" charset="0"/>
            <a:cs typeface="Arial" panose="020B0604020202020204" pitchFamily="34" charset="0"/>
          </a:endParaRPr>
        </a:p>
      </dgm:t>
    </dgm:pt>
    <dgm:pt modelId="{2D6CF78E-9FB9-4A37-9A34-B67DD0E20BB7}" type="parTrans" cxnId="{BF23E028-E662-4EA6-8E0D-9B3D5F9E75A8}">
      <dgm:prSet/>
      <dgm:spPr/>
      <dgm:t>
        <a:bodyPr/>
        <a:lstStyle/>
        <a:p>
          <a:endParaRPr lang="ru-RU" sz="2000" b="1">
            <a:solidFill>
              <a:srgbClr val="002060"/>
            </a:solidFill>
            <a:latin typeface="Arial" panose="020B0604020202020204" pitchFamily="34" charset="0"/>
            <a:cs typeface="Arial" panose="020B0604020202020204" pitchFamily="34" charset="0"/>
          </a:endParaRPr>
        </a:p>
      </dgm:t>
    </dgm:pt>
    <dgm:pt modelId="{0381ECD0-7C50-47D2-982B-8FA79666D805}" type="sibTrans" cxnId="{BF23E028-E662-4EA6-8E0D-9B3D5F9E75A8}">
      <dgm:prSet/>
      <dgm:spPr/>
      <dgm:t>
        <a:bodyPr/>
        <a:lstStyle/>
        <a:p>
          <a:endParaRPr lang="ru-RU" sz="2000" b="1">
            <a:solidFill>
              <a:srgbClr val="002060"/>
            </a:solidFill>
            <a:latin typeface="Arial" panose="020B0604020202020204" pitchFamily="34" charset="0"/>
            <a:cs typeface="Arial" panose="020B0604020202020204" pitchFamily="34" charset="0"/>
          </a:endParaRPr>
        </a:p>
      </dgm:t>
    </dgm:pt>
    <dgm:pt modelId="{A2469127-056C-4136-A668-0838ADD3B368}" type="pres">
      <dgm:prSet presAssocID="{C3E2B809-D83F-4EC2-859C-1A3E5B3E3032}" presName="Name0" presStyleCnt="0">
        <dgm:presLayoutVars>
          <dgm:dir/>
          <dgm:resizeHandles/>
        </dgm:presLayoutVars>
      </dgm:prSet>
      <dgm:spPr/>
    </dgm:pt>
    <dgm:pt modelId="{B7BFF4E0-6B83-429A-9B87-11B2C8583D97}" type="pres">
      <dgm:prSet presAssocID="{FFA93A9D-EAE1-4FA3-B264-609374AD85C8}" presName="compNode" presStyleCnt="0"/>
      <dgm:spPr/>
    </dgm:pt>
    <dgm:pt modelId="{F792318D-4439-48C1-BB1F-7090C9B4FAFD}" type="pres">
      <dgm:prSet presAssocID="{FFA93A9D-EAE1-4FA3-B264-609374AD85C8}" presName="dummyConnPt" presStyleCnt="0"/>
      <dgm:spPr/>
    </dgm:pt>
    <dgm:pt modelId="{46EB89D7-8B8F-453D-A4F8-A93505EAEF55}" type="pres">
      <dgm:prSet presAssocID="{FFA93A9D-EAE1-4FA3-B264-609374AD85C8}" presName="node" presStyleLbl="node1" presStyleIdx="0" presStyleCnt="5" custScaleX="253553" custScaleY="150996" custLinFactNeighborX="-91039" custLinFactNeighborY="8684">
        <dgm:presLayoutVars>
          <dgm:bulletEnabled val="1"/>
        </dgm:presLayoutVars>
      </dgm:prSet>
      <dgm:spPr/>
    </dgm:pt>
    <dgm:pt modelId="{440DB942-AA25-47A1-9E80-FC4C8495DF27}" type="pres">
      <dgm:prSet presAssocID="{E4FF6FA6-C802-42EF-8FB5-630BC9A7E27F}" presName="sibTrans" presStyleLbl="bgSibTrans2D1" presStyleIdx="0" presStyleCnt="4"/>
      <dgm:spPr/>
    </dgm:pt>
    <dgm:pt modelId="{EBF472C6-01A1-42D2-8024-B8015DAE070E}" type="pres">
      <dgm:prSet presAssocID="{418F4FF7-AD98-4E2E-8F7B-9ACFBE70C43E}" presName="compNode" presStyleCnt="0"/>
      <dgm:spPr/>
    </dgm:pt>
    <dgm:pt modelId="{E1094035-FEFD-4E10-9907-133091480AC9}" type="pres">
      <dgm:prSet presAssocID="{418F4FF7-AD98-4E2E-8F7B-9ACFBE70C43E}" presName="dummyConnPt" presStyleCnt="0"/>
      <dgm:spPr/>
    </dgm:pt>
    <dgm:pt modelId="{B235EDE3-64B8-403E-839F-BDECE40EAB66}" type="pres">
      <dgm:prSet presAssocID="{418F4FF7-AD98-4E2E-8F7B-9ACFBE70C43E}" presName="node" presStyleLbl="node1" presStyleIdx="1" presStyleCnt="5" custScaleX="253553" custScaleY="150996" custLinFactY="75594" custLinFactNeighborX="-91039" custLinFactNeighborY="100000">
        <dgm:presLayoutVars>
          <dgm:bulletEnabled val="1"/>
        </dgm:presLayoutVars>
      </dgm:prSet>
      <dgm:spPr/>
    </dgm:pt>
    <dgm:pt modelId="{17D7CB57-5097-4247-8E2E-7060C489D334}" type="pres">
      <dgm:prSet presAssocID="{0E2524CE-0FD9-446F-97C7-58C9C5CC83BA}" presName="sibTrans" presStyleLbl="bgSibTrans2D1" presStyleIdx="1" presStyleCnt="4"/>
      <dgm:spPr/>
    </dgm:pt>
    <dgm:pt modelId="{B8517D2A-3757-455F-9886-CBAC970B3DB1}" type="pres">
      <dgm:prSet presAssocID="{BBF145FB-A1D3-4E9A-B21C-5F0DEC06ECDF}" presName="compNode" presStyleCnt="0"/>
      <dgm:spPr/>
    </dgm:pt>
    <dgm:pt modelId="{6A657824-3A2E-4D36-93E3-45BA2CFA5418}" type="pres">
      <dgm:prSet presAssocID="{BBF145FB-A1D3-4E9A-B21C-5F0DEC06ECDF}" presName="dummyConnPt" presStyleCnt="0"/>
      <dgm:spPr/>
    </dgm:pt>
    <dgm:pt modelId="{2D55CBA7-8565-4BCF-87D5-61173B1E18DE}" type="pres">
      <dgm:prSet presAssocID="{BBF145FB-A1D3-4E9A-B21C-5F0DEC06ECDF}" presName="node" presStyleLbl="node1" presStyleIdx="2" presStyleCnt="5" custScaleX="253553" custScaleY="150996" custLinFactX="44400" custLinFactY="-75065" custLinFactNeighborX="100000" custLinFactNeighborY="-100000">
        <dgm:presLayoutVars>
          <dgm:bulletEnabled val="1"/>
        </dgm:presLayoutVars>
      </dgm:prSet>
      <dgm:spPr/>
    </dgm:pt>
    <dgm:pt modelId="{A94F7997-E32D-43AE-A056-4928D6CC5802}" type="pres">
      <dgm:prSet presAssocID="{E0C40977-D558-44D2-BAF8-5313C22487AE}" presName="sibTrans" presStyleLbl="bgSibTrans2D1" presStyleIdx="2" presStyleCnt="4"/>
      <dgm:spPr/>
    </dgm:pt>
    <dgm:pt modelId="{BE72921D-D0A7-4CB3-A848-B275F27CAB38}" type="pres">
      <dgm:prSet presAssocID="{F0737E18-F194-4CF4-892B-B91DE9F6F48E}" presName="compNode" presStyleCnt="0"/>
      <dgm:spPr/>
    </dgm:pt>
    <dgm:pt modelId="{8120753F-49FF-4367-9299-1650D547C4D5}" type="pres">
      <dgm:prSet presAssocID="{F0737E18-F194-4CF4-892B-B91DE9F6F48E}" presName="dummyConnPt" presStyleCnt="0"/>
      <dgm:spPr/>
    </dgm:pt>
    <dgm:pt modelId="{88D881BC-4CF8-4E5F-AB44-065C1E10B4CE}" type="pres">
      <dgm:prSet presAssocID="{F0737E18-F194-4CF4-892B-B91DE9F6F48E}" presName="node" presStyleLbl="node1" presStyleIdx="3" presStyleCnt="5" custScaleX="253553" custScaleY="150996" custLinFactX="6418" custLinFactNeighborX="100000" custLinFactNeighborY="-402">
        <dgm:presLayoutVars>
          <dgm:bulletEnabled val="1"/>
        </dgm:presLayoutVars>
      </dgm:prSet>
      <dgm:spPr/>
    </dgm:pt>
    <dgm:pt modelId="{33481D3F-6D90-42DE-B113-93C2BE25842F}" type="pres">
      <dgm:prSet presAssocID="{907B78C6-3A0C-47C9-B224-8B55F873900B}" presName="sibTrans" presStyleLbl="bgSibTrans2D1" presStyleIdx="3" presStyleCnt="4"/>
      <dgm:spPr/>
    </dgm:pt>
    <dgm:pt modelId="{37977CAF-0A62-4491-8F82-A2EA12ACED6B}" type="pres">
      <dgm:prSet presAssocID="{51330F14-486F-470B-B85B-A6C23012C903}" presName="compNode" presStyleCnt="0"/>
      <dgm:spPr/>
    </dgm:pt>
    <dgm:pt modelId="{A778E1CC-4B27-4182-A800-91B3913805BB}" type="pres">
      <dgm:prSet presAssocID="{51330F14-486F-470B-B85B-A6C23012C903}" presName="dummyConnPt" presStyleCnt="0"/>
      <dgm:spPr/>
    </dgm:pt>
    <dgm:pt modelId="{1D877605-0851-479D-8052-7979E2673045}" type="pres">
      <dgm:prSet presAssocID="{51330F14-486F-470B-B85B-A6C23012C903}" presName="node" presStyleLbl="node1" presStyleIdx="4" presStyleCnt="5" custScaleX="253553" custScaleY="150996" custLinFactX="1778" custLinFactY="-67312" custLinFactNeighborX="100000" custLinFactNeighborY="-100000">
        <dgm:presLayoutVars>
          <dgm:bulletEnabled val="1"/>
        </dgm:presLayoutVars>
      </dgm:prSet>
      <dgm:spPr/>
    </dgm:pt>
  </dgm:ptLst>
  <dgm:cxnLst>
    <dgm:cxn modelId="{BF23E028-E662-4EA6-8E0D-9B3D5F9E75A8}" srcId="{C3E2B809-D83F-4EC2-859C-1A3E5B3E3032}" destId="{51330F14-486F-470B-B85B-A6C23012C903}" srcOrd="4" destOrd="0" parTransId="{2D6CF78E-9FB9-4A37-9A34-B67DD0E20BB7}" sibTransId="{0381ECD0-7C50-47D2-982B-8FA79666D805}"/>
    <dgm:cxn modelId="{D10AE829-019B-4B36-BD2E-AD1DD7A7F564}" type="presOf" srcId="{51330F14-486F-470B-B85B-A6C23012C903}" destId="{1D877605-0851-479D-8052-7979E2673045}" srcOrd="0" destOrd="0" presId="urn:microsoft.com/office/officeart/2005/8/layout/bProcess4"/>
    <dgm:cxn modelId="{142E6640-D918-4BBE-A180-66B6C0C628DB}" type="presOf" srcId="{C3E2B809-D83F-4EC2-859C-1A3E5B3E3032}" destId="{A2469127-056C-4136-A668-0838ADD3B368}" srcOrd="0" destOrd="0" presId="urn:microsoft.com/office/officeart/2005/8/layout/bProcess4"/>
    <dgm:cxn modelId="{A7D34F47-67BA-43E4-8BD7-27C015E88B88}" type="presOf" srcId="{907B78C6-3A0C-47C9-B224-8B55F873900B}" destId="{33481D3F-6D90-42DE-B113-93C2BE25842F}" srcOrd="0" destOrd="0" presId="urn:microsoft.com/office/officeart/2005/8/layout/bProcess4"/>
    <dgm:cxn modelId="{BA6E344F-0DC4-4FD6-AA5E-3624DA0189DE}" type="presOf" srcId="{FFA93A9D-EAE1-4FA3-B264-609374AD85C8}" destId="{46EB89D7-8B8F-453D-A4F8-A93505EAEF55}" srcOrd="0" destOrd="0" presId="urn:microsoft.com/office/officeart/2005/8/layout/bProcess4"/>
    <dgm:cxn modelId="{3B435377-34AB-45AF-BF7E-4C376BE5B2D2}" type="presOf" srcId="{E4FF6FA6-C802-42EF-8FB5-630BC9A7E27F}" destId="{440DB942-AA25-47A1-9E80-FC4C8495DF27}" srcOrd="0" destOrd="0" presId="urn:microsoft.com/office/officeart/2005/8/layout/bProcess4"/>
    <dgm:cxn modelId="{56CCAA85-B254-41BE-A1E9-6C654AEDA045}" srcId="{C3E2B809-D83F-4EC2-859C-1A3E5B3E3032}" destId="{418F4FF7-AD98-4E2E-8F7B-9ACFBE70C43E}" srcOrd="1" destOrd="0" parTransId="{BAC68A2C-78DE-4587-87D9-A17CC08EBB72}" sibTransId="{0E2524CE-0FD9-446F-97C7-58C9C5CC83BA}"/>
    <dgm:cxn modelId="{52840199-10FC-4382-960B-44F889F0EBA7}" type="presOf" srcId="{F0737E18-F194-4CF4-892B-B91DE9F6F48E}" destId="{88D881BC-4CF8-4E5F-AB44-065C1E10B4CE}" srcOrd="0" destOrd="0" presId="urn:microsoft.com/office/officeart/2005/8/layout/bProcess4"/>
    <dgm:cxn modelId="{13C8C4A6-0509-43DE-988E-C4F840E00964}" type="presOf" srcId="{418F4FF7-AD98-4E2E-8F7B-9ACFBE70C43E}" destId="{B235EDE3-64B8-403E-839F-BDECE40EAB66}" srcOrd="0" destOrd="0" presId="urn:microsoft.com/office/officeart/2005/8/layout/bProcess4"/>
    <dgm:cxn modelId="{33E063A7-0B53-42D8-BEBC-225C86AD3293}" srcId="{C3E2B809-D83F-4EC2-859C-1A3E5B3E3032}" destId="{BBF145FB-A1D3-4E9A-B21C-5F0DEC06ECDF}" srcOrd="2" destOrd="0" parTransId="{8A0CCBA2-ABAF-483C-8EB5-0A2E758517D1}" sibTransId="{E0C40977-D558-44D2-BAF8-5313C22487AE}"/>
    <dgm:cxn modelId="{4B440DA8-806B-4B7A-BB93-609F95673354}" srcId="{C3E2B809-D83F-4EC2-859C-1A3E5B3E3032}" destId="{FFA93A9D-EAE1-4FA3-B264-609374AD85C8}" srcOrd="0" destOrd="0" parTransId="{12C3B203-EF2D-44A1-A6AD-499FEA28EDBA}" sibTransId="{E4FF6FA6-C802-42EF-8FB5-630BC9A7E27F}"/>
    <dgm:cxn modelId="{9E3159C0-A88E-4538-BD9F-F9AF4BF0B46B}" srcId="{C3E2B809-D83F-4EC2-859C-1A3E5B3E3032}" destId="{F0737E18-F194-4CF4-892B-B91DE9F6F48E}" srcOrd="3" destOrd="0" parTransId="{D2A66930-F878-4FC0-A071-96BDF49114EE}" sibTransId="{907B78C6-3A0C-47C9-B224-8B55F873900B}"/>
    <dgm:cxn modelId="{7C84E3DF-BC98-43AA-9476-6344E35DF423}" type="presOf" srcId="{0E2524CE-0FD9-446F-97C7-58C9C5CC83BA}" destId="{17D7CB57-5097-4247-8E2E-7060C489D334}" srcOrd="0" destOrd="0" presId="urn:microsoft.com/office/officeart/2005/8/layout/bProcess4"/>
    <dgm:cxn modelId="{0C422DEC-D42D-4A49-B968-A41830B78815}" type="presOf" srcId="{E0C40977-D558-44D2-BAF8-5313C22487AE}" destId="{A94F7997-E32D-43AE-A056-4928D6CC5802}" srcOrd="0" destOrd="0" presId="urn:microsoft.com/office/officeart/2005/8/layout/bProcess4"/>
    <dgm:cxn modelId="{6A0EC3EF-2C64-4C5E-B1BA-2DD3E9AC4540}" type="presOf" srcId="{BBF145FB-A1D3-4E9A-B21C-5F0DEC06ECDF}" destId="{2D55CBA7-8565-4BCF-87D5-61173B1E18DE}" srcOrd="0" destOrd="0" presId="urn:microsoft.com/office/officeart/2005/8/layout/bProcess4"/>
    <dgm:cxn modelId="{7ACD0484-CD43-48C8-8442-E941465ECADA}" type="presParOf" srcId="{A2469127-056C-4136-A668-0838ADD3B368}" destId="{B7BFF4E0-6B83-429A-9B87-11B2C8583D97}" srcOrd="0" destOrd="0" presId="urn:microsoft.com/office/officeart/2005/8/layout/bProcess4"/>
    <dgm:cxn modelId="{386B20AA-AECE-48AF-99E0-238F043E505B}" type="presParOf" srcId="{B7BFF4E0-6B83-429A-9B87-11B2C8583D97}" destId="{F792318D-4439-48C1-BB1F-7090C9B4FAFD}" srcOrd="0" destOrd="0" presId="urn:microsoft.com/office/officeart/2005/8/layout/bProcess4"/>
    <dgm:cxn modelId="{D2603D05-9A8E-44F3-B41A-D151138BCC3E}" type="presParOf" srcId="{B7BFF4E0-6B83-429A-9B87-11B2C8583D97}" destId="{46EB89D7-8B8F-453D-A4F8-A93505EAEF55}" srcOrd="1" destOrd="0" presId="urn:microsoft.com/office/officeart/2005/8/layout/bProcess4"/>
    <dgm:cxn modelId="{D839B47E-1A4D-420C-92E4-9612992513CA}" type="presParOf" srcId="{A2469127-056C-4136-A668-0838ADD3B368}" destId="{440DB942-AA25-47A1-9E80-FC4C8495DF27}" srcOrd="1" destOrd="0" presId="urn:microsoft.com/office/officeart/2005/8/layout/bProcess4"/>
    <dgm:cxn modelId="{27CA0915-7759-429D-B374-6591854A2C04}" type="presParOf" srcId="{A2469127-056C-4136-A668-0838ADD3B368}" destId="{EBF472C6-01A1-42D2-8024-B8015DAE070E}" srcOrd="2" destOrd="0" presId="urn:microsoft.com/office/officeart/2005/8/layout/bProcess4"/>
    <dgm:cxn modelId="{5DF722C9-01EF-4A18-A516-8AABC33725BD}" type="presParOf" srcId="{EBF472C6-01A1-42D2-8024-B8015DAE070E}" destId="{E1094035-FEFD-4E10-9907-133091480AC9}" srcOrd="0" destOrd="0" presId="urn:microsoft.com/office/officeart/2005/8/layout/bProcess4"/>
    <dgm:cxn modelId="{9992A338-115B-45EC-B17D-E43D73AD5D2B}" type="presParOf" srcId="{EBF472C6-01A1-42D2-8024-B8015DAE070E}" destId="{B235EDE3-64B8-403E-839F-BDECE40EAB66}" srcOrd="1" destOrd="0" presId="urn:microsoft.com/office/officeart/2005/8/layout/bProcess4"/>
    <dgm:cxn modelId="{DD8ECDCE-78A5-4AE3-80EE-5A492CB0FD82}" type="presParOf" srcId="{A2469127-056C-4136-A668-0838ADD3B368}" destId="{17D7CB57-5097-4247-8E2E-7060C489D334}" srcOrd="3" destOrd="0" presId="urn:microsoft.com/office/officeart/2005/8/layout/bProcess4"/>
    <dgm:cxn modelId="{228967D6-EE79-4A1C-868F-1962D8974B88}" type="presParOf" srcId="{A2469127-056C-4136-A668-0838ADD3B368}" destId="{B8517D2A-3757-455F-9886-CBAC970B3DB1}" srcOrd="4" destOrd="0" presId="urn:microsoft.com/office/officeart/2005/8/layout/bProcess4"/>
    <dgm:cxn modelId="{E43EE40A-7122-4F95-90EF-B43691524729}" type="presParOf" srcId="{B8517D2A-3757-455F-9886-CBAC970B3DB1}" destId="{6A657824-3A2E-4D36-93E3-45BA2CFA5418}" srcOrd="0" destOrd="0" presId="urn:microsoft.com/office/officeart/2005/8/layout/bProcess4"/>
    <dgm:cxn modelId="{4A26B45C-F238-4BDF-8DF8-627FD3AF96BC}" type="presParOf" srcId="{B8517D2A-3757-455F-9886-CBAC970B3DB1}" destId="{2D55CBA7-8565-4BCF-87D5-61173B1E18DE}" srcOrd="1" destOrd="0" presId="urn:microsoft.com/office/officeart/2005/8/layout/bProcess4"/>
    <dgm:cxn modelId="{57004F9B-6552-4348-A806-11E4B5722921}" type="presParOf" srcId="{A2469127-056C-4136-A668-0838ADD3B368}" destId="{A94F7997-E32D-43AE-A056-4928D6CC5802}" srcOrd="5" destOrd="0" presId="urn:microsoft.com/office/officeart/2005/8/layout/bProcess4"/>
    <dgm:cxn modelId="{F1C5D55A-FA3A-4639-8DEC-5756205E183B}" type="presParOf" srcId="{A2469127-056C-4136-A668-0838ADD3B368}" destId="{BE72921D-D0A7-4CB3-A848-B275F27CAB38}" srcOrd="6" destOrd="0" presId="urn:microsoft.com/office/officeart/2005/8/layout/bProcess4"/>
    <dgm:cxn modelId="{1AF9147E-765E-4833-9764-7779BE069250}" type="presParOf" srcId="{BE72921D-D0A7-4CB3-A848-B275F27CAB38}" destId="{8120753F-49FF-4367-9299-1650D547C4D5}" srcOrd="0" destOrd="0" presId="urn:microsoft.com/office/officeart/2005/8/layout/bProcess4"/>
    <dgm:cxn modelId="{2D66AB2F-BAA9-4006-8CF4-C1C52AE83246}" type="presParOf" srcId="{BE72921D-D0A7-4CB3-A848-B275F27CAB38}" destId="{88D881BC-4CF8-4E5F-AB44-065C1E10B4CE}" srcOrd="1" destOrd="0" presId="urn:microsoft.com/office/officeart/2005/8/layout/bProcess4"/>
    <dgm:cxn modelId="{3D07F6C6-D0E7-4EB4-82C5-C28CB2312DEB}" type="presParOf" srcId="{A2469127-056C-4136-A668-0838ADD3B368}" destId="{33481D3F-6D90-42DE-B113-93C2BE25842F}" srcOrd="7" destOrd="0" presId="urn:microsoft.com/office/officeart/2005/8/layout/bProcess4"/>
    <dgm:cxn modelId="{C6A03BF6-23F0-4CBE-9C54-51F3A04C9A0A}" type="presParOf" srcId="{A2469127-056C-4136-A668-0838ADD3B368}" destId="{37977CAF-0A62-4491-8F82-A2EA12ACED6B}" srcOrd="8" destOrd="0" presId="urn:microsoft.com/office/officeart/2005/8/layout/bProcess4"/>
    <dgm:cxn modelId="{415E269F-9FCD-432B-A0CF-5EB6900BEC26}" type="presParOf" srcId="{37977CAF-0A62-4491-8F82-A2EA12ACED6B}" destId="{A778E1CC-4B27-4182-A800-91B3913805BB}" srcOrd="0" destOrd="0" presId="urn:microsoft.com/office/officeart/2005/8/layout/bProcess4"/>
    <dgm:cxn modelId="{91857245-5DFB-4049-9B83-FB6D86D24886}" type="presParOf" srcId="{37977CAF-0A62-4491-8F82-A2EA12ACED6B}" destId="{1D877605-0851-479D-8052-7979E2673045}" srcOrd="1" destOrd="0" presId="urn:microsoft.com/office/officeart/2005/8/layout/bProcess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50712A-0C81-419F-AD1A-2E6F79BA3934}" type="doc">
      <dgm:prSet loTypeId="urn:microsoft.com/office/officeart/2005/8/layout/vList6" loCatId="list" qsTypeId="urn:microsoft.com/office/officeart/2005/8/quickstyle/simple1" qsCatId="simple" csTypeId="urn:microsoft.com/office/officeart/2005/8/colors/accent0_2" csCatId="mainScheme" phldr="1"/>
      <dgm:spPr/>
      <dgm:t>
        <a:bodyPr/>
        <a:lstStyle/>
        <a:p>
          <a:endParaRPr lang="ru-RU"/>
        </a:p>
      </dgm:t>
    </dgm:pt>
    <dgm:pt modelId="{B7934B04-8D34-4425-B05B-9DB8A0870485}">
      <dgm:prSet phldrT="[Текст]"/>
      <dgm:spPr/>
      <dgm:t>
        <a:bodyPr/>
        <a:lstStyle/>
        <a:p>
          <a:pPr>
            <a:buFont typeface="+mj-lt"/>
            <a:buAutoNum type="arabicPeriod"/>
          </a:pPr>
          <a:r>
            <a:rPr lang="kk-KZ" b="1" dirty="0">
              <a:latin typeface="Arial" panose="020B0604020202020204" pitchFamily="34" charset="0"/>
              <a:cs typeface="Arial" panose="020B0604020202020204" pitchFamily="34" charset="0"/>
            </a:rPr>
            <a:t>Тұқымқуалаушылық (генетикалық факторлар, туа біткен ерекшеліктер)</a:t>
          </a:r>
          <a:endParaRPr lang="ru-RU" dirty="0">
            <a:latin typeface="Arial" panose="020B0604020202020204" pitchFamily="34" charset="0"/>
            <a:cs typeface="Arial" panose="020B0604020202020204" pitchFamily="34" charset="0"/>
          </a:endParaRPr>
        </a:p>
      </dgm:t>
    </dgm:pt>
    <dgm:pt modelId="{AA5FBD91-0380-444F-A178-073736028165}" type="parTrans" cxnId="{E6D38FF7-C3BA-4EB0-BE87-58B8D7695926}">
      <dgm:prSet/>
      <dgm:spPr/>
      <dgm:t>
        <a:bodyPr/>
        <a:lstStyle/>
        <a:p>
          <a:endParaRPr lang="ru-RU"/>
        </a:p>
      </dgm:t>
    </dgm:pt>
    <dgm:pt modelId="{BED0FDC6-AEC0-43BA-BCA0-A26E720EC638}" type="sibTrans" cxnId="{E6D38FF7-C3BA-4EB0-BE87-58B8D7695926}">
      <dgm:prSet/>
      <dgm:spPr/>
      <dgm:t>
        <a:bodyPr/>
        <a:lstStyle/>
        <a:p>
          <a:endParaRPr lang="ru-RU"/>
        </a:p>
      </dgm:t>
    </dgm:pt>
    <dgm:pt modelId="{E80373F0-07DF-4EE1-B95C-57C7EFA7FAB4}">
      <dgm:prSet phldrT="[Текст]" custT="1"/>
      <dgm:spPr/>
      <dgm:t>
        <a:bodyPr anchor="ctr"/>
        <a:lstStyle/>
        <a:p>
          <a:pPr>
            <a:buSzPts val="1000"/>
            <a:buFont typeface="Symbol" panose="05050102010706020507" pitchFamily="18" charset="2"/>
            <a:buChar char=""/>
          </a:pPr>
          <a:r>
            <a:rPr lang="kk-KZ" sz="1400" b="1" dirty="0">
              <a:latin typeface="Arial" panose="020B0604020202020204" pitchFamily="34" charset="0"/>
              <a:cs typeface="Arial" panose="020B0604020202020204" pitchFamily="34" charset="0"/>
            </a:rPr>
            <a:t>Генетика</a:t>
          </a:r>
          <a:r>
            <a:rPr lang="kk-KZ" sz="1400" dirty="0">
              <a:latin typeface="Arial" panose="020B0604020202020204" pitchFamily="34" charset="0"/>
              <a:cs typeface="Arial" panose="020B0604020202020204" pitchFamily="34" charset="0"/>
            </a:rPr>
            <a:t> – ата-анадан балаға берілетін психофизиологиялық ерекшеліктер (жүйке жүйесінің күші, темперамент, сезімталдық деңгейі).</a:t>
          </a:r>
          <a:endParaRPr lang="ru-RU" sz="1400" dirty="0">
            <a:latin typeface="Arial" panose="020B0604020202020204" pitchFamily="34" charset="0"/>
            <a:cs typeface="Arial" panose="020B0604020202020204" pitchFamily="34" charset="0"/>
          </a:endParaRPr>
        </a:p>
      </dgm:t>
    </dgm:pt>
    <dgm:pt modelId="{E701779F-FE8F-41DE-9463-36216A335470}" type="parTrans" cxnId="{C26C781D-536A-4CF9-9642-2107B2383647}">
      <dgm:prSet/>
      <dgm:spPr/>
      <dgm:t>
        <a:bodyPr/>
        <a:lstStyle/>
        <a:p>
          <a:endParaRPr lang="ru-RU"/>
        </a:p>
      </dgm:t>
    </dgm:pt>
    <dgm:pt modelId="{7D0E7611-3BD0-4B45-95F2-0B2E394B4F98}" type="sibTrans" cxnId="{C26C781D-536A-4CF9-9642-2107B2383647}">
      <dgm:prSet/>
      <dgm:spPr/>
      <dgm:t>
        <a:bodyPr/>
        <a:lstStyle/>
        <a:p>
          <a:endParaRPr lang="ru-RU"/>
        </a:p>
      </dgm:t>
    </dgm:pt>
    <dgm:pt modelId="{8E2F7562-6C01-4CD1-8598-087E5974B7D9}">
      <dgm:prSet phldrT="[Текст]"/>
      <dgm:spPr/>
      <dgm:t>
        <a:bodyPr/>
        <a:lstStyle/>
        <a:p>
          <a:r>
            <a:rPr lang="kk-KZ" b="1" dirty="0">
              <a:latin typeface="Arial" panose="020B0604020202020204" pitchFamily="34" charset="0"/>
              <a:cs typeface="Arial" panose="020B0604020202020204" pitchFamily="34" charset="0"/>
            </a:rPr>
            <a:t>Орта (әлеуметтік және мәдени факторлар, жүре пайда болған ерекшеліктер)</a:t>
          </a:r>
          <a:endParaRPr lang="ru-RU" dirty="0">
            <a:latin typeface="Arial" panose="020B0604020202020204" pitchFamily="34" charset="0"/>
            <a:cs typeface="Arial" panose="020B0604020202020204" pitchFamily="34" charset="0"/>
          </a:endParaRPr>
        </a:p>
      </dgm:t>
    </dgm:pt>
    <dgm:pt modelId="{A80667A5-87FF-480B-B19A-4BC8296524AC}" type="parTrans" cxnId="{60469AE1-4BFA-45AC-91F6-1AB34E260210}">
      <dgm:prSet/>
      <dgm:spPr/>
      <dgm:t>
        <a:bodyPr/>
        <a:lstStyle/>
        <a:p>
          <a:endParaRPr lang="ru-RU"/>
        </a:p>
      </dgm:t>
    </dgm:pt>
    <dgm:pt modelId="{1D0186AD-8AC2-4E05-B47D-8F8761A9FA57}" type="sibTrans" cxnId="{60469AE1-4BFA-45AC-91F6-1AB34E260210}">
      <dgm:prSet/>
      <dgm:spPr/>
      <dgm:t>
        <a:bodyPr/>
        <a:lstStyle/>
        <a:p>
          <a:endParaRPr lang="ru-RU"/>
        </a:p>
      </dgm:t>
    </dgm:pt>
    <dgm:pt modelId="{61EFCE4A-DDA8-4458-AD9B-B061E46BC54B}">
      <dgm:prSet phldrT="[Текст]" custT="1"/>
      <dgm:spPr/>
      <dgm:t>
        <a:bodyPr anchor="ctr"/>
        <a:lstStyle/>
        <a:p>
          <a:pPr>
            <a:buSzPts val="1000"/>
            <a:buFont typeface="Symbol" panose="05050102010706020507" pitchFamily="18" charset="2"/>
            <a:buChar char=""/>
          </a:pPr>
          <a:r>
            <a:rPr lang="ru-RU" sz="1400" b="1" dirty="0" err="1">
              <a:latin typeface="Arial" panose="020B0604020202020204" pitchFamily="34" charset="0"/>
              <a:cs typeface="Arial" panose="020B0604020202020204" pitchFamily="34" charset="0"/>
            </a:rPr>
            <a:t>Отбасы</a:t>
          </a:r>
          <a:r>
            <a:rPr lang="ru-RU" sz="1400" b="1" dirty="0">
              <a:latin typeface="Arial" panose="020B0604020202020204" pitchFamily="34" charset="0"/>
              <a:cs typeface="Arial" panose="020B0604020202020204" pitchFamily="34" charset="0"/>
            </a:rPr>
            <a:t> </a:t>
          </a:r>
          <a:r>
            <a:rPr lang="ru-RU" sz="1400" b="1" dirty="0" err="1">
              <a:latin typeface="Arial" panose="020B0604020202020204" pitchFamily="34" charset="0"/>
              <a:cs typeface="Arial" panose="020B0604020202020204" pitchFamily="34" charset="0"/>
            </a:rPr>
            <a:t>тәрбиесі</a:t>
          </a:r>
          <a:r>
            <a:rPr lang="ru-RU" sz="1400" dirty="0">
              <a:latin typeface="Arial" panose="020B0604020202020204" pitchFamily="34" charset="0"/>
              <a:cs typeface="Arial" panose="020B0604020202020204" pitchFamily="34" charset="0"/>
            </a:rPr>
            <a:t> – </a:t>
          </a:r>
          <a:r>
            <a:rPr lang="ru-RU" sz="1400" dirty="0" err="1">
              <a:latin typeface="Arial" panose="020B0604020202020204" pitchFamily="34" charset="0"/>
              <a:cs typeface="Arial" panose="020B0604020202020204" pitchFamily="34" charset="0"/>
            </a:rPr>
            <a:t>ата-ана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стилі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эмоционалдық</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қарым-қатынас</a:t>
          </a:r>
          <a:r>
            <a:rPr lang="ru-RU" sz="1400" dirty="0">
              <a:latin typeface="Arial" panose="020B0604020202020204" pitchFamily="34" charset="0"/>
              <a:cs typeface="Arial" panose="020B0604020202020204" pitchFamily="34" charset="0"/>
            </a:rPr>
            <a:t>.</a:t>
          </a:r>
        </a:p>
      </dgm:t>
    </dgm:pt>
    <dgm:pt modelId="{AC619107-07BE-4E6C-8BCB-3E27F0EF2479}" type="parTrans" cxnId="{3D8619A2-5C2D-42B5-B778-0678C9036044}">
      <dgm:prSet/>
      <dgm:spPr/>
      <dgm:t>
        <a:bodyPr/>
        <a:lstStyle/>
        <a:p>
          <a:endParaRPr lang="ru-RU"/>
        </a:p>
      </dgm:t>
    </dgm:pt>
    <dgm:pt modelId="{E53B390E-2408-4B63-9661-A6BB0421E46D}" type="sibTrans" cxnId="{3D8619A2-5C2D-42B5-B778-0678C9036044}">
      <dgm:prSet/>
      <dgm:spPr/>
      <dgm:t>
        <a:bodyPr/>
        <a:lstStyle/>
        <a:p>
          <a:endParaRPr lang="ru-RU"/>
        </a:p>
      </dgm:t>
    </dgm:pt>
    <dgm:pt modelId="{C4B07DD8-1FFA-4652-9A64-67123CF1BC79}">
      <dgm:prSet phldrT="[Текст]" custT="1"/>
      <dgm:spPr/>
      <dgm:t>
        <a:bodyPr anchor="ctr"/>
        <a:lstStyle/>
        <a:p>
          <a:pPr>
            <a:buSzPts val="1000"/>
            <a:buFont typeface="Symbol" panose="05050102010706020507" pitchFamily="18" charset="2"/>
            <a:buChar char=""/>
          </a:pPr>
          <a:r>
            <a:rPr lang="kk-KZ" sz="1400" b="1" dirty="0">
              <a:latin typeface="Arial" panose="020B0604020202020204" pitchFamily="34" charset="0"/>
              <a:cs typeface="Arial" panose="020B0604020202020204" pitchFamily="34" charset="0"/>
            </a:rPr>
            <a:t>Туа біткен қабілеттер</a:t>
          </a:r>
          <a:r>
            <a:rPr lang="kk-KZ" sz="1400" dirty="0">
              <a:latin typeface="Arial" panose="020B0604020202020204" pitchFamily="34" charset="0"/>
              <a:cs typeface="Arial" panose="020B0604020202020204" pitchFamily="34" charset="0"/>
            </a:rPr>
            <a:t> – музыкаға, суретке, математикаға бейімділік, дарындылық алғышарттары.</a:t>
          </a:r>
          <a:endParaRPr lang="ru-RU" sz="1400" dirty="0">
            <a:latin typeface="Arial" panose="020B0604020202020204" pitchFamily="34" charset="0"/>
            <a:cs typeface="Arial" panose="020B0604020202020204" pitchFamily="34" charset="0"/>
          </a:endParaRPr>
        </a:p>
      </dgm:t>
    </dgm:pt>
    <dgm:pt modelId="{58535635-BB22-40A1-9CBA-E961E788EEEB}" type="sibTrans" cxnId="{A429CE9F-0C9C-4C2E-8BEF-CE8FACFE74BC}">
      <dgm:prSet/>
      <dgm:spPr/>
      <dgm:t>
        <a:bodyPr/>
        <a:lstStyle/>
        <a:p>
          <a:endParaRPr lang="ru-RU"/>
        </a:p>
      </dgm:t>
    </dgm:pt>
    <dgm:pt modelId="{640621AC-C1CE-4820-8C5D-5E67295896A4}" type="parTrans" cxnId="{A429CE9F-0C9C-4C2E-8BEF-CE8FACFE74BC}">
      <dgm:prSet/>
      <dgm:spPr/>
      <dgm:t>
        <a:bodyPr/>
        <a:lstStyle/>
        <a:p>
          <a:endParaRPr lang="ru-RU"/>
        </a:p>
      </dgm:t>
    </dgm:pt>
    <dgm:pt modelId="{335FBBEE-B0C0-4636-AE1C-EF95374819D4}">
      <dgm:prSet phldrT="[Текст]" custT="1"/>
      <dgm:spPr/>
      <dgm:t>
        <a:bodyPr anchor="ctr"/>
        <a:lstStyle/>
        <a:p>
          <a:pPr>
            <a:buSzPts val="1000"/>
            <a:buFont typeface="Symbol" panose="05050102010706020507" pitchFamily="18" charset="2"/>
            <a:buChar char=""/>
          </a:pPr>
          <a:r>
            <a:rPr lang="kk-KZ" sz="1400" b="1" dirty="0">
              <a:latin typeface="Arial" panose="020B0604020202020204" pitchFamily="34" charset="0"/>
              <a:cs typeface="Arial" panose="020B0604020202020204" pitchFamily="34" charset="0"/>
            </a:rPr>
            <a:t>Жыныстық және биологиялық ерекшеліктер</a:t>
          </a:r>
          <a:r>
            <a:rPr lang="kk-KZ" sz="1400" dirty="0">
              <a:latin typeface="Arial" panose="020B0604020202020204" pitchFamily="34" charset="0"/>
              <a:cs typeface="Arial" panose="020B0604020202020204" pitchFamily="34" charset="0"/>
            </a:rPr>
            <a:t> – ерлер мен әйелдердің физиологиялық айырмашылықтарына байланысты психикалық даму ерекшеліктері.</a:t>
          </a:r>
          <a:endParaRPr lang="ru-RU" sz="1400" dirty="0">
            <a:latin typeface="Arial" panose="020B0604020202020204" pitchFamily="34" charset="0"/>
            <a:cs typeface="Arial" panose="020B0604020202020204" pitchFamily="34" charset="0"/>
          </a:endParaRPr>
        </a:p>
      </dgm:t>
    </dgm:pt>
    <dgm:pt modelId="{90DA29D2-3CA8-4443-8464-536CA7A579B7}" type="parTrans" cxnId="{855DC520-3093-40C0-A221-97B36828DF54}">
      <dgm:prSet/>
      <dgm:spPr/>
      <dgm:t>
        <a:bodyPr/>
        <a:lstStyle/>
        <a:p>
          <a:endParaRPr lang="ru-RU"/>
        </a:p>
      </dgm:t>
    </dgm:pt>
    <dgm:pt modelId="{DDD0EE7E-2C9E-4F06-A660-5067FD07DDFC}" type="sibTrans" cxnId="{855DC520-3093-40C0-A221-97B36828DF54}">
      <dgm:prSet/>
      <dgm:spPr/>
      <dgm:t>
        <a:bodyPr/>
        <a:lstStyle/>
        <a:p>
          <a:endParaRPr lang="ru-RU"/>
        </a:p>
      </dgm:t>
    </dgm:pt>
    <dgm:pt modelId="{43CF0E95-BD0A-4EF1-8309-EE8AA6C2F9DD}">
      <dgm:prSet phldrT="[Текст]" custT="1"/>
      <dgm:spPr/>
      <dgm:t>
        <a:bodyPr anchor="ctr"/>
        <a:lstStyle/>
        <a:p>
          <a:pPr>
            <a:buSzPts val="1000"/>
            <a:buFont typeface="Symbol" panose="05050102010706020507" pitchFamily="18" charset="2"/>
            <a:buChar char=""/>
          </a:pPr>
          <a:r>
            <a:rPr lang="kk-KZ" sz="1400" b="1" dirty="0">
              <a:latin typeface="Arial" panose="020B0604020202020204" pitchFamily="34" charset="0"/>
              <a:cs typeface="Arial" panose="020B0604020202020204" pitchFamily="34" charset="0"/>
            </a:rPr>
            <a:t>Нерв жүйесінің типі</a:t>
          </a:r>
          <a:r>
            <a:rPr lang="kk-KZ" sz="1400" dirty="0">
              <a:latin typeface="Arial" panose="020B0604020202020204" pitchFamily="34" charset="0"/>
              <a:cs typeface="Arial" panose="020B0604020202020204" pitchFamily="34" charset="0"/>
            </a:rPr>
            <a:t> (И.П. Павлов ілімі бойынша) – адамның мінез-құлқы мен реакциясына ықпал ететін тұрақты қасиеттер.</a:t>
          </a:r>
          <a:endParaRPr lang="ru-RU" sz="1400" dirty="0">
            <a:latin typeface="Arial" panose="020B0604020202020204" pitchFamily="34" charset="0"/>
            <a:cs typeface="Arial" panose="020B0604020202020204" pitchFamily="34" charset="0"/>
          </a:endParaRPr>
        </a:p>
      </dgm:t>
    </dgm:pt>
    <dgm:pt modelId="{18EFA2E3-9513-4F54-BCE8-5F138553C32C}" type="parTrans" cxnId="{E4648651-7E17-451A-988F-42F0CFD127DF}">
      <dgm:prSet/>
      <dgm:spPr/>
      <dgm:t>
        <a:bodyPr/>
        <a:lstStyle/>
        <a:p>
          <a:endParaRPr lang="ru-RU"/>
        </a:p>
      </dgm:t>
    </dgm:pt>
    <dgm:pt modelId="{A8B8EEC7-B3F3-4A6A-B836-79F6E7774739}" type="sibTrans" cxnId="{E4648651-7E17-451A-988F-42F0CFD127DF}">
      <dgm:prSet/>
      <dgm:spPr/>
      <dgm:t>
        <a:bodyPr/>
        <a:lstStyle/>
        <a:p>
          <a:endParaRPr lang="ru-RU"/>
        </a:p>
      </dgm:t>
    </dgm:pt>
    <dgm:pt modelId="{ED6AA37D-6054-4DA7-B279-4EA92EF09019}">
      <dgm:prSet custT="1"/>
      <dgm:spPr/>
      <dgm:t>
        <a:bodyPr anchor="ctr"/>
        <a:lstStyle/>
        <a:p>
          <a:pPr>
            <a:buSzPts val="1000"/>
            <a:buFont typeface="Symbol" panose="05050102010706020507" pitchFamily="18" charset="2"/>
            <a:buChar char=""/>
          </a:pPr>
          <a:r>
            <a:rPr lang="ru-RU" sz="1400" b="1" dirty="0" err="1">
              <a:latin typeface="Arial" panose="020B0604020202020204" pitchFamily="34" charset="0"/>
              <a:cs typeface="Arial" panose="020B0604020202020204" pitchFamily="34" charset="0"/>
            </a:rPr>
            <a:t>Білім</a:t>
          </a:r>
          <a:r>
            <a:rPr lang="ru-RU" sz="1400" b="1" dirty="0">
              <a:latin typeface="Arial" panose="020B0604020202020204" pitchFamily="34" charset="0"/>
              <a:cs typeface="Arial" panose="020B0604020202020204" pitchFamily="34" charset="0"/>
            </a:rPr>
            <a:t> беру </a:t>
          </a:r>
          <a:r>
            <a:rPr lang="ru-RU" sz="1400" b="1" dirty="0" err="1">
              <a:latin typeface="Arial" panose="020B0604020202020204" pitchFamily="34" charset="0"/>
              <a:cs typeface="Arial" panose="020B0604020202020204" pitchFamily="34" charset="0"/>
            </a:rPr>
            <a:t>және</a:t>
          </a:r>
          <a:r>
            <a:rPr lang="ru-RU" sz="1400" b="1" dirty="0">
              <a:latin typeface="Arial" panose="020B0604020202020204" pitchFamily="34" charset="0"/>
              <a:cs typeface="Arial" panose="020B0604020202020204" pitchFamily="34" charset="0"/>
            </a:rPr>
            <a:t> </a:t>
          </a:r>
          <a:r>
            <a:rPr lang="ru-RU" sz="1400" b="1" dirty="0" err="1">
              <a:latin typeface="Arial" panose="020B0604020202020204" pitchFamily="34" charset="0"/>
              <a:cs typeface="Arial" panose="020B0604020202020204" pitchFamily="34" charset="0"/>
            </a:rPr>
            <a:t>мектеп</a:t>
          </a:r>
          <a:r>
            <a:rPr lang="ru-RU" sz="1400" b="1" dirty="0">
              <a:latin typeface="Arial" panose="020B0604020202020204" pitchFamily="34" charset="0"/>
              <a:cs typeface="Arial" panose="020B0604020202020204" pitchFamily="34" charset="0"/>
            </a:rPr>
            <a:t> </a:t>
          </a:r>
          <a:r>
            <a:rPr lang="ru-RU" sz="1400" b="1" dirty="0" err="1">
              <a:latin typeface="Arial" panose="020B0604020202020204" pitchFamily="34" charset="0"/>
              <a:cs typeface="Arial" panose="020B0604020202020204" pitchFamily="34" charset="0"/>
            </a:rPr>
            <a:t>ортасы</a:t>
          </a:r>
          <a:r>
            <a:rPr lang="ru-RU" sz="1400" dirty="0">
              <a:latin typeface="Arial" panose="020B0604020202020204" pitchFamily="34" charset="0"/>
              <a:cs typeface="Arial" panose="020B0604020202020204" pitchFamily="34" charset="0"/>
            </a:rPr>
            <a:t> – </a:t>
          </a:r>
          <a:r>
            <a:rPr lang="ru-RU" sz="1400" dirty="0" err="1">
              <a:latin typeface="Arial" panose="020B0604020202020204" pitchFamily="34" charset="0"/>
              <a:cs typeface="Arial" panose="020B0604020202020204" pitchFamily="34" charset="0"/>
            </a:rPr>
            <a:t>интеллектуалды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қабілеттерді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дамытуда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шешуші</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рөл</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атқарады</a:t>
          </a:r>
          <a:r>
            <a:rPr lang="ru-RU" sz="1400" dirty="0">
              <a:latin typeface="Arial" panose="020B0604020202020204" pitchFamily="34" charset="0"/>
              <a:cs typeface="Arial" panose="020B0604020202020204" pitchFamily="34" charset="0"/>
            </a:rPr>
            <a:t>.</a:t>
          </a:r>
        </a:p>
      </dgm:t>
    </dgm:pt>
    <dgm:pt modelId="{F00540DE-5CC7-41C8-AEE8-382E2A07A7F1}" type="parTrans" cxnId="{596BCEAD-1C31-4EB8-8689-A6C5F813A0C6}">
      <dgm:prSet/>
      <dgm:spPr/>
      <dgm:t>
        <a:bodyPr/>
        <a:lstStyle/>
        <a:p>
          <a:endParaRPr lang="ru-RU"/>
        </a:p>
      </dgm:t>
    </dgm:pt>
    <dgm:pt modelId="{FA59446E-5861-460C-96EB-844E520F24A1}" type="sibTrans" cxnId="{596BCEAD-1C31-4EB8-8689-A6C5F813A0C6}">
      <dgm:prSet/>
      <dgm:spPr/>
      <dgm:t>
        <a:bodyPr/>
        <a:lstStyle/>
        <a:p>
          <a:endParaRPr lang="ru-RU"/>
        </a:p>
      </dgm:t>
    </dgm:pt>
    <dgm:pt modelId="{DDE2A028-1146-4D62-AF1B-7EA3F8259CA5}">
      <dgm:prSet custT="1"/>
      <dgm:spPr/>
      <dgm:t>
        <a:bodyPr anchor="ctr"/>
        <a:lstStyle/>
        <a:p>
          <a:pPr>
            <a:buSzPts val="1000"/>
            <a:buFont typeface="Symbol" panose="05050102010706020507" pitchFamily="18" charset="2"/>
            <a:buChar char=""/>
          </a:pPr>
          <a:r>
            <a:rPr lang="ru-RU" sz="1400" b="1" dirty="0" err="1">
              <a:latin typeface="Arial" panose="020B0604020202020204" pitchFamily="34" charset="0"/>
              <a:cs typeface="Arial" panose="020B0604020202020204" pitchFamily="34" charset="0"/>
            </a:rPr>
            <a:t>Құрдастар</a:t>
          </a:r>
          <a:r>
            <a:rPr lang="ru-RU" sz="1400" b="1" dirty="0">
              <a:latin typeface="Arial" panose="020B0604020202020204" pitchFamily="34" charset="0"/>
              <a:cs typeface="Arial" panose="020B0604020202020204" pitchFamily="34" charset="0"/>
            </a:rPr>
            <a:t> мен </a:t>
          </a:r>
          <a:r>
            <a:rPr lang="ru-RU" sz="1400" b="1" dirty="0" err="1">
              <a:latin typeface="Arial" panose="020B0604020202020204" pitchFamily="34" charset="0"/>
              <a:cs typeface="Arial" panose="020B0604020202020204" pitchFamily="34" charset="0"/>
            </a:rPr>
            <a:t>әлеуметтік</a:t>
          </a:r>
          <a:r>
            <a:rPr lang="ru-RU" sz="1400" b="1" dirty="0">
              <a:latin typeface="Arial" panose="020B0604020202020204" pitchFamily="34" charset="0"/>
              <a:cs typeface="Arial" panose="020B0604020202020204" pitchFamily="34" charset="0"/>
            </a:rPr>
            <a:t> топ</a:t>
          </a:r>
          <a:r>
            <a:rPr lang="ru-RU" sz="1400" dirty="0">
              <a:latin typeface="Arial" panose="020B0604020202020204" pitchFamily="34" charset="0"/>
              <a:cs typeface="Arial" panose="020B0604020202020204" pitchFamily="34" charset="0"/>
            </a:rPr>
            <a:t> – </a:t>
          </a:r>
          <a:r>
            <a:rPr lang="ru-RU" sz="1400" dirty="0" err="1">
              <a:latin typeface="Arial" panose="020B0604020202020204" pitchFamily="34" charset="0"/>
              <a:cs typeface="Arial" panose="020B0604020202020204" pitchFamily="34" charset="0"/>
            </a:rPr>
            <a:t>тұлғаның</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құндылықтары</a:t>
          </a:r>
          <a:r>
            <a:rPr lang="ru-RU" sz="1400" dirty="0">
              <a:latin typeface="Arial" panose="020B0604020202020204" pitchFamily="34" charset="0"/>
              <a:cs typeface="Arial" panose="020B0604020202020204" pitchFamily="34" charset="0"/>
            </a:rPr>
            <a:t> мен </a:t>
          </a:r>
          <a:r>
            <a:rPr lang="ru-RU" sz="1400" dirty="0" err="1">
              <a:latin typeface="Arial" panose="020B0604020202020204" pitchFamily="34" charset="0"/>
              <a:cs typeface="Arial" panose="020B0604020202020204" pitchFamily="34" charset="0"/>
            </a:rPr>
            <a:t>мінез-құлқына</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әсер</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етеді</a:t>
          </a:r>
          <a:r>
            <a:rPr lang="ru-RU" sz="1400" dirty="0">
              <a:latin typeface="Arial" panose="020B0604020202020204" pitchFamily="34" charset="0"/>
              <a:cs typeface="Arial" panose="020B0604020202020204" pitchFamily="34" charset="0"/>
            </a:rPr>
            <a:t>.</a:t>
          </a:r>
        </a:p>
      </dgm:t>
    </dgm:pt>
    <dgm:pt modelId="{FB6A4E15-6DD5-4B22-8491-A4A6F08ED46B}" type="parTrans" cxnId="{9080A3BC-CF0B-42CB-B091-81AD18345C4A}">
      <dgm:prSet/>
      <dgm:spPr/>
      <dgm:t>
        <a:bodyPr/>
        <a:lstStyle/>
        <a:p>
          <a:endParaRPr lang="ru-RU"/>
        </a:p>
      </dgm:t>
    </dgm:pt>
    <dgm:pt modelId="{93FD97F4-0701-4829-A7AF-99A28CEC5FCA}" type="sibTrans" cxnId="{9080A3BC-CF0B-42CB-B091-81AD18345C4A}">
      <dgm:prSet/>
      <dgm:spPr/>
      <dgm:t>
        <a:bodyPr/>
        <a:lstStyle/>
        <a:p>
          <a:endParaRPr lang="ru-RU"/>
        </a:p>
      </dgm:t>
    </dgm:pt>
    <dgm:pt modelId="{789D458E-9900-496F-956D-B2D9EF18281A}">
      <dgm:prSet custT="1"/>
      <dgm:spPr/>
      <dgm:t>
        <a:bodyPr anchor="ctr"/>
        <a:lstStyle/>
        <a:p>
          <a:pPr>
            <a:buSzPts val="1000"/>
            <a:buFont typeface="Symbol" panose="05050102010706020507" pitchFamily="18" charset="2"/>
            <a:buChar char=""/>
          </a:pPr>
          <a:r>
            <a:rPr lang="ru-RU" sz="1400" b="1" dirty="0" err="1">
              <a:latin typeface="Arial" panose="020B0604020202020204" pitchFamily="34" charset="0"/>
              <a:cs typeface="Arial" panose="020B0604020202020204" pitchFamily="34" charset="0"/>
            </a:rPr>
            <a:t>Мәдениет</a:t>
          </a:r>
          <a:r>
            <a:rPr lang="ru-RU" sz="1400" b="1" dirty="0">
              <a:latin typeface="Arial" panose="020B0604020202020204" pitchFamily="34" charset="0"/>
              <a:cs typeface="Arial" panose="020B0604020202020204" pitchFamily="34" charset="0"/>
            </a:rPr>
            <a:t> пен </a:t>
          </a:r>
          <a:r>
            <a:rPr lang="ru-RU" sz="1400" b="1" dirty="0" err="1">
              <a:latin typeface="Arial" panose="020B0604020202020204" pitchFamily="34" charset="0"/>
              <a:cs typeface="Arial" panose="020B0604020202020204" pitchFamily="34" charset="0"/>
            </a:rPr>
            <a:t>дәстүр</a:t>
          </a:r>
          <a:r>
            <a:rPr lang="ru-RU" sz="1400" dirty="0">
              <a:latin typeface="Arial" panose="020B0604020202020204" pitchFamily="34" charset="0"/>
              <a:cs typeface="Arial" panose="020B0604020202020204" pitchFamily="34" charset="0"/>
            </a:rPr>
            <a:t> – </a:t>
          </a:r>
          <a:r>
            <a:rPr lang="ru-RU" sz="1400" dirty="0" err="1">
              <a:latin typeface="Arial" panose="020B0604020202020204" pitchFamily="34" charset="0"/>
              <a:cs typeface="Arial" panose="020B0604020202020204" pitchFamily="34" charset="0"/>
            </a:rPr>
            <a:t>ұлттық</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ерекшелік</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дін</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тіл</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құндылық</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жүйесі</a:t>
          </a:r>
          <a:r>
            <a:rPr lang="ru-RU" sz="1400" dirty="0">
              <a:latin typeface="Arial" panose="020B0604020202020204" pitchFamily="34" charset="0"/>
              <a:cs typeface="Arial" panose="020B0604020202020204" pitchFamily="34" charset="0"/>
            </a:rPr>
            <a:t>.</a:t>
          </a:r>
        </a:p>
      </dgm:t>
    </dgm:pt>
    <dgm:pt modelId="{641573FD-358F-49CD-8BAF-56FDB518A0B6}" type="parTrans" cxnId="{39DEEC5D-2560-42AE-BC2C-8209E695EC1F}">
      <dgm:prSet/>
      <dgm:spPr/>
      <dgm:t>
        <a:bodyPr/>
        <a:lstStyle/>
        <a:p>
          <a:endParaRPr lang="ru-RU"/>
        </a:p>
      </dgm:t>
    </dgm:pt>
    <dgm:pt modelId="{EE0B5330-7CF9-44B1-AF7F-99007DF585DC}" type="sibTrans" cxnId="{39DEEC5D-2560-42AE-BC2C-8209E695EC1F}">
      <dgm:prSet/>
      <dgm:spPr/>
      <dgm:t>
        <a:bodyPr/>
        <a:lstStyle/>
        <a:p>
          <a:endParaRPr lang="ru-RU"/>
        </a:p>
      </dgm:t>
    </dgm:pt>
    <dgm:pt modelId="{F4449ED0-FCF9-492C-824B-E9D6A3139553}">
      <dgm:prSet custT="1"/>
      <dgm:spPr/>
      <dgm:t>
        <a:bodyPr anchor="ctr"/>
        <a:lstStyle/>
        <a:p>
          <a:pPr>
            <a:buSzPts val="1000"/>
            <a:buFont typeface="Symbol" panose="05050102010706020507" pitchFamily="18" charset="2"/>
            <a:buChar char=""/>
          </a:pPr>
          <a:r>
            <a:rPr lang="ru-RU" sz="1400" b="1" dirty="0" err="1">
              <a:latin typeface="Arial" panose="020B0604020202020204" pitchFamily="34" charset="0"/>
              <a:cs typeface="Arial" panose="020B0604020202020204" pitchFamily="34" charset="0"/>
            </a:rPr>
            <a:t>Қоғамдық</a:t>
          </a:r>
          <a:r>
            <a:rPr lang="ru-RU" sz="1400" b="1" dirty="0">
              <a:latin typeface="Arial" panose="020B0604020202020204" pitchFamily="34" charset="0"/>
              <a:cs typeface="Arial" panose="020B0604020202020204" pitchFamily="34" charset="0"/>
            </a:rPr>
            <a:t> </a:t>
          </a:r>
          <a:r>
            <a:rPr lang="ru-RU" sz="1400" b="1" dirty="0" err="1">
              <a:latin typeface="Arial" panose="020B0604020202020204" pitchFamily="34" charset="0"/>
              <a:cs typeface="Arial" panose="020B0604020202020204" pitchFamily="34" charset="0"/>
            </a:rPr>
            <a:t>жағдайлар</a:t>
          </a:r>
          <a:r>
            <a:rPr lang="ru-RU" sz="1400" dirty="0">
              <a:latin typeface="Arial" panose="020B0604020202020204" pitchFamily="34" charset="0"/>
              <a:cs typeface="Arial" panose="020B0604020202020204" pitchFamily="34" charset="0"/>
            </a:rPr>
            <a:t> – </a:t>
          </a:r>
          <a:r>
            <a:rPr lang="ru-RU" sz="1400" dirty="0" err="1">
              <a:latin typeface="Arial" panose="020B0604020202020204" pitchFamily="34" charset="0"/>
              <a:cs typeface="Arial" panose="020B0604020202020204" pitchFamily="34" charset="0"/>
            </a:rPr>
            <a:t>әлеуметтік-экономикалық</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деңгей</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өмір</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сүру</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жағдайы</a:t>
          </a:r>
          <a:r>
            <a:rPr lang="ru-RU" sz="1400" dirty="0">
              <a:latin typeface="Arial" panose="020B0604020202020204" pitchFamily="34" charset="0"/>
              <a:cs typeface="Arial" panose="020B0604020202020204" pitchFamily="34" charset="0"/>
            </a:rPr>
            <a:t>, </a:t>
          </a:r>
          <a:r>
            <a:rPr lang="ru-RU" sz="1400" dirty="0" err="1">
              <a:latin typeface="Arial" panose="020B0604020202020204" pitchFamily="34" charset="0"/>
              <a:cs typeface="Arial" panose="020B0604020202020204" pitchFamily="34" charset="0"/>
            </a:rPr>
            <a:t>ақпараттық</a:t>
          </a:r>
          <a:r>
            <a:rPr lang="ru-RU" sz="1400" dirty="0">
              <a:latin typeface="Arial" panose="020B0604020202020204" pitchFamily="34" charset="0"/>
              <a:cs typeface="Arial" panose="020B0604020202020204" pitchFamily="34" charset="0"/>
            </a:rPr>
            <a:t> орта.</a:t>
          </a:r>
        </a:p>
      </dgm:t>
    </dgm:pt>
    <dgm:pt modelId="{5E437FF1-A31F-4B94-BF24-62B3A56128BF}" type="parTrans" cxnId="{939CA7AA-14E8-47C5-B84A-3D9643A0C0DF}">
      <dgm:prSet/>
      <dgm:spPr/>
      <dgm:t>
        <a:bodyPr/>
        <a:lstStyle/>
        <a:p>
          <a:endParaRPr lang="ru-RU"/>
        </a:p>
      </dgm:t>
    </dgm:pt>
    <dgm:pt modelId="{5D2333E0-2D20-481E-815E-1F3D48F6E209}" type="sibTrans" cxnId="{939CA7AA-14E8-47C5-B84A-3D9643A0C0DF}">
      <dgm:prSet/>
      <dgm:spPr/>
      <dgm:t>
        <a:bodyPr/>
        <a:lstStyle/>
        <a:p>
          <a:endParaRPr lang="ru-RU"/>
        </a:p>
      </dgm:t>
    </dgm:pt>
    <dgm:pt modelId="{853420CD-0DCD-4689-9EEB-FA1BD99B553C}" type="pres">
      <dgm:prSet presAssocID="{E250712A-0C81-419F-AD1A-2E6F79BA3934}" presName="Name0" presStyleCnt="0">
        <dgm:presLayoutVars>
          <dgm:dir/>
          <dgm:animLvl val="lvl"/>
          <dgm:resizeHandles/>
        </dgm:presLayoutVars>
      </dgm:prSet>
      <dgm:spPr/>
    </dgm:pt>
    <dgm:pt modelId="{3442E0BD-DFE4-4CB4-96AF-C6EF2F3CA1E6}" type="pres">
      <dgm:prSet presAssocID="{B7934B04-8D34-4425-B05B-9DB8A0870485}" presName="linNode" presStyleCnt="0"/>
      <dgm:spPr/>
    </dgm:pt>
    <dgm:pt modelId="{A3BD9BFF-9FB4-4B06-8150-0FE6C57AE08C}" type="pres">
      <dgm:prSet presAssocID="{B7934B04-8D34-4425-B05B-9DB8A0870485}" presName="parentShp" presStyleLbl="node1" presStyleIdx="0" presStyleCnt="2" custScaleX="48982" custScaleY="121397" custLinFactNeighborX="-7348" custLinFactNeighborY="1908">
        <dgm:presLayoutVars>
          <dgm:bulletEnabled val="1"/>
        </dgm:presLayoutVars>
      </dgm:prSet>
      <dgm:spPr/>
    </dgm:pt>
    <dgm:pt modelId="{600056A9-F2DC-4D70-B11B-941BE03E031F}" type="pres">
      <dgm:prSet presAssocID="{B7934B04-8D34-4425-B05B-9DB8A0870485}" presName="childShp" presStyleLbl="bgAccFollowNode1" presStyleIdx="0" presStyleCnt="2" custScaleX="132952" custScaleY="155264" custLinFactNeighborX="3189">
        <dgm:presLayoutVars>
          <dgm:bulletEnabled val="1"/>
        </dgm:presLayoutVars>
      </dgm:prSet>
      <dgm:spPr/>
    </dgm:pt>
    <dgm:pt modelId="{0A84D3F0-80B0-4D2B-A50A-F8A67213A9D9}" type="pres">
      <dgm:prSet presAssocID="{BED0FDC6-AEC0-43BA-BCA0-A26E720EC638}" presName="spacing" presStyleCnt="0"/>
      <dgm:spPr/>
    </dgm:pt>
    <dgm:pt modelId="{968CED9A-D539-48C5-946C-68DB97398BCA}" type="pres">
      <dgm:prSet presAssocID="{8E2F7562-6C01-4CD1-8598-087E5974B7D9}" presName="linNode" presStyleCnt="0"/>
      <dgm:spPr/>
    </dgm:pt>
    <dgm:pt modelId="{D2A34C1D-9DA1-47A1-A0F9-163EE45B600E}" type="pres">
      <dgm:prSet presAssocID="{8E2F7562-6C01-4CD1-8598-087E5974B7D9}" presName="parentShp" presStyleLbl="node1" presStyleIdx="1" presStyleCnt="2" custScaleX="50103" custScaleY="131586" custLinFactNeighborX="-9752" custLinFactNeighborY="-2020">
        <dgm:presLayoutVars>
          <dgm:bulletEnabled val="1"/>
        </dgm:presLayoutVars>
      </dgm:prSet>
      <dgm:spPr/>
    </dgm:pt>
    <dgm:pt modelId="{788A1A3E-A66D-43DE-A647-D110A91899F6}" type="pres">
      <dgm:prSet presAssocID="{8E2F7562-6C01-4CD1-8598-087E5974B7D9}" presName="childShp" presStyleLbl="bgAccFollowNode1" presStyleIdx="1" presStyleCnt="2" custScaleX="132082" custScaleY="149779" custLinFactNeighborX="3284">
        <dgm:presLayoutVars>
          <dgm:bulletEnabled val="1"/>
        </dgm:presLayoutVars>
      </dgm:prSet>
      <dgm:spPr/>
    </dgm:pt>
  </dgm:ptLst>
  <dgm:cxnLst>
    <dgm:cxn modelId="{801C8C01-4B7F-45E0-8BD2-382013778305}" type="presOf" srcId="{E250712A-0C81-419F-AD1A-2E6F79BA3934}" destId="{853420CD-0DCD-4689-9EEB-FA1BD99B553C}" srcOrd="0" destOrd="0" presId="urn:microsoft.com/office/officeart/2005/8/layout/vList6"/>
    <dgm:cxn modelId="{C26C781D-536A-4CF9-9642-2107B2383647}" srcId="{B7934B04-8D34-4425-B05B-9DB8A0870485}" destId="{E80373F0-07DF-4EE1-B95C-57C7EFA7FAB4}" srcOrd="0" destOrd="0" parTransId="{E701779F-FE8F-41DE-9463-36216A335470}" sibTransId="{7D0E7611-3BD0-4B45-95F2-0B2E394B4F98}"/>
    <dgm:cxn modelId="{855DC520-3093-40C0-A221-97B36828DF54}" srcId="{B7934B04-8D34-4425-B05B-9DB8A0870485}" destId="{335FBBEE-B0C0-4636-AE1C-EF95374819D4}" srcOrd="2" destOrd="0" parTransId="{90DA29D2-3CA8-4443-8464-536CA7A579B7}" sibTransId="{DDD0EE7E-2C9E-4F06-A660-5067FD07DDFC}"/>
    <dgm:cxn modelId="{0384B82E-8FBC-48C7-988D-FFF54BDD2ADE}" type="presOf" srcId="{DDE2A028-1146-4D62-AF1B-7EA3F8259CA5}" destId="{788A1A3E-A66D-43DE-A647-D110A91899F6}" srcOrd="0" destOrd="2" presId="urn:microsoft.com/office/officeart/2005/8/layout/vList6"/>
    <dgm:cxn modelId="{86584031-FFD7-4F9D-B20E-036FD704DBF8}" type="presOf" srcId="{789D458E-9900-496F-956D-B2D9EF18281A}" destId="{788A1A3E-A66D-43DE-A647-D110A91899F6}" srcOrd="0" destOrd="3" presId="urn:microsoft.com/office/officeart/2005/8/layout/vList6"/>
    <dgm:cxn modelId="{2E2D9E5D-CCA1-4E14-A94F-6A7FEEEC13D6}" type="presOf" srcId="{8E2F7562-6C01-4CD1-8598-087E5974B7D9}" destId="{D2A34C1D-9DA1-47A1-A0F9-163EE45B600E}" srcOrd="0" destOrd="0" presId="urn:microsoft.com/office/officeart/2005/8/layout/vList6"/>
    <dgm:cxn modelId="{39DEEC5D-2560-42AE-BC2C-8209E695EC1F}" srcId="{8E2F7562-6C01-4CD1-8598-087E5974B7D9}" destId="{789D458E-9900-496F-956D-B2D9EF18281A}" srcOrd="3" destOrd="0" parTransId="{641573FD-358F-49CD-8BAF-56FDB518A0B6}" sibTransId="{EE0B5330-7CF9-44B1-AF7F-99007DF585DC}"/>
    <dgm:cxn modelId="{A6D5E46F-703D-406A-A41C-377B85D2BB44}" type="presOf" srcId="{335FBBEE-B0C0-4636-AE1C-EF95374819D4}" destId="{600056A9-F2DC-4D70-B11B-941BE03E031F}" srcOrd="0" destOrd="2" presId="urn:microsoft.com/office/officeart/2005/8/layout/vList6"/>
    <dgm:cxn modelId="{E4648651-7E17-451A-988F-42F0CFD127DF}" srcId="{B7934B04-8D34-4425-B05B-9DB8A0870485}" destId="{43CF0E95-BD0A-4EF1-8309-EE8AA6C2F9DD}" srcOrd="3" destOrd="0" parTransId="{18EFA2E3-9513-4F54-BCE8-5F138553C32C}" sibTransId="{A8B8EEC7-B3F3-4A6A-B836-79F6E7774739}"/>
    <dgm:cxn modelId="{46D7C571-45FA-4860-A2E9-E6B09907578A}" type="presOf" srcId="{F4449ED0-FCF9-492C-824B-E9D6A3139553}" destId="{788A1A3E-A66D-43DE-A647-D110A91899F6}" srcOrd="0" destOrd="4" presId="urn:microsoft.com/office/officeart/2005/8/layout/vList6"/>
    <dgm:cxn modelId="{3A5B1874-FAF9-4E25-A5D6-8FBA6E4ADB46}" type="presOf" srcId="{E80373F0-07DF-4EE1-B95C-57C7EFA7FAB4}" destId="{600056A9-F2DC-4D70-B11B-941BE03E031F}" srcOrd="0" destOrd="0" presId="urn:microsoft.com/office/officeart/2005/8/layout/vList6"/>
    <dgm:cxn modelId="{856E7B89-5B17-40C5-9A88-FC7A5A8A7999}" type="presOf" srcId="{61EFCE4A-DDA8-4458-AD9B-B061E46BC54B}" destId="{788A1A3E-A66D-43DE-A647-D110A91899F6}" srcOrd="0" destOrd="0" presId="urn:microsoft.com/office/officeart/2005/8/layout/vList6"/>
    <dgm:cxn modelId="{556A6D8D-EAA1-4A21-B2C3-BF17C7D744C7}" type="presOf" srcId="{B7934B04-8D34-4425-B05B-9DB8A0870485}" destId="{A3BD9BFF-9FB4-4B06-8150-0FE6C57AE08C}" srcOrd="0" destOrd="0" presId="urn:microsoft.com/office/officeart/2005/8/layout/vList6"/>
    <dgm:cxn modelId="{A429CE9F-0C9C-4C2E-8BEF-CE8FACFE74BC}" srcId="{B7934B04-8D34-4425-B05B-9DB8A0870485}" destId="{C4B07DD8-1FFA-4652-9A64-67123CF1BC79}" srcOrd="1" destOrd="0" parTransId="{640621AC-C1CE-4820-8C5D-5E67295896A4}" sibTransId="{58535635-BB22-40A1-9CBA-E961E788EEEB}"/>
    <dgm:cxn modelId="{3D8619A2-5C2D-42B5-B778-0678C9036044}" srcId="{8E2F7562-6C01-4CD1-8598-087E5974B7D9}" destId="{61EFCE4A-DDA8-4458-AD9B-B061E46BC54B}" srcOrd="0" destOrd="0" parTransId="{AC619107-07BE-4E6C-8BCB-3E27F0EF2479}" sibTransId="{E53B390E-2408-4B63-9661-A6BB0421E46D}"/>
    <dgm:cxn modelId="{F94AF9A8-9AA4-41A8-B06C-0DCA23F7DE73}" type="presOf" srcId="{43CF0E95-BD0A-4EF1-8309-EE8AA6C2F9DD}" destId="{600056A9-F2DC-4D70-B11B-941BE03E031F}" srcOrd="0" destOrd="3" presId="urn:microsoft.com/office/officeart/2005/8/layout/vList6"/>
    <dgm:cxn modelId="{939CA7AA-14E8-47C5-B84A-3D9643A0C0DF}" srcId="{8E2F7562-6C01-4CD1-8598-087E5974B7D9}" destId="{F4449ED0-FCF9-492C-824B-E9D6A3139553}" srcOrd="4" destOrd="0" parTransId="{5E437FF1-A31F-4B94-BF24-62B3A56128BF}" sibTransId="{5D2333E0-2D20-481E-815E-1F3D48F6E209}"/>
    <dgm:cxn modelId="{596BCEAD-1C31-4EB8-8689-A6C5F813A0C6}" srcId="{8E2F7562-6C01-4CD1-8598-087E5974B7D9}" destId="{ED6AA37D-6054-4DA7-B279-4EA92EF09019}" srcOrd="1" destOrd="0" parTransId="{F00540DE-5CC7-41C8-AEE8-382E2A07A7F1}" sibTransId="{FA59446E-5861-460C-96EB-844E520F24A1}"/>
    <dgm:cxn modelId="{9080A3BC-CF0B-42CB-B091-81AD18345C4A}" srcId="{8E2F7562-6C01-4CD1-8598-087E5974B7D9}" destId="{DDE2A028-1146-4D62-AF1B-7EA3F8259CA5}" srcOrd="2" destOrd="0" parTransId="{FB6A4E15-6DD5-4B22-8491-A4A6F08ED46B}" sibTransId="{93FD97F4-0701-4829-A7AF-99A28CEC5FCA}"/>
    <dgm:cxn modelId="{69F432C3-84A4-4727-A8FB-9BA399C88E5B}" type="presOf" srcId="{ED6AA37D-6054-4DA7-B279-4EA92EF09019}" destId="{788A1A3E-A66D-43DE-A647-D110A91899F6}" srcOrd="0" destOrd="1" presId="urn:microsoft.com/office/officeart/2005/8/layout/vList6"/>
    <dgm:cxn modelId="{DC1C49D1-7852-4E5C-8175-4491CB5FCF3A}" type="presOf" srcId="{C4B07DD8-1FFA-4652-9A64-67123CF1BC79}" destId="{600056A9-F2DC-4D70-B11B-941BE03E031F}" srcOrd="0" destOrd="1" presId="urn:microsoft.com/office/officeart/2005/8/layout/vList6"/>
    <dgm:cxn modelId="{60469AE1-4BFA-45AC-91F6-1AB34E260210}" srcId="{E250712A-0C81-419F-AD1A-2E6F79BA3934}" destId="{8E2F7562-6C01-4CD1-8598-087E5974B7D9}" srcOrd="1" destOrd="0" parTransId="{A80667A5-87FF-480B-B19A-4BC8296524AC}" sibTransId="{1D0186AD-8AC2-4E05-B47D-8F8761A9FA57}"/>
    <dgm:cxn modelId="{E6D38FF7-C3BA-4EB0-BE87-58B8D7695926}" srcId="{E250712A-0C81-419F-AD1A-2E6F79BA3934}" destId="{B7934B04-8D34-4425-B05B-9DB8A0870485}" srcOrd="0" destOrd="0" parTransId="{AA5FBD91-0380-444F-A178-073736028165}" sibTransId="{BED0FDC6-AEC0-43BA-BCA0-A26E720EC638}"/>
    <dgm:cxn modelId="{33CCFB29-B053-466D-A639-E3E67348CAF2}" type="presParOf" srcId="{853420CD-0DCD-4689-9EEB-FA1BD99B553C}" destId="{3442E0BD-DFE4-4CB4-96AF-C6EF2F3CA1E6}" srcOrd="0" destOrd="0" presId="urn:microsoft.com/office/officeart/2005/8/layout/vList6"/>
    <dgm:cxn modelId="{E85123E2-42A2-4F4D-B379-BEA478EB5126}" type="presParOf" srcId="{3442E0BD-DFE4-4CB4-96AF-C6EF2F3CA1E6}" destId="{A3BD9BFF-9FB4-4B06-8150-0FE6C57AE08C}" srcOrd="0" destOrd="0" presId="urn:microsoft.com/office/officeart/2005/8/layout/vList6"/>
    <dgm:cxn modelId="{18667C32-99F4-4E60-879B-B04706AE5AED}" type="presParOf" srcId="{3442E0BD-DFE4-4CB4-96AF-C6EF2F3CA1E6}" destId="{600056A9-F2DC-4D70-B11B-941BE03E031F}" srcOrd="1" destOrd="0" presId="urn:microsoft.com/office/officeart/2005/8/layout/vList6"/>
    <dgm:cxn modelId="{B8C7A46B-6099-4565-A536-053E58DDB311}" type="presParOf" srcId="{853420CD-0DCD-4689-9EEB-FA1BD99B553C}" destId="{0A84D3F0-80B0-4D2B-A50A-F8A67213A9D9}" srcOrd="1" destOrd="0" presId="urn:microsoft.com/office/officeart/2005/8/layout/vList6"/>
    <dgm:cxn modelId="{12650A36-1351-43A3-9168-5E7E1E72664D}" type="presParOf" srcId="{853420CD-0DCD-4689-9EEB-FA1BD99B553C}" destId="{968CED9A-D539-48C5-946C-68DB97398BCA}" srcOrd="2" destOrd="0" presId="urn:microsoft.com/office/officeart/2005/8/layout/vList6"/>
    <dgm:cxn modelId="{2D402E16-4182-4F0E-B661-EB409FAB513D}" type="presParOf" srcId="{968CED9A-D539-48C5-946C-68DB97398BCA}" destId="{D2A34C1D-9DA1-47A1-A0F9-163EE45B600E}" srcOrd="0" destOrd="0" presId="urn:microsoft.com/office/officeart/2005/8/layout/vList6"/>
    <dgm:cxn modelId="{9E1C2B2A-87A3-4E08-B179-B686F61B70F5}" type="presParOf" srcId="{968CED9A-D539-48C5-946C-68DB97398BCA}" destId="{788A1A3E-A66D-43DE-A647-D110A91899F6}"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02CF91-DD34-41F8-AE87-6C40CB19C4BA}" type="doc">
      <dgm:prSet loTypeId="urn:microsoft.com/office/officeart/2005/8/layout/hierarchy1" loCatId="hierarchy" qsTypeId="urn:microsoft.com/office/officeart/2005/8/quickstyle/simple5" qsCatId="simple" csTypeId="urn:microsoft.com/office/officeart/2005/8/colors/accent1_2" csCatId="accent1" phldr="1"/>
      <dgm:spPr/>
      <dgm:t>
        <a:bodyPr/>
        <a:lstStyle/>
        <a:p>
          <a:endParaRPr lang="ru-RU"/>
        </a:p>
      </dgm:t>
    </dgm:pt>
    <dgm:pt modelId="{8FC5B14D-0DCC-49E8-9DFD-2CFB42281682}">
      <dgm:prSet phldrT="[Текст]"/>
      <dgm:spPr/>
      <dgm:t>
        <a:bodyPr/>
        <a:lstStyle/>
        <a:p>
          <a:r>
            <a:rPr lang="ru-RU" dirty="0">
              <a:solidFill>
                <a:srgbClr val="002060"/>
              </a:solidFill>
              <a:latin typeface="Arial" panose="020B0604020202020204" pitchFamily="34" charset="0"/>
              <a:cs typeface="Arial" panose="020B0604020202020204" pitchFamily="34" charset="0"/>
            </a:rPr>
            <a:t>Адам </a:t>
          </a:r>
          <a:r>
            <a:rPr lang="ru-RU" dirty="0" err="1">
              <a:solidFill>
                <a:srgbClr val="002060"/>
              </a:solidFill>
              <a:latin typeface="Arial" panose="020B0604020202020204" pitchFamily="34" charset="0"/>
              <a:cs typeface="Arial" panose="020B0604020202020204" pitchFamily="34" charset="0"/>
            </a:rPr>
            <a:t>дамуы</a:t>
          </a:r>
          <a:r>
            <a:rPr lang="ru-RU" dirty="0">
              <a:solidFill>
                <a:srgbClr val="002060"/>
              </a:solidFill>
              <a:latin typeface="Arial" panose="020B0604020202020204" pitchFamily="34" charset="0"/>
              <a:cs typeface="Arial" panose="020B0604020202020204" pitchFamily="34" charset="0"/>
            </a:rPr>
            <a:t> 2 </a:t>
          </a:r>
          <a:r>
            <a:rPr lang="ru-RU" dirty="0" err="1">
              <a:solidFill>
                <a:srgbClr val="002060"/>
              </a:solidFill>
              <a:latin typeface="Arial" panose="020B0604020202020204" pitchFamily="34" charset="0"/>
              <a:cs typeface="Arial" panose="020B0604020202020204" pitchFamily="34" charset="0"/>
            </a:rPr>
            <a:t>бастаудың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өзара</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ықпалдастығы</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арқылы</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жүзеге</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асады</a:t>
          </a:r>
          <a:r>
            <a:rPr lang="ru-RU" dirty="0">
              <a:solidFill>
                <a:srgbClr val="002060"/>
              </a:solidFill>
              <a:latin typeface="Arial" panose="020B0604020202020204" pitchFamily="34" charset="0"/>
              <a:cs typeface="Arial" panose="020B0604020202020204" pitchFamily="34" charset="0"/>
            </a:rPr>
            <a:t>.</a:t>
          </a:r>
          <a:endParaRPr lang="ru-RU" dirty="0"/>
        </a:p>
      </dgm:t>
    </dgm:pt>
    <dgm:pt modelId="{4378D1ED-6C9F-41D2-A6BE-B1D9E99F8675}" type="parTrans" cxnId="{5D908695-7796-447D-9EB2-199DE7657B3B}">
      <dgm:prSet/>
      <dgm:spPr/>
      <dgm:t>
        <a:bodyPr/>
        <a:lstStyle/>
        <a:p>
          <a:endParaRPr lang="ru-RU"/>
        </a:p>
      </dgm:t>
    </dgm:pt>
    <dgm:pt modelId="{9509FB72-194D-4A08-A5F8-2FF3E2EFDE53}" type="sibTrans" cxnId="{5D908695-7796-447D-9EB2-199DE7657B3B}">
      <dgm:prSet/>
      <dgm:spPr/>
      <dgm:t>
        <a:bodyPr/>
        <a:lstStyle/>
        <a:p>
          <a:endParaRPr lang="ru-RU"/>
        </a:p>
      </dgm:t>
    </dgm:pt>
    <dgm:pt modelId="{2372F8FA-CB14-4AD0-891F-C2C8F4F10D2D}">
      <dgm:prSet phldrT="[Текст]"/>
      <dgm:spPr/>
      <dgm:t>
        <a:bodyPr/>
        <a:lstStyle/>
        <a:p>
          <a:r>
            <a:rPr lang="ru-RU" b="1" dirty="0" err="1">
              <a:solidFill>
                <a:srgbClr val="002060"/>
              </a:solidFill>
              <a:latin typeface="Arial" panose="020B0604020202020204" pitchFamily="34" charset="0"/>
              <a:cs typeface="Arial" panose="020B0604020202020204" pitchFamily="34" charset="0"/>
            </a:rPr>
            <a:t>әлеуметтік</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қоғамдық-мәдени</a:t>
          </a:r>
          <a:r>
            <a:rPr lang="ru-RU" b="1" dirty="0">
              <a:solidFill>
                <a:srgbClr val="002060"/>
              </a:solidFill>
              <a:latin typeface="Arial" panose="020B0604020202020204" pitchFamily="34" charset="0"/>
              <a:cs typeface="Arial" panose="020B0604020202020204" pitchFamily="34" charset="0"/>
            </a:rPr>
            <a:t>)</a:t>
          </a:r>
          <a:endParaRPr lang="ru-RU" dirty="0"/>
        </a:p>
      </dgm:t>
    </dgm:pt>
    <dgm:pt modelId="{267F0B1E-4958-478C-937C-C6B9B7104DB0}" type="parTrans" cxnId="{B6C66AA4-A196-4319-A238-62E2D602B71E}">
      <dgm:prSet/>
      <dgm:spPr/>
      <dgm:t>
        <a:bodyPr/>
        <a:lstStyle/>
        <a:p>
          <a:endParaRPr lang="ru-RU"/>
        </a:p>
      </dgm:t>
    </dgm:pt>
    <dgm:pt modelId="{A1C6B8D9-DF88-40E1-B92E-A887C4B934EC}" type="sibTrans" cxnId="{B6C66AA4-A196-4319-A238-62E2D602B71E}">
      <dgm:prSet/>
      <dgm:spPr/>
      <dgm:t>
        <a:bodyPr/>
        <a:lstStyle/>
        <a:p>
          <a:endParaRPr lang="ru-RU"/>
        </a:p>
      </dgm:t>
    </dgm:pt>
    <dgm:pt modelId="{12BB86E6-E6EB-4E51-AB93-7B1299F7A3CD}">
      <dgm:prSet phldrT="[Текст]"/>
      <dgm:spPr/>
      <dgm:t>
        <a:bodyPr/>
        <a:lstStyle/>
        <a:p>
          <a:r>
            <a:rPr lang="ru-RU" b="1" dirty="0" err="1">
              <a:solidFill>
                <a:srgbClr val="002060"/>
              </a:solidFill>
              <a:latin typeface="Arial" panose="020B0604020202020204" pitchFamily="34" charset="0"/>
              <a:cs typeface="Arial" panose="020B0604020202020204" pitchFamily="34" charset="0"/>
            </a:rPr>
            <a:t>табиғи</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биологиялық</a:t>
          </a:r>
          <a:r>
            <a:rPr lang="ru-RU" b="1" dirty="0">
              <a:solidFill>
                <a:srgbClr val="002060"/>
              </a:solidFill>
              <a:latin typeface="Arial" panose="020B0604020202020204" pitchFamily="34" charset="0"/>
              <a:cs typeface="Arial" panose="020B0604020202020204" pitchFamily="34" charset="0"/>
            </a:rPr>
            <a:t>)</a:t>
          </a:r>
          <a:endParaRPr lang="ru-RU" dirty="0"/>
        </a:p>
      </dgm:t>
    </dgm:pt>
    <dgm:pt modelId="{A1C22E96-2F19-4CAC-B0E1-4B34B34F60CF}" type="sibTrans" cxnId="{E8E6F669-DE97-41DA-ACB0-FCD62A74331B}">
      <dgm:prSet/>
      <dgm:spPr/>
      <dgm:t>
        <a:bodyPr/>
        <a:lstStyle/>
        <a:p>
          <a:endParaRPr lang="ru-RU"/>
        </a:p>
      </dgm:t>
    </dgm:pt>
    <dgm:pt modelId="{D3D2C2AC-F126-4094-B4A4-9B7B150BFBAF}" type="parTrans" cxnId="{E8E6F669-DE97-41DA-ACB0-FCD62A74331B}">
      <dgm:prSet/>
      <dgm:spPr/>
      <dgm:t>
        <a:bodyPr/>
        <a:lstStyle/>
        <a:p>
          <a:endParaRPr lang="ru-RU"/>
        </a:p>
      </dgm:t>
    </dgm:pt>
    <dgm:pt modelId="{A688F7BB-C83C-4878-A1B3-1CD0FAD2ED3F}" type="pres">
      <dgm:prSet presAssocID="{EF02CF91-DD34-41F8-AE87-6C40CB19C4BA}" presName="hierChild1" presStyleCnt="0">
        <dgm:presLayoutVars>
          <dgm:chPref val="1"/>
          <dgm:dir/>
          <dgm:animOne val="branch"/>
          <dgm:animLvl val="lvl"/>
          <dgm:resizeHandles/>
        </dgm:presLayoutVars>
      </dgm:prSet>
      <dgm:spPr/>
    </dgm:pt>
    <dgm:pt modelId="{41423640-07FF-4742-889F-8FCCB84B259C}" type="pres">
      <dgm:prSet presAssocID="{8FC5B14D-0DCC-49E8-9DFD-2CFB42281682}" presName="hierRoot1" presStyleCnt="0"/>
      <dgm:spPr/>
    </dgm:pt>
    <dgm:pt modelId="{E634585E-1E57-4D9E-A025-4877BBEB6DDB}" type="pres">
      <dgm:prSet presAssocID="{8FC5B14D-0DCC-49E8-9DFD-2CFB42281682}" presName="composite" presStyleCnt="0"/>
      <dgm:spPr/>
    </dgm:pt>
    <dgm:pt modelId="{6CFC0419-72A0-48D8-B914-DC1497CEA1AD}" type="pres">
      <dgm:prSet presAssocID="{8FC5B14D-0DCC-49E8-9DFD-2CFB42281682}" presName="background" presStyleLbl="node0" presStyleIdx="0" presStyleCnt="1"/>
      <dgm:spPr/>
    </dgm:pt>
    <dgm:pt modelId="{4D689156-9CC3-451D-AB6A-D9A4E3E9F4CC}" type="pres">
      <dgm:prSet presAssocID="{8FC5B14D-0DCC-49E8-9DFD-2CFB42281682}" presName="text" presStyleLbl="fgAcc0" presStyleIdx="0" presStyleCnt="1" custScaleX="121061" custScaleY="175179" custLinFactNeighborX="9286" custLinFactNeighborY="-31272">
        <dgm:presLayoutVars>
          <dgm:chPref val="3"/>
        </dgm:presLayoutVars>
      </dgm:prSet>
      <dgm:spPr/>
    </dgm:pt>
    <dgm:pt modelId="{2B49C8CB-F719-4134-8EC8-FC2402191A2C}" type="pres">
      <dgm:prSet presAssocID="{8FC5B14D-0DCC-49E8-9DFD-2CFB42281682}" presName="hierChild2" presStyleCnt="0"/>
      <dgm:spPr/>
    </dgm:pt>
    <dgm:pt modelId="{40EA1C3F-5FC2-4625-8803-19DFD93F4925}" type="pres">
      <dgm:prSet presAssocID="{D3D2C2AC-F126-4094-B4A4-9B7B150BFBAF}" presName="Name10" presStyleLbl="parChTrans1D2" presStyleIdx="0" presStyleCnt="2"/>
      <dgm:spPr/>
    </dgm:pt>
    <dgm:pt modelId="{0CC90508-8EF5-44E9-A0BE-3ACC5FC63101}" type="pres">
      <dgm:prSet presAssocID="{12BB86E6-E6EB-4E51-AB93-7B1299F7A3CD}" presName="hierRoot2" presStyleCnt="0"/>
      <dgm:spPr/>
    </dgm:pt>
    <dgm:pt modelId="{6A0FA1EA-2301-4933-BFE8-7857785E5AE5}" type="pres">
      <dgm:prSet presAssocID="{12BB86E6-E6EB-4E51-AB93-7B1299F7A3CD}" presName="composite2" presStyleCnt="0"/>
      <dgm:spPr/>
    </dgm:pt>
    <dgm:pt modelId="{7252CAD3-3F90-4086-A558-38D63E69DE04}" type="pres">
      <dgm:prSet presAssocID="{12BB86E6-E6EB-4E51-AB93-7B1299F7A3CD}" presName="background2" presStyleLbl="node2" presStyleIdx="0" presStyleCnt="2"/>
      <dgm:spPr/>
    </dgm:pt>
    <dgm:pt modelId="{5A1451C1-C006-4E49-AB71-3F754B1AEA42}" type="pres">
      <dgm:prSet presAssocID="{12BB86E6-E6EB-4E51-AB93-7B1299F7A3CD}" presName="text2" presStyleLbl="fgAcc2" presStyleIdx="0" presStyleCnt="2">
        <dgm:presLayoutVars>
          <dgm:chPref val="3"/>
        </dgm:presLayoutVars>
      </dgm:prSet>
      <dgm:spPr/>
    </dgm:pt>
    <dgm:pt modelId="{7B211E84-26C9-4989-894D-DE4066C5AC18}" type="pres">
      <dgm:prSet presAssocID="{12BB86E6-E6EB-4E51-AB93-7B1299F7A3CD}" presName="hierChild3" presStyleCnt="0"/>
      <dgm:spPr/>
    </dgm:pt>
    <dgm:pt modelId="{174C55B9-78F2-4747-9B4C-C5CF9FE2BD4E}" type="pres">
      <dgm:prSet presAssocID="{267F0B1E-4958-478C-937C-C6B9B7104DB0}" presName="Name10" presStyleLbl="parChTrans1D2" presStyleIdx="1" presStyleCnt="2"/>
      <dgm:spPr/>
    </dgm:pt>
    <dgm:pt modelId="{BF380992-85A4-447E-AB44-C0F907E0EA33}" type="pres">
      <dgm:prSet presAssocID="{2372F8FA-CB14-4AD0-891F-C2C8F4F10D2D}" presName="hierRoot2" presStyleCnt="0"/>
      <dgm:spPr/>
    </dgm:pt>
    <dgm:pt modelId="{BBA1C444-F78D-4264-958D-6CFA84259201}" type="pres">
      <dgm:prSet presAssocID="{2372F8FA-CB14-4AD0-891F-C2C8F4F10D2D}" presName="composite2" presStyleCnt="0"/>
      <dgm:spPr/>
    </dgm:pt>
    <dgm:pt modelId="{21E6F3BB-D25D-4346-BFAB-CB3C71A1E649}" type="pres">
      <dgm:prSet presAssocID="{2372F8FA-CB14-4AD0-891F-C2C8F4F10D2D}" presName="background2" presStyleLbl="node2" presStyleIdx="1" presStyleCnt="2"/>
      <dgm:spPr/>
    </dgm:pt>
    <dgm:pt modelId="{FC22420C-6E07-4789-9096-169954A899C8}" type="pres">
      <dgm:prSet presAssocID="{2372F8FA-CB14-4AD0-891F-C2C8F4F10D2D}" presName="text2" presStyleLbl="fgAcc2" presStyleIdx="1" presStyleCnt="2">
        <dgm:presLayoutVars>
          <dgm:chPref val="3"/>
        </dgm:presLayoutVars>
      </dgm:prSet>
      <dgm:spPr/>
    </dgm:pt>
    <dgm:pt modelId="{EC584DAE-FEE3-4C07-9115-163459F5F3F4}" type="pres">
      <dgm:prSet presAssocID="{2372F8FA-CB14-4AD0-891F-C2C8F4F10D2D}" presName="hierChild3" presStyleCnt="0"/>
      <dgm:spPr/>
    </dgm:pt>
  </dgm:ptLst>
  <dgm:cxnLst>
    <dgm:cxn modelId="{F9FA3A02-3366-4BCC-9424-3C6423782B9D}" type="presOf" srcId="{D3D2C2AC-F126-4094-B4A4-9B7B150BFBAF}" destId="{40EA1C3F-5FC2-4625-8803-19DFD93F4925}" srcOrd="0" destOrd="0" presId="urn:microsoft.com/office/officeart/2005/8/layout/hierarchy1"/>
    <dgm:cxn modelId="{F20B9F3F-444D-4007-85D8-58EC68CF22CE}" type="presOf" srcId="{12BB86E6-E6EB-4E51-AB93-7B1299F7A3CD}" destId="{5A1451C1-C006-4E49-AB71-3F754B1AEA42}" srcOrd="0" destOrd="0" presId="urn:microsoft.com/office/officeart/2005/8/layout/hierarchy1"/>
    <dgm:cxn modelId="{E8E6F669-DE97-41DA-ACB0-FCD62A74331B}" srcId="{8FC5B14D-0DCC-49E8-9DFD-2CFB42281682}" destId="{12BB86E6-E6EB-4E51-AB93-7B1299F7A3CD}" srcOrd="0" destOrd="0" parTransId="{D3D2C2AC-F126-4094-B4A4-9B7B150BFBAF}" sibTransId="{A1C22E96-2F19-4CAC-B0E1-4B34B34F60CF}"/>
    <dgm:cxn modelId="{B67AD774-9E6F-4BB9-8E34-0C41102A4113}" type="presOf" srcId="{267F0B1E-4958-478C-937C-C6B9B7104DB0}" destId="{174C55B9-78F2-4747-9B4C-C5CF9FE2BD4E}" srcOrd="0" destOrd="0" presId="urn:microsoft.com/office/officeart/2005/8/layout/hierarchy1"/>
    <dgm:cxn modelId="{C90C235A-3F13-4EAB-A527-29946C21946A}" type="presOf" srcId="{EF02CF91-DD34-41F8-AE87-6C40CB19C4BA}" destId="{A688F7BB-C83C-4878-A1B3-1CD0FAD2ED3F}" srcOrd="0" destOrd="0" presId="urn:microsoft.com/office/officeart/2005/8/layout/hierarchy1"/>
    <dgm:cxn modelId="{5D908695-7796-447D-9EB2-199DE7657B3B}" srcId="{EF02CF91-DD34-41F8-AE87-6C40CB19C4BA}" destId="{8FC5B14D-0DCC-49E8-9DFD-2CFB42281682}" srcOrd="0" destOrd="0" parTransId="{4378D1ED-6C9F-41D2-A6BE-B1D9E99F8675}" sibTransId="{9509FB72-194D-4A08-A5F8-2FF3E2EFDE53}"/>
    <dgm:cxn modelId="{31A70497-1B2A-411F-9A69-296AC0D0DB31}" type="presOf" srcId="{2372F8FA-CB14-4AD0-891F-C2C8F4F10D2D}" destId="{FC22420C-6E07-4789-9096-169954A899C8}" srcOrd="0" destOrd="0" presId="urn:microsoft.com/office/officeart/2005/8/layout/hierarchy1"/>
    <dgm:cxn modelId="{B6C66AA4-A196-4319-A238-62E2D602B71E}" srcId="{8FC5B14D-0DCC-49E8-9DFD-2CFB42281682}" destId="{2372F8FA-CB14-4AD0-891F-C2C8F4F10D2D}" srcOrd="1" destOrd="0" parTransId="{267F0B1E-4958-478C-937C-C6B9B7104DB0}" sibTransId="{A1C6B8D9-DF88-40E1-B92E-A887C4B934EC}"/>
    <dgm:cxn modelId="{BC0A7BBB-5276-4371-9A77-C491399D004D}" type="presOf" srcId="{8FC5B14D-0DCC-49E8-9DFD-2CFB42281682}" destId="{4D689156-9CC3-451D-AB6A-D9A4E3E9F4CC}" srcOrd="0" destOrd="0" presId="urn:microsoft.com/office/officeart/2005/8/layout/hierarchy1"/>
    <dgm:cxn modelId="{1C8BED9E-19DD-4135-9A1F-27BD02CA0EAC}" type="presParOf" srcId="{A688F7BB-C83C-4878-A1B3-1CD0FAD2ED3F}" destId="{41423640-07FF-4742-889F-8FCCB84B259C}" srcOrd="0" destOrd="0" presId="urn:microsoft.com/office/officeart/2005/8/layout/hierarchy1"/>
    <dgm:cxn modelId="{DD0DF142-1AA4-4F37-9376-D8844AF53F66}" type="presParOf" srcId="{41423640-07FF-4742-889F-8FCCB84B259C}" destId="{E634585E-1E57-4D9E-A025-4877BBEB6DDB}" srcOrd="0" destOrd="0" presId="urn:microsoft.com/office/officeart/2005/8/layout/hierarchy1"/>
    <dgm:cxn modelId="{1677E574-0AC3-460B-AF6F-2F957366A9F7}" type="presParOf" srcId="{E634585E-1E57-4D9E-A025-4877BBEB6DDB}" destId="{6CFC0419-72A0-48D8-B914-DC1497CEA1AD}" srcOrd="0" destOrd="0" presId="urn:microsoft.com/office/officeart/2005/8/layout/hierarchy1"/>
    <dgm:cxn modelId="{1B94692B-9092-4712-9C7B-B91BF5793701}" type="presParOf" srcId="{E634585E-1E57-4D9E-A025-4877BBEB6DDB}" destId="{4D689156-9CC3-451D-AB6A-D9A4E3E9F4CC}" srcOrd="1" destOrd="0" presId="urn:microsoft.com/office/officeart/2005/8/layout/hierarchy1"/>
    <dgm:cxn modelId="{D97FB0FC-80AB-460A-B2E9-E9623293D999}" type="presParOf" srcId="{41423640-07FF-4742-889F-8FCCB84B259C}" destId="{2B49C8CB-F719-4134-8EC8-FC2402191A2C}" srcOrd="1" destOrd="0" presId="urn:microsoft.com/office/officeart/2005/8/layout/hierarchy1"/>
    <dgm:cxn modelId="{7CA4B5E1-7434-40CF-8FCA-15746A522E76}" type="presParOf" srcId="{2B49C8CB-F719-4134-8EC8-FC2402191A2C}" destId="{40EA1C3F-5FC2-4625-8803-19DFD93F4925}" srcOrd="0" destOrd="0" presId="urn:microsoft.com/office/officeart/2005/8/layout/hierarchy1"/>
    <dgm:cxn modelId="{F9CBBBA4-EF5B-41AF-9A64-06158B5A50DA}" type="presParOf" srcId="{2B49C8CB-F719-4134-8EC8-FC2402191A2C}" destId="{0CC90508-8EF5-44E9-A0BE-3ACC5FC63101}" srcOrd="1" destOrd="0" presId="urn:microsoft.com/office/officeart/2005/8/layout/hierarchy1"/>
    <dgm:cxn modelId="{9BD4D782-1A26-482A-B519-F3314D027C10}" type="presParOf" srcId="{0CC90508-8EF5-44E9-A0BE-3ACC5FC63101}" destId="{6A0FA1EA-2301-4933-BFE8-7857785E5AE5}" srcOrd="0" destOrd="0" presId="urn:microsoft.com/office/officeart/2005/8/layout/hierarchy1"/>
    <dgm:cxn modelId="{68E7B263-911C-4040-A3CB-844796047D13}" type="presParOf" srcId="{6A0FA1EA-2301-4933-BFE8-7857785E5AE5}" destId="{7252CAD3-3F90-4086-A558-38D63E69DE04}" srcOrd="0" destOrd="0" presId="urn:microsoft.com/office/officeart/2005/8/layout/hierarchy1"/>
    <dgm:cxn modelId="{AADADDF6-A41B-4F16-B30F-8576E312C62B}" type="presParOf" srcId="{6A0FA1EA-2301-4933-BFE8-7857785E5AE5}" destId="{5A1451C1-C006-4E49-AB71-3F754B1AEA42}" srcOrd="1" destOrd="0" presId="urn:microsoft.com/office/officeart/2005/8/layout/hierarchy1"/>
    <dgm:cxn modelId="{438FC330-F9B6-48EC-B81C-D7ED620C49D9}" type="presParOf" srcId="{0CC90508-8EF5-44E9-A0BE-3ACC5FC63101}" destId="{7B211E84-26C9-4989-894D-DE4066C5AC18}" srcOrd="1" destOrd="0" presId="urn:microsoft.com/office/officeart/2005/8/layout/hierarchy1"/>
    <dgm:cxn modelId="{C177B46D-6812-4263-8787-8324B0BEFFB7}" type="presParOf" srcId="{2B49C8CB-F719-4134-8EC8-FC2402191A2C}" destId="{174C55B9-78F2-4747-9B4C-C5CF9FE2BD4E}" srcOrd="2" destOrd="0" presId="urn:microsoft.com/office/officeart/2005/8/layout/hierarchy1"/>
    <dgm:cxn modelId="{A8176EDF-08FE-4EDC-A2B2-4B4F635B9DD4}" type="presParOf" srcId="{2B49C8CB-F719-4134-8EC8-FC2402191A2C}" destId="{BF380992-85A4-447E-AB44-C0F907E0EA33}" srcOrd="3" destOrd="0" presId="urn:microsoft.com/office/officeart/2005/8/layout/hierarchy1"/>
    <dgm:cxn modelId="{2691E47B-2E17-4536-9CB2-90019D83F307}" type="presParOf" srcId="{BF380992-85A4-447E-AB44-C0F907E0EA33}" destId="{BBA1C444-F78D-4264-958D-6CFA84259201}" srcOrd="0" destOrd="0" presId="urn:microsoft.com/office/officeart/2005/8/layout/hierarchy1"/>
    <dgm:cxn modelId="{0570CE97-ADF2-4320-90F6-541292DE0DA5}" type="presParOf" srcId="{BBA1C444-F78D-4264-958D-6CFA84259201}" destId="{21E6F3BB-D25D-4346-BFAB-CB3C71A1E649}" srcOrd="0" destOrd="0" presId="urn:microsoft.com/office/officeart/2005/8/layout/hierarchy1"/>
    <dgm:cxn modelId="{434E3202-C3FE-4BDB-9CCB-533A354C998D}" type="presParOf" srcId="{BBA1C444-F78D-4264-958D-6CFA84259201}" destId="{FC22420C-6E07-4789-9096-169954A899C8}" srcOrd="1" destOrd="0" presId="urn:microsoft.com/office/officeart/2005/8/layout/hierarchy1"/>
    <dgm:cxn modelId="{A3292671-31FD-470A-AF81-8B1684992D2D}" type="presParOf" srcId="{BF380992-85A4-447E-AB44-C0F907E0EA33}" destId="{EC584DAE-FEE3-4C07-9115-163459F5F3F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1E73B1-1433-4327-99F8-BA5B9A904409}"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ru-RU"/>
        </a:p>
      </dgm:t>
    </dgm:pt>
    <dgm:pt modelId="{4C87BE2D-449C-4A28-9E62-ED5C896898EE}">
      <dgm:prSet phldrT="[Текст]" custT="1">
        <dgm:style>
          <a:lnRef idx="2">
            <a:schemeClr val="accent1"/>
          </a:lnRef>
          <a:fillRef idx="1">
            <a:schemeClr val="lt1"/>
          </a:fillRef>
          <a:effectRef idx="0">
            <a:schemeClr val="accent1"/>
          </a:effectRef>
          <a:fontRef idx="minor">
            <a:schemeClr val="dk1"/>
          </a:fontRef>
        </dgm:style>
      </dgm:prSet>
      <dgm:spPr/>
      <dgm:t>
        <a:bodyPr/>
        <a:lstStyle/>
        <a:p>
          <a:pPr>
            <a:buFont typeface="Arial" panose="020B0604020202020204" pitchFamily="34" charset="0"/>
            <a:buChar char="•"/>
          </a:pPr>
          <a:r>
            <a:rPr lang="ru-RU" sz="1600" b="1" dirty="0" err="1">
              <a:solidFill>
                <a:srgbClr val="002060"/>
              </a:solidFill>
              <a:latin typeface="Arial" panose="020B0604020202020204" pitchFamily="34" charset="0"/>
              <a:cs typeface="Arial" panose="020B0604020202020204" pitchFamily="34" charset="0"/>
            </a:rPr>
            <a:t>Ағза</a:t>
          </a:r>
          <a:r>
            <a:rPr lang="ru-RU" sz="1600" b="1" dirty="0">
              <a:solidFill>
                <a:srgbClr val="002060"/>
              </a:solidFill>
              <a:latin typeface="Arial" panose="020B0604020202020204" pitchFamily="34" charset="0"/>
              <a:cs typeface="Arial" panose="020B0604020202020204" pitchFamily="34" charset="0"/>
            </a:rPr>
            <a:t> (организм)</a:t>
          </a:r>
        </a:p>
        <a:p>
          <a:pPr>
            <a:buFont typeface="Arial" panose="020B0604020202020204" pitchFamily="34" charset="0"/>
            <a:buChar char="•"/>
          </a:pPr>
          <a:r>
            <a:rPr lang="ru-RU" sz="1600" dirty="0" err="1">
              <a:solidFill>
                <a:srgbClr val="002060"/>
              </a:solidFill>
              <a:latin typeface="Arial" panose="020B0604020202020204" pitchFamily="34" charset="0"/>
              <a:cs typeface="Arial" panose="020B0604020202020204" pitchFamily="34" charset="0"/>
            </a:rPr>
            <a:t>Адамның</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табиғи-биологиялық</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негізі</a:t>
          </a:r>
          <a:r>
            <a:rPr lang="ru-RU" sz="1600" dirty="0">
              <a:solidFill>
                <a:srgbClr val="002060"/>
              </a:solidFill>
              <a:latin typeface="Arial" panose="020B0604020202020204" pitchFamily="34" charset="0"/>
              <a:cs typeface="Arial" panose="020B0604020202020204" pitchFamily="34" charset="0"/>
            </a:rPr>
            <a:t>.</a:t>
          </a:r>
        </a:p>
        <a:p>
          <a:pPr>
            <a:buFont typeface="Arial" panose="020B0604020202020204" pitchFamily="34" charset="0"/>
            <a:buChar char="•"/>
          </a:pPr>
          <a:r>
            <a:rPr lang="ru-RU" sz="1600" dirty="0" err="1">
              <a:solidFill>
                <a:srgbClr val="002060"/>
              </a:solidFill>
              <a:latin typeface="Arial" panose="020B0604020202020204" pitchFamily="34" charset="0"/>
              <a:cs typeface="Arial" panose="020B0604020202020204" pitchFamily="34" charset="0"/>
            </a:rPr>
            <a:t>Генетикалық</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факторлар</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туа</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біткен</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қасиеттер</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жүйке</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жүйесінің</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ерекшеліктері</a:t>
          </a:r>
          <a:r>
            <a:rPr lang="ru-RU" sz="1600" dirty="0">
              <a:solidFill>
                <a:srgbClr val="002060"/>
              </a:solidFill>
              <a:latin typeface="Arial" panose="020B0604020202020204" pitchFamily="34" charset="0"/>
              <a:cs typeface="Arial" panose="020B0604020202020204" pitchFamily="34" charset="0"/>
            </a:rPr>
            <a:t>.</a:t>
          </a:r>
        </a:p>
        <a:p>
          <a:pPr>
            <a:buFont typeface="Arial" panose="020B0604020202020204" pitchFamily="34" charset="0"/>
            <a:buChar char="•"/>
          </a:pPr>
          <a:r>
            <a:rPr lang="ru-RU" sz="1600" dirty="0">
              <a:solidFill>
                <a:srgbClr val="002060"/>
              </a:solidFill>
              <a:latin typeface="Arial" panose="020B0604020202020204" pitchFamily="34" charset="0"/>
              <a:cs typeface="Arial" panose="020B0604020202020204" pitchFamily="34" charset="0"/>
            </a:rPr>
            <a:t>Темперамент, </a:t>
          </a:r>
          <a:r>
            <a:rPr lang="ru-RU" sz="1600" dirty="0" err="1">
              <a:solidFill>
                <a:srgbClr val="002060"/>
              </a:solidFill>
              <a:latin typeface="Arial" panose="020B0604020202020204" pitchFamily="34" charset="0"/>
              <a:cs typeface="Arial" panose="020B0604020202020204" pitchFamily="34" charset="0"/>
            </a:rPr>
            <a:t>физиологиялық</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қажеттіліктер</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тұқымқуалаушылық</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сипаттар</a:t>
          </a:r>
          <a:r>
            <a:rPr lang="ru-RU" sz="1600" dirty="0">
              <a:solidFill>
                <a:srgbClr val="002060"/>
              </a:solidFill>
              <a:latin typeface="Arial" panose="020B0604020202020204" pitchFamily="34" charset="0"/>
              <a:cs typeface="Arial" panose="020B0604020202020204" pitchFamily="34" charset="0"/>
            </a:rPr>
            <a:t>.</a:t>
          </a:r>
        </a:p>
        <a:p>
          <a:pPr>
            <a:buFont typeface="Arial" panose="020B0604020202020204" pitchFamily="34" charset="0"/>
            <a:buChar char="•"/>
          </a:pPr>
          <a:r>
            <a:rPr lang="ru-RU" sz="1600" dirty="0" err="1">
              <a:solidFill>
                <a:srgbClr val="002060"/>
              </a:solidFill>
              <a:latin typeface="Arial" panose="020B0604020202020204" pitchFamily="34" charset="0"/>
              <a:cs typeface="Arial" panose="020B0604020202020204" pitchFamily="34" charset="0"/>
            </a:rPr>
            <a:t>Бұл</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деңгейде</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адам</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жануарлар</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дүниесімен</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ортақ</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сипаттарға</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ие</a:t>
          </a:r>
          <a:r>
            <a:rPr lang="ru-RU" sz="1600" dirty="0">
              <a:solidFill>
                <a:srgbClr val="002060"/>
              </a:solidFill>
              <a:latin typeface="Arial" panose="020B0604020202020204" pitchFamily="34" charset="0"/>
              <a:cs typeface="Arial" panose="020B0604020202020204" pitchFamily="34" charset="0"/>
            </a:rPr>
            <a:t>.</a:t>
          </a:r>
        </a:p>
      </dgm:t>
    </dgm:pt>
    <dgm:pt modelId="{BBFDB7D2-9C60-4A39-9A61-53394B871CEB}" type="parTrans" cxnId="{11054EE7-6ED6-43B2-969B-A887D6515B41}">
      <dgm:prSet/>
      <dgm:spPr/>
      <dgm:t>
        <a:bodyPr/>
        <a:lstStyle/>
        <a:p>
          <a:endParaRPr lang="ru-RU"/>
        </a:p>
      </dgm:t>
    </dgm:pt>
    <dgm:pt modelId="{64F28597-4785-4380-9B74-339A7938B287}" type="sibTrans" cxnId="{11054EE7-6ED6-43B2-969B-A887D6515B41}">
      <dgm:prSet/>
      <dgm:spPr/>
      <dgm:t>
        <a:bodyPr/>
        <a:lstStyle/>
        <a:p>
          <a:endParaRPr lang="ru-RU"/>
        </a:p>
      </dgm:t>
    </dgm:pt>
    <dgm:pt modelId="{E7721B68-6D16-44F9-9BB8-3647A0DA98B5}">
      <dgm:prSet phldrT="[Текст]" custT="1">
        <dgm:style>
          <a:lnRef idx="2">
            <a:schemeClr val="accent1"/>
          </a:lnRef>
          <a:fillRef idx="1">
            <a:schemeClr val="lt1"/>
          </a:fillRef>
          <a:effectRef idx="0">
            <a:schemeClr val="accent1"/>
          </a:effectRef>
          <a:fontRef idx="minor">
            <a:schemeClr val="dk1"/>
          </a:fontRef>
        </dgm:style>
      </dgm:prSet>
      <dgm:spPr/>
      <dgm:t>
        <a:bodyPr/>
        <a:lstStyle/>
        <a:p>
          <a:pPr>
            <a:buFont typeface="Arial" panose="020B0604020202020204" pitchFamily="34" charset="0"/>
            <a:buChar char="•"/>
          </a:pPr>
          <a:r>
            <a:rPr lang="ru-RU" sz="1600" b="1" dirty="0" err="1">
              <a:solidFill>
                <a:srgbClr val="002060"/>
              </a:solidFill>
              <a:latin typeface="Arial" panose="020B0604020202020204" pitchFamily="34" charset="0"/>
              <a:cs typeface="Arial" panose="020B0604020202020204" pitchFamily="34" charset="0"/>
            </a:rPr>
            <a:t>Индивидуалдылық</a:t>
          </a:r>
          <a:r>
            <a:rPr lang="ru-RU" sz="1600" b="1" dirty="0">
              <a:solidFill>
                <a:srgbClr val="002060"/>
              </a:solidFill>
              <a:latin typeface="Arial" panose="020B0604020202020204" pitchFamily="34" charset="0"/>
              <a:cs typeface="Arial" panose="020B0604020202020204" pitchFamily="34" charset="0"/>
            </a:rPr>
            <a:t> (индивидуальность)</a:t>
          </a:r>
          <a:endParaRPr lang="ru-RU" sz="1600" dirty="0">
            <a:solidFill>
              <a:srgbClr val="002060"/>
            </a:solidFill>
            <a:latin typeface="Arial" panose="020B0604020202020204" pitchFamily="34" charset="0"/>
            <a:cs typeface="Arial" panose="020B0604020202020204" pitchFamily="34" charset="0"/>
          </a:endParaRPr>
        </a:p>
        <a:p>
          <a:pPr>
            <a:buFont typeface="Arial" panose="020B0604020202020204" pitchFamily="34" charset="0"/>
            <a:buChar char="•"/>
          </a:pPr>
          <a:r>
            <a:rPr lang="ru-RU" sz="1600" dirty="0" err="1">
              <a:solidFill>
                <a:srgbClr val="002060"/>
              </a:solidFill>
              <a:latin typeface="Arial" panose="020B0604020202020204" pitchFamily="34" charset="0"/>
              <a:cs typeface="Arial" panose="020B0604020202020204" pitchFamily="34" charset="0"/>
            </a:rPr>
            <a:t>Әрбір</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адамның</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қайталанбас</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ерекшеліктері</a:t>
          </a:r>
          <a:r>
            <a:rPr lang="ru-RU" sz="1600" dirty="0">
              <a:solidFill>
                <a:srgbClr val="002060"/>
              </a:solidFill>
              <a:latin typeface="Arial" panose="020B0604020202020204" pitchFamily="34" charset="0"/>
              <a:cs typeface="Arial" panose="020B0604020202020204" pitchFamily="34" charset="0"/>
            </a:rPr>
            <a:t>.</a:t>
          </a:r>
        </a:p>
        <a:p>
          <a:pPr>
            <a:buFont typeface="Arial" panose="020B0604020202020204" pitchFamily="34" charset="0"/>
            <a:buChar char="•"/>
          </a:pPr>
          <a:r>
            <a:rPr lang="ru-RU" sz="1600" dirty="0" err="1">
              <a:solidFill>
                <a:srgbClr val="002060"/>
              </a:solidFill>
              <a:latin typeface="Arial" panose="020B0604020202020204" pitchFamily="34" charset="0"/>
              <a:cs typeface="Arial" panose="020B0604020202020204" pitchFamily="34" charset="0"/>
            </a:rPr>
            <a:t>Ағзалық</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биологиялық</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және</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тұлғалық</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әлеуметтік</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қасиеттердің</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бірлігін</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қамтиды</a:t>
          </a:r>
          <a:r>
            <a:rPr lang="ru-RU" sz="1600" dirty="0">
              <a:solidFill>
                <a:srgbClr val="002060"/>
              </a:solidFill>
              <a:latin typeface="Arial" panose="020B0604020202020204" pitchFamily="34" charset="0"/>
              <a:cs typeface="Arial" panose="020B0604020202020204" pitchFamily="34" charset="0"/>
            </a:rPr>
            <a:t>.</a:t>
          </a:r>
        </a:p>
        <a:p>
          <a:pPr>
            <a:buFont typeface="Arial" panose="020B0604020202020204" pitchFamily="34" charset="0"/>
            <a:buChar char="•"/>
          </a:pPr>
          <a:r>
            <a:rPr lang="ru-RU" sz="1600" dirty="0" err="1">
              <a:solidFill>
                <a:srgbClr val="002060"/>
              </a:solidFill>
              <a:latin typeface="Arial" panose="020B0604020202020204" pitchFamily="34" charset="0"/>
              <a:cs typeface="Arial" panose="020B0604020202020204" pitchFamily="34" charset="0"/>
            </a:rPr>
            <a:t>Мысалы</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бір</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адам</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батыл</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әрі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жылдам</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шешім</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қабылдауы</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мүмкін</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екінші</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адам</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сабырлы</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бірақ</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терең</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ойлануы</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мүмкін</a:t>
          </a:r>
          <a:r>
            <a:rPr lang="ru-RU" sz="1600" dirty="0">
              <a:solidFill>
                <a:srgbClr val="002060"/>
              </a:solidFill>
              <a:latin typeface="Arial" panose="020B0604020202020204" pitchFamily="34" charset="0"/>
              <a:cs typeface="Arial" panose="020B0604020202020204" pitchFamily="34" charset="0"/>
            </a:rPr>
            <a:t>.</a:t>
          </a:r>
        </a:p>
        <a:p>
          <a:pPr>
            <a:buFont typeface="Arial" panose="020B0604020202020204" pitchFamily="34" charset="0"/>
            <a:buChar char="•"/>
          </a:pPr>
          <a:r>
            <a:rPr lang="ru-RU" sz="1600" dirty="0" err="1">
              <a:solidFill>
                <a:srgbClr val="002060"/>
              </a:solidFill>
              <a:latin typeface="Arial" panose="020B0604020202020204" pitchFamily="34" charset="0"/>
              <a:cs typeface="Arial" panose="020B0604020202020204" pitchFamily="34" charset="0"/>
            </a:rPr>
            <a:t>Индивидуалдылық</a:t>
          </a:r>
          <a:r>
            <a:rPr lang="ru-RU" sz="1600" dirty="0">
              <a:solidFill>
                <a:srgbClr val="002060"/>
              </a:solidFill>
              <a:latin typeface="Arial" panose="020B0604020202020204" pitchFamily="34" charset="0"/>
              <a:cs typeface="Arial" panose="020B0604020202020204" pitchFamily="34" charset="0"/>
            </a:rPr>
            <a:t> — </a:t>
          </a:r>
          <a:r>
            <a:rPr lang="ru-RU" sz="1600" dirty="0" err="1">
              <a:solidFill>
                <a:srgbClr val="002060"/>
              </a:solidFill>
              <a:latin typeface="Arial" panose="020B0604020202020204" pitchFamily="34" charset="0"/>
              <a:cs typeface="Arial" panose="020B0604020202020204" pitchFamily="34" charset="0"/>
            </a:rPr>
            <a:t>әрбір</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адамның</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ерекше</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стилін</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мінезін</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қабілетін</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сипаттайды</a:t>
          </a:r>
          <a:r>
            <a:rPr lang="ru-RU" sz="1600" dirty="0">
              <a:solidFill>
                <a:srgbClr val="002060"/>
              </a:solidFill>
              <a:latin typeface="Arial" panose="020B0604020202020204" pitchFamily="34" charset="0"/>
              <a:cs typeface="Arial" panose="020B0604020202020204" pitchFamily="34" charset="0"/>
            </a:rPr>
            <a:t>.</a:t>
          </a:r>
        </a:p>
      </dgm:t>
    </dgm:pt>
    <dgm:pt modelId="{F9840808-C55A-4258-8E0F-7D1C35340B81}" type="parTrans" cxnId="{85969F04-BC48-4388-87DC-3ED17201A7E4}">
      <dgm:prSet/>
      <dgm:spPr/>
      <dgm:t>
        <a:bodyPr/>
        <a:lstStyle/>
        <a:p>
          <a:endParaRPr lang="ru-RU"/>
        </a:p>
      </dgm:t>
    </dgm:pt>
    <dgm:pt modelId="{08E1DE3D-2130-4D35-AF7C-1D8602DD7026}" type="sibTrans" cxnId="{85969F04-BC48-4388-87DC-3ED17201A7E4}">
      <dgm:prSet/>
      <dgm:spPr/>
      <dgm:t>
        <a:bodyPr/>
        <a:lstStyle/>
        <a:p>
          <a:endParaRPr lang="ru-RU"/>
        </a:p>
      </dgm:t>
    </dgm:pt>
    <dgm:pt modelId="{DC1F3F6E-BE09-4748-A265-0BA6A2DC39D3}">
      <dgm:prSet phldrT="[Текст]" custT="1">
        <dgm:style>
          <a:lnRef idx="2">
            <a:schemeClr val="accent1"/>
          </a:lnRef>
          <a:fillRef idx="1">
            <a:schemeClr val="lt1"/>
          </a:fillRef>
          <a:effectRef idx="0">
            <a:schemeClr val="accent1"/>
          </a:effectRef>
          <a:fontRef idx="minor">
            <a:schemeClr val="dk1"/>
          </a:fontRef>
        </dgm:style>
      </dgm:prSet>
      <dgm:spPr/>
      <dgm:t>
        <a:bodyPr/>
        <a:lstStyle/>
        <a:p>
          <a:pPr>
            <a:buFont typeface="Arial" panose="020B0604020202020204" pitchFamily="34" charset="0"/>
            <a:buChar char="•"/>
          </a:pPr>
          <a:r>
            <a:rPr lang="ru-RU" sz="1600" b="1" dirty="0" err="1">
              <a:solidFill>
                <a:srgbClr val="002060"/>
              </a:solidFill>
              <a:latin typeface="Arial" panose="020B0604020202020204" pitchFamily="34" charset="0"/>
              <a:cs typeface="Arial" panose="020B0604020202020204" pitchFamily="34" charset="0"/>
            </a:rPr>
            <a:t>Тұлға</a:t>
          </a:r>
          <a:r>
            <a:rPr lang="ru-RU" sz="1600" b="1" dirty="0">
              <a:solidFill>
                <a:srgbClr val="002060"/>
              </a:solidFill>
              <a:latin typeface="Arial" panose="020B0604020202020204" pitchFamily="34" charset="0"/>
              <a:cs typeface="Arial" panose="020B0604020202020204" pitchFamily="34" charset="0"/>
            </a:rPr>
            <a:t> (личность)</a:t>
          </a:r>
          <a:endParaRPr lang="ru-RU" sz="1600" dirty="0">
            <a:solidFill>
              <a:srgbClr val="002060"/>
            </a:solidFill>
            <a:latin typeface="Arial" panose="020B0604020202020204" pitchFamily="34" charset="0"/>
            <a:cs typeface="Arial" panose="020B0604020202020204" pitchFamily="34" charset="0"/>
          </a:endParaRPr>
        </a:p>
        <a:p>
          <a:pPr>
            <a:buFont typeface="Arial" panose="020B0604020202020204" pitchFamily="34" charset="0"/>
            <a:buChar char="•"/>
          </a:pPr>
          <a:r>
            <a:rPr lang="ru-RU" sz="1600" dirty="0" err="1">
              <a:solidFill>
                <a:srgbClr val="002060"/>
              </a:solidFill>
              <a:latin typeface="Arial" panose="020B0604020202020204" pitchFamily="34" charset="0"/>
              <a:cs typeface="Arial" panose="020B0604020202020204" pitchFamily="34" charset="0"/>
            </a:rPr>
            <a:t>Әлеуметтік</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ортада</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қалыптасатын</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сапалар</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жиынтығы</a:t>
          </a:r>
          <a:r>
            <a:rPr lang="ru-RU" sz="1600" dirty="0">
              <a:solidFill>
                <a:srgbClr val="002060"/>
              </a:solidFill>
              <a:latin typeface="Arial" panose="020B0604020202020204" pitchFamily="34" charset="0"/>
              <a:cs typeface="Arial" panose="020B0604020202020204" pitchFamily="34" charset="0"/>
            </a:rPr>
            <a:t>.</a:t>
          </a:r>
        </a:p>
        <a:p>
          <a:pPr>
            <a:buFont typeface="Arial" panose="020B0604020202020204" pitchFamily="34" charset="0"/>
            <a:buChar char="•"/>
          </a:pPr>
          <a:r>
            <a:rPr lang="ru-RU" sz="1600" dirty="0" err="1">
              <a:solidFill>
                <a:srgbClr val="002060"/>
              </a:solidFill>
              <a:latin typeface="Arial" panose="020B0604020202020204" pitchFamily="34" charset="0"/>
              <a:cs typeface="Arial" panose="020B0604020202020204" pitchFamily="34" charset="0"/>
            </a:rPr>
            <a:t>Әлеуметтік</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рөлдер</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құндылықтар</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моральдық-этикалық</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нормалар</a:t>
          </a:r>
          <a:r>
            <a:rPr lang="ru-RU" sz="1600" dirty="0">
              <a:solidFill>
                <a:srgbClr val="002060"/>
              </a:solidFill>
              <a:latin typeface="Arial" panose="020B0604020202020204" pitchFamily="34" charset="0"/>
              <a:cs typeface="Arial" panose="020B0604020202020204" pitchFamily="34" charset="0"/>
            </a:rPr>
            <a:t>.</a:t>
          </a:r>
        </a:p>
        <a:p>
          <a:pPr>
            <a:buFont typeface="Arial" panose="020B0604020202020204" pitchFamily="34" charset="0"/>
            <a:buChar char="•"/>
          </a:pPr>
          <a:r>
            <a:rPr lang="ru-RU" sz="1600" dirty="0" err="1">
              <a:solidFill>
                <a:srgbClr val="002060"/>
              </a:solidFill>
              <a:latin typeface="Arial" panose="020B0604020202020204" pitchFamily="34" charset="0"/>
              <a:cs typeface="Arial" panose="020B0604020202020204" pitchFamily="34" charset="0"/>
            </a:rPr>
            <a:t>Қарым-қатынас</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қоғамдағы</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орны</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әлеуметтік</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тәжірибе</a:t>
          </a:r>
          <a:r>
            <a:rPr lang="ru-RU" sz="1600" dirty="0">
              <a:solidFill>
                <a:srgbClr val="002060"/>
              </a:solidFill>
              <a:latin typeface="Arial" panose="020B0604020202020204" pitchFamily="34" charset="0"/>
              <a:cs typeface="Arial" panose="020B0604020202020204" pitchFamily="34" charset="0"/>
            </a:rPr>
            <a:t>.</a:t>
          </a:r>
        </a:p>
        <a:p>
          <a:pPr>
            <a:buFont typeface="Arial" panose="020B0604020202020204" pitchFamily="34" charset="0"/>
            <a:buChar char="•"/>
          </a:pPr>
          <a:r>
            <a:rPr lang="ru-RU" sz="1600" dirty="0" err="1">
              <a:solidFill>
                <a:srgbClr val="002060"/>
              </a:solidFill>
              <a:latin typeface="Arial" panose="020B0604020202020204" pitchFamily="34" charset="0"/>
              <a:cs typeface="Arial" panose="020B0604020202020204" pitchFamily="34" charset="0"/>
            </a:rPr>
            <a:t>Тұлға</a:t>
          </a:r>
          <a:r>
            <a:rPr lang="ru-RU" sz="1600" dirty="0">
              <a:solidFill>
                <a:srgbClr val="002060"/>
              </a:solidFill>
              <a:latin typeface="Arial" panose="020B0604020202020204" pitchFamily="34" charset="0"/>
              <a:cs typeface="Arial" panose="020B0604020202020204" pitchFamily="34" charset="0"/>
            </a:rPr>
            <a:t> — </a:t>
          </a:r>
          <a:r>
            <a:rPr lang="ru-RU" sz="1600" dirty="0" err="1">
              <a:solidFill>
                <a:srgbClr val="002060"/>
              </a:solidFill>
              <a:latin typeface="Arial" panose="020B0604020202020204" pitchFamily="34" charset="0"/>
              <a:cs typeface="Arial" panose="020B0604020202020204" pitchFamily="34" charset="0"/>
            </a:rPr>
            <a:t>қоғам</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әсерінен</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әлеуметтену</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процесінде</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қалыптасатын</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адам</a:t>
          </a:r>
          <a:r>
            <a:rPr lang="ru-RU" sz="1600" dirty="0">
              <a:solidFill>
                <a:srgbClr val="002060"/>
              </a:solidFill>
              <a:latin typeface="Arial" panose="020B0604020202020204" pitchFamily="34" charset="0"/>
              <a:cs typeface="Arial" panose="020B0604020202020204" pitchFamily="34" charset="0"/>
            </a:rPr>
            <a:t> </a:t>
          </a:r>
          <a:r>
            <a:rPr lang="ru-RU" sz="1600" dirty="0" err="1">
              <a:solidFill>
                <a:srgbClr val="002060"/>
              </a:solidFill>
              <a:latin typeface="Arial" panose="020B0604020202020204" pitchFamily="34" charset="0"/>
              <a:cs typeface="Arial" panose="020B0604020202020204" pitchFamily="34" charset="0"/>
            </a:rPr>
            <a:t>бейнесі</a:t>
          </a:r>
          <a:r>
            <a:rPr lang="ru-RU" sz="1600" dirty="0">
              <a:solidFill>
                <a:srgbClr val="002060"/>
              </a:solidFill>
              <a:latin typeface="Arial" panose="020B0604020202020204" pitchFamily="34" charset="0"/>
              <a:cs typeface="Arial" panose="020B0604020202020204" pitchFamily="34" charset="0"/>
            </a:rPr>
            <a:t>.</a:t>
          </a:r>
        </a:p>
      </dgm:t>
    </dgm:pt>
    <dgm:pt modelId="{03D4007F-9151-456C-AFFE-FEB6C290350E}" type="parTrans" cxnId="{F9BED6CA-DFB5-43F1-87D5-BD5ED5C85C1D}">
      <dgm:prSet/>
      <dgm:spPr/>
      <dgm:t>
        <a:bodyPr/>
        <a:lstStyle/>
        <a:p>
          <a:endParaRPr lang="ru-RU"/>
        </a:p>
      </dgm:t>
    </dgm:pt>
    <dgm:pt modelId="{AF5B50EF-A9DE-47DE-AA6D-20456B3B4FA5}" type="sibTrans" cxnId="{F9BED6CA-DFB5-43F1-87D5-BD5ED5C85C1D}">
      <dgm:prSet/>
      <dgm:spPr/>
      <dgm:t>
        <a:bodyPr/>
        <a:lstStyle/>
        <a:p>
          <a:endParaRPr lang="ru-RU"/>
        </a:p>
      </dgm:t>
    </dgm:pt>
    <dgm:pt modelId="{C4179312-A6E5-4F24-9782-840175C31085}" type="pres">
      <dgm:prSet presAssocID="{501E73B1-1433-4327-99F8-BA5B9A904409}" presName="Name0" presStyleCnt="0">
        <dgm:presLayoutVars>
          <dgm:dir/>
          <dgm:resizeHandles val="exact"/>
        </dgm:presLayoutVars>
      </dgm:prSet>
      <dgm:spPr/>
    </dgm:pt>
    <dgm:pt modelId="{2F19C24C-9BAE-485C-B1A3-12A04B7E48F6}" type="pres">
      <dgm:prSet presAssocID="{4C87BE2D-449C-4A28-9E62-ED5C896898EE}" presName="node" presStyleLbl="node1" presStyleIdx="0" presStyleCnt="3" custScaleX="179786" custScaleY="167308" custRadScaleRad="78529" custRadScaleInc="-6815">
        <dgm:presLayoutVars>
          <dgm:bulletEnabled val="1"/>
        </dgm:presLayoutVars>
      </dgm:prSet>
      <dgm:spPr/>
    </dgm:pt>
    <dgm:pt modelId="{46A10B8E-F025-4A07-A740-CA15AC361C55}" type="pres">
      <dgm:prSet presAssocID="{64F28597-4785-4380-9B74-339A7938B287}" presName="sibTrans" presStyleLbl="sibTrans2D1" presStyleIdx="0" presStyleCnt="3"/>
      <dgm:spPr/>
    </dgm:pt>
    <dgm:pt modelId="{9EF6F02A-687D-45B3-815E-2178648F7686}" type="pres">
      <dgm:prSet presAssocID="{64F28597-4785-4380-9B74-339A7938B287}" presName="connectorText" presStyleLbl="sibTrans2D1" presStyleIdx="0" presStyleCnt="3"/>
      <dgm:spPr/>
    </dgm:pt>
    <dgm:pt modelId="{39D6E14B-BD74-49D4-B61C-0FC2CBE83EAF}" type="pres">
      <dgm:prSet presAssocID="{E7721B68-6D16-44F9-9BB8-3647A0DA98B5}" presName="node" presStyleLbl="node1" presStyleIdx="1" presStyleCnt="3" custScaleX="179786" custScaleY="167308" custRadScaleRad="151077" custRadScaleInc="-31347">
        <dgm:presLayoutVars>
          <dgm:bulletEnabled val="1"/>
        </dgm:presLayoutVars>
      </dgm:prSet>
      <dgm:spPr/>
    </dgm:pt>
    <dgm:pt modelId="{A138A93F-E9C2-40BB-B2D8-8F00EE9DE586}" type="pres">
      <dgm:prSet presAssocID="{08E1DE3D-2130-4D35-AF7C-1D8602DD7026}" presName="sibTrans" presStyleLbl="sibTrans2D1" presStyleIdx="1" presStyleCnt="3"/>
      <dgm:spPr/>
    </dgm:pt>
    <dgm:pt modelId="{A05D4882-4C9B-4144-BB8F-7F6E44F9E412}" type="pres">
      <dgm:prSet presAssocID="{08E1DE3D-2130-4D35-AF7C-1D8602DD7026}" presName="connectorText" presStyleLbl="sibTrans2D1" presStyleIdx="1" presStyleCnt="3"/>
      <dgm:spPr/>
    </dgm:pt>
    <dgm:pt modelId="{BC40FCCA-D5A8-47B8-BD63-40DD53F65561}" type="pres">
      <dgm:prSet presAssocID="{DC1F3F6E-BE09-4748-A265-0BA6A2DC39D3}" presName="node" presStyleLbl="node1" presStyleIdx="2" presStyleCnt="3" custScaleX="179786" custScaleY="167308" custRadScaleRad="154244" custRadScaleInc="31464">
        <dgm:presLayoutVars>
          <dgm:bulletEnabled val="1"/>
        </dgm:presLayoutVars>
      </dgm:prSet>
      <dgm:spPr/>
    </dgm:pt>
    <dgm:pt modelId="{FDBEB334-93B9-47F4-A96F-252BEE2489F4}" type="pres">
      <dgm:prSet presAssocID="{AF5B50EF-A9DE-47DE-AA6D-20456B3B4FA5}" presName="sibTrans" presStyleLbl="sibTrans2D1" presStyleIdx="2" presStyleCnt="3"/>
      <dgm:spPr/>
    </dgm:pt>
    <dgm:pt modelId="{60816617-09B7-430C-B682-01DAF74D0034}" type="pres">
      <dgm:prSet presAssocID="{AF5B50EF-A9DE-47DE-AA6D-20456B3B4FA5}" presName="connectorText" presStyleLbl="sibTrans2D1" presStyleIdx="2" presStyleCnt="3"/>
      <dgm:spPr/>
    </dgm:pt>
  </dgm:ptLst>
  <dgm:cxnLst>
    <dgm:cxn modelId="{85969F04-BC48-4388-87DC-3ED17201A7E4}" srcId="{501E73B1-1433-4327-99F8-BA5B9A904409}" destId="{E7721B68-6D16-44F9-9BB8-3647A0DA98B5}" srcOrd="1" destOrd="0" parTransId="{F9840808-C55A-4258-8E0F-7D1C35340B81}" sibTransId="{08E1DE3D-2130-4D35-AF7C-1D8602DD7026}"/>
    <dgm:cxn modelId="{0017C40F-B3FB-4D9B-9E6E-C167FD181648}" type="presOf" srcId="{4C87BE2D-449C-4A28-9E62-ED5C896898EE}" destId="{2F19C24C-9BAE-485C-B1A3-12A04B7E48F6}" srcOrd="0" destOrd="0" presId="urn:microsoft.com/office/officeart/2005/8/layout/cycle7"/>
    <dgm:cxn modelId="{C4C1A01B-E676-42D0-A73A-4BAE7C01605B}" type="presOf" srcId="{E7721B68-6D16-44F9-9BB8-3647A0DA98B5}" destId="{39D6E14B-BD74-49D4-B61C-0FC2CBE83EAF}" srcOrd="0" destOrd="0" presId="urn:microsoft.com/office/officeart/2005/8/layout/cycle7"/>
    <dgm:cxn modelId="{82619334-C806-4F59-A4CE-2BCBDCF76DD8}" type="presOf" srcId="{AF5B50EF-A9DE-47DE-AA6D-20456B3B4FA5}" destId="{FDBEB334-93B9-47F4-A96F-252BEE2489F4}" srcOrd="0" destOrd="0" presId="urn:microsoft.com/office/officeart/2005/8/layout/cycle7"/>
    <dgm:cxn modelId="{5E857969-C981-40B6-9C3A-4057D04F706B}" type="presOf" srcId="{08E1DE3D-2130-4D35-AF7C-1D8602DD7026}" destId="{A05D4882-4C9B-4144-BB8F-7F6E44F9E412}" srcOrd="1" destOrd="0" presId="urn:microsoft.com/office/officeart/2005/8/layout/cycle7"/>
    <dgm:cxn modelId="{0F4F8D50-C12E-476F-83C3-5EDE5B5B5372}" type="presOf" srcId="{AF5B50EF-A9DE-47DE-AA6D-20456B3B4FA5}" destId="{60816617-09B7-430C-B682-01DAF74D0034}" srcOrd="1" destOrd="0" presId="urn:microsoft.com/office/officeart/2005/8/layout/cycle7"/>
    <dgm:cxn modelId="{C0CBCE7F-2603-4BF6-B434-686766775BE9}" type="presOf" srcId="{08E1DE3D-2130-4D35-AF7C-1D8602DD7026}" destId="{A138A93F-E9C2-40BB-B2D8-8F00EE9DE586}" srcOrd="0" destOrd="0" presId="urn:microsoft.com/office/officeart/2005/8/layout/cycle7"/>
    <dgm:cxn modelId="{7B54A890-1FBF-4B0A-9165-3E10FE16D9B7}" type="presOf" srcId="{64F28597-4785-4380-9B74-339A7938B287}" destId="{46A10B8E-F025-4A07-A740-CA15AC361C55}" srcOrd="0" destOrd="0" presId="urn:microsoft.com/office/officeart/2005/8/layout/cycle7"/>
    <dgm:cxn modelId="{6039769B-7481-4360-B922-6EA5F14D22E6}" type="presOf" srcId="{DC1F3F6E-BE09-4748-A265-0BA6A2DC39D3}" destId="{BC40FCCA-D5A8-47B8-BD63-40DD53F65561}" srcOrd="0" destOrd="0" presId="urn:microsoft.com/office/officeart/2005/8/layout/cycle7"/>
    <dgm:cxn modelId="{D097C49F-1236-4A12-B522-6FDB92096A04}" type="presOf" srcId="{64F28597-4785-4380-9B74-339A7938B287}" destId="{9EF6F02A-687D-45B3-815E-2178648F7686}" srcOrd="1" destOrd="0" presId="urn:microsoft.com/office/officeart/2005/8/layout/cycle7"/>
    <dgm:cxn modelId="{6A8255B3-EB46-415D-B08E-EBA225CCB422}" type="presOf" srcId="{501E73B1-1433-4327-99F8-BA5B9A904409}" destId="{C4179312-A6E5-4F24-9782-840175C31085}" srcOrd="0" destOrd="0" presId="urn:microsoft.com/office/officeart/2005/8/layout/cycle7"/>
    <dgm:cxn modelId="{F9BED6CA-DFB5-43F1-87D5-BD5ED5C85C1D}" srcId="{501E73B1-1433-4327-99F8-BA5B9A904409}" destId="{DC1F3F6E-BE09-4748-A265-0BA6A2DC39D3}" srcOrd="2" destOrd="0" parTransId="{03D4007F-9151-456C-AFFE-FEB6C290350E}" sibTransId="{AF5B50EF-A9DE-47DE-AA6D-20456B3B4FA5}"/>
    <dgm:cxn modelId="{11054EE7-6ED6-43B2-969B-A887D6515B41}" srcId="{501E73B1-1433-4327-99F8-BA5B9A904409}" destId="{4C87BE2D-449C-4A28-9E62-ED5C896898EE}" srcOrd="0" destOrd="0" parTransId="{BBFDB7D2-9C60-4A39-9A61-53394B871CEB}" sibTransId="{64F28597-4785-4380-9B74-339A7938B287}"/>
    <dgm:cxn modelId="{9FB2290D-46BF-4AF6-83A7-DFB21A86B9E7}" type="presParOf" srcId="{C4179312-A6E5-4F24-9782-840175C31085}" destId="{2F19C24C-9BAE-485C-B1A3-12A04B7E48F6}" srcOrd="0" destOrd="0" presId="urn:microsoft.com/office/officeart/2005/8/layout/cycle7"/>
    <dgm:cxn modelId="{B9997797-36A1-4ED2-AFC6-81F54C351DB7}" type="presParOf" srcId="{C4179312-A6E5-4F24-9782-840175C31085}" destId="{46A10B8E-F025-4A07-A740-CA15AC361C55}" srcOrd="1" destOrd="0" presId="urn:microsoft.com/office/officeart/2005/8/layout/cycle7"/>
    <dgm:cxn modelId="{6E3A4D1A-2A48-47A6-BD19-6D96CD23AF63}" type="presParOf" srcId="{46A10B8E-F025-4A07-A740-CA15AC361C55}" destId="{9EF6F02A-687D-45B3-815E-2178648F7686}" srcOrd="0" destOrd="0" presId="urn:microsoft.com/office/officeart/2005/8/layout/cycle7"/>
    <dgm:cxn modelId="{65490672-C2F5-42D4-8D58-C881D179AA9C}" type="presParOf" srcId="{C4179312-A6E5-4F24-9782-840175C31085}" destId="{39D6E14B-BD74-49D4-B61C-0FC2CBE83EAF}" srcOrd="2" destOrd="0" presId="urn:microsoft.com/office/officeart/2005/8/layout/cycle7"/>
    <dgm:cxn modelId="{7973E1A5-CF42-46B9-AD23-310792531F48}" type="presParOf" srcId="{C4179312-A6E5-4F24-9782-840175C31085}" destId="{A138A93F-E9C2-40BB-B2D8-8F00EE9DE586}" srcOrd="3" destOrd="0" presId="urn:microsoft.com/office/officeart/2005/8/layout/cycle7"/>
    <dgm:cxn modelId="{5F56174E-F7A5-4B2F-A7D2-F97B9CF9B36D}" type="presParOf" srcId="{A138A93F-E9C2-40BB-B2D8-8F00EE9DE586}" destId="{A05D4882-4C9B-4144-BB8F-7F6E44F9E412}" srcOrd="0" destOrd="0" presId="urn:microsoft.com/office/officeart/2005/8/layout/cycle7"/>
    <dgm:cxn modelId="{39A57D03-FEAB-4AFB-BC62-7EE26AAC26D9}" type="presParOf" srcId="{C4179312-A6E5-4F24-9782-840175C31085}" destId="{BC40FCCA-D5A8-47B8-BD63-40DD53F65561}" srcOrd="4" destOrd="0" presId="urn:microsoft.com/office/officeart/2005/8/layout/cycle7"/>
    <dgm:cxn modelId="{78388F1F-7E47-43A6-BC6D-CD9A8BE931AB}" type="presParOf" srcId="{C4179312-A6E5-4F24-9782-840175C31085}" destId="{FDBEB334-93B9-47F4-A96F-252BEE2489F4}" srcOrd="5" destOrd="0" presId="urn:microsoft.com/office/officeart/2005/8/layout/cycle7"/>
    <dgm:cxn modelId="{44F1A508-C47E-4698-82BF-02614A6B237D}" type="presParOf" srcId="{FDBEB334-93B9-47F4-A96F-252BEE2489F4}" destId="{60816617-09B7-430C-B682-01DAF74D0034}" srcOrd="0" destOrd="0" presId="urn:microsoft.com/office/officeart/2005/8/layout/cycle7"/>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F11FE00-CAF8-4A9A-902E-9171FF2B8F3B}" type="doc">
      <dgm:prSet loTypeId="urn:microsoft.com/office/officeart/2008/layout/HorizontalMultiLevelHierarchy" loCatId="hierarchy" qsTypeId="urn:microsoft.com/office/officeart/2005/8/quickstyle/simple2" qsCatId="simple" csTypeId="urn:microsoft.com/office/officeart/2005/8/colors/accent1_2" csCatId="accent1" phldr="1"/>
      <dgm:spPr/>
      <dgm:t>
        <a:bodyPr/>
        <a:lstStyle/>
        <a:p>
          <a:endParaRPr lang="ru-RU"/>
        </a:p>
      </dgm:t>
    </dgm:pt>
    <dgm:pt modelId="{1C5EF288-B399-41B9-A13F-795890E2F8A6}">
      <dgm:prSet phldrT="[Текст]" custT="1">
        <dgm:style>
          <a:lnRef idx="2">
            <a:schemeClr val="accent1"/>
          </a:lnRef>
          <a:fillRef idx="1">
            <a:schemeClr val="lt1"/>
          </a:fillRef>
          <a:effectRef idx="0">
            <a:schemeClr val="accent1"/>
          </a:effectRef>
          <a:fontRef idx="minor">
            <a:schemeClr val="dk1"/>
          </a:fontRef>
        </dgm:style>
      </dgm:prSet>
      <dgm:spPr/>
      <dgm:t>
        <a:bodyPr/>
        <a:lstStyle/>
        <a:p>
          <a:r>
            <a:rPr lang="ru-RU" sz="2000" dirty="0" err="1">
              <a:solidFill>
                <a:srgbClr val="002060"/>
              </a:solidFill>
              <a:latin typeface="Arial" panose="020B0604020202020204" pitchFamily="34" charset="0"/>
              <a:cs typeface="Arial" panose="020B0604020202020204" pitchFamily="34" charset="0"/>
            </a:rPr>
            <a:t>Адамның</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психикалық</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ерекшеліктерін</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түсіндіру</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үшін</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дифференциалды</a:t>
          </a:r>
          <a:r>
            <a:rPr lang="ru-RU" sz="2000" dirty="0">
              <a:solidFill>
                <a:srgbClr val="002060"/>
              </a:solidFill>
              <a:latin typeface="Arial" panose="020B0604020202020204" pitchFamily="34" charset="0"/>
              <a:cs typeface="Arial" panose="020B0604020202020204" pitchFamily="34" charset="0"/>
            </a:rPr>
            <a:t> психология мен психофизиология </a:t>
          </a:r>
          <a:r>
            <a:rPr lang="ru-RU" sz="2000" dirty="0" err="1">
              <a:solidFill>
                <a:srgbClr val="002060"/>
              </a:solidFill>
              <a:latin typeface="Arial" panose="020B0604020202020204" pitchFamily="34" charset="0"/>
              <a:cs typeface="Arial" panose="020B0604020202020204" pitchFamily="34" charset="0"/>
            </a:rPr>
            <a:t>екі</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қырынан</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қарайды</a:t>
          </a:r>
          <a:r>
            <a:rPr lang="ru-RU" sz="2000" dirty="0">
              <a:solidFill>
                <a:srgbClr val="002060"/>
              </a:solidFill>
              <a:latin typeface="Arial" panose="020B0604020202020204" pitchFamily="34" charset="0"/>
              <a:cs typeface="Arial" panose="020B0604020202020204" pitchFamily="34" charset="0"/>
            </a:rPr>
            <a:t>:</a:t>
          </a:r>
          <a:endParaRPr lang="ru-RU" sz="2000" dirty="0">
            <a:solidFill>
              <a:srgbClr val="002060"/>
            </a:solidFill>
          </a:endParaRPr>
        </a:p>
      </dgm:t>
    </dgm:pt>
    <dgm:pt modelId="{8984DA7F-3690-4D1F-A2FB-F068616A5E32}" type="parTrans" cxnId="{87AA14D1-E8E2-448F-9DB9-1C8991698BF0}">
      <dgm:prSet/>
      <dgm:spPr/>
      <dgm:t>
        <a:bodyPr/>
        <a:lstStyle/>
        <a:p>
          <a:endParaRPr lang="ru-RU"/>
        </a:p>
      </dgm:t>
    </dgm:pt>
    <dgm:pt modelId="{66DD7242-1690-4FDD-A095-8D7CD68BEA5A}" type="sibTrans" cxnId="{87AA14D1-E8E2-448F-9DB9-1C8991698BF0}">
      <dgm:prSet/>
      <dgm:spPr/>
      <dgm:t>
        <a:bodyPr/>
        <a:lstStyle/>
        <a:p>
          <a:endParaRPr lang="ru-RU"/>
        </a:p>
      </dgm:t>
    </dgm:pt>
    <dgm:pt modelId="{A18C9716-3CFD-48FE-95FC-2A04C9942872}">
      <dgm:prSet phldrT="[Текст]" custT="1">
        <dgm:style>
          <a:lnRef idx="2">
            <a:schemeClr val="accent1"/>
          </a:lnRef>
          <a:fillRef idx="1">
            <a:schemeClr val="lt1"/>
          </a:fillRef>
          <a:effectRef idx="0">
            <a:schemeClr val="accent1"/>
          </a:effectRef>
          <a:fontRef idx="minor">
            <a:schemeClr val="dk1"/>
          </a:fontRef>
        </dgm:style>
      </dgm:prSet>
      <dgm:spPr/>
      <dgm:t>
        <a:bodyPr/>
        <a:lstStyle/>
        <a:p>
          <a:pPr>
            <a:buFont typeface="Arial" panose="020B0604020202020204" pitchFamily="34" charset="0"/>
            <a:buChar char="•"/>
          </a:pPr>
          <a:r>
            <a:rPr lang="ru-RU" sz="2000" b="1" dirty="0" err="1">
              <a:solidFill>
                <a:srgbClr val="002060"/>
              </a:solidFill>
              <a:latin typeface="Arial" panose="020B0604020202020204" pitchFamily="34" charset="0"/>
              <a:cs typeface="Arial" panose="020B0604020202020204" pitchFamily="34" charset="0"/>
            </a:rPr>
            <a:t>Дифференциалды</a:t>
          </a:r>
          <a:r>
            <a:rPr lang="ru-RU" sz="2000" b="1" dirty="0">
              <a:solidFill>
                <a:srgbClr val="002060"/>
              </a:solidFill>
              <a:latin typeface="Arial" panose="020B0604020202020204" pitchFamily="34" charset="0"/>
              <a:cs typeface="Arial" panose="020B0604020202020204" pitchFamily="34" charset="0"/>
            </a:rPr>
            <a:t> психология</a:t>
          </a:r>
          <a:r>
            <a:rPr lang="ru-RU" sz="2000" dirty="0">
              <a:solidFill>
                <a:srgbClr val="002060"/>
              </a:solidFill>
              <a:latin typeface="Arial" panose="020B0604020202020204" pitchFamily="34" charset="0"/>
              <a:cs typeface="Arial" panose="020B0604020202020204" pitchFamily="34" charset="0"/>
            </a:rPr>
            <a:t> – </a:t>
          </a:r>
          <a:r>
            <a:rPr lang="ru-RU" sz="2000" dirty="0" err="1">
              <a:solidFill>
                <a:srgbClr val="002060"/>
              </a:solidFill>
              <a:latin typeface="Arial" panose="020B0604020202020204" pitchFamily="34" charset="0"/>
              <a:cs typeface="Arial" panose="020B0604020202020204" pitchFamily="34" charset="0"/>
            </a:rPr>
            <a:t>жеке</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адамның</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айырмашылықтарын</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индивидуалдылық</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құрылымын</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қарастырады</a:t>
          </a:r>
          <a:r>
            <a:rPr lang="ru-RU" sz="2000" dirty="0">
              <a:solidFill>
                <a:srgbClr val="002060"/>
              </a:solidFill>
              <a:latin typeface="Arial" panose="020B0604020202020204" pitchFamily="34" charset="0"/>
              <a:cs typeface="Arial" panose="020B0604020202020204" pitchFamily="34" charset="0"/>
            </a:rPr>
            <a:t>.</a:t>
          </a:r>
          <a:endParaRPr lang="ru-RU" sz="2000" dirty="0">
            <a:solidFill>
              <a:srgbClr val="002060"/>
            </a:solidFill>
          </a:endParaRPr>
        </a:p>
      </dgm:t>
    </dgm:pt>
    <dgm:pt modelId="{B83DE938-156A-490A-9646-940085DF132D}" type="parTrans" cxnId="{03CC2AB7-0360-4A5E-B146-3CBC4BA770EF}">
      <dgm:prSet/>
      <dgm:spPr/>
      <dgm:t>
        <a:bodyPr/>
        <a:lstStyle/>
        <a:p>
          <a:endParaRPr lang="ru-RU"/>
        </a:p>
      </dgm:t>
    </dgm:pt>
    <dgm:pt modelId="{429432B1-79D6-4D53-9FCE-EF268ED80E37}" type="sibTrans" cxnId="{03CC2AB7-0360-4A5E-B146-3CBC4BA770EF}">
      <dgm:prSet/>
      <dgm:spPr/>
      <dgm:t>
        <a:bodyPr/>
        <a:lstStyle/>
        <a:p>
          <a:endParaRPr lang="ru-RU"/>
        </a:p>
      </dgm:t>
    </dgm:pt>
    <dgm:pt modelId="{2E0B16D9-999A-4C26-AC86-7B0D6E1AD300}">
      <dgm:prSet phldrT="[Текст]" custT="1">
        <dgm:style>
          <a:lnRef idx="2">
            <a:schemeClr val="accent1"/>
          </a:lnRef>
          <a:fillRef idx="1">
            <a:schemeClr val="lt1"/>
          </a:fillRef>
          <a:effectRef idx="0">
            <a:schemeClr val="accent1"/>
          </a:effectRef>
          <a:fontRef idx="minor">
            <a:schemeClr val="dk1"/>
          </a:fontRef>
        </dgm:style>
      </dgm:prSet>
      <dgm:spPr/>
      <dgm:t>
        <a:bodyPr/>
        <a:lstStyle/>
        <a:p>
          <a:pPr>
            <a:buFont typeface="Arial" panose="020B0604020202020204" pitchFamily="34" charset="0"/>
            <a:buChar char="•"/>
          </a:pPr>
          <a:r>
            <a:rPr lang="ru-RU" sz="2000" b="1" dirty="0">
              <a:solidFill>
                <a:srgbClr val="002060"/>
              </a:solidFill>
              <a:latin typeface="Arial" panose="020B0604020202020204" pitchFamily="34" charset="0"/>
              <a:cs typeface="Arial" panose="020B0604020202020204" pitchFamily="34" charset="0"/>
            </a:rPr>
            <a:t>Психофизиология</a:t>
          </a:r>
          <a:r>
            <a:rPr lang="ru-RU" sz="2000" dirty="0">
              <a:solidFill>
                <a:srgbClr val="002060"/>
              </a:solidFill>
              <a:latin typeface="Arial" panose="020B0604020202020204" pitchFamily="34" charset="0"/>
              <a:cs typeface="Arial" panose="020B0604020202020204" pitchFamily="34" charset="0"/>
            </a:rPr>
            <a:t> – </a:t>
          </a:r>
          <a:r>
            <a:rPr lang="ru-RU" sz="2000" dirty="0" err="1">
              <a:solidFill>
                <a:srgbClr val="002060"/>
              </a:solidFill>
              <a:latin typeface="Arial" panose="020B0604020202020204" pitchFamily="34" charset="0"/>
              <a:cs typeface="Arial" panose="020B0604020202020204" pitchFamily="34" charset="0"/>
            </a:rPr>
            <a:t>психикалық</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процестердің</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физиологиялық</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негіздерін</a:t>
          </a:r>
          <a:r>
            <a:rPr lang="ru-RU" sz="2000" dirty="0">
              <a:solidFill>
                <a:srgbClr val="002060"/>
              </a:solidFill>
              <a:latin typeface="Arial" panose="020B0604020202020204" pitchFamily="34" charset="0"/>
              <a:cs typeface="Arial" panose="020B0604020202020204" pitchFamily="34" charset="0"/>
            </a:rPr>
            <a:t>, ми </a:t>
          </a:r>
          <a:r>
            <a:rPr lang="ru-RU" sz="2000" dirty="0" err="1">
              <a:solidFill>
                <a:srgbClr val="002060"/>
              </a:solidFill>
              <a:latin typeface="Arial" panose="020B0604020202020204" pitchFamily="34" charset="0"/>
              <a:cs typeface="Arial" panose="020B0604020202020204" pitchFamily="34" charset="0"/>
            </a:rPr>
            <a:t>қызметімен</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жүйке</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жүйесімен</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байланысын</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зерттейді</a:t>
          </a:r>
          <a:r>
            <a:rPr lang="ru-RU" sz="2000" dirty="0">
              <a:solidFill>
                <a:srgbClr val="002060"/>
              </a:solidFill>
              <a:latin typeface="Arial" panose="020B0604020202020204" pitchFamily="34" charset="0"/>
              <a:cs typeface="Arial" panose="020B0604020202020204" pitchFamily="34" charset="0"/>
            </a:rPr>
            <a:t>.</a:t>
          </a:r>
          <a:endParaRPr lang="ru-RU" sz="2000" dirty="0">
            <a:solidFill>
              <a:srgbClr val="002060"/>
            </a:solidFill>
          </a:endParaRPr>
        </a:p>
      </dgm:t>
    </dgm:pt>
    <dgm:pt modelId="{5D368CD6-D484-4880-B8A8-9FACF98BE558}" type="parTrans" cxnId="{6539116E-746B-4885-A987-2FC38DC3640C}">
      <dgm:prSet/>
      <dgm:spPr/>
      <dgm:t>
        <a:bodyPr/>
        <a:lstStyle/>
        <a:p>
          <a:endParaRPr lang="ru-RU"/>
        </a:p>
      </dgm:t>
    </dgm:pt>
    <dgm:pt modelId="{EB8F1B37-CD5D-43E2-BE5D-92DD44C2C43B}" type="sibTrans" cxnId="{6539116E-746B-4885-A987-2FC38DC3640C}">
      <dgm:prSet/>
      <dgm:spPr/>
      <dgm:t>
        <a:bodyPr/>
        <a:lstStyle/>
        <a:p>
          <a:endParaRPr lang="ru-RU"/>
        </a:p>
      </dgm:t>
    </dgm:pt>
    <dgm:pt modelId="{F15078D3-A5B9-4F05-8953-745F07201512}" type="pres">
      <dgm:prSet presAssocID="{DF11FE00-CAF8-4A9A-902E-9171FF2B8F3B}" presName="Name0" presStyleCnt="0">
        <dgm:presLayoutVars>
          <dgm:chPref val="1"/>
          <dgm:dir/>
          <dgm:animOne val="branch"/>
          <dgm:animLvl val="lvl"/>
          <dgm:resizeHandles val="exact"/>
        </dgm:presLayoutVars>
      </dgm:prSet>
      <dgm:spPr/>
    </dgm:pt>
    <dgm:pt modelId="{344AF028-E921-4952-AE0E-E3DCFF49D9B4}" type="pres">
      <dgm:prSet presAssocID="{1C5EF288-B399-41B9-A13F-795890E2F8A6}" presName="root1" presStyleCnt="0"/>
      <dgm:spPr/>
    </dgm:pt>
    <dgm:pt modelId="{98316B11-BB1D-4CAB-89CD-86E970295E3D}" type="pres">
      <dgm:prSet presAssocID="{1C5EF288-B399-41B9-A13F-795890E2F8A6}" presName="LevelOneTextNode" presStyleLbl="node0" presStyleIdx="0" presStyleCnt="1" custScaleX="263935" custLinFactX="-95596" custLinFactNeighborX="-100000" custLinFactNeighborY="98">
        <dgm:presLayoutVars>
          <dgm:chPref val="3"/>
        </dgm:presLayoutVars>
      </dgm:prSet>
      <dgm:spPr/>
    </dgm:pt>
    <dgm:pt modelId="{DD79D480-A1E3-46F8-B8C2-1C3C70E629E8}" type="pres">
      <dgm:prSet presAssocID="{1C5EF288-B399-41B9-A13F-795890E2F8A6}" presName="level2hierChild" presStyleCnt="0"/>
      <dgm:spPr/>
    </dgm:pt>
    <dgm:pt modelId="{78A6EDF3-FDB1-4AF4-9E8F-9B29250F29AF}" type="pres">
      <dgm:prSet presAssocID="{B83DE938-156A-490A-9646-940085DF132D}" presName="conn2-1" presStyleLbl="parChTrans1D2" presStyleIdx="0" presStyleCnt="2"/>
      <dgm:spPr/>
    </dgm:pt>
    <dgm:pt modelId="{C8C6DDE5-0557-4EDF-A931-F6325FDC49CE}" type="pres">
      <dgm:prSet presAssocID="{B83DE938-156A-490A-9646-940085DF132D}" presName="connTx" presStyleLbl="parChTrans1D2" presStyleIdx="0" presStyleCnt="2"/>
      <dgm:spPr/>
    </dgm:pt>
    <dgm:pt modelId="{069BAE85-4AF8-4B55-9A69-72837CE7F913}" type="pres">
      <dgm:prSet presAssocID="{A18C9716-3CFD-48FE-95FC-2A04C9942872}" presName="root2" presStyleCnt="0"/>
      <dgm:spPr/>
    </dgm:pt>
    <dgm:pt modelId="{0BD5F6E8-FF35-4845-8B8C-8DE262E83368}" type="pres">
      <dgm:prSet presAssocID="{A18C9716-3CFD-48FE-95FC-2A04C9942872}" presName="LevelTwoTextNode" presStyleLbl="node2" presStyleIdx="0" presStyleCnt="2" custScaleX="244462" custScaleY="226990" custLinFactNeighborX="20618" custLinFactNeighborY="-82192">
        <dgm:presLayoutVars>
          <dgm:chPref val="3"/>
        </dgm:presLayoutVars>
      </dgm:prSet>
      <dgm:spPr/>
    </dgm:pt>
    <dgm:pt modelId="{DBA2C845-F628-4C1C-8DBB-FFF4CAAF9C2C}" type="pres">
      <dgm:prSet presAssocID="{A18C9716-3CFD-48FE-95FC-2A04C9942872}" presName="level3hierChild" presStyleCnt="0"/>
      <dgm:spPr/>
    </dgm:pt>
    <dgm:pt modelId="{EBD9354F-2571-453E-B066-6EA109B96379}" type="pres">
      <dgm:prSet presAssocID="{5D368CD6-D484-4880-B8A8-9FACF98BE558}" presName="conn2-1" presStyleLbl="parChTrans1D2" presStyleIdx="1" presStyleCnt="2"/>
      <dgm:spPr/>
    </dgm:pt>
    <dgm:pt modelId="{33D0165A-E640-4C64-93CD-F361C1C9E584}" type="pres">
      <dgm:prSet presAssocID="{5D368CD6-D484-4880-B8A8-9FACF98BE558}" presName="connTx" presStyleLbl="parChTrans1D2" presStyleIdx="1" presStyleCnt="2"/>
      <dgm:spPr/>
    </dgm:pt>
    <dgm:pt modelId="{17F701DE-4079-4813-A0B4-EBF21941F48E}" type="pres">
      <dgm:prSet presAssocID="{2E0B16D9-999A-4C26-AC86-7B0D6E1AD300}" presName="root2" presStyleCnt="0"/>
      <dgm:spPr/>
    </dgm:pt>
    <dgm:pt modelId="{8952C0DE-433D-4862-BF9F-9824FEAB15B8}" type="pres">
      <dgm:prSet presAssocID="{2E0B16D9-999A-4C26-AC86-7B0D6E1AD300}" presName="LevelTwoTextNode" presStyleLbl="node2" presStyleIdx="1" presStyleCnt="2" custScaleX="244462" custScaleY="226990" custLinFactY="18606" custLinFactNeighborX="23027" custLinFactNeighborY="100000">
        <dgm:presLayoutVars>
          <dgm:chPref val="3"/>
        </dgm:presLayoutVars>
      </dgm:prSet>
      <dgm:spPr/>
    </dgm:pt>
    <dgm:pt modelId="{672A3DDD-B4D0-43CB-A9B8-0C143C80E0E9}" type="pres">
      <dgm:prSet presAssocID="{2E0B16D9-999A-4C26-AC86-7B0D6E1AD300}" presName="level3hierChild" presStyleCnt="0"/>
      <dgm:spPr/>
    </dgm:pt>
  </dgm:ptLst>
  <dgm:cxnLst>
    <dgm:cxn modelId="{7AA80B11-718A-470D-B20C-A83437534C54}" type="presOf" srcId="{B83DE938-156A-490A-9646-940085DF132D}" destId="{C8C6DDE5-0557-4EDF-A931-F6325FDC49CE}" srcOrd="1" destOrd="0" presId="urn:microsoft.com/office/officeart/2008/layout/HorizontalMultiLevelHierarchy"/>
    <dgm:cxn modelId="{7CCF3E23-6385-408F-B767-84936221BD87}" type="presOf" srcId="{5D368CD6-D484-4880-B8A8-9FACF98BE558}" destId="{33D0165A-E640-4C64-93CD-F361C1C9E584}" srcOrd="1" destOrd="0" presId="urn:microsoft.com/office/officeart/2008/layout/HorizontalMultiLevelHierarchy"/>
    <dgm:cxn modelId="{4C76AF27-8E15-4F97-95B3-E04713A0CF6B}" type="presOf" srcId="{5D368CD6-D484-4880-B8A8-9FACF98BE558}" destId="{EBD9354F-2571-453E-B066-6EA109B96379}" srcOrd="0" destOrd="0" presId="urn:microsoft.com/office/officeart/2008/layout/HorizontalMultiLevelHierarchy"/>
    <dgm:cxn modelId="{39B4705B-1B05-4FA5-9408-F69388EE2A31}" type="presOf" srcId="{2E0B16D9-999A-4C26-AC86-7B0D6E1AD300}" destId="{8952C0DE-433D-4862-BF9F-9824FEAB15B8}" srcOrd="0" destOrd="0" presId="urn:microsoft.com/office/officeart/2008/layout/HorizontalMultiLevelHierarchy"/>
    <dgm:cxn modelId="{8062DD5D-D9A9-489A-B581-711E682BA7B0}" type="presOf" srcId="{A18C9716-3CFD-48FE-95FC-2A04C9942872}" destId="{0BD5F6E8-FF35-4845-8B8C-8DE262E83368}" srcOrd="0" destOrd="0" presId="urn:microsoft.com/office/officeart/2008/layout/HorizontalMultiLevelHierarchy"/>
    <dgm:cxn modelId="{6539116E-746B-4885-A987-2FC38DC3640C}" srcId="{1C5EF288-B399-41B9-A13F-795890E2F8A6}" destId="{2E0B16D9-999A-4C26-AC86-7B0D6E1AD300}" srcOrd="1" destOrd="0" parTransId="{5D368CD6-D484-4880-B8A8-9FACF98BE558}" sibTransId="{EB8F1B37-CD5D-43E2-BE5D-92DD44C2C43B}"/>
    <dgm:cxn modelId="{03CC2AB7-0360-4A5E-B146-3CBC4BA770EF}" srcId="{1C5EF288-B399-41B9-A13F-795890E2F8A6}" destId="{A18C9716-3CFD-48FE-95FC-2A04C9942872}" srcOrd="0" destOrd="0" parTransId="{B83DE938-156A-490A-9646-940085DF132D}" sibTransId="{429432B1-79D6-4D53-9FCE-EF268ED80E37}"/>
    <dgm:cxn modelId="{0F663AC3-7DC2-4AC9-8F65-5278CAE7AF06}" type="presOf" srcId="{DF11FE00-CAF8-4A9A-902E-9171FF2B8F3B}" destId="{F15078D3-A5B9-4F05-8953-745F07201512}" srcOrd="0" destOrd="0" presId="urn:microsoft.com/office/officeart/2008/layout/HorizontalMultiLevelHierarchy"/>
    <dgm:cxn modelId="{87AA14D1-E8E2-448F-9DB9-1C8991698BF0}" srcId="{DF11FE00-CAF8-4A9A-902E-9171FF2B8F3B}" destId="{1C5EF288-B399-41B9-A13F-795890E2F8A6}" srcOrd="0" destOrd="0" parTransId="{8984DA7F-3690-4D1F-A2FB-F068616A5E32}" sibTransId="{66DD7242-1690-4FDD-A095-8D7CD68BEA5A}"/>
    <dgm:cxn modelId="{76EAA6E8-608D-40DD-8F31-4AD7C3D573CB}" type="presOf" srcId="{1C5EF288-B399-41B9-A13F-795890E2F8A6}" destId="{98316B11-BB1D-4CAB-89CD-86E970295E3D}" srcOrd="0" destOrd="0" presId="urn:microsoft.com/office/officeart/2008/layout/HorizontalMultiLevelHierarchy"/>
    <dgm:cxn modelId="{5A9B91EF-E49F-4ACA-B8FD-53EF2DED3486}" type="presOf" srcId="{B83DE938-156A-490A-9646-940085DF132D}" destId="{78A6EDF3-FDB1-4AF4-9E8F-9B29250F29AF}" srcOrd="0" destOrd="0" presId="urn:microsoft.com/office/officeart/2008/layout/HorizontalMultiLevelHierarchy"/>
    <dgm:cxn modelId="{D55416C7-41FF-4EFC-B47F-FF037F16040F}" type="presParOf" srcId="{F15078D3-A5B9-4F05-8953-745F07201512}" destId="{344AF028-E921-4952-AE0E-E3DCFF49D9B4}" srcOrd="0" destOrd="0" presId="urn:microsoft.com/office/officeart/2008/layout/HorizontalMultiLevelHierarchy"/>
    <dgm:cxn modelId="{B1FC6488-5177-4362-B3CF-9DB1B6AB7196}" type="presParOf" srcId="{344AF028-E921-4952-AE0E-E3DCFF49D9B4}" destId="{98316B11-BB1D-4CAB-89CD-86E970295E3D}" srcOrd="0" destOrd="0" presId="urn:microsoft.com/office/officeart/2008/layout/HorizontalMultiLevelHierarchy"/>
    <dgm:cxn modelId="{149945B7-C495-4845-9E29-ACB9669ADC1C}" type="presParOf" srcId="{344AF028-E921-4952-AE0E-E3DCFF49D9B4}" destId="{DD79D480-A1E3-46F8-B8C2-1C3C70E629E8}" srcOrd="1" destOrd="0" presId="urn:microsoft.com/office/officeart/2008/layout/HorizontalMultiLevelHierarchy"/>
    <dgm:cxn modelId="{2FE160CB-CFFA-46F1-A9EB-15478646762A}" type="presParOf" srcId="{DD79D480-A1E3-46F8-B8C2-1C3C70E629E8}" destId="{78A6EDF3-FDB1-4AF4-9E8F-9B29250F29AF}" srcOrd="0" destOrd="0" presId="urn:microsoft.com/office/officeart/2008/layout/HorizontalMultiLevelHierarchy"/>
    <dgm:cxn modelId="{26CBD10A-BED5-4E4F-84B9-1BF7101B2E30}" type="presParOf" srcId="{78A6EDF3-FDB1-4AF4-9E8F-9B29250F29AF}" destId="{C8C6DDE5-0557-4EDF-A931-F6325FDC49CE}" srcOrd="0" destOrd="0" presId="urn:microsoft.com/office/officeart/2008/layout/HorizontalMultiLevelHierarchy"/>
    <dgm:cxn modelId="{4280549C-70CE-4189-9FCF-067B0C1B56D9}" type="presParOf" srcId="{DD79D480-A1E3-46F8-B8C2-1C3C70E629E8}" destId="{069BAE85-4AF8-4B55-9A69-72837CE7F913}" srcOrd="1" destOrd="0" presId="urn:microsoft.com/office/officeart/2008/layout/HorizontalMultiLevelHierarchy"/>
    <dgm:cxn modelId="{B55BA31E-9022-4E86-8BDC-164CC6357259}" type="presParOf" srcId="{069BAE85-4AF8-4B55-9A69-72837CE7F913}" destId="{0BD5F6E8-FF35-4845-8B8C-8DE262E83368}" srcOrd="0" destOrd="0" presId="urn:microsoft.com/office/officeart/2008/layout/HorizontalMultiLevelHierarchy"/>
    <dgm:cxn modelId="{B690008C-37C5-4E82-9711-335D18497D2C}" type="presParOf" srcId="{069BAE85-4AF8-4B55-9A69-72837CE7F913}" destId="{DBA2C845-F628-4C1C-8DBB-FFF4CAAF9C2C}" srcOrd="1" destOrd="0" presId="urn:microsoft.com/office/officeart/2008/layout/HorizontalMultiLevelHierarchy"/>
    <dgm:cxn modelId="{899B37A9-C9D6-4EE3-92B5-4DED5E8082DA}" type="presParOf" srcId="{DD79D480-A1E3-46F8-B8C2-1C3C70E629E8}" destId="{EBD9354F-2571-453E-B066-6EA109B96379}" srcOrd="2" destOrd="0" presId="urn:microsoft.com/office/officeart/2008/layout/HorizontalMultiLevelHierarchy"/>
    <dgm:cxn modelId="{D2EAF177-075C-4810-8AEC-DB8ECF66FACE}" type="presParOf" srcId="{EBD9354F-2571-453E-B066-6EA109B96379}" destId="{33D0165A-E640-4C64-93CD-F361C1C9E584}" srcOrd="0" destOrd="0" presId="urn:microsoft.com/office/officeart/2008/layout/HorizontalMultiLevelHierarchy"/>
    <dgm:cxn modelId="{C1C1406D-4375-4B42-B5DE-E87220E3DC86}" type="presParOf" srcId="{DD79D480-A1E3-46F8-B8C2-1C3C70E629E8}" destId="{17F701DE-4079-4813-A0B4-EBF21941F48E}" srcOrd="3" destOrd="0" presId="urn:microsoft.com/office/officeart/2008/layout/HorizontalMultiLevelHierarchy"/>
    <dgm:cxn modelId="{A3BB7B28-0706-45CD-BF87-8D95E30C6AAC}" type="presParOf" srcId="{17F701DE-4079-4813-A0B4-EBF21941F48E}" destId="{8952C0DE-433D-4862-BF9F-9824FEAB15B8}" srcOrd="0" destOrd="0" presId="urn:microsoft.com/office/officeart/2008/layout/HorizontalMultiLevelHierarchy"/>
    <dgm:cxn modelId="{4620A23A-7045-49A0-ADF9-9211F580F0B8}" type="presParOf" srcId="{17F701DE-4079-4813-A0B4-EBF21941F48E}" destId="{672A3DDD-B4D0-43CB-A9B8-0C143C80E0E9}"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29958E-AB73-4722-86E8-40773F0CACA0}"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ru-RU"/>
        </a:p>
      </dgm:t>
    </dgm:pt>
    <dgm:pt modelId="{266FA255-D9B2-4829-B0F1-2659E93E595E}">
      <dgm:prSet phldrT="[Текст]" custT="1"/>
      <dgm:spPr/>
      <dgm:t>
        <a:bodyPr/>
        <a:lstStyle/>
        <a:p>
          <a:r>
            <a:rPr lang="kk-KZ" sz="1200" b="1" dirty="0">
              <a:latin typeface="Arial" panose="020B0604020202020204" pitchFamily="34" charset="0"/>
              <a:cs typeface="Arial" panose="020B0604020202020204" pitchFamily="34" charset="0"/>
            </a:rPr>
            <a:t>Индивидуалдылық құрылымы</a:t>
          </a:r>
        </a:p>
        <a:p>
          <a:r>
            <a:rPr lang="kk-KZ" sz="1200" dirty="0">
              <a:latin typeface="Arial" panose="020B0604020202020204" pitchFamily="34" charset="0"/>
              <a:cs typeface="Arial" panose="020B0604020202020204" pitchFamily="34" charset="0"/>
            </a:rPr>
            <a:t>Индивидуалдылық – адамның қайталанбас ерекшеліктерінің жиынтығы. </a:t>
          </a:r>
          <a:r>
            <a:rPr lang="ru-RU" sz="1200" dirty="0" err="1">
              <a:latin typeface="Arial" panose="020B0604020202020204" pitchFamily="34" charset="0"/>
              <a:cs typeface="Arial" panose="020B0604020202020204" pitchFamily="34" charset="0"/>
            </a:rPr>
            <a:t>Оның</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құрылымын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бірнеше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деңгейге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бөлуге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болады</a:t>
          </a:r>
          <a:r>
            <a:rPr lang="ru-RU" sz="1200" dirty="0">
              <a:latin typeface="Arial" panose="020B0604020202020204" pitchFamily="34" charset="0"/>
              <a:cs typeface="Arial" panose="020B0604020202020204" pitchFamily="34" charset="0"/>
            </a:rPr>
            <a:t>:</a:t>
          </a:r>
        </a:p>
      </dgm:t>
    </dgm:pt>
    <dgm:pt modelId="{831E9B27-DA32-4884-A6F8-BC4EABB847E4}" type="parTrans" cxnId="{50AFC08F-BAF9-48A5-8A93-9971937EA69A}">
      <dgm:prSet/>
      <dgm:spPr/>
      <dgm:t>
        <a:bodyPr/>
        <a:lstStyle/>
        <a:p>
          <a:endParaRPr lang="ru-RU"/>
        </a:p>
      </dgm:t>
    </dgm:pt>
    <dgm:pt modelId="{BEF2740C-F453-46CD-8CC7-AB2C0E8835A3}" type="sibTrans" cxnId="{50AFC08F-BAF9-48A5-8A93-9971937EA69A}">
      <dgm:prSet/>
      <dgm:spPr/>
      <dgm:t>
        <a:bodyPr/>
        <a:lstStyle/>
        <a:p>
          <a:endParaRPr lang="ru-RU"/>
        </a:p>
      </dgm:t>
    </dgm:pt>
    <dgm:pt modelId="{2FBDBE7E-FCF8-4C17-87B1-8540F420EC23}">
      <dgm:prSet phldrT="[Текст]" custT="1"/>
      <dgm:spPr/>
      <dgm:t>
        <a:bodyPr/>
        <a:lstStyle/>
        <a:p>
          <a:r>
            <a:rPr lang="ru-RU" sz="900" b="1" dirty="0" err="1">
              <a:latin typeface="Arial" panose="020B0604020202020204" pitchFamily="34" charset="0"/>
              <a:cs typeface="Arial" panose="020B0604020202020204" pitchFamily="34" charset="0"/>
            </a:rPr>
            <a:t>Биопсихологиялық</a:t>
          </a:r>
          <a:r>
            <a:rPr lang="ru-RU" sz="900" b="1" dirty="0">
              <a:latin typeface="Arial" panose="020B0604020202020204" pitchFamily="34" charset="0"/>
              <a:cs typeface="Arial" panose="020B0604020202020204" pitchFamily="34" charset="0"/>
            </a:rPr>
            <a:t> </a:t>
          </a:r>
          <a:r>
            <a:rPr lang="ru-RU" sz="900" b="1" dirty="0" err="1">
              <a:latin typeface="Arial" panose="020B0604020202020204" pitchFamily="34" charset="0"/>
              <a:cs typeface="Arial" panose="020B0604020202020204" pitchFamily="34" charset="0"/>
            </a:rPr>
            <a:t>деңгей</a:t>
          </a:r>
          <a:endParaRPr lang="ru-RU" sz="900" dirty="0">
            <a:latin typeface="Arial" panose="020B0604020202020204" pitchFamily="34" charset="0"/>
            <a:cs typeface="Arial" panose="020B0604020202020204" pitchFamily="34" charset="0"/>
          </a:endParaRPr>
        </a:p>
      </dgm:t>
    </dgm:pt>
    <dgm:pt modelId="{ADD1A215-DFD3-4705-AC01-C27BE53C3495}" type="parTrans" cxnId="{40435293-CA2E-4199-8E25-89C861BA0F62}">
      <dgm:prSet/>
      <dgm:spPr/>
      <dgm:t>
        <a:bodyPr/>
        <a:lstStyle/>
        <a:p>
          <a:endParaRPr lang="ru-RU"/>
        </a:p>
      </dgm:t>
    </dgm:pt>
    <dgm:pt modelId="{FCEBBF8F-59CA-428A-8A9E-AEEE207392B2}" type="sibTrans" cxnId="{40435293-CA2E-4199-8E25-89C861BA0F62}">
      <dgm:prSet/>
      <dgm:spPr/>
      <dgm:t>
        <a:bodyPr/>
        <a:lstStyle/>
        <a:p>
          <a:endParaRPr lang="ru-RU"/>
        </a:p>
      </dgm:t>
    </dgm:pt>
    <dgm:pt modelId="{BEDE2024-E1D3-426B-BBFC-219409B7C209}">
      <dgm:prSet phldrT="[Текст]" custT="1"/>
      <dgm:spPr/>
      <dgm:t>
        <a:bodyPr/>
        <a:lstStyle/>
        <a:p>
          <a:r>
            <a:rPr lang="ru-RU" sz="1200" b="1" i="1" dirty="0" err="1">
              <a:latin typeface="Arial" panose="020B0604020202020204" pitchFamily="34" charset="0"/>
              <a:cs typeface="Arial" panose="020B0604020202020204" pitchFamily="34" charset="0"/>
            </a:rPr>
            <a:t>Дифференциалды</a:t>
          </a:r>
          <a:r>
            <a:rPr lang="ru-RU" sz="1200" b="1" i="1" dirty="0">
              <a:latin typeface="Arial" panose="020B0604020202020204" pitchFamily="34" charset="0"/>
              <a:cs typeface="Arial" panose="020B0604020202020204" pitchFamily="34" charset="0"/>
            </a:rPr>
            <a:t> психология мен психофизиология </a:t>
          </a:r>
          <a:r>
            <a:rPr lang="ru-RU" sz="1200" b="1" i="1" dirty="0" err="1">
              <a:latin typeface="Arial" panose="020B0604020202020204" pitchFamily="34" charset="0"/>
              <a:cs typeface="Arial" panose="020B0604020202020204" pitchFamily="34" charset="0"/>
            </a:rPr>
            <a:t>тұрғысынан</a:t>
          </a:r>
          <a:r>
            <a:rPr lang="ru-RU" sz="1200" b="1" i="1" dirty="0">
              <a:latin typeface="Arial" panose="020B0604020202020204" pitchFamily="34" charset="0"/>
              <a:cs typeface="Arial" panose="020B0604020202020204" pitchFamily="34" charset="0"/>
            </a:rPr>
            <a:t> </a:t>
          </a:r>
          <a:r>
            <a:rPr lang="ru-RU" sz="1200" b="1" i="1" dirty="0" err="1">
              <a:latin typeface="Arial" panose="020B0604020202020204" pitchFamily="34" charset="0"/>
              <a:cs typeface="Arial" panose="020B0604020202020204" pitchFamily="34" charset="0"/>
            </a:rPr>
            <a:t>салыстыру</a:t>
          </a:r>
          <a:endParaRPr lang="ru-RU" sz="1200" dirty="0">
            <a:latin typeface="Arial" panose="020B0604020202020204" pitchFamily="34" charset="0"/>
            <a:cs typeface="Arial" panose="020B0604020202020204" pitchFamily="34" charset="0"/>
          </a:endParaRPr>
        </a:p>
      </dgm:t>
    </dgm:pt>
    <dgm:pt modelId="{F9EB184F-BAF0-4228-AA51-68B7346B1ABF}" type="parTrans" cxnId="{7BF75275-82BA-46B5-96DF-33392EBBB34E}">
      <dgm:prSet/>
      <dgm:spPr/>
      <dgm:t>
        <a:bodyPr/>
        <a:lstStyle/>
        <a:p>
          <a:endParaRPr lang="ru-RU"/>
        </a:p>
      </dgm:t>
    </dgm:pt>
    <dgm:pt modelId="{885813D2-0C76-4739-A43A-73FF80AC1C0D}" type="sibTrans" cxnId="{7BF75275-82BA-46B5-96DF-33392EBBB34E}">
      <dgm:prSet/>
      <dgm:spPr/>
      <dgm:t>
        <a:bodyPr/>
        <a:lstStyle/>
        <a:p>
          <a:endParaRPr lang="ru-RU"/>
        </a:p>
      </dgm:t>
    </dgm:pt>
    <dgm:pt modelId="{26F743B1-CA74-4597-AADD-0BE7F0D5D52D}">
      <dgm:prSet phldrT="[Текст]" custT="1"/>
      <dgm:spPr/>
      <dgm:t>
        <a:bodyPr/>
        <a:lstStyle/>
        <a:p>
          <a:r>
            <a:rPr lang="ru-RU" sz="900" b="1" dirty="0" err="1">
              <a:latin typeface="Arial" panose="020B0604020202020204" pitchFamily="34" charset="0"/>
              <a:cs typeface="Arial" panose="020B0604020202020204" pitchFamily="34" charset="0"/>
            </a:rPr>
            <a:t>Дифференциалды</a:t>
          </a:r>
          <a:r>
            <a:rPr lang="ru-RU" sz="900" b="1" dirty="0">
              <a:latin typeface="Arial" panose="020B0604020202020204" pitchFamily="34" charset="0"/>
              <a:cs typeface="Arial" panose="020B0604020202020204" pitchFamily="34" charset="0"/>
            </a:rPr>
            <a:t> психология</a:t>
          </a:r>
          <a:r>
            <a:rPr lang="ru-RU" sz="900" dirty="0">
              <a:latin typeface="Arial" panose="020B0604020202020204" pitchFamily="34" charset="0"/>
              <a:cs typeface="Arial" panose="020B0604020202020204" pitchFamily="34" charset="0"/>
            </a:rPr>
            <a:t> – </a:t>
          </a:r>
          <a:r>
            <a:rPr lang="ru-RU" sz="900" dirty="0" err="1">
              <a:latin typeface="Arial" panose="020B0604020202020204" pitchFamily="34" charset="0"/>
              <a:cs typeface="Arial" panose="020B0604020202020204" pitchFamily="34" charset="0"/>
            </a:rPr>
            <a:t>адамды</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психикалық</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ерекшеліктердің</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айырмашылықтары</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арқылы</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зерттейді</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Негізгі</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ұғымдары</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қабілет</a:t>
          </a:r>
          <a:r>
            <a:rPr lang="ru-RU" sz="900" dirty="0">
              <a:latin typeface="Arial" panose="020B0604020202020204" pitchFamily="34" charset="0"/>
              <a:cs typeface="Arial" panose="020B0604020202020204" pitchFamily="34" charset="0"/>
            </a:rPr>
            <a:t>, темперамент, </a:t>
          </a:r>
          <a:r>
            <a:rPr lang="ru-RU" sz="900" dirty="0" err="1">
              <a:latin typeface="Arial" panose="020B0604020202020204" pitchFamily="34" charset="0"/>
              <a:cs typeface="Arial" panose="020B0604020202020204" pitchFamily="34" charset="0"/>
            </a:rPr>
            <a:t>мінез</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даралық</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айырмашылықтар</a:t>
          </a:r>
          <a:r>
            <a:rPr lang="ru-RU" sz="900" dirty="0">
              <a:latin typeface="Arial" panose="020B0604020202020204" pitchFamily="34" charset="0"/>
              <a:cs typeface="Arial" panose="020B0604020202020204" pitchFamily="34" charset="0"/>
            </a:rPr>
            <a:t>.</a:t>
          </a:r>
        </a:p>
      </dgm:t>
    </dgm:pt>
    <dgm:pt modelId="{A04F13EB-F176-4091-AC22-42C892223766}" type="parTrans" cxnId="{0FF6A241-9DDB-42BC-8227-B32D948FE6F8}">
      <dgm:prSet/>
      <dgm:spPr/>
      <dgm:t>
        <a:bodyPr/>
        <a:lstStyle/>
        <a:p>
          <a:endParaRPr lang="ru-RU"/>
        </a:p>
      </dgm:t>
    </dgm:pt>
    <dgm:pt modelId="{9E27E747-F82E-4BDC-8CAC-EE572039970C}" type="sibTrans" cxnId="{0FF6A241-9DDB-42BC-8227-B32D948FE6F8}">
      <dgm:prSet/>
      <dgm:spPr/>
      <dgm:t>
        <a:bodyPr/>
        <a:lstStyle/>
        <a:p>
          <a:endParaRPr lang="ru-RU"/>
        </a:p>
      </dgm:t>
    </dgm:pt>
    <dgm:pt modelId="{16564152-D60E-44E1-A982-85DE74F5BC42}">
      <dgm:prSet custT="1"/>
      <dgm:spPr/>
      <dgm:t>
        <a:bodyPr/>
        <a:lstStyle/>
        <a:p>
          <a:pPr>
            <a:buSzPts val="1000"/>
            <a:buFont typeface="Courier New" panose="02070309020205020404" pitchFamily="49" charset="0"/>
            <a:buChar char="o"/>
          </a:pPr>
          <a:r>
            <a:rPr lang="ru-RU" sz="900" dirty="0" err="1">
              <a:latin typeface="Arial" panose="020B0604020202020204" pitchFamily="34" charset="0"/>
              <a:cs typeface="Arial" panose="020B0604020202020204" pitchFamily="34" charset="0"/>
            </a:rPr>
            <a:t>Жүйке</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жүйесінің</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типі</a:t>
          </a:r>
          <a:r>
            <a:rPr lang="ru-RU" sz="900" dirty="0">
              <a:latin typeface="Arial" panose="020B0604020202020204" pitchFamily="34" charset="0"/>
              <a:cs typeface="Arial" panose="020B0604020202020204" pitchFamily="34" charset="0"/>
            </a:rPr>
            <a:t> (И.П. Павлов </a:t>
          </a:r>
          <a:r>
            <a:rPr lang="ru-RU" sz="900" dirty="0" err="1">
              <a:latin typeface="Arial" panose="020B0604020202020204" pitchFamily="34" charset="0"/>
              <a:cs typeface="Arial" panose="020B0604020202020204" pitchFamily="34" charset="0"/>
            </a:rPr>
            <a:t>классификациясы</a:t>
          </a:r>
          <a:r>
            <a:rPr lang="ru-RU" sz="900" dirty="0">
              <a:latin typeface="Arial" panose="020B0604020202020204" pitchFamily="34" charset="0"/>
              <a:cs typeface="Arial" panose="020B0604020202020204" pitchFamily="34" charset="0"/>
            </a:rPr>
            <a:t>).</a:t>
          </a:r>
        </a:p>
      </dgm:t>
    </dgm:pt>
    <dgm:pt modelId="{E8D2C33C-15AF-45CD-ADAB-6233B6315406}" type="parTrans" cxnId="{0E702C5D-6291-42A9-BD20-060209DCFB1E}">
      <dgm:prSet/>
      <dgm:spPr/>
      <dgm:t>
        <a:bodyPr/>
        <a:lstStyle/>
        <a:p>
          <a:endParaRPr lang="ru-RU"/>
        </a:p>
      </dgm:t>
    </dgm:pt>
    <dgm:pt modelId="{A67A267C-33E1-45C6-9E75-1624F360644E}" type="sibTrans" cxnId="{0E702C5D-6291-42A9-BD20-060209DCFB1E}">
      <dgm:prSet/>
      <dgm:spPr/>
      <dgm:t>
        <a:bodyPr/>
        <a:lstStyle/>
        <a:p>
          <a:endParaRPr lang="ru-RU"/>
        </a:p>
      </dgm:t>
    </dgm:pt>
    <dgm:pt modelId="{07ACFA33-71D5-43A9-BF47-90EEED0C4E67}">
      <dgm:prSet custT="1"/>
      <dgm:spPr/>
      <dgm:t>
        <a:bodyPr/>
        <a:lstStyle/>
        <a:p>
          <a:pPr>
            <a:buSzPts val="1000"/>
            <a:buFont typeface="Courier New" panose="02070309020205020404" pitchFamily="49" charset="0"/>
            <a:buChar char="o"/>
          </a:pPr>
          <a:r>
            <a:rPr lang="ru-RU" sz="900" dirty="0">
              <a:latin typeface="Arial" panose="020B0604020202020204" pitchFamily="34" charset="0"/>
              <a:cs typeface="Arial" panose="020B0604020202020204" pitchFamily="34" charset="0"/>
            </a:rPr>
            <a:t>Темперамент (сангвиник, холерик, флегматик, меланхолик).</a:t>
          </a:r>
        </a:p>
      </dgm:t>
    </dgm:pt>
    <dgm:pt modelId="{CFC1A747-7A26-45F2-9C11-87B1C833C89C}" type="parTrans" cxnId="{94FDEE2F-D7CC-4DB9-8CBA-9702F363F2D8}">
      <dgm:prSet/>
      <dgm:spPr/>
      <dgm:t>
        <a:bodyPr/>
        <a:lstStyle/>
        <a:p>
          <a:endParaRPr lang="ru-RU"/>
        </a:p>
      </dgm:t>
    </dgm:pt>
    <dgm:pt modelId="{42369551-0D74-4F2F-A2A6-38AB337279D3}" type="sibTrans" cxnId="{94FDEE2F-D7CC-4DB9-8CBA-9702F363F2D8}">
      <dgm:prSet/>
      <dgm:spPr/>
      <dgm:t>
        <a:bodyPr/>
        <a:lstStyle/>
        <a:p>
          <a:endParaRPr lang="ru-RU"/>
        </a:p>
      </dgm:t>
    </dgm:pt>
    <dgm:pt modelId="{26FF72AC-8420-4CDC-B46F-045CF8584DE8}">
      <dgm:prSet custT="1"/>
      <dgm:spPr/>
      <dgm:t>
        <a:bodyPr/>
        <a:lstStyle/>
        <a:p>
          <a:pPr>
            <a:buSzPts val="1000"/>
            <a:buFont typeface="Courier New" panose="02070309020205020404" pitchFamily="49" charset="0"/>
            <a:buChar char="o"/>
          </a:pPr>
          <a:r>
            <a:rPr lang="ru-RU" sz="900" dirty="0" err="1">
              <a:latin typeface="Arial" panose="020B0604020202020204" pitchFamily="34" charset="0"/>
              <a:cs typeface="Arial" panose="020B0604020202020204" pitchFamily="34" charset="0"/>
            </a:rPr>
            <a:t>Соматикалық</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дене</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ерекшеліктер</a:t>
          </a:r>
          <a:r>
            <a:rPr lang="ru-RU" sz="900" dirty="0">
              <a:latin typeface="Arial" panose="020B0604020202020204" pitchFamily="34" charset="0"/>
              <a:cs typeface="Arial" panose="020B0604020202020204" pitchFamily="34" charset="0"/>
            </a:rPr>
            <a:t>.</a:t>
          </a:r>
        </a:p>
      </dgm:t>
    </dgm:pt>
    <dgm:pt modelId="{0B9BBA44-5F52-4EFD-BF9D-B979A8638D87}" type="parTrans" cxnId="{BB19FA6D-DB61-482B-A9E4-2EA9CB19BC94}">
      <dgm:prSet/>
      <dgm:spPr/>
      <dgm:t>
        <a:bodyPr/>
        <a:lstStyle/>
        <a:p>
          <a:endParaRPr lang="ru-RU"/>
        </a:p>
      </dgm:t>
    </dgm:pt>
    <dgm:pt modelId="{138EA355-F715-44E8-9176-A624B2B71927}" type="sibTrans" cxnId="{BB19FA6D-DB61-482B-A9E4-2EA9CB19BC94}">
      <dgm:prSet/>
      <dgm:spPr/>
      <dgm:t>
        <a:bodyPr/>
        <a:lstStyle/>
        <a:p>
          <a:endParaRPr lang="ru-RU"/>
        </a:p>
      </dgm:t>
    </dgm:pt>
    <dgm:pt modelId="{4815F3F7-77DE-4AE7-9124-6F513E7DB426}">
      <dgm:prSet custT="1"/>
      <dgm:spPr/>
      <dgm:t>
        <a:bodyPr/>
        <a:lstStyle/>
        <a:p>
          <a:r>
            <a:rPr lang="ru-RU" sz="900" b="1">
              <a:latin typeface="Arial" panose="020B0604020202020204" pitchFamily="34" charset="0"/>
              <a:cs typeface="Arial" panose="020B0604020202020204" pitchFamily="34" charset="0"/>
            </a:rPr>
            <a:t>Психологиялық деңгей</a:t>
          </a:r>
          <a:endParaRPr lang="ru-RU" sz="900">
            <a:latin typeface="Arial" panose="020B0604020202020204" pitchFamily="34" charset="0"/>
            <a:cs typeface="Arial" panose="020B0604020202020204" pitchFamily="34" charset="0"/>
          </a:endParaRPr>
        </a:p>
      </dgm:t>
    </dgm:pt>
    <dgm:pt modelId="{60484F42-A051-4751-AEFE-A2531A111C37}" type="parTrans" cxnId="{7ED6AC4F-3123-482A-ABD4-54D3F6C2B93E}">
      <dgm:prSet/>
      <dgm:spPr/>
      <dgm:t>
        <a:bodyPr/>
        <a:lstStyle/>
        <a:p>
          <a:endParaRPr lang="ru-RU"/>
        </a:p>
      </dgm:t>
    </dgm:pt>
    <dgm:pt modelId="{A0AF3F3A-6714-4B4B-AB26-D9CE2C27D5A2}" type="sibTrans" cxnId="{7ED6AC4F-3123-482A-ABD4-54D3F6C2B93E}">
      <dgm:prSet/>
      <dgm:spPr/>
      <dgm:t>
        <a:bodyPr/>
        <a:lstStyle/>
        <a:p>
          <a:endParaRPr lang="ru-RU"/>
        </a:p>
      </dgm:t>
    </dgm:pt>
    <dgm:pt modelId="{85E8370F-0A3E-4FA1-A7C8-F5F503E5AEDD}">
      <dgm:prSet custT="1"/>
      <dgm:spPr/>
      <dgm:t>
        <a:bodyPr/>
        <a:lstStyle/>
        <a:p>
          <a:pPr>
            <a:buSzPts val="1000"/>
            <a:buFont typeface="Courier New" panose="02070309020205020404" pitchFamily="49" charset="0"/>
            <a:buChar char="o"/>
          </a:pPr>
          <a:r>
            <a:rPr lang="ru-RU" sz="900" dirty="0" err="1">
              <a:latin typeface="Arial" panose="020B0604020202020204" pitchFamily="34" charset="0"/>
              <a:cs typeface="Arial" panose="020B0604020202020204" pitchFamily="34" charset="0"/>
            </a:rPr>
            <a:t>Қабілеттер</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жалпы</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және</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арнайы</a:t>
          </a:r>
          <a:r>
            <a:rPr lang="ru-RU" sz="900" dirty="0">
              <a:latin typeface="Arial" panose="020B0604020202020204" pitchFamily="34" charset="0"/>
              <a:cs typeface="Arial" panose="020B0604020202020204" pitchFamily="34" charset="0"/>
            </a:rPr>
            <a:t>).</a:t>
          </a:r>
        </a:p>
      </dgm:t>
    </dgm:pt>
    <dgm:pt modelId="{93FE6BFB-8DD0-463E-9DD5-149BDCE7B20E}" type="parTrans" cxnId="{200CC993-0462-4884-BF7E-E6A451FFA2D6}">
      <dgm:prSet/>
      <dgm:spPr/>
      <dgm:t>
        <a:bodyPr/>
        <a:lstStyle/>
        <a:p>
          <a:endParaRPr lang="ru-RU"/>
        </a:p>
      </dgm:t>
    </dgm:pt>
    <dgm:pt modelId="{2B34BCA4-53ED-413C-BBCB-4F854B3AEE3D}" type="sibTrans" cxnId="{200CC993-0462-4884-BF7E-E6A451FFA2D6}">
      <dgm:prSet/>
      <dgm:spPr/>
      <dgm:t>
        <a:bodyPr/>
        <a:lstStyle/>
        <a:p>
          <a:endParaRPr lang="ru-RU"/>
        </a:p>
      </dgm:t>
    </dgm:pt>
    <dgm:pt modelId="{C9A2AD20-40CC-4690-A4FC-FBFBA1B8D875}">
      <dgm:prSet custT="1"/>
      <dgm:spPr/>
      <dgm:t>
        <a:bodyPr/>
        <a:lstStyle/>
        <a:p>
          <a:pPr>
            <a:buSzPts val="1000"/>
            <a:buFont typeface="Courier New" panose="02070309020205020404" pitchFamily="49" charset="0"/>
            <a:buChar char="o"/>
          </a:pPr>
          <a:r>
            <a:rPr lang="ru-RU" sz="900" dirty="0" err="1">
              <a:latin typeface="Arial" panose="020B0604020202020204" pitchFamily="34" charset="0"/>
              <a:cs typeface="Arial" panose="020B0604020202020204" pitchFamily="34" charset="0"/>
            </a:rPr>
            <a:t>Мінез-құлық</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стилі</a:t>
          </a:r>
          <a:r>
            <a:rPr lang="ru-RU" sz="900" dirty="0">
              <a:latin typeface="Arial" panose="020B0604020202020204" pitchFamily="34" charset="0"/>
              <a:cs typeface="Arial" panose="020B0604020202020204" pitchFamily="34" charset="0"/>
            </a:rPr>
            <a:t>.</a:t>
          </a:r>
        </a:p>
      </dgm:t>
    </dgm:pt>
    <dgm:pt modelId="{EC4C5DB2-0058-464D-92E7-3D7727DD6100}" type="parTrans" cxnId="{5017B300-EA1B-45E3-A967-B94A956AE43B}">
      <dgm:prSet/>
      <dgm:spPr/>
      <dgm:t>
        <a:bodyPr/>
        <a:lstStyle/>
        <a:p>
          <a:endParaRPr lang="ru-RU"/>
        </a:p>
      </dgm:t>
    </dgm:pt>
    <dgm:pt modelId="{8480ECBA-9327-4C5A-AD68-AAC665325DBA}" type="sibTrans" cxnId="{5017B300-EA1B-45E3-A967-B94A956AE43B}">
      <dgm:prSet/>
      <dgm:spPr/>
      <dgm:t>
        <a:bodyPr/>
        <a:lstStyle/>
        <a:p>
          <a:endParaRPr lang="ru-RU"/>
        </a:p>
      </dgm:t>
    </dgm:pt>
    <dgm:pt modelId="{F510D8BF-04B3-47DD-8AA3-A0F9048D8701}">
      <dgm:prSet custT="1"/>
      <dgm:spPr/>
      <dgm:t>
        <a:bodyPr/>
        <a:lstStyle/>
        <a:p>
          <a:pPr>
            <a:buSzPts val="1000"/>
            <a:buFont typeface="Courier New" panose="02070309020205020404" pitchFamily="49" charset="0"/>
            <a:buChar char="o"/>
          </a:pPr>
          <a:r>
            <a:rPr lang="ru-RU" sz="900">
              <a:latin typeface="Arial" panose="020B0604020202020204" pitchFamily="34" charset="0"/>
              <a:cs typeface="Arial" panose="020B0604020202020204" pitchFamily="34" charset="0"/>
            </a:rPr>
            <a:t>Эмоциялық-еріктік қасиеттер.</a:t>
          </a:r>
        </a:p>
      </dgm:t>
    </dgm:pt>
    <dgm:pt modelId="{85B3CC60-D1AE-48A6-AB70-DE6CE43D8D41}" type="parTrans" cxnId="{80256AE6-E909-4132-85E4-32776FAA04DF}">
      <dgm:prSet/>
      <dgm:spPr/>
      <dgm:t>
        <a:bodyPr/>
        <a:lstStyle/>
        <a:p>
          <a:endParaRPr lang="ru-RU"/>
        </a:p>
      </dgm:t>
    </dgm:pt>
    <dgm:pt modelId="{9D5CB6A3-2CAA-460F-87AB-08C2D45D35B2}" type="sibTrans" cxnId="{80256AE6-E909-4132-85E4-32776FAA04DF}">
      <dgm:prSet/>
      <dgm:spPr/>
      <dgm:t>
        <a:bodyPr/>
        <a:lstStyle/>
        <a:p>
          <a:endParaRPr lang="ru-RU"/>
        </a:p>
      </dgm:t>
    </dgm:pt>
    <dgm:pt modelId="{CF2C5481-DB6E-465D-A773-5B8D71E90B2A}">
      <dgm:prSet custT="1"/>
      <dgm:spPr/>
      <dgm:t>
        <a:bodyPr/>
        <a:lstStyle/>
        <a:p>
          <a:r>
            <a:rPr lang="ru-RU" sz="900" b="1">
              <a:latin typeface="Arial" panose="020B0604020202020204" pitchFamily="34" charset="0"/>
              <a:cs typeface="Arial" panose="020B0604020202020204" pitchFamily="34" charset="0"/>
            </a:rPr>
            <a:t>Әлеуметтік-психологиялық деңгей</a:t>
          </a:r>
          <a:endParaRPr lang="ru-RU" sz="900">
            <a:latin typeface="Arial" panose="020B0604020202020204" pitchFamily="34" charset="0"/>
            <a:cs typeface="Arial" panose="020B0604020202020204" pitchFamily="34" charset="0"/>
          </a:endParaRPr>
        </a:p>
      </dgm:t>
    </dgm:pt>
    <dgm:pt modelId="{F5C133B2-8DE4-4869-954B-F633630F7D1D}" type="parTrans" cxnId="{F2CABA1B-4B8E-4D72-B77F-FA1F4C0F2F89}">
      <dgm:prSet/>
      <dgm:spPr/>
      <dgm:t>
        <a:bodyPr/>
        <a:lstStyle/>
        <a:p>
          <a:endParaRPr lang="ru-RU"/>
        </a:p>
      </dgm:t>
    </dgm:pt>
    <dgm:pt modelId="{B7000839-024D-4BB0-A83A-FF5CBECCE196}" type="sibTrans" cxnId="{F2CABA1B-4B8E-4D72-B77F-FA1F4C0F2F89}">
      <dgm:prSet/>
      <dgm:spPr/>
      <dgm:t>
        <a:bodyPr/>
        <a:lstStyle/>
        <a:p>
          <a:endParaRPr lang="ru-RU"/>
        </a:p>
      </dgm:t>
    </dgm:pt>
    <dgm:pt modelId="{CF5FB23B-E88C-4F0C-B9F7-91AA5D31CA9F}">
      <dgm:prSet custT="1"/>
      <dgm:spPr/>
      <dgm:t>
        <a:bodyPr/>
        <a:lstStyle/>
        <a:p>
          <a:pPr>
            <a:buSzPts val="1000"/>
            <a:buFont typeface="Courier New" panose="02070309020205020404" pitchFamily="49" charset="0"/>
            <a:buChar char="o"/>
          </a:pPr>
          <a:r>
            <a:rPr lang="ru-RU" sz="900">
              <a:latin typeface="Arial" panose="020B0604020202020204" pitchFamily="34" charset="0"/>
              <a:cs typeface="Arial" panose="020B0604020202020204" pitchFamily="34" charset="0"/>
            </a:rPr>
            <a:t>Әлеуметтік рөлдер.</a:t>
          </a:r>
        </a:p>
      </dgm:t>
    </dgm:pt>
    <dgm:pt modelId="{E11E3E6B-F495-4B69-AEE7-57DE397CF8BA}" type="parTrans" cxnId="{188B1021-3D8E-4BE0-8FA2-2E5AD7539B42}">
      <dgm:prSet/>
      <dgm:spPr/>
      <dgm:t>
        <a:bodyPr/>
        <a:lstStyle/>
        <a:p>
          <a:endParaRPr lang="ru-RU"/>
        </a:p>
      </dgm:t>
    </dgm:pt>
    <dgm:pt modelId="{4DB305F6-E277-4009-8E3A-79944A36E60B}" type="sibTrans" cxnId="{188B1021-3D8E-4BE0-8FA2-2E5AD7539B42}">
      <dgm:prSet/>
      <dgm:spPr/>
      <dgm:t>
        <a:bodyPr/>
        <a:lstStyle/>
        <a:p>
          <a:endParaRPr lang="ru-RU"/>
        </a:p>
      </dgm:t>
    </dgm:pt>
    <dgm:pt modelId="{5B891C76-311F-4EA8-8366-9300DB113F3C}">
      <dgm:prSet custT="1"/>
      <dgm:spPr/>
      <dgm:t>
        <a:bodyPr/>
        <a:lstStyle/>
        <a:p>
          <a:pPr>
            <a:buSzPts val="1000"/>
            <a:buFont typeface="Courier New" panose="02070309020205020404" pitchFamily="49" charset="0"/>
            <a:buChar char="o"/>
          </a:pPr>
          <a:r>
            <a:rPr lang="ru-RU" sz="900">
              <a:latin typeface="Arial" panose="020B0604020202020204" pitchFamily="34" charset="0"/>
              <a:cs typeface="Arial" panose="020B0604020202020204" pitchFamily="34" charset="0"/>
            </a:rPr>
            <a:t>Құндылық бағдарлар.</a:t>
          </a:r>
        </a:p>
      </dgm:t>
    </dgm:pt>
    <dgm:pt modelId="{54EC3FE5-1636-442F-BEE1-0B99E10AF588}" type="parTrans" cxnId="{6237CD02-6988-4E5B-9762-FB8648C99B2D}">
      <dgm:prSet/>
      <dgm:spPr/>
      <dgm:t>
        <a:bodyPr/>
        <a:lstStyle/>
        <a:p>
          <a:endParaRPr lang="ru-RU"/>
        </a:p>
      </dgm:t>
    </dgm:pt>
    <dgm:pt modelId="{78675309-9736-4FB8-8174-B1027011B828}" type="sibTrans" cxnId="{6237CD02-6988-4E5B-9762-FB8648C99B2D}">
      <dgm:prSet/>
      <dgm:spPr/>
      <dgm:t>
        <a:bodyPr/>
        <a:lstStyle/>
        <a:p>
          <a:endParaRPr lang="ru-RU"/>
        </a:p>
      </dgm:t>
    </dgm:pt>
    <dgm:pt modelId="{BE8A41C6-CB6D-4C37-99B4-8E00744245B7}">
      <dgm:prSet custT="1"/>
      <dgm:spPr/>
      <dgm:t>
        <a:bodyPr/>
        <a:lstStyle/>
        <a:p>
          <a:pPr>
            <a:buSzPts val="1000"/>
            <a:buFont typeface="Courier New" panose="02070309020205020404" pitchFamily="49" charset="0"/>
            <a:buChar char="o"/>
          </a:pPr>
          <a:r>
            <a:rPr lang="ru-RU" sz="900" dirty="0" err="1">
              <a:latin typeface="Arial" panose="020B0604020202020204" pitchFamily="34" charset="0"/>
              <a:cs typeface="Arial" panose="020B0604020202020204" pitchFamily="34" charset="0"/>
            </a:rPr>
            <a:t>Өмірлік</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ұстанымдар</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Индивидуалдылық</a:t>
          </a:r>
          <a:r>
            <a:rPr lang="ru-RU" sz="900" dirty="0">
              <a:latin typeface="Arial" panose="020B0604020202020204" pitchFamily="34" charset="0"/>
              <a:cs typeface="Arial" panose="020B0604020202020204" pitchFamily="34" charset="0"/>
            </a:rPr>
            <a:t> — </a:t>
          </a:r>
          <a:r>
            <a:rPr lang="ru-RU" sz="900" dirty="0" err="1">
              <a:latin typeface="Arial" panose="020B0604020202020204" pitchFamily="34" charset="0"/>
              <a:cs typeface="Arial" panose="020B0604020202020204" pitchFamily="34" charset="0"/>
            </a:rPr>
            <a:t>табиғи</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биологиялық</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және</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әлеуметтік</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факторлардың</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бірлігінен</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құралады</a:t>
          </a:r>
          <a:r>
            <a:rPr lang="ru-RU" sz="900" dirty="0">
              <a:latin typeface="Arial" panose="020B0604020202020204" pitchFamily="34" charset="0"/>
              <a:cs typeface="Arial" panose="020B0604020202020204" pitchFamily="34" charset="0"/>
            </a:rPr>
            <a:t>.</a:t>
          </a:r>
        </a:p>
      </dgm:t>
    </dgm:pt>
    <dgm:pt modelId="{7E0ECED1-9723-47C4-9FF9-3EEAA8F0E345}" type="parTrans" cxnId="{C24F0874-91FB-4C0F-BEB8-ECD9C2EB2CA6}">
      <dgm:prSet/>
      <dgm:spPr/>
      <dgm:t>
        <a:bodyPr/>
        <a:lstStyle/>
        <a:p>
          <a:endParaRPr lang="ru-RU"/>
        </a:p>
      </dgm:t>
    </dgm:pt>
    <dgm:pt modelId="{82DB1FFB-DA76-4EF4-8A40-6EE15BC2CCA7}" type="sibTrans" cxnId="{C24F0874-91FB-4C0F-BEB8-ECD9C2EB2CA6}">
      <dgm:prSet/>
      <dgm:spPr/>
      <dgm:t>
        <a:bodyPr/>
        <a:lstStyle/>
        <a:p>
          <a:endParaRPr lang="ru-RU"/>
        </a:p>
      </dgm:t>
    </dgm:pt>
    <dgm:pt modelId="{1F589F53-2910-49BF-8555-CFF724A6B240}">
      <dgm:prSet custT="1"/>
      <dgm:spPr/>
      <dgm:t>
        <a:bodyPr/>
        <a:lstStyle/>
        <a:p>
          <a:pPr>
            <a:buSzPts val="1000"/>
            <a:buFont typeface="Symbol" panose="05050102010706020507" pitchFamily="18" charset="2"/>
            <a:buChar char=""/>
          </a:pPr>
          <a:r>
            <a:rPr lang="ru-RU" sz="900" b="1">
              <a:latin typeface="Arial" panose="020B0604020202020204" pitchFamily="34" charset="0"/>
              <a:cs typeface="Arial" panose="020B0604020202020204" pitchFamily="34" charset="0"/>
            </a:rPr>
            <a:t>Психофизиология</a:t>
          </a:r>
          <a:r>
            <a:rPr lang="ru-RU" sz="900">
              <a:latin typeface="Arial" panose="020B0604020202020204" pitchFamily="34" charset="0"/>
              <a:cs typeface="Arial" panose="020B0604020202020204" pitchFamily="34" charset="0"/>
            </a:rPr>
            <a:t> – психиканың жүйке жүйесімен байланысын түсіндіреді. Негізгі ұғымдары: ми қыртысының жұмысы, қозу мен тежелу процестері, нейродинамика.</a:t>
          </a:r>
        </a:p>
      </dgm:t>
    </dgm:pt>
    <dgm:pt modelId="{078CB389-7E8F-4A9A-AC29-DC0941B540C1}" type="parTrans" cxnId="{F8B13D0B-5063-409A-A522-1F3A90045006}">
      <dgm:prSet/>
      <dgm:spPr/>
      <dgm:t>
        <a:bodyPr/>
        <a:lstStyle/>
        <a:p>
          <a:endParaRPr lang="ru-RU"/>
        </a:p>
      </dgm:t>
    </dgm:pt>
    <dgm:pt modelId="{B0B3BC27-E26C-4F51-B4B5-ADE02CFEE59D}" type="sibTrans" cxnId="{F8B13D0B-5063-409A-A522-1F3A90045006}">
      <dgm:prSet/>
      <dgm:spPr/>
      <dgm:t>
        <a:bodyPr/>
        <a:lstStyle/>
        <a:p>
          <a:endParaRPr lang="ru-RU"/>
        </a:p>
      </dgm:t>
    </dgm:pt>
    <dgm:pt modelId="{F15668DA-66F7-47A7-9A79-76A599BAFA4A}">
      <dgm:prSet custT="1"/>
      <dgm:spPr/>
      <dgm:t>
        <a:bodyPr/>
        <a:lstStyle/>
        <a:p>
          <a:pPr>
            <a:buSzPts val="1000"/>
            <a:buFont typeface="Symbol" panose="05050102010706020507" pitchFamily="18" charset="2"/>
            <a:buChar char=""/>
          </a:pPr>
          <a:r>
            <a:rPr lang="ru-RU" sz="900" b="1" dirty="0" err="1">
              <a:latin typeface="Arial" panose="020B0604020202020204" pitchFamily="34" charset="0"/>
              <a:cs typeface="Arial" panose="020B0604020202020204" pitchFamily="34" charset="0"/>
            </a:rPr>
            <a:t>Қорытынды</a:t>
          </a:r>
          <a:r>
            <a:rPr lang="ru-RU" sz="900" b="1" dirty="0">
              <a:latin typeface="Arial" panose="020B0604020202020204" pitchFamily="34" charset="0"/>
              <a:cs typeface="Arial" panose="020B0604020202020204" pitchFamily="34" charset="0"/>
            </a:rPr>
            <a:t> </a:t>
          </a:r>
          <a:r>
            <a:rPr lang="ru-RU" sz="900" b="1" dirty="0" err="1">
              <a:latin typeface="Arial" panose="020B0604020202020204" pitchFamily="34" charset="0"/>
              <a:cs typeface="Arial" panose="020B0604020202020204" pitchFamily="34" charset="0"/>
            </a:rPr>
            <a:t>бірлік</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тұлға</a:t>
          </a:r>
          <a:r>
            <a:rPr lang="ru-RU" sz="900" dirty="0">
              <a:latin typeface="Arial" panose="020B0604020202020204" pitchFamily="34" charset="0"/>
              <a:cs typeface="Arial" panose="020B0604020202020204" pitchFamily="34" charset="0"/>
            </a:rPr>
            <a:t> мен </a:t>
          </a:r>
          <a:r>
            <a:rPr lang="ru-RU" sz="900" dirty="0" err="1">
              <a:latin typeface="Arial" panose="020B0604020202020204" pitchFamily="34" charset="0"/>
              <a:cs typeface="Arial" panose="020B0604020202020204" pitchFamily="34" charset="0"/>
            </a:rPr>
            <a:t>индивидуалдылық</a:t>
          </a:r>
          <a:r>
            <a:rPr lang="ru-RU" sz="900" dirty="0">
              <a:latin typeface="Arial" panose="020B0604020202020204" pitchFamily="34" charset="0"/>
              <a:cs typeface="Arial" panose="020B0604020202020204" pitchFamily="34" charset="0"/>
            </a:rPr>
            <a:t> – тек </a:t>
          </a:r>
          <a:r>
            <a:rPr lang="ru-RU" sz="900" dirty="0" err="1">
              <a:latin typeface="Arial" panose="020B0604020202020204" pitchFamily="34" charset="0"/>
              <a:cs typeface="Arial" panose="020B0604020202020204" pitchFamily="34" charset="0"/>
            </a:rPr>
            <a:t>әлеуметтік</a:t>
          </a:r>
          <a:r>
            <a:rPr lang="ru-RU" sz="900" dirty="0">
              <a:latin typeface="Arial" panose="020B0604020202020204" pitchFamily="34" charset="0"/>
              <a:cs typeface="Arial" panose="020B0604020202020204" pitchFamily="34" charset="0"/>
            </a:rPr>
            <a:t> категория </a:t>
          </a:r>
          <a:r>
            <a:rPr lang="ru-RU" sz="900" dirty="0" err="1">
              <a:latin typeface="Arial" panose="020B0604020202020204" pitchFamily="34" charset="0"/>
              <a:cs typeface="Arial" panose="020B0604020202020204" pitchFamily="34" charset="0"/>
            </a:rPr>
            <a:t>емес</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ол</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физиологиялық</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негізге</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сүйенеді</a:t>
          </a:r>
          <a:r>
            <a:rPr lang="ru-RU" sz="900" dirty="0">
              <a:latin typeface="Arial" panose="020B0604020202020204" pitchFamily="34" charset="0"/>
              <a:cs typeface="Arial" panose="020B0604020202020204" pitchFamily="34" charset="0"/>
            </a:rPr>
            <a:t>.</a:t>
          </a:r>
        </a:p>
      </dgm:t>
    </dgm:pt>
    <dgm:pt modelId="{ADC00E5E-AE11-4CAF-8401-E55158BE21C8}" type="parTrans" cxnId="{3F7A39CE-C1F0-4259-8E47-9BDF0CAA875D}">
      <dgm:prSet/>
      <dgm:spPr/>
      <dgm:t>
        <a:bodyPr/>
        <a:lstStyle/>
        <a:p>
          <a:endParaRPr lang="ru-RU"/>
        </a:p>
      </dgm:t>
    </dgm:pt>
    <dgm:pt modelId="{8D1D0129-0A6F-4B6B-809F-85FFA19F9C56}" type="sibTrans" cxnId="{3F7A39CE-C1F0-4259-8E47-9BDF0CAA875D}">
      <dgm:prSet/>
      <dgm:spPr/>
      <dgm:t>
        <a:bodyPr/>
        <a:lstStyle/>
        <a:p>
          <a:endParaRPr lang="ru-RU"/>
        </a:p>
      </dgm:t>
    </dgm:pt>
    <dgm:pt modelId="{16F1C5E1-0893-4367-A817-FED95EF181F7}">
      <dgm:prSet phldrT="[Текст]" custT="1"/>
      <dgm:spPr/>
      <dgm:t>
        <a:bodyPr/>
        <a:lstStyle/>
        <a:p>
          <a:r>
            <a:rPr lang="ru-RU" sz="1200" b="1" i="1" dirty="0" err="1">
              <a:latin typeface="Arial" panose="020B0604020202020204" pitchFamily="34" charset="0"/>
              <a:cs typeface="Arial" panose="020B0604020202020204" pitchFamily="34" charset="0"/>
            </a:rPr>
            <a:t>Тұлға</a:t>
          </a:r>
          <a:r>
            <a:rPr lang="ru-RU" sz="1200" b="1" i="1" dirty="0">
              <a:latin typeface="Arial" panose="020B0604020202020204" pitchFamily="34" charset="0"/>
              <a:cs typeface="Arial" panose="020B0604020202020204" pitchFamily="34" charset="0"/>
            </a:rPr>
            <a:t> </a:t>
          </a:r>
          <a:r>
            <a:rPr lang="ru-RU" sz="1200" b="1" i="1" dirty="0" err="1">
              <a:latin typeface="Arial" panose="020B0604020202020204" pitchFamily="34" charset="0"/>
              <a:cs typeface="Arial" panose="020B0604020202020204" pitchFamily="34" charset="0"/>
            </a:rPr>
            <a:t>құрылымы</a:t>
          </a:r>
          <a:endParaRPr lang="ru-RU" sz="1200" b="1" i="1" dirty="0">
            <a:latin typeface="Arial" panose="020B0604020202020204" pitchFamily="34" charset="0"/>
            <a:cs typeface="Arial" panose="020B0604020202020204" pitchFamily="34" charset="0"/>
          </a:endParaRPr>
        </a:p>
        <a:p>
          <a:r>
            <a:rPr lang="ru-RU" sz="1200" dirty="0" err="1">
              <a:latin typeface="Arial" panose="020B0604020202020204" pitchFamily="34" charset="0"/>
              <a:cs typeface="Arial" panose="020B0604020202020204" pitchFamily="34" charset="0"/>
            </a:rPr>
            <a:t>Дифференциалды</a:t>
          </a:r>
          <a:r>
            <a:rPr lang="ru-RU" sz="1200" dirty="0">
              <a:latin typeface="Arial" panose="020B0604020202020204" pitchFamily="34" charset="0"/>
              <a:cs typeface="Arial" panose="020B0604020202020204" pitchFamily="34" charset="0"/>
            </a:rPr>
            <a:t> психология </a:t>
          </a:r>
          <a:r>
            <a:rPr lang="ru-RU" sz="1200" dirty="0" err="1">
              <a:latin typeface="Arial" panose="020B0604020202020204" pitchFamily="34" charset="0"/>
              <a:cs typeface="Arial" panose="020B0604020202020204" pitchFamily="34" charset="0"/>
            </a:rPr>
            <a:t>тұрғысынан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тұлға</a:t>
          </a:r>
          <a:r>
            <a:rPr lang="ru-RU" sz="1200" dirty="0">
              <a:latin typeface="Arial" panose="020B0604020202020204" pitchFamily="34" charset="0"/>
              <a:cs typeface="Arial" panose="020B0604020202020204" pitchFamily="34" charset="0"/>
            </a:rPr>
            <a:t> – </a:t>
          </a:r>
          <a:r>
            <a:rPr lang="ru-RU" sz="1200" dirty="0" err="1">
              <a:latin typeface="Arial" panose="020B0604020202020204" pitchFamily="34" charset="0"/>
              <a:cs typeface="Arial" panose="020B0604020202020204" pitchFamily="34" charset="0"/>
            </a:rPr>
            <a:t>әлеуметтік</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сапалар</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жиынтығы.ТПсихофизиология</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тұрғысынан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тұлға</a:t>
          </a:r>
          <a:r>
            <a:rPr lang="ru-RU" sz="1200" dirty="0">
              <a:latin typeface="Arial" panose="020B0604020202020204" pitchFamily="34" charset="0"/>
              <a:cs typeface="Arial" panose="020B0604020202020204" pitchFamily="34" charset="0"/>
            </a:rPr>
            <a:t> – </a:t>
          </a:r>
          <a:r>
            <a:rPr lang="ru-RU" sz="1200" dirty="0" err="1">
              <a:latin typeface="Arial" panose="020B0604020202020204" pitchFamily="34" charset="0"/>
              <a:cs typeface="Arial" panose="020B0604020202020204" pitchFamily="34" charset="0"/>
            </a:rPr>
            <a:t>биологиялық</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негізге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сүйеніп</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қоғамда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дамитын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құрылым.Тұлға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құрылымын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бірнеше</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аспектіден</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қарастыруға</a:t>
          </a:r>
          <a:r>
            <a:rPr lang="ru-RU" sz="1200" dirty="0">
              <a:latin typeface="Arial" panose="020B0604020202020204" pitchFamily="34" charset="0"/>
              <a:cs typeface="Arial" panose="020B0604020202020204" pitchFamily="34" charset="0"/>
            </a:rPr>
            <a:t> </a:t>
          </a:r>
          <a:r>
            <a:rPr lang="ru-RU" sz="1200" dirty="0" err="1">
              <a:latin typeface="Arial" panose="020B0604020202020204" pitchFamily="34" charset="0"/>
              <a:cs typeface="Arial" panose="020B0604020202020204" pitchFamily="34" charset="0"/>
            </a:rPr>
            <a:t>болады</a:t>
          </a:r>
          <a:r>
            <a:rPr lang="ru-RU" sz="1200" dirty="0">
              <a:latin typeface="Arial" panose="020B0604020202020204" pitchFamily="34" charset="0"/>
              <a:cs typeface="Arial" panose="020B0604020202020204" pitchFamily="34" charset="0"/>
            </a:rPr>
            <a:t>:</a:t>
          </a:r>
        </a:p>
      </dgm:t>
    </dgm:pt>
    <dgm:pt modelId="{1C4432F5-0FF4-4886-B04C-8849DDEC3D13}" type="sibTrans" cxnId="{2A707D86-5A4A-4683-8CA3-E9540D4020E7}">
      <dgm:prSet/>
      <dgm:spPr/>
      <dgm:t>
        <a:bodyPr/>
        <a:lstStyle/>
        <a:p>
          <a:endParaRPr lang="ru-RU"/>
        </a:p>
      </dgm:t>
    </dgm:pt>
    <dgm:pt modelId="{58E1D3CB-E270-44D6-9C26-4CF3EB5F6A4A}" type="parTrans" cxnId="{2A707D86-5A4A-4683-8CA3-E9540D4020E7}">
      <dgm:prSet/>
      <dgm:spPr/>
      <dgm:t>
        <a:bodyPr/>
        <a:lstStyle/>
        <a:p>
          <a:endParaRPr lang="ru-RU"/>
        </a:p>
      </dgm:t>
    </dgm:pt>
    <dgm:pt modelId="{762991DC-13D9-4404-8371-0DD00137601D}">
      <dgm:prSet phldrT="[Текст]" custT="1"/>
      <dgm:spPr/>
      <dgm:t>
        <a:bodyPr/>
        <a:lstStyle/>
        <a:p>
          <a:r>
            <a:rPr lang="kk-KZ" sz="900" b="1" dirty="0">
              <a:latin typeface="Arial" panose="020B0604020202020204" pitchFamily="34" charset="0"/>
              <a:cs typeface="Arial" panose="020B0604020202020204" pitchFamily="34" charset="0"/>
            </a:rPr>
            <a:t>Қ</a:t>
          </a:r>
          <a:r>
            <a:rPr lang="ru-RU" sz="900" b="1" dirty="0" err="1">
              <a:latin typeface="Arial" panose="020B0604020202020204" pitchFamily="34" charset="0"/>
              <a:cs typeface="Arial" panose="020B0604020202020204" pitchFamily="34" charset="0"/>
            </a:rPr>
            <a:t>ажеттіліктер</a:t>
          </a:r>
          <a:r>
            <a:rPr lang="ru-RU" sz="900" b="1" dirty="0">
              <a:latin typeface="Arial" panose="020B0604020202020204" pitchFamily="34" charset="0"/>
              <a:cs typeface="Arial" panose="020B0604020202020204" pitchFamily="34" charset="0"/>
            </a:rPr>
            <a:t> мен </a:t>
          </a:r>
          <a:r>
            <a:rPr lang="ru-RU" sz="900" b="1" dirty="0" err="1">
              <a:latin typeface="Arial" panose="020B0604020202020204" pitchFamily="34" charset="0"/>
              <a:cs typeface="Arial" panose="020B0604020202020204" pitchFamily="34" charset="0"/>
            </a:rPr>
            <a:t>мотивтер</a:t>
          </a:r>
          <a:r>
            <a:rPr lang="ru-RU" sz="900" dirty="0">
              <a:latin typeface="Arial" panose="020B0604020202020204" pitchFamily="34" charset="0"/>
              <a:cs typeface="Arial" panose="020B0604020202020204" pitchFamily="34" charset="0"/>
            </a:rPr>
            <a:t> (А.Н. Леонтьев, К.К. Платонов).</a:t>
          </a:r>
        </a:p>
      </dgm:t>
    </dgm:pt>
    <dgm:pt modelId="{85975B9F-E2C2-4E89-8A47-FD8C0AE81320}" type="sibTrans" cxnId="{E6E55184-AD9C-4E4E-979C-97D32570B71F}">
      <dgm:prSet/>
      <dgm:spPr/>
      <dgm:t>
        <a:bodyPr/>
        <a:lstStyle/>
        <a:p>
          <a:endParaRPr lang="ru-RU"/>
        </a:p>
      </dgm:t>
    </dgm:pt>
    <dgm:pt modelId="{45B444D1-2E4C-4FE0-B22D-988729C47D05}" type="parTrans" cxnId="{E6E55184-AD9C-4E4E-979C-97D32570B71F}">
      <dgm:prSet/>
      <dgm:spPr/>
      <dgm:t>
        <a:bodyPr/>
        <a:lstStyle/>
        <a:p>
          <a:endParaRPr lang="ru-RU"/>
        </a:p>
      </dgm:t>
    </dgm:pt>
    <dgm:pt modelId="{BFBA389B-7A33-40DA-B679-4D7AD88BE395}">
      <dgm:prSet custT="1"/>
      <dgm:spPr/>
      <dgm:t>
        <a:bodyPr/>
        <a:lstStyle/>
        <a:p>
          <a:r>
            <a:rPr lang="ru-RU" sz="900" b="1">
              <a:latin typeface="Arial" panose="020B0604020202020204" pitchFamily="34" charset="0"/>
              <a:cs typeface="Arial" panose="020B0604020202020204" pitchFamily="34" charset="0"/>
            </a:rPr>
            <a:t>Мінез</a:t>
          </a:r>
          <a:r>
            <a:rPr lang="ru-RU" sz="900">
              <a:latin typeface="Arial" panose="020B0604020202020204" pitchFamily="34" charset="0"/>
              <a:cs typeface="Arial" panose="020B0604020202020204" pitchFamily="34" charset="0"/>
            </a:rPr>
            <a:t> – әлеуметтік тәжірибеге сүйенген тұрақты қасиеттер.</a:t>
          </a:r>
        </a:p>
      </dgm:t>
    </dgm:pt>
    <dgm:pt modelId="{EA31FBCC-5712-4549-AC98-916D280791E2}" type="sibTrans" cxnId="{859C2696-153C-4DD4-9F09-8EC99ED47340}">
      <dgm:prSet/>
      <dgm:spPr/>
      <dgm:t>
        <a:bodyPr/>
        <a:lstStyle/>
        <a:p>
          <a:endParaRPr lang="ru-RU"/>
        </a:p>
      </dgm:t>
    </dgm:pt>
    <dgm:pt modelId="{A28B5A7A-CF42-4EF2-9E9A-156E2A159016}" type="parTrans" cxnId="{859C2696-153C-4DD4-9F09-8EC99ED47340}">
      <dgm:prSet/>
      <dgm:spPr/>
      <dgm:t>
        <a:bodyPr/>
        <a:lstStyle/>
        <a:p>
          <a:endParaRPr lang="ru-RU"/>
        </a:p>
      </dgm:t>
    </dgm:pt>
    <dgm:pt modelId="{AE10B775-4FC5-4352-BC4B-62FB53DF2BEB}">
      <dgm:prSet custT="1"/>
      <dgm:spPr/>
      <dgm:t>
        <a:bodyPr/>
        <a:lstStyle/>
        <a:p>
          <a:r>
            <a:rPr lang="ru-RU" sz="900" b="1" dirty="0" err="1">
              <a:latin typeface="Arial" panose="020B0604020202020204" pitchFamily="34" charset="0"/>
              <a:cs typeface="Arial" panose="020B0604020202020204" pitchFamily="34" charset="0"/>
            </a:rPr>
            <a:t>Қабілеттер</a:t>
          </a:r>
          <a:r>
            <a:rPr lang="ru-RU" sz="900" dirty="0">
              <a:latin typeface="Arial" panose="020B0604020202020204" pitchFamily="34" charset="0"/>
              <a:cs typeface="Arial" panose="020B0604020202020204" pitchFamily="34" charset="0"/>
            </a:rPr>
            <a:t> – </a:t>
          </a:r>
          <a:r>
            <a:rPr lang="ru-RU" sz="900" dirty="0" err="1">
              <a:latin typeface="Arial" panose="020B0604020202020204" pitchFamily="34" charset="0"/>
              <a:cs typeface="Arial" panose="020B0604020202020204" pitchFamily="34" charset="0"/>
            </a:rPr>
            <a:t>белгілі</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бір</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іс-әрекетте</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табысқа</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жеткізетін</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ерекшеліктер</a:t>
          </a:r>
          <a:r>
            <a:rPr lang="ru-RU" sz="900" dirty="0">
              <a:latin typeface="Arial" panose="020B0604020202020204" pitchFamily="34" charset="0"/>
              <a:cs typeface="Arial" panose="020B0604020202020204" pitchFamily="34" charset="0"/>
            </a:rPr>
            <a:t>.</a:t>
          </a:r>
        </a:p>
      </dgm:t>
    </dgm:pt>
    <dgm:pt modelId="{FFC9BA06-0853-4C17-8012-B7C99A939913}" type="sibTrans" cxnId="{4F9B2913-CB0B-4FD5-B836-5D1BCE1F82A5}">
      <dgm:prSet/>
      <dgm:spPr/>
      <dgm:t>
        <a:bodyPr/>
        <a:lstStyle/>
        <a:p>
          <a:endParaRPr lang="ru-RU"/>
        </a:p>
      </dgm:t>
    </dgm:pt>
    <dgm:pt modelId="{79895B85-5ED4-4B61-BF52-1FCF7249121B}" type="parTrans" cxnId="{4F9B2913-CB0B-4FD5-B836-5D1BCE1F82A5}">
      <dgm:prSet/>
      <dgm:spPr/>
      <dgm:t>
        <a:bodyPr/>
        <a:lstStyle/>
        <a:p>
          <a:endParaRPr lang="ru-RU"/>
        </a:p>
      </dgm:t>
    </dgm:pt>
    <dgm:pt modelId="{72E78D53-80F5-499C-B9DA-E05221FF3993}">
      <dgm:prSet custT="1"/>
      <dgm:spPr/>
      <dgm:t>
        <a:bodyPr/>
        <a:lstStyle/>
        <a:p>
          <a:r>
            <a:rPr lang="ru-RU" sz="900" b="1" dirty="0" err="1">
              <a:latin typeface="Arial" panose="020B0604020202020204" pitchFamily="34" charset="0"/>
              <a:cs typeface="Arial" panose="020B0604020202020204" pitchFamily="34" charset="0"/>
            </a:rPr>
            <a:t>Өзіндік</a:t>
          </a:r>
          <a:r>
            <a:rPr lang="ru-RU" sz="900" b="1" dirty="0">
              <a:latin typeface="Arial" panose="020B0604020202020204" pitchFamily="34" charset="0"/>
              <a:cs typeface="Arial" panose="020B0604020202020204" pitchFamily="34" charset="0"/>
            </a:rPr>
            <a:t> сана</a:t>
          </a:r>
          <a:r>
            <a:rPr lang="ru-RU" sz="900" dirty="0">
              <a:latin typeface="Arial" panose="020B0604020202020204" pitchFamily="34" charset="0"/>
              <a:cs typeface="Arial" panose="020B0604020202020204" pitchFamily="34" charset="0"/>
            </a:rPr>
            <a:t> – «Мен» </a:t>
          </a:r>
          <a:r>
            <a:rPr lang="ru-RU" sz="900" dirty="0" err="1">
              <a:latin typeface="Arial" panose="020B0604020202020204" pitchFamily="34" charset="0"/>
              <a:cs typeface="Arial" panose="020B0604020202020204" pitchFamily="34" charset="0"/>
            </a:rPr>
            <a:t>бейнесі</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өзін</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бағалау</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өзіндік</a:t>
          </a:r>
          <a:r>
            <a:rPr lang="ru-RU" sz="900" dirty="0">
              <a:latin typeface="Arial" panose="020B0604020202020204" pitchFamily="34" charset="0"/>
              <a:cs typeface="Arial" panose="020B0604020202020204" pitchFamily="34" charset="0"/>
            </a:rPr>
            <a:t> </a:t>
          </a:r>
          <a:r>
            <a:rPr lang="ru-RU" sz="900" dirty="0" err="1">
              <a:latin typeface="Arial" panose="020B0604020202020204" pitchFamily="34" charset="0"/>
              <a:cs typeface="Arial" panose="020B0604020202020204" pitchFamily="34" charset="0"/>
            </a:rPr>
            <a:t>көзқарас</a:t>
          </a:r>
          <a:r>
            <a:rPr lang="ru-RU" sz="900" dirty="0">
              <a:latin typeface="Arial" panose="020B0604020202020204" pitchFamily="34" charset="0"/>
              <a:cs typeface="Arial" panose="020B0604020202020204" pitchFamily="34" charset="0"/>
            </a:rPr>
            <a:t>. </a:t>
          </a:r>
        </a:p>
      </dgm:t>
    </dgm:pt>
    <dgm:pt modelId="{C0A7DB2B-124A-4B83-A360-C3E008DC423C}" type="sibTrans" cxnId="{2F72D592-456C-4453-BC83-1BD332A3E4F6}">
      <dgm:prSet/>
      <dgm:spPr/>
      <dgm:t>
        <a:bodyPr/>
        <a:lstStyle/>
        <a:p>
          <a:endParaRPr lang="ru-RU"/>
        </a:p>
      </dgm:t>
    </dgm:pt>
    <dgm:pt modelId="{3F0F33A5-51ED-4538-9E71-C4D6A368BE2E}" type="parTrans" cxnId="{2F72D592-456C-4453-BC83-1BD332A3E4F6}">
      <dgm:prSet/>
      <dgm:spPr/>
      <dgm:t>
        <a:bodyPr/>
        <a:lstStyle/>
        <a:p>
          <a:endParaRPr lang="ru-RU"/>
        </a:p>
      </dgm:t>
    </dgm:pt>
    <dgm:pt modelId="{2B263A39-0092-4206-B7C6-01250EFC4645}" type="pres">
      <dgm:prSet presAssocID="{5229958E-AB73-4722-86E8-40773F0CACA0}" presName="linear" presStyleCnt="0">
        <dgm:presLayoutVars>
          <dgm:dir/>
          <dgm:animLvl val="lvl"/>
          <dgm:resizeHandles val="exact"/>
        </dgm:presLayoutVars>
      </dgm:prSet>
      <dgm:spPr/>
    </dgm:pt>
    <dgm:pt modelId="{C9D96415-EC5A-4096-B8FB-65C7410F6AEE}" type="pres">
      <dgm:prSet presAssocID="{266FA255-D9B2-4829-B0F1-2659E93E595E}" presName="parentLin" presStyleCnt="0"/>
      <dgm:spPr/>
    </dgm:pt>
    <dgm:pt modelId="{610E131C-3E14-41A8-9174-8D5B565B410E}" type="pres">
      <dgm:prSet presAssocID="{266FA255-D9B2-4829-B0F1-2659E93E595E}" presName="parentLeftMargin" presStyleLbl="node1" presStyleIdx="0" presStyleCnt="3"/>
      <dgm:spPr/>
    </dgm:pt>
    <dgm:pt modelId="{99EFFF1C-CDD0-4B69-8F31-C9191695868C}" type="pres">
      <dgm:prSet presAssocID="{266FA255-D9B2-4829-B0F1-2659E93E595E}" presName="parentText" presStyleLbl="node1" presStyleIdx="0" presStyleCnt="3" custScaleX="138076" custScaleY="128515">
        <dgm:presLayoutVars>
          <dgm:chMax val="0"/>
          <dgm:bulletEnabled val="1"/>
        </dgm:presLayoutVars>
      </dgm:prSet>
      <dgm:spPr/>
    </dgm:pt>
    <dgm:pt modelId="{94CC9289-195E-4E4D-9B55-E40D2B18CC08}" type="pres">
      <dgm:prSet presAssocID="{266FA255-D9B2-4829-B0F1-2659E93E595E}" presName="negativeSpace" presStyleCnt="0"/>
      <dgm:spPr/>
    </dgm:pt>
    <dgm:pt modelId="{CBF79FA7-13DE-43F8-973B-50E3DB292595}" type="pres">
      <dgm:prSet presAssocID="{266FA255-D9B2-4829-B0F1-2659E93E595E}" presName="childText" presStyleLbl="conFgAcc1" presStyleIdx="0" presStyleCnt="3" custLinFactNeighborX="496" custLinFactNeighborY="17648">
        <dgm:presLayoutVars>
          <dgm:bulletEnabled val="1"/>
        </dgm:presLayoutVars>
      </dgm:prSet>
      <dgm:spPr/>
    </dgm:pt>
    <dgm:pt modelId="{6E2DCC16-B312-44D6-8BEE-8053E2B57FF0}" type="pres">
      <dgm:prSet presAssocID="{BEF2740C-F453-46CD-8CC7-AB2C0E8835A3}" presName="spaceBetweenRectangles" presStyleCnt="0"/>
      <dgm:spPr/>
    </dgm:pt>
    <dgm:pt modelId="{EFE676EB-D07A-457C-92BD-C3B8F93C3FAC}" type="pres">
      <dgm:prSet presAssocID="{16F1C5E1-0893-4367-A817-FED95EF181F7}" presName="parentLin" presStyleCnt="0"/>
      <dgm:spPr/>
    </dgm:pt>
    <dgm:pt modelId="{6B517F0B-E41B-4ECC-BD4A-FC85B6D024FC}" type="pres">
      <dgm:prSet presAssocID="{16F1C5E1-0893-4367-A817-FED95EF181F7}" presName="parentLeftMargin" presStyleLbl="node1" presStyleIdx="0" presStyleCnt="3"/>
      <dgm:spPr/>
    </dgm:pt>
    <dgm:pt modelId="{E97DDF88-0616-4869-8488-BC15254D095E}" type="pres">
      <dgm:prSet presAssocID="{16F1C5E1-0893-4367-A817-FED95EF181F7}" presName="parentText" presStyleLbl="node1" presStyleIdx="1" presStyleCnt="3" custScaleX="142857" custScaleY="154284" custLinFactNeighborX="4931" custLinFactNeighborY="3408">
        <dgm:presLayoutVars>
          <dgm:chMax val="0"/>
          <dgm:bulletEnabled val="1"/>
        </dgm:presLayoutVars>
      </dgm:prSet>
      <dgm:spPr/>
    </dgm:pt>
    <dgm:pt modelId="{A7BEC08F-2A7C-4053-9C0E-2837BBE4E345}" type="pres">
      <dgm:prSet presAssocID="{16F1C5E1-0893-4367-A817-FED95EF181F7}" presName="negativeSpace" presStyleCnt="0"/>
      <dgm:spPr/>
    </dgm:pt>
    <dgm:pt modelId="{04B2F297-BBC4-42B1-82C1-D8D4EF6FC1BC}" type="pres">
      <dgm:prSet presAssocID="{16F1C5E1-0893-4367-A817-FED95EF181F7}" presName="childText" presStyleLbl="conFgAcc1" presStyleIdx="1" presStyleCnt="3" custScaleY="129420" custLinFactNeighborX="-435" custLinFactNeighborY="-9314">
        <dgm:presLayoutVars>
          <dgm:bulletEnabled val="1"/>
        </dgm:presLayoutVars>
      </dgm:prSet>
      <dgm:spPr/>
    </dgm:pt>
    <dgm:pt modelId="{4752226C-8679-4CD3-9287-CE07E85A19BE}" type="pres">
      <dgm:prSet presAssocID="{1C4432F5-0FF4-4886-B04C-8849DDEC3D13}" presName="spaceBetweenRectangles" presStyleCnt="0"/>
      <dgm:spPr/>
    </dgm:pt>
    <dgm:pt modelId="{EA379D61-EE9F-434B-850C-589F5368A28F}" type="pres">
      <dgm:prSet presAssocID="{BEDE2024-E1D3-426B-BBFC-219409B7C209}" presName="parentLin" presStyleCnt="0"/>
      <dgm:spPr/>
    </dgm:pt>
    <dgm:pt modelId="{D949A36B-C9CC-4529-A0A9-679528A03FA1}" type="pres">
      <dgm:prSet presAssocID="{BEDE2024-E1D3-426B-BBFC-219409B7C209}" presName="parentLeftMargin" presStyleLbl="node1" presStyleIdx="1" presStyleCnt="3"/>
      <dgm:spPr/>
    </dgm:pt>
    <dgm:pt modelId="{8089F1F9-40C9-4426-85D3-1BC0D68E75C5}" type="pres">
      <dgm:prSet presAssocID="{BEDE2024-E1D3-426B-BBFC-219409B7C209}" presName="parentText" presStyleLbl="node1" presStyleIdx="2" presStyleCnt="3" custScaleX="142857" custLinFactNeighborX="515">
        <dgm:presLayoutVars>
          <dgm:chMax val="0"/>
          <dgm:bulletEnabled val="1"/>
        </dgm:presLayoutVars>
      </dgm:prSet>
      <dgm:spPr/>
    </dgm:pt>
    <dgm:pt modelId="{B46EEC44-69B7-4382-BC26-5673969F3F95}" type="pres">
      <dgm:prSet presAssocID="{BEDE2024-E1D3-426B-BBFC-219409B7C209}" presName="negativeSpace" presStyleCnt="0"/>
      <dgm:spPr/>
    </dgm:pt>
    <dgm:pt modelId="{302874C5-07A3-4DB3-849C-AB27D4A25E91}" type="pres">
      <dgm:prSet presAssocID="{BEDE2024-E1D3-426B-BBFC-219409B7C209}" presName="childText" presStyleLbl="conFgAcc1" presStyleIdx="2" presStyleCnt="3">
        <dgm:presLayoutVars>
          <dgm:bulletEnabled val="1"/>
        </dgm:presLayoutVars>
      </dgm:prSet>
      <dgm:spPr/>
    </dgm:pt>
  </dgm:ptLst>
  <dgm:cxnLst>
    <dgm:cxn modelId="{5017B300-EA1B-45E3-A967-B94A956AE43B}" srcId="{4815F3F7-77DE-4AE7-9124-6F513E7DB426}" destId="{C9A2AD20-40CC-4690-A4FC-FBFBA1B8D875}" srcOrd="1" destOrd="0" parTransId="{EC4C5DB2-0058-464D-92E7-3D7727DD6100}" sibTransId="{8480ECBA-9327-4C5A-AD68-AAC665325DBA}"/>
    <dgm:cxn modelId="{6237CD02-6988-4E5B-9762-FB8648C99B2D}" srcId="{CF2C5481-DB6E-465D-A773-5B8D71E90B2A}" destId="{5B891C76-311F-4EA8-8366-9300DB113F3C}" srcOrd="1" destOrd="0" parTransId="{54EC3FE5-1636-442F-BEE1-0B99E10AF588}" sibTransId="{78675309-9736-4FB8-8174-B1027011B828}"/>
    <dgm:cxn modelId="{AB76BF05-76FA-4B54-9D1C-13BE832FB247}" type="presOf" srcId="{BEDE2024-E1D3-426B-BBFC-219409B7C209}" destId="{8089F1F9-40C9-4426-85D3-1BC0D68E75C5}" srcOrd="1" destOrd="0" presId="urn:microsoft.com/office/officeart/2005/8/layout/list1"/>
    <dgm:cxn modelId="{F8B13D0B-5063-409A-A522-1F3A90045006}" srcId="{BEDE2024-E1D3-426B-BBFC-219409B7C209}" destId="{1F589F53-2910-49BF-8555-CFF724A6B240}" srcOrd="1" destOrd="0" parTransId="{078CB389-7E8F-4A9A-AC29-DC0941B540C1}" sibTransId="{B0B3BC27-E26C-4F51-B4B5-ADE02CFEE59D}"/>
    <dgm:cxn modelId="{4F9B2913-CB0B-4FD5-B836-5D1BCE1F82A5}" srcId="{16F1C5E1-0893-4367-A817-FED95EF181F7}" destId="{AE10B775-4FC5-4352-BC4B-62FB53DF2BEB}" srcOrd="2" destOrd="0" parTransId="{79895B85-5ED4-4B61-BF52-1FCF7249121B}" sibTransId="{FFC9BA06-0853-4C17-8012-B7C99A939913}"/>
    <dgm:cxn modelId="{6F1B2B1B-69FC-4924-82DF-81BD55DECE3A}" type="presOf" srcId="{5B891C76-311F-4EA8-8366-9300DB113F3C}" destId="{CBF79FA7-13DE-43F8-973B-50E3DB292595}" srcOrd="0" destOrd="10" presId="urn:microsoft.com/office/officeart/2005/8/layout/list1"/>
    <dgm:cxn modelId="{F2CABA1B-4B8E-4D72-B77F-FA1F4C0F2F89}" srcId="{266FA255-D9B2-4829-B0F1-2659E93E595E}" destId="{CF2C5481-DB6E-465D-A773-5B8D71E90B2A}" srcOrd="2" destOrd="0" parTransId="{F5C133B2-8DE4-4869-954B-F633630F7D1D}" sibTransId="{B7000839-024D-4BB0-A83A-FF5CBECCE196}"/>
    <dgm:cxn modelId="{188B1021-3D8E-4BE0-8FA2-2E5AD7539B42}" srcId="{CF2C5481-DB6E-465D-A773-5B8D71E90B2A}" destId="{CF5FB23B-E88C-4F0C-B9F7-91AA5D31CA9F}" srcOrd="0" destOrd="0" parTransId="{E11E3E6B-F495-4B69-AEE7-57DE397CF8BA}" sibTransId="{4DB305F6-E277-4009-8E3A-79944A36E60B}"/>
    <dgm:cxn modelId="{24E73027-B1D1-455F-ABB4-BEC094D5136A}" type="presOf" srcId="{07ACFA33-71D5-43A9-BF47-90EEED0C4E67}" destId="{CBF79FA7-13DE-43F8-973B-50E3DB292595}" srcOrd="0" destOrd="2" presId="urn:microsoft.com/office/officeart/2005/8/layout/list1"/>
    <dgm:cxn modelId="{FB3D162A-D07A-4C44-9409-C330919AF037}" type="presOf" srcId="{4815F3F7-77DE-4AE7-9124-6F513E7DB426}" destId="{CBF79FA7-13DE-43F8-973B-50E3DB292595}" srcOrd="0" destOrd="4" presId="urn:microsoft.com/office/officeart/2005/8/layout/list1"/>
    <dgm:cxn modelId="{BEAA292F-46D5-43A4-8B91-F9BDCA71BCCC}" type="presOf" srcId="{762991DC-13D9-4404-8371-0DD00137601D}" destId="{04B2F297-BBC4-42B1-82C1-D8D4EF6FC1BC}" srcOrd="0" destOrd="0" presId="urn:microsoft.com/office/officeart/2005/8/layout/list1"/>
    <dgm:cxn modelId="{94FDEE2F-D7CC-4DB9-8CBA-9702F363F2D8}" srcId="{2FBDBE7E-FCF8-4C17-87B1-8540F420EC23}" destId="{07ACFA33-71D5-43A9-BF47-90EEED0C4E67}" srcOrd="1" destOrd="0" parTransId="{CFC1A747-7A26-45F2-9C11-87B1C833C89C}" sibTransId="{42369551-0D74-4F2F-A2A6-38AB337279D3}"/>
    <dgm:cxn modelId="{3C9C0E30-4D89-472E-A6EA-340CCA893657}" type="presOf" srcId="{26F743B1-CA74-4597-AADD-0BE7F0D5D52D}" destId="{302874C5-07A3-4DB3-849C-AB27D4A25E91}" srcOrd="0" destOrd="0" presId="urn:microsoft.com/office/officeart/2005/8/layout/list1"/>
    <dgm:cxn modelId="{92096731-94CA-494B-A027-01D720762FF7}" type="presOf" srcId="{CF2C5481-DB6E-465D-A773-5B8D71E90B2A}" destId="{CBF79FA7-13DE-43F8-973B-50E3DB292595}" srcOrd="0" destOrd="8" presId="urn:microsoft.com/office/officeart/2005/8/layout/list1"/>
    <dgm:cxn modelId="{0E702C5D-6291-42A9-BD20-060209DCFB1E}" srcId="{2FBDBE7E-FCF8-4C17-87B1-8540F420EC23}" destId="{16564152-D60E-44E1-A982-85DE74F5BC42}" srcOrd="0" destOrd="0" parTransId="{E8D2C33C-15AF-45CD-ADAB-6233B6315406}" sibTransId="{A67A267C-33E1-45C6-9E75-1624F360644E}"/>
    <dgm:cxn modelId="{0FF6A241-9DDB-42BC-8227-B32D948FE6F8}" srcId="{BEDE2024-E1D3-426B-BBFC-219409B7C209}" destId="{26F743B1-CA74-4597-AADD-0BE7F0D5D52D}" srcOrd="0" destOrd="0" parTransId="{A04F13EB-F176-4091-AC22-42C892223766}" sibTransId="{9E27E747-F82E-4BDC-8CAC-EE572039970C}"/>
    <dgm:cxn modelId="{DB3B3B43-FEA8-4661-B20E-EE07DB4D0388}" type="presOf" srcId="{266FA255-D9B2-4829-B0F1-2659E93E595E}" destId="{99EFFF1C-CDD0-4B69-8F31-C9191695868C}" srcOrd="1" destOrd="0" presId="urn:microsoft.com/office/officeart/2005/8/layout/list1"/>
    <dgm:cxn modelId="{56E56743-A094-456B-895F-6C7AE95373F3}" type="presOf" srcId="{AE10B775-4FC5-4352-BC4B-62FB53DF2BEB}" destId="{04B2F297-BBC4-42B1-82C1-D8D4EF6FC1BC}" srcOrd="0" destOrd="2" presId="urn:microsoft.com/office/officeart/2005/8/layout/list1"/>
    <dgm:cxn modelId="{4173EE46-E9AA-4FF6-A609-F00DD0F87F9C}" type="presOf" srcId="{F510D8BF-04B3-47DD-8AA3-A0F9048D8701}" destId="{CBF79FA7-13DE-43F8-973B-50E3DB292595}" srcOrd="0" destOrd="7" presId="urn:microsoft.com/office/officeart/2005/8/layout/list1"/>
    <dgm:cxn modelId="{2B938E4A-E91F-4DCF-8C22-A9419AA0878F}" type="presOf" srcId="{16F1C5E1-0893-4367-A817-FED95EF181F7}" destId="{6B517F0B-E41B-4ECC-BD4A-FC85B6D024FC}" srcOrd="0" destOrd="0" presId="urn:microsoft.com/office/officeart/2005/8/layout/list1"/>
    <dgm:cxn modelId="{BB19FA6D-DB61-482B-A9E4-2EA9CB19BC94}" srcId="{2FBDBE7E-FCF8-4C17-87B1-8540F420EC23}" destId="{26FF72AC-8420-4CDC-B46F-045CF8584DE8}" srcOrd="2" destOrd="0" parTransId="{0B9BBA44-5F52-4EFD-BF9D-B979A8638D87}" sibTransId="{138EA355-F715-44E8-9176-A624B2B71927}"/>
    <dgm:cxn modelId="{4454646E-FA00-409E-8768-555F6C8E960C}" type="presOf" srcId="{BE8A41C6-CB6D-4C37-99B4-8E00744245B7}" destId="{CBF79FA7-13DE-43F8-973B-50E3DB292595}" srcOrd="0" destOrd="11" presId="urn:microsoft.com/office/officeart/2005/8/layout/list1"/>
    <dgm:cxn modelId="{1E21576F-0794-42AF-AC4F-AF3C3114FA73}" type="presOf" srcId="{F15668DA-66F7-47A7-9A79-76A599BAFA4A}" destId="{302874C5-07A3-4DB3-849C-AB27D4A25E91}" srcOrd="0" destOrd="2" presId="urn:microsoft.com/office/officeart/2005/8/layout/list1"/>
    <dgm:cxn modelId="{7ED6AC4F-3123-482A-ABD4-54D3F6C2B93E}" srcId="{266FA255-D9B2-4829-B0F1-2659E93E595E}" destId="{4815F3F7-77DE-4AE7-9124-6F513E7DB426}" srcOrd="1" destOrd="0" parTransId="{60484F42-A051-4751-AEFE-A2531A111C37}" sibTransId="{A0AF3F3A-6714-4B4B-AB26-D9CE2C27D5A2}"/>
    <dgm:cxn modelId="{C24F0874-91FB-4C0F-BEB8-ECD9C2EB2CA6}" srcId="{CF2C5481-DB6E-465D-A773-5B8D71E90B2A}" destId="{BE8A41C6-CB6D-4C37-99B4-8E00744245B7}" srcOrd="2" destOrd="0" parTransId="{7E0ECED1-9723-47C4-9FF9-3EEAA8F0E345}" sibTransId="{82DB1FFB-DA76-4EF4-8A40-6EE15BC2CCA7}"/>
    <dgm:cxn modelId="{7BF75275-82BA-46B5-96DF-33392EBBB34E}" srcId="{5229958E-AB73-4722-86E8-40773F0CACA0}" destId="{BEDE2024-E1D3-426B-BBFC-219409B7C209}" srcOrd="2" destOrd="0" parTransId="{F9EB184F-BAF0-4228-AA51-68B7346B1ABF}" sibTransId="{885813D2-0C76-4739-A43A-73FF80AC1C0D}"/>
    <dgm:cxn modelId="{A730C779-1A73-41DF-9E41-160363412635}" type="presOf" srcId="{26FF72AC-8420-4CDC-B46F-045CF8584DE8}" destId="{CBF79FA7-13DE-43F8-973B-50E3DB292595}" srcOrd="0" destOrd="3" presId="urn:microsoft.com/office/officeart/2005/8/layout/list1"/>
    <dgm:cxn modelId="{E6E55184-AD9C-4E4E-979C-97D32570B71F}" srcId="{16F1C5E1-0893-4367-A817-FED95EF181F7}" destId="{762991DC-13D9-4404-8371-0DD00137601D}" srcOrd="0" destOrd="0" parTransId="{45B444D1-2E4C-4FE0-B22D-988729C47D05}" sibTransId="{85975B9F-E2C2-4E89-8A47-FD8C0AE81320}"/>
    <dgm:cxn modelId="{2A707D86-5A4A-4683-8CA3-E9540D4020E7}" srcId="{5229958E-AB73-4722-86E8-40773F0CACA0}" destId="{16F1C5E1-0893-4367-A817-FED95EF181F7}" srcOrd="1" destOrd="0" parTransId="{58E1D3CB-E270-44D6-9C26-4CF3EB5F6A4A}" sibTransId="{1C4432F5-0FF4-4886-B04C-8849DDEC3D13}"/>
    <dgm:cxn modelId="{50AFC08F-BAF9-48A5-8A93-9971937EA69A}" srcId="{5229958E-AB73-4722-86E8-40773F0CACA0}" destId="{266FA255-D9B2-4829-B0F1-2659E93E595E}" srcOrd="0" destOrd="0" parTransId="{831E9B27-DA32-4884-A6F8-BC4EABB847E4}" sibTransId="{BEF2740C-F453-46CD-8CC7-AB2C0E8835A3}"/>
    <dgm:cxn modelId="{F7E68F92-D577-49BB-8346-588399F9AA6B}" type="presOf" srcId="{16F1C5E1-0893-4367-A817-FED95EF181F7}" destId="{E97DDF88-0616-4869-8488-BC15254D095E}" srcOrd="1" destOrd="0" presId="urn:microsoft.com/office/officeart/2005/8/layout/list1"/>
    <dgm:cxn modelId="{2F72D592-456C-4453-BC83-1BD332A3E4F6}" srcId="{16F1C5E1-0893-4367-A817-FED95EF181F7}" destId="{72E78D53-80F5-499C-B9DA-E05221FF3993}" srcOrd="3" destOrd="0" parTransId="{3F0F33A5-51ED-4538-9E71-C4D6A368BE2E}" sibTransId="{C0A7DB2B-124A-4B83-A360-C3E008DC423C}"/>
    <dgm:cxn modelId="{686EFE92-60C1-4BD0-BCB7-19EDAA89AA91}" type="presOf" srcId="{2FBDBE7E-FCF8-4C17-87B1-8540F420EC23}" destId="{CBF79FA7-13DE-43F8-973B-50E3DB292595}" srcOrd="0" destOrd="0" presId="urn:microsoft.com/office/officeart/2005/8/layout/list1"/>
    <dgm:cxn modelId="{40435293-CA2E-4199-8E25-89C861BA0F62}" srcId="{266FA255-D9B2-4829-B0F1-2659E93E595E}" destId="{2FBDBE7E-FCF8-4C17-87B1-8540F420EC23}" srcOrd="0" destOrd="0" parTransId="{ADD1A215-DFD3-4705-AC01-C27BE53C3495}" sibTransId="{FCEBBF8F-59CA-428A-8A9E-AEEE207392B2}"/>
    <dgm:cxn modelId="{200CC993-0462-4884-BF7E-E6A451FFA2D6}" srcId="{4815F3F7-77DE-4AE7-9124-6F513E7DB426}" destId="{85E8370F-0A3E-4FA1-A7C8-F5F503E5AEDD}" srcOrd="0" destOrd="0" parTransId="{93FE6BFB-8DD0-463E-9DD5-149BDCE7B20E}" sibTransId="{2B34BCA4-53ED-413C-BBCB-4F854B3AEE3D}"/>
    <dgm:cxn modelId="{859C2696-153C-4DD4-9F09-8EC99ED47340}" srcId="{16F1C5E1-0893-4367-A817-FED95EF181F7}" destId="{BFBA389B-7A33-40DA-B679-4D7AD88BE395}" srcOrd="1" destOrd="0" parTransId="{A28B5A7A-CF42-4EF2-9E9A-156E2A159016}" sibTransId="{EA31FBCC-5712-4549-AC98-916D280791E2}"/>
    <dgm:cxn modelId="{994E77A4-3F60-4451-8B5C-8B1316F71D32}" type="presOf" srcId="{1F589F53-2910-49BF-8555-CFF724A6B240}" destId="{302874C5-07A3-4DB3-849C-AB27D4A25E91}" srcOrd="0" destOrd="1" presId="urn:microsoft.com/office/officeart/2005/8/layout/list1"/>
    <dgm:cxn modelId="{3EA99AAB-B721-4256-BF83-B94F8DC1A0BF}" type="presOf" srcId="{C9A2AD20-40CC-4690-A4FC-FBFBA1B8D875}" destId="{CBF79FA7-13DE-43F8-973B-50E3DB292595}" srcOrd="0" destOrd="6" presId="urn:microsoft.com/office/officeart/2005/8/layout/list1"/>
    <dgm:cxn modelId="{FB826FAC-1D90-4389-9AEA-43254365B8FF}" type="presOf" srcId="{16564152-D60E-44E1-A982-85DE74F5BC42}" destId="{CBF79FA7-13DE-43F8-973B-50E3DB292595}" srcOrd="0" destOrd="1" presId="urn:microsoft.com/office/officeart/2005/8/layout/list1"/>
    <dgm:cxn modelId="{C88D56B7-621A-4C45-B12F-4DC7AABB8984}" type="presOf" srcId="{72E78D53-80F5-499C-B9DA-E05221FF3993}" destId="{04B2F297-BBC4-42B1-82C1-D8D4EF6FC1BC}" srcOrd="0" destOrd="3" presId="urn:microsoft.com/office/officeart/2005/8/layout/list1"/>
    <dgm:cxn modelId="{CD796BB9-C22A-4AB2-B55D-673037255DE7}" type="presOf" srcId="{CF5FB23B-E88C-4F0C-B9F7-91AA5D31CA9F}" destId="{CBF79FA7-13DE-43F8-973B-50E3DB292595}" srcOrd="0" destOrd="9" presId="urn:microsoft.com/office/officeart/2005/8/layout/list1"/>
    <dgm:cxn modelId="{790C34BB-30DD-4D9B-A7CD-A53C21AE29ED}" type="presOf" srcId="{BEDE2024-E1D3-426B-BBFC-219409B7C209}" destId="{D949A36B-C9CC-4529-A0A9-679528A03FA1}" srcOrd="0" destOrd="0" presId="urn:microsoft.com/office/officeart/2005/8/layout/list1"/>
    <dgm:cxn modelId="{714ECCC7-DEE0-4474-95CD-9381CFB8A851}" type="presOf" srcId="{5229958E-AB73-4722-86E8-40773F0CACA0}" destId="{2B263A39-0092-4206-B7C6-01250EFC4645}" srcOrd="0" destOrd="0" presId="urn:microsoft.com/office/officeart/2005/8/layout/list1"/>
    <dgm:cxn modelId="{FD1BECCA-66FB-46D5-9FE8-C963FD07FAE1}" type="presOf" srcId="{BFBA389B-7A33-40DA-B679-4D7AD88BE395}" destId="{04B2F297-BBC4-42B1-82C1-D8D4EF6FC1BC}" srcOrd="0" destOrd="1" presId="urn:microsoft.com/office/officeart/2005/8/layout/list1"/>
    <dgm:cxn modelId="{3F7A39CE-C1F0-4259-8E47-9BDF0CAA875D}" srcId="{BEDE2024-E1D3-426B-BBFC-219409B7C209}" destId="{F15668DA-66F7-47A7-9A79-76A599BAFA4A}" srcOrd="2" destOrd="0" parTransId="{ADC00E5E-AE11-4CAF-8401-E55158BE21C8}" sibTransId="{8D1D0129-0A6F-4B6B-809F-85FFA19F9C56}"/>
    <dgm:cxn modelId="{DD3799D8-8B0B-4A09-A97A-7487CB014A28}" type="presOf" srcId="{266FA255-D9B2-4829-B0F1-2659E93E595E}" destId="{610E131C-3E14-41A8-9174-8D5B565B410E}" srcOrd="0" destOrd="0" presId="urn:microsoft.com/office/officeart/2005/8/layout/list1"/>
    <dgm:cxn modelId="{F2D510E3-2243-4D79-A275-954E3DCA91E3}" type="presOf" srcId="{85E8370F-0A3E-4FA1-A7C8-F5F503E5AEDD}" destId="{CBF79FA7-13DE-43F8-973B-50E3DB292595}" srcOrd="0" destOrd="5" presId="urn:microsoft.com/office/officeart/2005/8/layout/list1"/>
    <dgm:cxn modelId="{80256AE6-E909-4132-85E4-32776FAA04DF}" srcId="{4815F3F7-77DE-4AE7-9124-6F513E7DB426}" destId="{F510D8BF-04B3-47DD-8AA3-A0F9048D8701}" srcOrd="2" destOrd="0" parTransId="{85B3CC60-D1AE-48A6-AB70-DE6CE43D8D41}" sibTransId="{9D5CB6A3-2CAA-460F-87AB-08C2D45D35B2}"/>
    <dgm:cxn modelId="{DB614F11-0DA2-463C-A299-353ECD45CD50}" type="presParOf" srcId="{2B263A39-0092-4206-B7C6-01250EFC4645}" destId="{C9D96415-EC5A-4096-B8FB-65C7410F6AEE}" srcOrd="0" destOrd="0" presId="urn:microsoft.com/office/officeart/2005/8/layout/list1"/>
    <dgm:cxn modelId="{68E032F5-C83D-4328-ADBD-753604091081}" type="presParOf" srcId="{C9D96415-EC5A-4096-B8FB-65C7410F6AEE}" destId="{610E131C-3E14-41A8-9174-8D5B565B410E}" srcOrd="0" destOrd="0" presId="urn:microsoft.com/office/officeart/2005/8/layout/list1"/>
    <dgm:cxn modelId="{745287EA-3571-49CF-811F-38613AD7B83B}" type="presParOf" srcId="{C9D96415-EC5A-4096-B8FB-65C7410F6AEE}" destId="{99EFFF1C-CDD0-4B69-8F31-C9191695868C}" srcOrd="1" destOrd="0" presId="urn:microsoft.com/office/officeart/2005/8/layout/list1"/>
    <dgm:cxn modelId="{4ADC8731-3723-4BF0-B10C-C92CF25C8432}" type="presParOf" srcId="{2B263A39-0092-4206-B7C6-01250EFC4645}" destId="{94CC9289-195E-4E4D-9B55-E40D2B18CC08}" srcOrd="1" destOrd="0" presId="urn:microsoft.com/office/officeart/2005/8/layout/list1"/>
    <dgm:cxn modelId="{693E08C2-0A87-437F-A04A-D819F4A7D4D6}" type="presParOf" srcId="{2B263A39-0092-4206-B7C6-01250EFC4645}" destId="{CBF79FA7-13DE-43F8-973B-50E3DB292595}" srcOrd="2" destOrd="0" presId="urn:microsoft.com/office/officeart/2005/8/layout/list1"/>
    <dgm:cxn modelId="{8CA5E08F-B4B9-4C07-96A5-AC2CB922F4ED}" type="presParOf" srcId="{2B263A39-0092-4206-B7C6-01250EFC4645}" destId="{6E2DCC16-B312-44D6-8BEE-8053E2B57FF0}" srcOrd="3" destOrd="0" presId="urn:microsoft.com/office/officeart/2005/8/layout/list1"/>
    <dgm:cxn modelId="{6324B7C9-5847-4A33-AD04-0251DB06E6CB}" type="presParOf" srcId="{2B263A39-0092-4206-B7C6-01250EFC4645}" destId="{EFE676EB-D07A-457C-92BD-C3B8F93C3FAC}" srcOrd="4" destOrd="0" presId="urn:microsoft.com/office/officeart/2005/8/layout/list1"/>
    <dgm:cxn modelId="{196162B8-A76A-4905-AE79-5641E6792537}" type="presParOf" srcId="{EFE676EB-D07A-457C-92BD-C3B8F93C3FAC}" destId="{6B517F0B-E41B-4ECC-BD4A-FC85B6D024FC}" srcOrd="0" destOrd="0" presId="urn:microsoft.com/office/officeart/2005/8/layout/list1"/>
    <dgm:cxn modelId="{4EDC2CD3-0003-4BB3-875B-4EC5A5041A95}" type="presParOf" srcId="{EFE676EB-D07A-457C-92BD-C3B8F93C3FAC}" destId="{E97DDF88-0616-4869-8488-BC15254D095E}" srcOrd="1" destOrd="0" presId="urn:microsoft.com/office/officeart/2005/8/layout/list1"/>
    <dgm:cxn modelId="{0CE56BA6-9875-4894-A9F3-3773FD3165A7}" type="presParOf" srcId="{2B263A39-0092-4206-B7C6-01250EFC4645}" destId="{A7BEC08F-2A7C-4053-9C0E-2837BBE4E345}" srcOrd="5" destOrd="0" presId="urn:microsoft.com/office/officeart/2005/8/layout/list1"/>
    <dgm:cxn modelId="{10D8D3B6-DFB1-4195-91B8-884C8BF473D4}" type="presParOf" srcId="{2B263A39-0092-4206-B7C6-01250EFC4645}" destId="{04B2F297-BBC4-42B1-82C1-D8D4EF6FC1BC}" srcOrd="6" destOrd="0" presId="urn:microsoft.com/office/officeart/2005/8/layout/list1"/>
    <dgm:cxn modelId="{6F5D8B17-F48A-4715-9EFA-D6ED0D0C805A}" type="presParOf" srcId="{2B263A39-0092-4206-B7C6-01250EFC4645}" destId="{4752226C-8679-4CD3-9287-CE07E85A19BE}" srcOrd="7" destOrd="0" presId="urn:microsoft.com/office/officeart/2005/8/layout/list1"/>
    <dgm:cxn modelId="{F17B8BB0-4D20-431F-9F91-1FA9FA10F3F9}" type="presParOf" srcId="{2B263A39-0092-4206-B7C6-01250EFC4645}" destId="{EA379D61-EE9F-434B-850C-589F5368A28F}" srcOrd="8" destOrd="0" presId="urn:microsoft.com/office/officeart/2005/8/layout/list1"/>
    <dgm:cxn modelId="{92B88415-2405-4E19-A1D2-3008445C19D2}" type="presParOf" srcId="{EA379D61-EE9F-434B-850C-589F5368A28F}" destId="{D949A36B-C9CC-4529-A0A9-679528A03FA1}" srcOrd="0" destOrd="0" presId="urn:microsoft.com/office/officeart/2005/8/layout/list1"/>
    <dgm:cxn modelId="{B20ECFB8-3CFD-4004-AFBE-FFD6B1C6E146}" type="presParOf" srcId="{EA379D61-EE9F-434B-850C-589F5368A28F}" destId="{8089F1F9-40C9-4426-85D3-1BC0D68E75C5}" srcOrd="1" destOrd="0" presId="urn:microsoft.com/office/officeart/2005/8/layout/list1"/>
    <dgm:cxn modelId="{CCE0C921-3A4A-4603-B4B7-509815764AF8}" type="presParOf" srcId="{2B263A39-0092-4206-B7C6-01250EFC4645}" destId="{B46EEC44-69B7-4382-BC26-5673969F3F95}" srcOrd="9" destOrd="0" presId="urn:microsoft.com/office/officeart/2005/8/layout/list1"/>
    <dgm:cxn modelId="{14BE672C-658C-4C9D-AC09-0E97523D6291}" type="presParOf" srcId="{2B263A39-0092-4206-B7C6-01250EFC4645}" destId="{302874C5-07A3-4DB3-849C-AB27D4A25E91}"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E6ADC-18C4-4CED-A1D9-58ED3728B596}">
      <dsp:nvSpPr>
        <dsp:cNvPr id="0" name=""/>
        <dsp:cNvSpPr/>
      </dsp:nvSpPr>
      <dsp:spPr>
        <a:xfrm>
          <a:off x="5706338" y="1506625"/>
          <a:ext cx="91440" cy="626274"/>
        </a:xfrm>
        <a:custGeom>
          <a:avLst/>
          <a:gdLst/>
          <a:ahLst/>
          <a:cxnLst/>
          <a:rect l="0" t="0" r="0" b="0"/>
          <a:pathLst>
            <a:path>
              <a:moveTo>
                <a:pt x="45720" y="0"/>
              </a:moveTo>
              <a:lnTo>
                <a:pt x="45720" y="626274"/>
              </a:lnTo>
            </a:path>
          </a:pathLst>
        </a:cu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018331-AFE4-4D16-B522-B66FFE45A3AE}">
      <dsp:nvSpPr>
        <dsp:cNvPr id="0" name=""/>
        <dsp:cNvSpPr/>
      </dsp:nvSpPr>
      <dsp:spPr>
        <a:xfrm>
          <a:off x="2490615" y="2695"/>
          <a:ext cx="6522886" cy="1503929"/>
        </a:xfrm>
        <a:prstGeom prst="roundRect">
          <a:avLst>
            <a:gd name="adj" fmla="val 10000"/>
          </a:avLst>
        </a:prstGeom>
        <a:solidFill>
          <a:schemeClr val="accent1">
            <a:alpha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82852E-83A0-4BB0-B1F5-C04148C2F1E8}">
      <dsp:nvSpPr>
        <dsp:cNvPr id="0" name=""/>
        <dsp:cNvSpPr/>
      </dsp:nvSpPr>
      <dsp:spPr>
        <a:xfrm>
          <a:off x="2753770" y="252692"/>
          <a:ext cx="6522886" cy="1503929"/>
        </a:xfrm>
        <a:prstGeom prst="roundRect">
          <a:avLst>
            <a:gd name="adj" fmla="val 10000"/>
          </a:avLst>
        </a:prstGeom>
        <a:solidFill>
          <a:schemeClr val="lt1">
            <a:alpha val="90000"/>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kk-KZ" sz="4000" b="1" kern="1200" spc="0">
              <a:effectLst/>
              <a:latin typeface="Arial" panose="020B0604020202020204" pitchFamily="34" charset="0"/>
              <a:ea typeface="Times New Roman" panose="02020603050405020304" pitchFamily="18" charset="0"/>
              <a:cs typeface="Arial" panose="020B0604020202020204" pitchFamily="34" charset="0"/>
            </a:rPr>
            <a:t>Дифференциалды</a:t>
          </a:r>
          <a:r>
            <a:rPr lang="kk-KZ" sz="4000" b="1" kern="1200" spc="-45">
              <a:effectLst/>
              <a:latin typeface="Arial" panose="020B0604020202020204" pitchFamily="34" charset="0"/>
              <a:ea typeface="Times New Roman" panose="02020603050405020304" pitchFamily="18" charset="0"/>
              <a:cs typeface="Arial" panose="020B0604020202020204" pitchFamily="34" charset="0"/>
            </a:rPr>
            <a:t> </a:t>
          </a:r>
          <a:r>
            <a:rPr lang="kk-KZ" sz="4000" b="1" kern="1200" spc="0">
              <a:effectLst/>
              <a:latin typeface="Arial" panose="020B0604020202020204" pitchFamily="34" charset="0"/>
              <a:ea typeface="Times New Roman" panose="02020603050405020304" pitchFamily="18" charset="0"/>
              <a:cs typeface="Arial" panose="020B0604020202020204" pitchFamily="34" charset="0"/>
            </a:rPr>
            <a:t>психология</a:t>
          </a:r>
          <a:r>
            <a:rPr lang="kk-KZ" sz="4000" b="1" kern="1200" spc="-35">
              <a:effectLst/>
              <a:latin typeface="Arial" panose="020B0604020202020204" pitchFamily="34" charset="0"/>
              <a:ea typeface="Times New Roman" panose="02020603050405020304" pitchFamily="18" charset="0"/>
              <a:cs typeface="Arial" panose="020B0604020202020204" pitchFamily="34" charset="0"/>
            </a:rPr>
            <a:t> </a:t>
          </a:r>
          <a:endParaRPr lang="ru-RU" sz="4000" kern="1200" dirty="0"/>
        </a:p>
      </dsp:txBody>
      <dsp:txXfrm>
        <a:off x="2797819" y="296741"/>
        <a:ext cx="6434788" cy="1415831"/>
      </dsp:txXfrm>
    </dsp:sp>
    <dsp:sp modelId="{965AA08E-933D-471B-942F-9741141B1C19}">
      <dsp:nvSpPr>
        <dsp:cNvPr id="0" name=""/>
        <dsp:cNvSpPr/>
      </dsp:nvSpPr>
      <dsp:spPr>
        <a:xfrm>
          <a:off x="199798" y="2132899"/>
          <a:ext cx="11104519" cy="2897756"/>
        </a:xfrm>
        <a:prstGeom prst="roundRect">
          <a:avLst>
            <a:gd name="adj" fmla="val 10000"/>
          </a:avLst>
        </a:prstGeom>
        <a:solidFill>
          <a:schemeClr val="accent1">
            <a:alpha val="7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67AB4B-8A71-4B21-9B42-76FC956FE57F}">
      <dsp:nvSpPr>
        <dsp:cNvPr id="0" name=""/>
        <dsp:cNvSpPr/>
      </dsp:nvSpPr>
      <dsp:spPr>
        <a:xfrm>
          <a:off x="462953" y="2382896"/>
          <a:ext cx="11104519" cy="2897756"/>
        </a:xfrm>
        <a:prstGeom prst="roundRect">
          <a:avLst>
            <a:gd name="adj" fmla="val 10000"/>
          </a:avLst>
        </a:prstGeom>
        <a:solidFill>
          <a:schemeClr val="lt1">
            <a:alpha val="90000"/>
            <a:hueOff val="0"/>
            <a:satOff val="0"/>
            <a:lumOff val="0"/>
            <a:alphaOff val="0"/>
          </a:schemeClr>
        </a:solidFill>
        <a:ln w="25400" cap="flat" cmpd="sng" algn="ctr">
          <a:solidFill>
            <a:schemeClr val="accent1">
              <a:tint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k-KZ" sz="1800" b="1" kern="1200" dirty="0">
              <a:latin typeface="Arial" panose="020B0604020202020204" pitchFamily="34" charset="0"/>
              <a:cs typeface="Arial" panose="020B0604020202020204" pitchFamily="34" charset="0"/>
            </a:rPr>
            <a:t>Дифференциалды психология </a:t>
          </a:r>
          <a:r>
            <a:rPr lang="kk-KZ" sz="1800" kern="1200" dirty="0">
              <a:latin typeface="Arial" panose="020B0604020202020204" pitchFamily="34" charset="0"/>
              <a:cs typeface="Arial" panose="020B0604020202020204" pitchFamily="34" charset="0"/>
            </a:rPr>
            <a:t>- (латын тілінен аударғанда differentia – өзгешелік немесе айырмашылық) дегенді білдіреді. Психологияның бұл бөлігі басқа психология салаларының арасында психологияның өзгешеліктерін, жекелеген адамдар ортасындағы осы өзгешеліктердің себеп – салдарын айқындайды. </a:t>
          </a:r>
          <a:endParaRPr lang="ru-RU" sz="1800" kern="1200" dirty="0">
            <a:latin typeface="Arial" panose="020B0604020202020204" pitchFamily="34" charset="0"/>
            <a:cs typeface="Arial" panose="020B0604020202020204" pitchFamily="34" charset="0"/>
          </a:endParaRPr>
        </a:p>
        <a:p>
          <a:pPr marL="0" lvl="0" indent="0" algn="ctr" defTabSz="800100">
            <a:lnSpc>
              <a:spcPct val="90000"/>
            </a:lnSpc>
            <a:spcBef>
              <a:spcPct val="0"/>
            </a:spcBef>
            <a:spcAft>
              <a:spcPct val="35000"/>
            </a:spcAft>
            <a:buNone/>
          </a:pPr>
          <a:r>
            <a:rPr lang="kk-KZ" sz="1800" kern="1200" dirty="0">
              <a:latin typeface="Arial" panose="020B0604020202020204" pitchFamily="34" charset="0"/>
              <a:cs typeface="Arial" panose="020B0604020202020204" pitchFamily="34" charset="0"/>
            </a:rPr>
            <a:t>Дифференциалды психология шеңберінде алынған теориялық білімдердің көптеген практикалық міндеттерді (индивидтердің жеке қасиеттерін, қабілеттерін диагонстикалау мен прогноз беру, кәсіби таңдау мен іріктеу, т.б.) шешуде мәні зор болады.</a:t>
          </a:r>
        </a:p>
        <a:p>
          <a:pPr marL="0" lvl="0" indent="0" algn="ctr" defTabSz="800100">
            <a:lnSpc>
              <a:spcPct val="90000"/>
            </a:lnSpc>
            <a:spcBef>
              <a:spcPct val="0"/>
            </a:spcBef>
            <a:spcAft>
              <a:spcPct val="35000"/>
            </a:spcAft>
            <a:buNone/>
          </a:pPr>
          <a:r>
            <a:rPr lang="kk-KZ" sz="1800" kern="1200" dirty="0">
              <a:latin typeface="Arial" panose="020B0604020202020204" pitchFamily="34" charset="0"/>
              <a:cs typeface="Arial" panose="020B0604020202020204" pitchFamily="34" charset="0"/>
            </a:rPr>
            <a:t>Дифференциалды психология – психология ғылымының жеке саласы, ол адамдар арасындағы </a:t>
          </a:r>
          <a:r>
            <a:rPr lang="kk-KZ" sz="1800" b="1" kern="1200" dirty="0">
              <a:latin typeface="Arial" panose="020B0604020202020204" pitchFamily="34" charset="0"/>
              <a:cs typeface="Arial" panose="020B0604020202020204" pitchFamily="34" charset="0"/>
            </a:rPr>
            <a:t>жеке және топтық айырмашылықтарды</a:t>
          </a:r>
          <a:r>
            <a:rPr lang="kk-KZ" sz="1800" kern="1200" dirty="0">
              <a:latin typeface="Arial" panose="020B0604020202020204" pitchFamily="34" charset="0"/>
              <a:cs typeface="Arial" panose="020B0604020202020204" pitchFamily="34" charset="0"/>
            </a:rPr>
            <a:t> зерттейді. </a:t>
          </a:r>
          <a:endParaRPr lang="ru-RU" sz="1800" kern="1200" dirty="0">
            <a:latin typeface="Arial" panose="020B0604020202020204" pitchFamily="34" charset="0"/>
            <a:cs typeface="Arial" panose="020B0604020202020204" pitchFamily="34" charset="0"/>
          </a:endParaRPr>
        </a:p>
      </dsp:txBody>
      <dsp:txXfrm>
        <a:off x="547825" y="2467768"/>
        <a:ext cx="10934775" cy="2728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457B5F-E49C-44B8-867A-FA60B68031F8}">
      <dsp:nvSpPr>
        <dsp:cNvPr id="0" name=""/>
        <dsp:cNvSpPr/>
      </dsp:nvSpPr>
      <dsp:spPr>
        <a:xfrm rot="5400000">
          <a:off x="-678894" y="678894"/>
          <a:ext cx="4525963" cy="3168174"/>
        </a:xfrm>
        <a:prstGeom prst="chevron">
          <a:avLst/>
        </a:prstGeom>
        <a:gradFill rotWithShape="0">
          <a:gsLst>
            <a:gs pos="0">
              <a:schemeClr val="accent1">
                <a:alpha val="90000"/>
                <a:hueOff val="0"/>
                <a:satOff val="0"/>
                <a:lumOff val="0"/>
                <a:alphaOff val="0"/>
                <a:shade val="51000"/>
                <a:satMod val="130000"/>
              </a:schemeClr>
            </a:gs>
            <a:gs pos="80000">
              <a:schemeClr val="accent1">
                <a:alpha val="90000"/>
                <a:hueOff val="0"/>
                <a:satOff val="0"/>
                <a:lumOff val="0"/>
                <a:alphaOff val="0"/>
                <a:shade val="93000"/>
                <a:satMod val="130000"/>
              </a:schemeClr>
            </a:gs>
            <a:gs pos="100000">
              <a:schemeClr val="accent1">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kk-KZ" sz="2800" kern="1200" dirty="0">
              <a:latin typeface="Arial" panose="020B0604020202020204" pitchFamily="34" charset="0"/>
              <a:cs typeface="Arial" panose="020B0604020202020204" pitchFamily="34" charset="0"/>
            </a:rPr>
            <a:t>Пәннің негізгі мақсаты</a:t>
          </a:r>
          <a:endParaRPr lang="ru-RU" sz="2800" kern="1200" dirty="0">
            <a:latin typeface="Arial" panose="020B0604020202020204" pitchFamily="34" charset="0"/>
            <a:cs typeface="Arial" panose="020B0604020202020204" pitchFamily="34" charset="0"/>
          </a:endParaRPr>
        </a:p>
      </dsp:txBody>
      <dsp:txXfrm rot="-5400000">
        <a:off x="1" y="1584086"/>
        <a:ext cx="3168174" cy="1357789"/>
      </dsp:txXfrm>
    </dsp:sp>
    <dsp:sp modelId="{A1ED98C7-2038-4477-A402-34B2DFE41BCF}">
      <dsp:nvSpPr>
        <dsp:cNvPr id="0" name=""/>
        <dsp:cNvSpPr/>
      </dsp:nvSpPr>
      <dsp:spPr>
        <a:xfrm rot="5400000">
          <a:off x="5599549" y="-2431374"/>
          <a:ext cx="2941875" cy="7804625"/>
        </a:xfrm>
        <a:prstGeom prst="round2SameRect">
          <a:avLst/>
        </a:prstGeom>
        <a:solidFill>
          <a:schemeClr val="lt1">
            <a:alpha val="90000"/>
            <a:hueOff val="0"/>
            <a:satOff val="0"/>
            <a:lumOff val="0"/>
            <a:alphaOff val="0"/>
          </a:schemeClr>
        </a:solidFill>
        <a:ln w="9525" cap="flat" cmpd="sng" algn="ctr">
          <a:solidFill>
            <a:schemeClr val="accent1">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kk-KZ" sz="2400" kern="1200" dirty="0">
              <a:latin typeface="Arial" panose="020B0604020202020204" pitchFamily="34" charset="0"/>
              <a:cs typeface="Arial" panose="020B0604020202020204" pitchFamily="34" charset="0"/>
            </a:rPr>
            <a:t>әрбір адамның психикалық дамуы, темпераменті, қабілеті, мінезі, интеллектісі сияқты ерекшеліктерін анықтау және оларды салыстыру арқылы психологиялық заңдылықтарды ашу.</a:t>
          </a:r>
          <a:endParaRPr lang="ru-RU" sz="2400" kern="1200" dirty="0">
            <a:latin typeface="Arial" panose="020B0604020202020204" pitchFamily="34" charset="0"/>
            <a:cs typeface="Arial" panose="020B0604020202020204" pitchFamily="34" charset="0"/>
          </a:endParaRPr>
        </a:p>
      </dsp:txBody>
      <dsp:txXfrm rot="-5400000">
        <a:off x="3168175" y="143611"/>
        <a:ext cx="7661014" cy="26546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DB942-AA25-47A1-9E80-FC4C8495DF27}">
      <dsp:nvSpPr>
        <dsp:cNvPr id="0" name=""/>
        <dsp:cNvSpPr/>
      </dsp:nvSpPr>
      <dsp:spPr>
        <a:xfrm rot="5400000">
          <a:off x="477223" y="1968820"/>
          <a:ext cx="3021994" cy="132491"/>
        </a:xfrm>
        <a:prstGeom prst="rect">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46EB89D7-8B8F-453D-A4F8-A93505EAEF55}">
      <dsp:nvSpPr>
        <dsp:cNvPr id="0" name=""/>
        <dsp:cNvSpPr/>
      </dsp:nvSpPr>
      <dsp:spPr>
        <a:xfrm>
          <a:off x="561295" y="79734"/>
          <a:ext cx="3732617" cy="1333709"/>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latin typeface="Arial" panose="020B0604020202020204" pitchFamily="34" charset="0"/>
              <a:cs typeface="Arial" panose="020B0604020202020204" pitchFamily="34" charset="0"/>
            </a:rPr>
            <a:t>жеке тұлғалардың психикалық қасиеттерінің өзгешелігі;</a:t>
          </a:r>
          <a:endParaRPr lang="ru-RU" sz="2000" b="1" kern="1200" dirty="0">
            <a:latin typeface="Arial" panose="020B0604020202020204" pitchFamily="34" charset="0"/>
            <a:cs typeface="Arial" panose="020B0604020202020204" pitchFamily="34" charset="0"/>
          </a:endParaRPr>
        </a:p>
      </dsp:txBody>
      <dsp:txXfrm>
        <a:off x="600358" y="118797"/>
        <a:ext cx="3654491" cy="1255583"/>
      </dsp:txXfrm>
    </dsp:sp>
    <dsp:sp modelId="{17D7CB57-5097-4247-8E2E-7060C489D334}">
      <dsp:nvSpPr>
        <dsp:cNvPr id="0" name=""/>
        <dsp:cNvSpPr/>
      </dsp:nvSpPr>
      <dsp:spPr>
        <a:xfrm rot="20156097">
          <a:off x="1829518" y="2711844"/>
          <a:ext cx="3783362" cy="132491"/>
        </a:xfrm>
        <a:prstGeom prst="rect">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235EDE3-64B8-403E-839F-BDECE40EAB66}">
      <dsp:nvSpPr>
        <dsp:cNvPr id="0" name=""/>
        <dsp:cNvSpPr/>
      </dsp:nvSpPr>
      <dsp:spPr>
        <a:xfrm>
          <a:off x="561295" y="3108537"/>
          <a:ext cx="3732617" cy="1333709"/>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kk-KZ" sz="2000" b="1" kern="1200">
              <a:latin typeface="Arial" panose="020B0604020202020204" pitchFamily="34" charset="0"/>
              <a:cs typeface="Arial" panose="020B0604020202020204" pitchFamily="34" charset="0"/>
            </a:rPr>
            <a:t> </a:t>
          </a:r>
          <a:r>
            <a:rPr lang="ru-RU" sz="2000" kern="1200">
              <a:latin typeface="Arial" panose="020B0604020202020204" pitchFamily="34" charset="0"/>
              <a:cs typeface="Arial" panose="020B0604020202020204" pitchFamily="34" charset="0"/>
            </a:rPr>
            <a:t>адамдардың мінез-құлқындағы тұрақты және айнымалы ерекшеліктер;</a:t>
          </a:r>
          <a:endParaRPr lang="ru-RU" sz="2000" b="1" kern="1200" dirty="0">
            <a:latin typeface="Arial" panose="020B0604020202020204" pitchFamily="34" charset="0"/>
            <a:cs typeface="Arial" panose="020B0604020202020204" pitchFamily="34" charset="0"/>
          </a:endParaRPr>
        </a:p>
      </dsp:txBody>
      <dsp:txXfrm>
        <a:off x="600358" y="3147600"/>
        <a:ext cx="3654491" cy="1255583"/>
      </dsp:txXfrm>
    </dsp:sp>
    <dsp:sp modelId="{A94F7997-E32D-43AE-A056-4928D6CC5802}">
      <dsp:nvSpPr>
        <dsp:cNvPr id="0" name=""/>
        <dsp:cNvSpPr/>
      </dsp:nvSpPr>
      <dsp:spPr>
        <a:xfrm rot="1375475">
          <a:off x="5303483" y="2711844"/>
          <a:ext cx="3960663" cy="132491"/>
        </a:xfrm>
        <a:prstGeom prst="rect">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2D55CBA7-8565-4BCF-87D5-61173B1E18DE}">
      <dsp:nvSpPr>
        <dsp:cNvPr id="0" name=""/>
        <dsp:cNvSpPr/>
      </dsp:nvSpPr>
      <dsp:spPr>
        <a:xfrm>
          <a:off x="4027252" y="1565782"/>
          <a:ext cx="3732617" cy="1333709"/>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SzPts val="1000"/>
            <a:buFont typeface="Symbol" panose="05050102010706020507" pitchFamily="18" charset="2"/>
            <a:buNone/>
          </a:pPr>
          <a:r>
            <a:rPr lang="ru-RU" sz="2000" kern="1200">
              <a:latin typeface="Arial" panose="020B0604020202020204" pitchFamily="34" charset="0"/>
              <a:cs typeface="Arial" panose="020B0604020202020204" pitchFamily="34" charset="0"/>
            </a:rPr>
            <a:t>қабілет, дарындылық, интеллект деңгейлеріндегі айырмашылықтар;</a:t>
          </a:r>
          <a:endParaRPr lang="ru-RU" sz="2000" b="1" kern="1200" dirty="0">
            <a:latin typeface="Arial" panose="020B0604020202020204" pitchFamily="34" charset="0"/>
            <a:cs typeface="Arial" panose="020B0604020202020204" pitchFamily="34" charset="0"/>
          </a:endParaRPr>
        </a:p>
      </dsp:txBody>
      <dsp:txXfrm>
        <a:off x="4066315" y="1604845"/>
        <a:ext cx="3654491" cy="1255583"/>
      </dsp:txXfrm>
    </dsp:sp>
    <dsp:sp modelId="{33481D3F-6D90-42DE-B113-93C2BE25842F}">
      <dsp:nvSpPr>
        <dsp:cNvPr id="0" name=""/>
        <dsp:cNvSpPr/>
      </dsp:nvSpPr>
      <dsp:spPr>
        <a:xfrm rot="16122309">
          <a:off x="7567916" y="1968820"/>
          <a:ext cx="3022766" cy="132491"/>
        </a:xfrm>
        <a:prstGeom prst="rect">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8D881BC-4CF8-4E5F-AB44-065C1E10B4CE}">
      <dsp:nvSpPr>
        <dsp:cNvPr id="0" name=""/>
        <dsp:cNvSpPr/>
      </dsp:nvSpPr>
      <dsp:spPr>
        <a:xfrm>
          <a:off x="7686528" y="3108537"/>
          <a:ext cx="3732617" cy="1333709"/>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latin typeface="Arial" panose="020B0604020202020204" pitchFamily="34" charset="0"/>
              <a:cs typeface="Arial" panose="020B0604020202020204" pitchFamily="34" charset="0"/>
            </a:rPr>
            <a:t>тұқымқуалаушылық пен орта ықпалының арақатынасы.</a:t>
          </a:r>
          <a:endParaRPr lang="ru-RU" sz="2000" b="1" kern="1200" dirty="0">
            <a:latin typeface="Arial" panose="020B0604020202020204" pitchFamily="34" charset="0"/>
            <a:cs typeface="Arial" panose="020B0604020202020204" pitchFamily="34" charset="0"/>
          </a:endParaRPr>
        </a:p>
      </dsp:txBody>
      <dsp:txXfrm>
        <a:off x="7725591" y="3147600"/>
        <a:ext cx="3654491" cy="1255583"/>
      </dsp:txXfrm>
    </dsp:sp>
    <dsp:sp modelId="{1D877605-0851-479D-8052-7979E2673045}">
      <dsp:nvSpPr>
        <dsp:cNvPr id="0" name=""/>
        <dsp:cNvSpPr/>
      </dsp:nvSpPr>
      <dsp:spPr>
        <a:xfrm>
          <a:off x="7618221" y="79734"/>
          <a:ext cx="3732617" cy="1333709"/>
        </a:xfrm>
        <a:prstGeom prst="roundRect">
          <a:avLst>
            <a:gd name="adj" fmla="val 10000"/>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kern="1200">
              <a:latin typeface="Arial" panose="020B0604020202020204" pitchFamily="34" charset="0"/>
              <a:cs typeface="Arial" panose="020B0604020202020204" pitchFamily="34" charset="0"/>
            </a:rPr>
            <a:t>жеке және әлеуметтік факторлардың адам мінезіне, ойлауына әсері;</a:t>
          </a:r>
          <a:endParaRPr lang="ru-RU" sz="2000" b="1" kern="1200" dirty="0">
            <a:latin typeface="Arial" panose="020B0604020202020204" pitchFamily="34" charset="0"/>
            <a:cs typeface="Arial" panose="020B0604020202020204" pitchFamily="34" charset="0"/>
          </a:endParaRPr>
        </a:p>
      </dsp:txBody>
      <dsp:txXfrm>
        <a:off x="7657284" y="118797"/>
        <a:ext cx="3654491" cy="12555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056A9-F2DC-4D70-B11B-941BE03E031F}">
      <dsp:nvSpPr>
        <dsp:cNvPr id="0" name=""/>
        <dsp:cNvSpPr/>
      </dsp:nvSpPr>
      <dsp:spPr>
        <a:xfrm>
          <a:off x="2386321" y="289"/>
          <a:ext cx="9365075" cy="2646465"/>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SzPts val="1000"/>
            <a:buFont typeface="Symbol" panose="05050102010706020507" pitchFamily="18" charset="2"/>
            <a:buChar char=""/>
          </a:pPr>
          <a:r>
            <a:rPr lang="kk-KZ" sz="1400" b="1" kern="1200" dirty="0">
              <a:latin typeface="Arial" panose="020B0604020202020204" pitchFamily="34" charset="0"/>
              <a:cs typeface="Arial" panose="020B0604020202020204" pitchFamily="34" charset="0"/>
            </a:rPr>
            <a:t>Генетика</a:t>
          </a:r>
          <a:r>
            <a:rPr lang="kk-KZ" sz="1400" kern="1200" dirty="0">
              <a:latin typeface="Arial" panose="020B0604020202020204" pitchFamily="34" charset="0"/>
              <a:cs typeface="Arial" panose="020B0604020202020204" pitchFamily="34" charset="0"/>
            </a:rPr>
            <a:t> – ата-анадан балаға берілетін психофизиологиялық ерекшеліктер (жүйке жүйесінің күші, темперамент, сезімталдық деңгейі).</a:t>
          </a:r>
          <a:endParaRPr lang="ru-RU"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SzPts val="1000"/>
            <a:buFont typeface="Symbol" panose="05050102010706020507" pitchFamily="18" charset="2"/>
            <a:buChar char=""/>
          </a:pPr>
          <a:r>
            <a:rPr lang="kk-KZ" sz="1400" b="1" kern="1200" dirty="0">
              <a:latin typeface="Arial" panose="020B0604020202020204" pitchFamily="34" charset="0"/>
              <a:cs typeface="Arial" panose="020B0604020202020204" pitchFamily="34" charset="0"/>
            </a:rPr>
            <a:t>Туа біткен қабілеттер</a:t>
          </a:r>
          <a:r>
            <a:rPr lang="kk-KZ" sz="1400" kern="1200" dirty="0">
              <a:latin typeface="Arial" panose="020B0604020202020204" pitchFamily="34" charset="0"/>
              <a:cs typeface="Arial" panose="020B0604020202020204" pitchFamily="34" charset="0"/>
            </a:rPr>
            <a:t> – музыкаға, суретке, математикаға бейімділік, дарындылық алғышарттары.</a:t>
          </a:r>
          <a:endParaRPr lang="ru-RU"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SzPts val="1000"/>
            <a:buFont typeface="Symbol" panose="05050102010706020507" pitchFamily="18" charset="2"/>
            <a:buChar char=""/>
          </a:pPr>
          <a:r>
            <a:rPr lang="kk-KZ" sz="1400" b="1" kern="1200" dirty="0">
              <a:latin typeface="Arial" panose="020B0604020202020204" pitchFamily="34" charset="0"/>
              <a:cs typeface="Arial" panose="020B0604020202020204" pitchFamily="34" charset="0"/>
            </a:rPr>
            <a:t>Жыныстық және биологиялық ерекшеліктер</a:t>
          </a:r>
          <a:r>
            <a:rPr lang="kk-KZ" sz="1400" kern="1200" dirty="0">
              <a:latin typeface="Arial" panose="020B0604020202020204" pitchFamily="34" charset="0"/>
              <a:cs typeface="Arial" panose="020B0604020202020204" pitchFamily="34" charset="0"/>
            </a:rPr>
            <a:t> – ерлер мен әйелдердің физиологиялық айырмашылықтарына байланысты психикалық даму ерекшеліктері.</a:t>
          </a:r>
          <a:endParaRPr lang="ru-RU"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SzPts val="1000"/>
            <a:buFont typeface="Symbol" panose="05050102010706020507" pitchFamily="18" charset="2"/>
            <a:buChar char=""/>
          </a:pPr>
          <a:r>
            <a:rPr lang="kk-KZ" sz="1400" b="1" kern="1200" dirty="0">
              <a:latin typeface="Arial" panose="020B0604020202020204" pitchFamily="34" charset="0"/>
              <a:cs typeface="Arial" panose="020B0604020202020204" pitchFamily="34" charset="0"/>
            </a:rPr>
            <a:t>Нерв жүйесінің типі</a:t>
          </a:r>
          <a:r>
            <a:rPr lang="kk-KZ" sz="1400" kern="1200" dirty="0">
              <a:latin typeface="Arial" panose="020B0604020202020204" pitchFamily="34" charset="0"/>
              <a:cs typeface="Arial" panose="020B0604020202020204" pitchFamily="34" charset="0"/>
            </a:rPr>
            <a:t> (И.П. Павлов ілімі бойынша) – адамның мінез-құлқы мен реакциясына ықпал ететін тұрақты қасиеттер.</a:t>
          </a:r>
          <a:endParaRPr lang="ru-RU" sz="1400" kern="1200" dirty="0">
            <a:latin typeface="Arial" panose="020B0604020202020204" pitchFamily="34" charset="0"/>
            <a:cs typeface="Arial" panose="020B0604020202020204" pitchFamily="34" charset="0"/>
          </a:endParaRPr>
        </a:p>
      </dsp:txBody>
      <dsp:txXfrm>
        <a:off x="2386321" y="331097"/>
        <a:ext cx="8372651" cy="1984849"/>
      </dsp:txXfrm>
    </dsp:sp>
    <dsp:sp modelId="{A3BD9BFF-9FB4-4B06-8150-0FE6C57AE08C}">
      <dsp:nvSpPr>
        <dsp:cNvPr id="0" name=""/>
        <dsp:cNvSpPr/>
      </dsp:nvSpPr>
      <dsp:spPr>
        <a:xfrm>
          <a:off x="0" y="321441"/>
          <a:ext cx="2300179" cy="2069204"/>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Font typeface="+mj-lt"/>
            <a:buNone/>
          </a:pPr>
          <a:r>
            <a:rPr lang="kk-KZ" sz="1500" b="1" kern="1200" dirty="0">
              <a:latin typeface="Arial" panose="020B0604020202020204" pitchFamily="34" charset="0"/>
              <a:cs typeface="Arial" panose="020B0604020202020204" pitchFamily="34" charset="0"/>
            </a:rPr>
            <a:t>Тұқымқуалаушылық (генетикалық факторлар, туа біткен ерекшеліктер)</a:t>
          </a:r>
          <a:endParaRPr lang="ru-RU" sz="1500" kern="1200" dirty="0">
            <a:latin typeface="Arial" panose="020B0604020202020204" pitchFamily="34" charset="0"/>
            <a:cs typeface="Arial" panose="020B0604020202020204" pitchFamily="34" charset="0"/>
          </a:endParaRPr>
        </a:p>
      </dsp:txBody>
      <dsp:txXfrm>
        <a:off x="101010" y="422451"/>
        <a:ext cx="2098159" cy="1867184"/>
      </dsp:txXfrm>
    </dsp:sp>
    <dsp:sp modelId="{788A1A3E-A66D-43DE-A647-D110A91899F6}">
      <dsp:nvSpPr>
        <dsp:cNvPr id="0" name=""/>
        <dsp:cNvSpPr/>
      </dsp:nvSpPr>
      <dsp:spPr>
        <a:xfrm>
          <a:off x="2447603" y="2817203"/>
          <a:ext cx="9303793" cy="2552973"/>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114300" lvl="1" indent="-114300" algn="l" defTabSz="622300">
            <a:lnSpc>
              <a:spcPct val="90000"/>
            </a:lnSpc>
            <a:spcBef>
              <a:spcPct val="0"/>
            </a:spcBef>
            <a:spcAft>
              <a:spcPct val="15000"/>
            </a:spcAft>
            <a:buSzPts val="1000"/>
            <a:buFont typeface="Symbol" panose="05050102010706020507" pitchFamily="18" charset="2"/>
            <a:buChar char=""/>
          </a:pPr>
          <a:r>
            <a:rPr lang="ru-RU" sz="1400" b="1" kern="1200" dirty="0" err="1">
              <a:latin typeface="Arial" panose="020B0604020202020204" pitchFamily="34" charset="0"/>
              <a:cs typeface="Arial" panose="020B0604020202020204" pitchFamily="34" charset="0"/>
            </a:rPr>
            <a:t>Отбасы</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тәрбиесі</a:t>
          </a:r>
          <a:r>
            <a:rPr lang="ru-RU" sz="1400" kern="1200" dirty="0">
              <a:latin typeface="Arial" panose="020B0604020202020204" pitchFamily="34" charset="0"/>
              <a:cs typeface="Arial" panose="020B0604020202020204" pitchFamily="34" charset="0"/>
            </a:rPr>
            <a:t> – </a:t>
          </a:r>
          <a:r>
            <a:rPr lang="ru-RU" sz="1400" kern="1200" dirty="0" err="1">
              <a:latin typeface="Arial" panose="020B0604020202020204" pitchFamily="34" charset="0"/>
              <a:cs typeface="Arial" panose="020B0604020202020204" pitchFamily="34" charset="0"/>
            </a:rPr>
            <a:t>ата-ана</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стилі</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эмоционалдық</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қарым-қатынас</a:t>
          </a:r>
          <a:r>
            <a:rPr lang="ru-RU" sz="1400" kern="1200" dirty="0">
              <a:latin typeface="Arial" panose="020B0604020202020204" pitchFamily="34" charset="0"/>
              <a:cs typeface="Arial" panose="020B0604020202020204" pitchFamily="34" charset="0"/>
            </a:rPr>
            <a:t>.</a:t>
          </a:r>
        </a:p>
        <a:p>
          <a:pPr marL="114300" lvl="1" indent="-114300" algn="l" defTabSz="622300">
            <a:lnSpc>
              <a:spcPct val="90000"/>
            </a:lnSpc>
            <a:spcBef>
              <a:spcPct val="0"/>
            </a:spcBef>
            <a:spcAft>
              <a:spcPct val="15000"/>
            </a:spcAft>
            <a:buSzPts val="1000"/>
            <a:buFont typeface="Symbol" panose="05050102010706020507" pitchFamily="18" charset="2"/>
            <a:buChar char=""/>
          </a:pPr>
          <a:r>
            <a:rPr lang="ru-RU" sz="1400" b="1" kern="1200" dirty="0" err="1">
              <a:latin typeface="Arial" panose="020B0604020202020204" pitchFamily="34" charset="0"/>
              <a:cs typeface="Arial" panose="020B0604020202020204" pitchFamily="34" charset="0"/>
            </a:rPr>
            <a:t>Білім</a:t>
          </a:r>
          <a:r>
            <a:rPr lang="ru-RU" sz="1400" b="1" kern="1200" dirty="0">
              <a:latin typeface="Arial" panose="020B0604020202020204" pitchFamily="34" charset="0"/>
              <a:cs typeface="Arial" panose="020B0604020202020204" pitchFamily="34" charset="0"/>
            </a:rPr>
            <a:t> беру </a:t>
          </a:r>
          <a:r>
            <a:rPr lang="ru-RU" sz="1400" b="1" kern="1200" dirty="0" err="1">
              <a:latin typeface="Arial" panose="020B0604020202020204" pitchFamily="34" charset="0"/>
              <a:cs typeface="Arial" panose="020B0604020202020204" pitchFamily="34" charset="0"/>
            </a:rPr>
            <a:t>және</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мектеп</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ортасы</a:t>
          </a:r>
          <a:r>
            <a:rPr lang="ru-RU" sz="1400" kern="1200" dirty="0">
              <a:latin typeface="Arial" panose="020B0604020202020204" pitchFamily="34" charset="0"/>
              <a:cs typeface="Arial" panose="020B0604020202020204" pitchFamily="34" charset="0"/>
            </a:rPr>
            <a:t> – </a:t>
          </a:r>
          <a:r>
            <a:rPr lang="ru-RU" sz="1400" kern="1200" dirty="0" err="1">
              <a:latin typeface="Arial" panose="020B0604020202020204" pitchFamily="34" charset="0"/>
              <a:cs typeface="Arial" panose="020B0604020202020204" pitchFamily="34" charset="0"/>
            </a:rPr>
            <a:t>интеллектуалды</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қабілеттерді</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дамытуда</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шешуші</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рөл</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атқарады</a:t>
          </a:r>
          <a:r>
            <a:rPr lang="ru-RU" sz="1400" kern="1200" dirty="0">
              <a:latin typeface="Arial" panose="020B0604020202020204" pitchFamily="34" charset="0"/>
              <a:cs typeface="Arial" panose="020B0604020202020204" pitchFamily="34" charset="0"/>
            </a:rPr>
            <a:t>.</a:t>
          </a:r>
        </a:p>
        <a:p>
          <a:pPr marL="114300" lvl="1" indent="-114300" algn="l" defTabSz="622300">
            <a:lnSpc>
              <a:spcPct val="90000"/>
            </a:lnSpc>
            <a:spcBef>
              <a:spcPct val="0"/>
            </a:spcBef>
            <a:spcAft>
              <a:spcPct val="15000"/>
            </a:spcAft>
            <a:buSzPts val="1000"/>
            <a:buFont typeface="Symbol" panose="05050102010706020507" pitchFamily="18" charset="2"/>
            <a:buChar char=""/>
          </a:pPr>
          <a:r>
            <a:rPr lang="ru-RU" sz="1400" b="1" kern="1200" dirty="0" err="1">
              <a:latin typeface="Arial" panose="020B0604020202020204" pitchFamily="34" charset="0"/>
              <a:cs typeface="Arial" panose="020B0604020202020204" pitchFamily="34" charset="0"/>
            </a:rPr>
            <a:t>Құрдастар</a:t>
          </a:r>
          <a:r>
            <a:rPr lang="ru-RU" sz="1400" b="1" kern="1200" dirty="0">
              <a:latin typeface="Arial" panose="020B0604020202020204" pitchFamily="34" charset="0"/>
              <a:cs typeface="Arial" panose="020B0604020202020204" pitchFamily="34" charset="0"/>
            </a:rPr>
            <a:t> мен </a:t>
          </a:r>
          <a:r>
            <a:rPr lang="ru-RU" sz="1400" b="1" kern="1200" dirty="0" err="1">
              <a:latin typeface="Arial" panose="020B0604020202020204" pitchFamily="34" charset="0"/>
              <a:cs typeface="Arial" panose="020B0604020202020204" pitchFamily="34" charset="0"/>
            </a:rPr>
            <a:t>әлеуметтік</a:t>
          </a:r>
          <a:r>
            <a:rPr lang="ru-RU" sz="1400" b="1" kern="1200" dirty="0">
              <a:latin typeface="Arial" panose="020B0604020202020204" pitchFamily="34" charset="0"/>
              <a:cs typeface="Arial" panose="020B0604020202020204" pitchFamily="34" charset="0"/>
            </a:rPr>
            <a:t> топ</a:t>
          </a:r>
          <a:r>
            <a:rPr lang="ru-RU" sz="1400" kern="1200" dirty="0">
              <a:latin typeface="Arial" panose="020B0604020202020204" pitchFamily="34" charset="0"/>
              <a:cs typeface="Arial" panose="020B0604020202020204" pitchFamily="34" charset="0"/>
            </a:rPr>
            <a:t> – </a:t>
          </a:r>
          <a:r>
            <a:rPr lang="ru-RU" sz="1400" kern="1200" dirty="0" err="1">
              <a:latin typeface="Arial" panose="020B0604020202020204" pitchFamily="34" charset="0"/>
              <a:cs typeface="Arial" panose="020B0604020202020204" pitchFamily="34" charset="0"/>
            </a:rPr>
            <a:t>тұлғаның</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құндылықтары</a:t>
          </a:r>
          <a:r>
            <a:rPr lang="ru-RU" sz="1400" kern="1200" dirty="0">
              <a:latin typeface="Arial" panose="020B0604020202020204" pitchFamily="34" charset="0"/>
              <a:cs typeface="Arial" panose="020B0604020202020204" pitchFamily="34" charset="0"/>
            </a:rPr>
            <a:t> мен </a:t>
          </a:r>
          <a:r>
            <a:rPr lang="ru-RU" sz="1400" kern="1200" dirty="0" err="1">
              <a:latin typeface="Arial" panose="020B0604020202020204" pitchFamily="34" charset="0"/>
              <a:cs typeface="Arial" panose="020B0604020202020204" pitchFamily="34" charset="0"/>
            </a:rPr>
            <a:t>мінез-құлқына</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әсер</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етеді</a:t>
          </a:r>
          <a:r>
            <a:rPr lang="ru-RU" sz="1400" kern="1200" dirty="0">
              <a:latin typeface="Arial" panose="020B0604020202020204" pitchFamily="34" charset="0"/>
              <a:cs typeface="Arial" panose="020B0604020202020204" pitchFamily="34" charset="0"/>
            </a:rPr>
            <a:t>.</a:t>
          </a:r>
        </a:p>
        <a:p>
          <a:pPr marL="114300" lvl="1" indent="-114300" algn="l" defTabSz="622300">
            <a:lnSpc>
              <a:spcPct val="90000"/>
            </a:lnSpc>
            <a:spcBef>
              <a:spcPct val="0"/>
            </a:spcBef>
            <a:spcAft>
              <a:spcPct val="15000"/>
            </a:spcAft>
            <a:buSzPts val="1000"/>
            <a:buFont typeface="Symbol" panose="05050102010706020507" pitchFamily="18" charset="2"/>
            <a:buChar char=""/>
          </a:pPr>
          <a:r>
            <a:rPr lang="ru-RU" sz="1400" b="1" kern="1200" dirty="0" err="1">
              <a:latin typeface="Arial" panose="020B0604020202020204" pitchFamily="34" charset="0"/>
              <a:cs typeface="Arial" panose="020B0604020202020204" pitchFamily="34" charset="0"/>
            </a:rPr>
            <a:t>Мәдениет</a:t>
          </a:r>
          <a:r>
            <a:rPr lang="ru-RU" sz="1400" b="1" kern="1200" dirty="0">
              <a:latin typeface="Arial" panose="020B0604020202020204" pitchFamily="34" charset="0"/>
              <a:cs typeface="Arial" panose="020B0604020202020204" pitchFamily="34" charset="0"/>
            </a:rPr>
            <a:t> пен </a:t>
          </a:r>
          <a:r>
            <a:rPr lang="ru-RU" sz="1400" b="1" kern="1200" dirty="0" err="1">
              <a:latin typeface="Arial" panose="020B0604020202020204" pitchFamily="34" charset="0"/>
              <a:cs typeface="Arial" panose="020B0604020202020204" pitchFamily="34" charset="0"/>
            </a:rPr>
            <a:t>дәстүр</a:t>
          </a:r>
          <a:r>
            <a:rPr lang="ru-RU" sz="1400" kern="1200" dirty="0">
              <a:latin typeface="Arial" panose="020B0604020202020204" pitchFamily="34" charset="0"/>
              <a:cs typeface="Arial" panose="020B0604020202020204" pitchFamily="34" charset="0"/>
            </a:rPr>
            <a:t> – </a:t>
          </a:r>
          <a:r>
            <a:rPr lang="ru-RU" sz="1400" kern="1200" dirty="0" err="1">
              <a:latin typeface="Arial" panose="020B0604020202020204" pitchFamily="34" charset="0"/>
              <a:cs typeface="Arial" panose="020B0604020202020204" pitchFamily="34" charset="0"/>
            </a:rPr>
            <a:t>ұлттық</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ерекшелік</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дін</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тіл</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құндылық</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жүйесі</a:t>
          </a:r>
          <a:r>
            <a:rPr lang="ru-RU" sz="1400" kern="1200" dirty="0">
              <a:latin typeface="Arial" panose="020B0604020202020204" pitchFamily="34" charset="0"/>
              <a:cs typeface="Arial" panose="020B0604020202020204" pitchFamily="34" charset="0"/>
            </a:rPr>
            <a:t>.</a:t>
          </a:r>
        </a:p>
        <a:p>
          <a:pPr marL="114300" lvl="1" indent="-114300" algn="l" defTabSz="622300">
            <a:lnSpc>
              <a:spcPct val="90000"/>
            </a:lnSpc>
            <a:spcBef>
              <a:spcPct val="0"/>
            </a:spcBef>
            <a:spcAft>
              <a:spcPct val="15000"/>
            </a:spcAft>
            <a:buSzPts val="1000"/>
            <a:buFont typeface="Symbol" panose="05050102010706020507" pitchFamily="18" charset="2"/>
            <a:buChar char=""/>
          </a:pPr>
          <a:r>
            <a:rPr lang="ru-RU" sz="1400" b="1" kern="1200" dirty="0" err="1">
              <a:latin typeface="Arial" panose="020B0604020202020204" pitchFamily="34" charset="0"/>
              <a:cs typeface="Arial" panose="020B0604020202020204" pitchFamily="34" charset="0"/>
            </a:rPr>
            <a:t>Қоғамдық</a:t>
          </a:r>
          <a:r>
            <a:rPr lang="ru-RU" sz="1400" b="1" kern="1200" dirty="0">
              <a:latin typeface="Arial" panose="020B0604020202020204" pitchFamily="34" charset="0"/>
              <a:cs typeface="Arial" panose="020B0604020202020204" pitchFamily="34" charset="0"/>
            </a:rPr>
            <a:t> </a:t>
          </a:r>
          <a:r>
            <a:rPr lang="ru-RU" sz="1400" b="1" kern="1200" dirty="0" err="1">
              <a:latin typeface="Arial" panose="020B0604020202020204" pitchFamily="34" charset="0"/>
              <a:cs typeface="Arial" panose="020B0604020202020204" pitchFamily="34" charset="0"/>
            </a:rPr>
            <a:t>жағдайлар</a:t>
          </a:r>
          <a:r>
            <a:rPr lang="ru-RU" sz="1400" kern="1200" dirty="0">
              <a:latin typeface="Arial" panose="020B0604020202020204" pitchFamily="34" charset="0"/>
              <a:cs typeface="Arial" panose="020B0604020202020204" pitchFamily="34" charset="0"/>
            </a:rPr>
            <a:t> – </a:t>
          </a:r>
          <a:r>
            <a:rPr lang="ru-RU" sz="1400" kern="1200" dirty="0" err="1">
              <a:latin typeface="Arial" panose="020B0604020202020204" pitchFamily="34" charset="0"/>
              <a:cs typeface="Arial" panose="020B0604020202020204" pitchFamily="34" charset="0"/>
            </a:rPr>
            <a:t>әлеуметтік-экономикалық</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деңгей</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өмір</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сүру</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жағдайы</a:t>
          </a:r>
          <a:r>
            <a:rPr lang="ru-RU" sz="1400" kern="1200" dirty="0">
              <a:latin typeface="Arial" panose="020B0604020202020204" pitchFamily="34" charset="0"/>
              <a:cs typeface="Arial" panose="020B0604020202020204" pitchFamily="34" charset="0"/>
            </a:rPr>
            <a:t>, </a:t>
          </a:r>
          <a:r>
            <a:rPr lang="ru-RU" sz="1400" kern="1200" dirty="0" err="1">
              <a:latin typeface="Arial" panose="020B0604020202020204" pitchFamily="34" charset="0"/>
              <a:cs typeface="Arial" panose="020B0604020202020204" pitchFamily="34" charset="0"/>
            </a:rPr>
            <a:t>ақпараттық</a:t>
          </a:r>
          <a:r>
            <a:rPr lang="ru-RU" sz="1400" kern="1200" dirty="0">
              <a:latin typeface="Arial" panose="020B0604020202020204" pitchFamily="34" charset="0"/>
              <a:cs typeface="Arial" panose="020B0604020202020204" pitchFamily="34" charset="0"/>
            </a:rPr>
            <a:t> орта.</a:t>
          </a:r>
        </a:p>
      </dsp:txBody>
      <dsp:txXfrm>
        <a:off x="2447603" y="3136325"/>
        <a:ext cx="8346428" cy="1914729"/>
      </dsp:txXfrm>
    </dsp:sp>
    <dsp:sp modelId="{D2A34C1D-9DA1-47A1-A0F9-163EE45B600E}">
      <dsp:nvSpPr>
        <dsp:cNvPr id="0" name=""/>
        <dsp:cNvSpPr/>
      </dsp:nvSpPr>
      <dsp:spPr>
        <a:xfrm>
          <a:off x="0" y="2937822"/>
          <a:ext cx="2352821" cy="224287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kk-KZ" sz="1500" b="1" kern="1200" dirty="0">
              <a:latin typeface="Arial" panose="020B0604020202020204" pitchFamily="34" charset="0"/>
              <a:cs typeface="Arial" panose="020B0604020202020204" pitchFamily="34" charset="0"/>
            </a:rPr>
            <a:t>Орта (әлеуметтік және мәдени факторлар, жүре пайда болған ерекшеліктер)</a:t>
          </a:r>
          <a:endParaRPr lang="ru-RU" sz="1500" kern="1200" dirty="0">
            <a:latin typeface="Arial" panose="020B0604020202020204" pitchFamily="34" charset="0"/>
            <a:cs typeface="Arial" panose="020B0604020202020204" pitchFamily="34" charset="0"/>
          </a:endParaRPr>
        </a:p>
      </dsp:txBody>
      <dsp:txXfrm>
        <a:off x="109488" y="3047310"/>
        <a:ext cx="2133845" cy="20238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C55B9-78F2-4747-9B4C-C5CF9FE2BD4E}">
      <dsp:nvSpPr>
        <dsp:cNvPr id="0" name=""/>
        <dsp:cNvSpPr/>
      </dsp:nvSpPr>
      <dsp:spPr>
        <a:xfrm>
          <a:off x="2496482" y="2366165"/>
          <a:ext cx="1074360" cy="1014572"/>
        </a:xfrm>
        <a:custGeom>
          <a:avLst/>
          <a:gdLst/>
          <a:ahLst/>
          <a:cxnLst/>
          <a:rect l="0" t="0" r="0" b="0"/>
          <a:pathLst>
            <a:path>
              <a:moveTo>
                <a:pt x="0" y="0"/>
              </a:moveTo>
              <a:lnTo>
                <a:pt x="0" y="822527"/>
              </a:lnTo>
              <a:lnTo>
                <a:pt x="1074360" y="822527"/>
              </a:lnTo>
              <a:lnTo>
                <a:pt x="1074360" y="10145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EA1C3F-5FC2-4625-8803-19DFD93F4925}">
      <dsp:nvSpPr>
        <dsp:cNvPr id="0" name=""/>
        <dsp:cNvSpPr/>
      </dsp:nvSpPr>
      <dsp:spPr>
        <a:xfrm>
          <a:off x="1037115" y="2366165"/>
          <a:ext cx="1459367" cy="1014572"/>
        </a:xfrm>
        <a:custGeom>
          <a:avLst/>
          <a:gdLst/>
          <a:ahLst/>
          <a:cxnLst/>
          <a:rect l="0" t="0" r="0" b="0"/>
          <a:pathLst>
            <a:path>
              <a:moveTo>
                <a:pt x="1459367" y="0"/>
              </a:moveTo>
              <a:lnTo>
                <a:pt x="1459367" y="822527"/>
              </a:lnTo>
              <a:lnTo>
                <a:pt x="0" y="822527"/>
              </a:lnTo>
              <a:lnTo>
                <a:pt x="0" y="10145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FC0419-72A0-48D8-B914-DC1497CEA1AD}">
      <dsp:nvSpPr>
        <dsp:cNvPr id="0" name=""/>
        <dsp:cNvSpPr/>
      </dsp:nvSpPr>
      <dsp:spPr>
        <a:xfrm>
          <a:off x="1241655" y="60132"/>
          <a:ext cx="2509655" cy="230603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D689156-9CC3-451D-AB6A-D9A4E3E9F4CC}">
      <dsp:nvSpPr>
        <dsp:cNvPr id="0" name=""/>
        <dsp:cNvSpPr/>
      </dsp:nvSpPr>
      <dsp:spPr>
        <a:xfrm>
          <a:off x="1471994" y="278954"/>
          <a:ext cx="2509655" cy="230603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dirty="0">
              <a:solidFill>
                <a:srgbClr val="002060"/>
              </a:solidFill>
              <a:latin typeface="Arial" panose="020B0604020202020204" pitchFamily="34" charset="0"/>
              <a:cs typeface="Arial" panose="020B0604020202020204" pitchFamily="34" charset="0"/>
            </a:rPr>
            <a:t>Адам </a:t>
          </a:r>
          <a:r>
            <a:rPr lang="ru-RU" sz="1900" kern="1200" dirty="0" err="1">
              <a:solidFill>
                <a:srgbClr val="002060"/>
              </a:solidFill>
              <a:latin typeface="Arial" panose="020B0604020202020204" pitchFamily="34" charset="0"/>
              <a:cs typeface="Arial" panose="020B0604020202020204" pitchFamily="34" charset="0"/>
            </a:rPr>
            <a:t>дамуы</a:t>
          </a:r>
          <a:r>
            <a:rPr lang="ru-RU" sz="1900" kern="1200" dirty="0">
              <a:solidFill>
                <a:srgbClr val="002060"/>
              </a:solidFill>
              <a:latin typeface="Arial" panose="020B0604020202020204" pitchFamily="34" charset="0"/>
              <a:cs typeface="Arial" panose="020B0604020202020204" pitchFamily="34" charset="0"/>
            </a:rPr>
            <a:t> 2 </a:t>
          </a:r>
          <a:r>
            <a:rPr lang="ru-RU" sz="1900" kern="1200" dirty="0" err="1">
              <a:solidFill>
                <a:srgbClr val="002060"/>
              </a:solidFill>
              <a:latin typeface="Arial" panose="020B0604020202020204" pitchFamily="34" charset="0"/>
              <a:cs typeface="Arial" panose="020B0604020202020204" pitchFamily="34" charset="0"/>
            </a:rPr>
            <a:t>бастаудың</a:t>
          </a:r>
          <a:r>
            <a:rPr lang="ru-RU" sz="1900" kern="1200" dirty="0">
              <a:solidFill>
                <a:srgbClr val="002060"/>
              </a:solidFill>
              <a:latin typeface="Arial" panose="020B0604020202020204" pitchFamily="34" charset="0"/>
              <a:cs typeface="Arial" panose="020B0604020202020204" pitchFamily="34" charset="0"/>
            </a:rPr>
            <a:t> </a:t>
          </a:r>
          <a:r>
            <a:rPr lang="ru-RU" sz="1900" kern="1200" dirty="0" err="1">
              <a:solidFill>
                <a:srgbClr val="002060"/>
              </a:solidFill>
              <a:latin typeface="Arial" panose="020B0604020202020204" pitchFamily="34" charset="0"/>
              <a:cs typeface="Arial" panose="020B0604020202020204" pitchFamily="34" charset="0"/>
            </a:rPr>
            <a:t>өзара</a:t>
          </a:r>
          <a:r>
            <a:rPr lang="ru-RU" sz="1900" kern="1200" dirty="0">
              <a:solidFill>
                <a:srgbClr val="002060"/>
              </a:solidFill>
              <a:latin typeface="Arial" panose="020B0604020202020204" pitchFamily="34" charset="0"/>
              <a:cs typeface="Arial" panose="020B0604020202020204" pitchFamily="34" charset="0"/>
            </a:rPr>
            <a:t> </a:t>
          </a:r>
          <a:r>
            <a:rPr lang="ru-RU" sz="1900" kern="1200" dirty="0" err="1">
              <a:solidFill>
                <a:srgbClr val="002060"/>
              </a:solidFill>
              <a:latin typeface="Arial" panose="020B0604020202020204" pitchFamily="34" charset="0"/>
              <a:cs typeface="Arial" panose="020B0604020202020204" pitchFamily="34" charset="0"/>
            </a:rPr>
            <a:t>ықпалдастығы</a:t>
          </a:r>
          <a:r>
            <a:rPr lang="ru-RU" sz="1900" kern="1200" dirty="0">
              <a:solidFill>
                <a:srgbClr val="002060"/>
              </a:solidFill>
              <a:latin typeface="Arial" panose="020B0604020202020204" pitchFamily="34" charset="0"/>
              <a:cs typeface="Arial" panose="020B0604020202020204" pitchFamily="34" charset="0"/>
            </a:rPr>
            <a:t> </a:t>
          </a:r>
          <a:r>
            <a:rPr lang="ru-RU" sz="1900" kern="1200" dirty="0" err="1">
              <a:solidFill>
                <a:srgbClr val="002060"/>
              </a:solidFill>
              <a:latin typeface="Arial" panose="020B0604020202020204" pitchFamily="34" charset="0"/>
              <a:cs typeface="Arial" panose="020B0604020202020204" pitchFamily="34" charset="0"/>
            </a:rPr>
            <a:t>арқылы</a:t>
          </a:r>
          <a:r>
            <a:rPr lang="ru-RU" sz="1900" kern="1200" dirty="0">
              <a:solidFill>
                <a:srgbClr val="002060"/>
              </a:solidFill>
              <a:latin typeface="Arial" panose="020B0604020202020204" pitchFamily="34" charset="0"/>
              <a:cs typeface="Arial" panose="020B0604020202020204" pitchFamily="34" charset="0"/>
            </a:rPr>
            <a:t> </a:t>
          </a:r>
          <a:r>
            <a:rPr lang="ru-RU" sz="1900" kern="1200" dirty="0" err="1">
              <a:solidFill>
                <a:srgbClr val="002060"/>
              </a:solidFill>
              <a:latin typeface="Arial" panose="020B0604020202020204" pitchFamily="34" charset="0"/>
              <a:cs typeface="Arial" panose="020B0604020202020204" pitchFamily="34" charset="0"/>
            </a:rPr>
            <a:t>жүзеге</a:t>
          </a:r>
          <a:r>
            <a:rPr lang="ru-RU" sz="1900" kern="1200" dirty="0">
              <a:solidFill>
                <a:srgbClr val="002060"/>
              </a:solidFill>
              <a:latin typeface="Arial" panose="020B0604020202020204" pitchFamily="34" charset="0"/>
              <a:cs typeface="Arial" panose="020B0604020202020204" pitchFamily="34" charset="0"/>
            </a:rPr>
            <a:t> </a:t>
          </a:r>
          <a:r>
            <a:rPr lang="ru-RU" sz="1900" kern="1200" dirty="0" err="1">
              <a:solidFill>
                <a:srgbClr val="002060"/>
              </a:solidFill>
              <a:latin typeface="Arial" panose="020B0604020202020204" pitchFamily="34" charset="0"/>
              <a:cs typeface="Arial" panose="020B0604020202020204" pitchFamily="34" charset="0"/>
            </a:rPr>
            <a:t>асады</a:t>
          </a:r>
          <a:r>
            <a:rPr lang="ru-RU" sz="1900" kern="1200" dirty="0">
              <a:solidFill>
                <a:srgbClr val="002060"/>
              </a:solidFill>
              <a:latin typeface="Arial" panose="020B0604020202020204" pitchFamily="34" charset="0"/>
              <a:cs typeface="Arial" panose="020B0604020202020204" pitchFamily="34" charset="0"/>
            </a:rPr>
            <a:t>.</a:t>
          </a:r>
          <a:endParaRPr lang="ru-RU" sz="1900" kern="1200" dirty="0"/>
        </a:p>
      </dsp:txBody>
      <dsp:txXfrm>
        <a:off x="1539535" y="346495"/>
        <a:ext cx="2374573" cy="2170951"/>
      </dsp:txXfrm>
    </dsp:sp>
    <dsp:sp modelId="{7252CAD3-3F90-4086-A558-38D63E69DE04}">
      <dsp:nvSpPr>
        <dsp:cNvPr id="0" name=""/>
        <dsp:cNvSpPr/>
      </dsp:nvSpPr>
      <dsp:spPr>
        <a:xfrm>
          <a:off x="590" y="3380738"/>
          <a:ext cx="2073050" cy="131638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A1451C1-C006-4E49-AB71-3F754B1AEA42}">
      <dsp:nvSpPr>
        <dsp:cNvPr id="0" name=""/>
        <dsp:cNvSpPr/>
      </dsp:nvSpPr>
      <dsp:spPr>
        <a:xfrm>
          <a:off x="230929" y="3599560"/>
          <a:ext cx="2073050" cy="131638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dirty="0" err="1">
              <a:solidFill>
                <a:srgbClr val="002060"/>
              </a:solidFill>
              <a:latin typeface="Arial" panose="020B0604020202020204" pitchFamily="34" charset="0"/>
              <a:cs typeface="Arial" panose="020B0604020202020204" pitchFamily="34" charset="0"/>
            </a:rPr>
            <a:t>табиғи</a:t>
          </a:r>
          <a:r>
            <a:rPr lang="ru-RU" sz="1900" b="1" kern="1200" dirty="0">
              <a:solidFill>
                <a:srgbClr val="002060"/>
              </a:solidFill>
              <a:latin typeface="Arial" panose="020B0604020202020204" pitchFamily="34" charset="0"/>
              <a:cs typeface="Arial" panose="020B0604020202020204" pitchFamily="34" charset="0"/>
            </a:rPr>
            <a:t> (</a:t>
          </a:r>
          <a:r>
            <a:rPr lang="ru-RU" sz="1900" b="1" kern="1200" dirty="0" err="1">
              <a:solidFill>
                <a:srgbClr val="002060"/>
              </a:solidFill>
              <a:latin typeface="Arial" panose="020B0604020202020204" pitchFamily="34" charset="0"/>
              <a:cs typeface="Arial" panose="020B0604020202020204" pitchFamily="34" charset="0"/>
            </a:rPr>
            <a:t>биологиялық</a:t>
          </a:r>
          <a:r>
            <a:rPr lang="ru-RU" sz="1900" b="1" kern="1200" dirty="0">
              <a:solidFill>
                <a:srgbClr val="002060"/>
              </a:solidFill>
              <a:latin typeface="Arial" panose="020B0604020202020204" pitchFamily="34" charset="0"/>
              <a:cs typeface="Arial" panose="020B0604020202020204" pitchFamily="34" charset="0"/>
            </a:rPr>
            <a:t>)</a:t>
          </a:r>
          <a:endParaRPr lang="ru-RU" sz="1900" kern="1200" dirty="0"/>
        </a:p>
      </dsp:txBody>
      <dsp:txXfrm>
        <a:off x="269485" y="3638116"/>
        <a:ext cx="1995938" cy="1239274"/>
      </dsp:txXfrm>
    </dsp:sp>
    <dsp:sp modelId="{21E6F3BB-D25D-4346-BFAB-CB3C71A1E649}">
      <dsp:nvSpPr>
        <dsp:cNvPr id="0" name=""/>
        <dsp:cNvSpPr/>
      </dsp:nvSpPr>
      <dsp:spPr>
        <a:xfrm>
          <a:off x="2534318" y="3380738"/>
          <a:ext cx="2073050" cy="131638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C22420C-6E07-4789-9096-169954A899C8}">
      <dsp:nvSpPr>
        <dsp:cNvPr id="0" name=""/>
        <dsp:cNvSpPr/>
      </dsp:nvSpPr>
      <dsp:spPr>
        <a:xfrm>
          <a:off x="2764657" y="3599560"/>
          <a:ext cx="2073050" cy="131638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b="1" kern="1200" dirty="0" err="1">
              <a:solidFill>
                <a:srgbClr val="002060"/>
              </a:solidFill>
              <a:latin typeface="Arial" panose="020B0604020202020204" pitchFamily="34" charset="0"/>
              <a:cs typeface="Arial" panose="020B0604020202020204" pitchFamily="34" charset="0"/>
            </a:rPr>
            <a:t>әлеуметтік</a:t>
          </a:r>
          <a:r>
            <a:rPr lang="ru-RU" sz="1900" b="1" kern="1200" dirty="0">
              <a:solidFill>
                <a:srgbClr val="002060"/>
              </a:solidFill>
              <a:latin typeface="Arial" panose="020B0604020202020204" pitchFamily="34" charset="0"/>
              <a:cs typeface="Arial" panose="020B0604020202020204" pitchFamily="34" charset="0"/>
            </a:rPr>
            <a:t> (</a:t>
          </a:r>
          <a:r>
            <a:rPr lang="ru-RU" sz="1900" b="1" kern="1200" dirty="0" err="1">
              <a:solidFill>
                <a:srgbClr val="002060"/>
              </a:solidFill>
              <a:latin typeface="Arial" panose="020B0604020202020204" pitchFamily="34" charset="0"/>
              <a:cs typeface="Arial" panose="020B0604020202020204" pitchFamily="34" charset="0"/>
            </a:rPr>
            <a:t>қоғамдық-мәдени</a:t>
          </a:r>
          <a:r>
            <a:rPr lang="ru-RU" sz="1900" b="1" kern="1200" dirty="0">
              <a:solidFill>
                <a:srgbClr val="002060"/>
              </a:solidFill>
              <a:latin typeface="Arial" panose="020B0604020202020204" pitchFamily="34" charset="0"/>
              <a:cs typeface="Arial" panose="020B0604020202020204" pitchFamily="34" charset="0"/>
            </a:rPr>
            <a:t>)</a:t>
          </a:r>
          <a:endParaRPr lang="ru-RU" sz="1900" kern="1200" dirty="0"/>
        </a:p>
      </dsp:txBody>
      <dsp:txXfrm>
        <a:off x="2803213" y="3638116"/>
        <a:ext cx="1995938" cy="123927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9C24C-9BAE-485C-B1A3-12A04B7E48F6}">
      <dsp:nvSpPr>
        <dsp:cNvPr id="0" name=""/>
        <dsp:cNvSpPr/>
      </dsp:nvSpPr>
      <dsp:spPr>
        <a:xfrm>
          <a:off x="3190018" y="112322"/>
          <a:ext cx="5137596" cy="2390511"/>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ru-RU" sz="1600" b="1" kern="1200" dirty="0" err="1">
              <a:solidFill>
                <a:srgbClr val="002060"/>
              </a:solidFill>
              <a:latin typeface="Arial" panose="020B0604020202020204" pitchFamily="34" charset="0"/>
              <a:cs typeface="Arial" panose="020B0604020202020204" pitchFamily="34" charset="0"/>
            </a:rPr>
            <a:t>Ағза</a:t>
          </a:r>
          <a:r>
            <a:rPr lang="ru-RU" sz="1600" b="1" kern="1200" dirty="0">
              <a:solidFill>
                <a:srgbClr val="002060"/>
              </a:solidFill>
              <a:latin typeface="Arial" panose="020B0604020202020204" pitchFamily="34" charset="0"/>
              <a:cs typeface="Arial" panose="020B0604020202020204" pitchFamily="34" charset="0"/>
            </a:rPr>
            <a:t> (организм)</a:t>
          </a:r>
        </a:p>
        <a:p>
          <a:pPr marL="0" lvl="0" indent="0" algn="ctr" defTabSz="711200">
            <a:lnSpc>
              <a:spcPct val="90000"/>
            </a:lnSpc>
            <a:spcBef>
              <a:spcPct val="0"/>
            </a:spcBef>
            <a:spcAft>
              <a:spcPct val="35000"/>
            </a:spcAft>
            <a:buFont typeface="Arial" panose="020B0604020202020204" pitchFamily="34" charset="0"/>
            <a:buNone/>
          </a:pPr>
          <a:r>
            <a:rPr lang="ru-RU" sz="1600" kern="1200" dirty="0" err="1">
              <a:solidFill>
                <a:srgbClr val="002060"/>
              </a:solidFill>
              <a:latin typeface="Arial" panose="020B0604020202020204" pitchFamily="34" charset="0"/>
              <a:cs typeface="Arial" panose="020B0604020202020204" pitchFamily="34" charset="0"/>
            </a:rPr>
            <a:t>Адамның</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табиғи-биологиялық</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негізі</a:t>
          </a:r>
          <a:r>
            <a:rPr lang="ru-RU" sz="1600" kern="1200" dirty="0">
              <a:solidFill>
                <a:srgbClr val="002060"/>
              </a:solidFill>
              <a:latin typeface="Arial" panose="020B0604020202020204" pitchFamily="34" charset="0"/>
              <a:cs typeface="Arial" panose="020B0604020202020204" pitchFamily="34" charset="0"/>
            </a:rPr>
            <a:t>.</a:t>
          </a:r>
        </a:p>
        <a:p>
          <a:pPr marL="0" lvl="0" indent="0" algn="ctr" defTabSz="711200">
            <a:lnSpc>
              <a:spcPct val="90000"/>
            </a:lnSpc>
            <a:spcBef>
              <a:spcPct val="0"/>
            </a:spcBef>
            <a:spcAft>
              <a:spcPct val="35000"/>
            </a:spcAft>
            <a:buFont typeface="Arial" panose="020B0604020202020204" pitchFamily="34" charset="0"/>
            <a:buNone/>
          </a:pPr>
          <a:r>
            <a:rPr lang="ru-RU" sz="1600" kern="1200" dirty="0" err="1">
              <a:solidFill>
                <a:srgbClr val="002060"/>
              </a:solidFill>
              <a:latin typeface="Arial" panose="020B0604020202020204" pitchFamily="34" charset="0"/>
              <a:cs typeface="Arial" panose="020B0604020202020204" pitchFamily="34" charset="0"/>
            </a:rPr>
            <a:t>Генетикалық</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факторлар</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туа</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біткен</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қасиеттер</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жүйке</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жүйесінің</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ерекшеліктері</a:t>
          </a:r>
          <a:r>
            <a:rPr lang="ru-RU" sz="1600" kern="1200" dirty="0">
              <a:solidFill>
                <a:srgbClr val="002060"/>
              </a:solidFill>
              <a:latin typeface="Arial" panose="020B0604020202020204" pitchFamily="34" charset="0"/>
              <a:cs typeface="Arial" panose="020B0604020202020204" pitchFamily="34" charset="0"/>
            </a:rPr>
            <a:t>.</a:t>
          </a:r>
        </a:p>
        <a:p>
          <a:pPr marL="0" lvl="0" indent="0" algn="ctr" defTabSz="711200">
            <a:lnSpc>
              <a:spcPct val="90000"/>
            </a:lnSpc>
            <a:spcBef>
              <a:spcPct val="0"/>
            </a:spcBef>
            <a:spcAft>
              <a:spcPct val="35000"/>
            </a:spcAft>
            <a:buFont typeface="Arial" panose="020B0604020202020204" pitchFamily="34" charset="0"/>
            <a:buNone/>
          </a:pPr>
          <a:r>
            <a:rPr lang="ru-RU" sz="1600" kern="1200" dirty="0">
              <a:solidFill>
                <a:srgbClr val="002060"/>
              </a:solidFill>
              <a:latin typeface="Arial" panose="020B0604020202020204" pitchFamily="34" charset="0"/>
              <a:cs typeface="Arial" panose="020B0604020202020204" pitchFamily="34" charset="0"/>
            </a:rPr>
            <a:t>Темперамент, </a:t>
          </a:r>
          <a:r>
            <a:rPr lang="ru-RU" sz="1600" kern="1200" dirty="0" err="1">
              <a:solidFill>
                <a:srgbClr val="002060"/>
              </a:solidFill>
              <a:latin typeface="Arial" panose="020B0604020202020204" pitchFamily="34" charset="0"/>
              <a:cs typeface="Arial" panose="020B0604020202020204" pitchFamily="34" charset="0"/>
            </a:rPr>
            <a:t>физиологиялық</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қажеттіліктер</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тұқымқуалаушылық</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сипаттар</a:t>
          </a:r>
          <a:r>
            <a:rPr lang="ru-RU" sz="1600" kern="1200" dirty="0">
              <a:solidFill>
                <a:srgbClr val="002060"/>
              </a:solidFill>
              <a:latin typeface="Arial" panose="020B0604020202020204" pitchFamily="34" charset="0"/>
              <a:cs typeface="Arial" panose="020B0604020202020204" pitchFamily="34" charset="0"/>
            </a:rPr>
            <a:t>.</a:t>
          </a:r>
        </a:p>
        <a:p>
          <a:pPr marL="0" lvl="0" indent="0" algn="ctr" defTabSz="711200">
            <a:lnSpc>
              <a:spcPct val="90000"/>
            </a:lnSpc>
            <a:spcBef>
              <a:spcPct val="0"/>
            </a:spcBef>
            <a:spcAft>
              <a:spcPct val="35000"/>
            </a:spcAft>
            <a:buFont typeface="Arial" panose="020B0604020202020204" pitchFamily="34" charset="0"/>
            <a:buNone/>
          </a:pPr>
          <a:r>
            <a:rPr lang="ru-RU" sz="1600" kern="1200" dirty="0" err="1">
              <a:solidFill>
                <a:srgbClr val="002060"/>
              </a:solidFill>
              <a:latin typeface="Arial" panose="020B0604020202020204" pitchFamily="34" charset="0"/>
              <a:cs typeface="Arial" panose="020B0604020202020204" pitchFamily="34" charset="0"/>
            </a:rPr>
            <a:t>Бұл</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деңгейде</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адам</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жануарлар</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дүниесімен</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ортақ</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сипаттарға</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ие</a:t>
          </a:r>
          <a:r>
            <a:rPr lang="ru-RU" sz="1600" kern="1200" dirty="0">
              <a:solidFill>
                <a:srgbClr val="002060"/>
              </a:solidFill>
              <a:latin typeface="Arial" panose="020B0604020202020204" pitchFamily="34" charset="0"/>
              <a:cs typeface="Arial" panose="020B0604020202020204" pitchFamily="34" charset="0"/>
            </a:rPr>
            <a:t>.</a:t>
          </a:r>
        </a:p>
      </dsp:txBody>
      <dsp:txXfrm>
        <a:off x="3260034" y="182338"/>
        <a:ext cx="4997564" cy="2250479"/>
      </dsp:txXfrm>
    </dsp:sp>
    <dsp:sp modelId="{46A10B8E-F025-4A07-A740-CA15AC361C55}">
      <dsp:nvSpPr>
        <dsp:cNvPr id="0" name=""/>
        <dsp:cNvSpPr/>
      </dsp:nvSpPr>
      <dsp:spPr>
        <a:xfrm rot="2401525">
          <a:off x="7178304" y="2525360"/>
          <a:ext cx="656441" cy="500083"/>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a:off x="7328329" y="2625377"/>
        <a:ext cx="356391" cy="300049"/>
      </dsp:txXfrm>
    </dsp:sp>
    <dsp:sp modelId="{39D6E14B-BD74-49D4-B61C-0FC2CBE83EAF}">
      <dsp:nvSpPr>
        <dsp:cNvPr id="0" name=""/>
        <dsp:cNvSpPr/>
      </dsp:nvSpPr>
      <dsp:spPr>
        <a:xfrm>
          <a:off x="6685435" y="3047969"/>
          <a:ext cx="5137596" cy="2390511"/>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ru-RU" sz="1600" b="1" kern="1200" dirty="0" err="1">
              <a:solidFill>
                <a:srgbClr val="002060"/>
              </a:solidFill>
              <a:latin typeface="Arial" panose="020B0604020202020204" pitchFamily="34" charset="0"/>
              <a:cs typeface="Arial" panose="020B0604020202020204" pitchFamily="34" charset="0"/>
            </a:rPr>
            <a:t>Индивидуалдылық</a:t>
          </a:r>
          <a:r>
            <a:rPr lang="ru-RU" sz="1600" b="1" kern="1200" dirty="0">
              <a:solidFill>
                <a:srgbClr val="002060"/>
              </a:solidFill>
              <a:latin typeface="Arial" panose="020B0604020202020204" pitchFamily="34" charset="0"/>
              <a:cs typeface="Arial" panose="020B0604020202020204" pitchFamily="34" charset="0"/>
            </a:rPr>
            <a:t> (индивидуальность)</a:t>
          </a:r>
          <a:endParaRPr lang="ru-RU" sz="1600" kern="1200" dirty="0">
            <a:solidFill>
              <a:srgbClr val="002060"/>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Font typeface="Arial" panose="020B0604020202020204" pitchFamily="34" charset="0"/>
            <a:buNone/>
          </a:pPr>
          <a:r>
            <a:rPr lang="ru-RU" sz="1600" kern="1200" dirty="0" err="1">
              <a:solidFill>
                <a:srgbClr val="002060"/>
              </a:solidFill>
              <a:latin typeface="Arial" panose="020B0604020202020204" pitchFamily="34" charset="0"/>
              <a:cs typeface="Arial" panose="020B0604020202020204" pitchFamily="34" charset="0"/>
            </a:rPr>
            <a:t>Әрбір</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адамның</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қайталанбас</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ерекшеліктері</a:t>
          </a:r>
          <a:r>
            <a:rPr lang="ru-RU" sz="1600" kern="1200" dirty="0">
              <a:solidFill>
                <a:srgbClr val="002060"/>
              </a:solidFill>
              <a:latin typeface="Arial" panose="020B0604020202020204" pitchFamily="34" charset="0"/>
              <a:cs typeface="Arial" panose="020B0604020202020204" pitchFamily="34" charset="0"/>
            </a:rPr>
            <a:t>.</a:t>
          </a:r>
        </a:p>
        <a:p>
          <a:pPr marL="0" lvl="0" indent="0" algn="ctr" defTabSz="711200">
            <a:lnSpc>
              <a:spcPct val="90000"/>
            </a:lnSpc>
            <a:spcBef>
              <a:spcPct val="0"/>
            </a:spcBef>
            <a:spcAft>
              <a:spcPct val="35000"/>
            </a:spcAft>
            <a:buFont typeface="Arial" panose="020B0604020202020204" pitchFamily="34" charset="0"/>
            <a:buNone/>
          </a:pPr>
          <a:r>
            <a:rPr lang="ru-RU" sz="1600" kern="1200" dirty="0" err="1">
              <a:solidFill>
                <a:srgbClr val="002060"/>
              </a:solidFill>
              <a:latin typeface="Arial" panose="020B0604020202020204" pitchFamily="34" charset="0"/>
              <a:cs typeface="Arial" panose="020B0604020202020204" pitchFamily="34" charset="0"/>
            </a:rPr>
            <a:t>Ағзалық</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биологиялық</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және</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тұлғалық</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әлеуметтік</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қасиеттердің</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бірлігін</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қамтиды</a:t>
          </a:r>
          <a:r>
            <a:rPr lang="ru-RU" sz="1600" kern="1200" dirty="0">
              <a:solidFill>
                <a:srgbClr val="002060"/>
              </a:solidFill>
              <a:latin typeface="Arial" panose="020B0604020202020204" pitchFamily="34" charset="0"/>
              <a:cs typeface="Arial" panose="020B0604020202020204" pitchFamily="34" charset="0"/>
            </a:rPr>
            <a:t>.</a:t>
          </a:r>
        </a:p>
        <a:p>
          <a:pPr marL="0" lvl="0" indent="0" algn="ctr" defTabSz="711200">
            <a:lnSpc>
              <a:spcPct val="90000"/>
            </a:lnSpc>
            <a:spcBef>
              <a:spcPct val="0"/>
            </a:spcBef>
            <a:spcAft>
              <a:spcPct val="35000"/>
            </a:spcAft>
            <a:buFont typeface="Arial" panose="020B0604020202020204" pitchFamily="34" charset="0"/>
            <a:buNone/>
          </a:pPr>
          <a:r>
            <a:rPr lang="ru-RU" sz="1600" kern="1200" dirty="0" err="1">
              <a:solidFill>
                <a:srgbClr val="002060"/>
              </a:solidFill>
              <a:latin typeface="Arial" panose="020B0604020202020204" pitchFamily="34" charset="0"/>
              <a:cs typeface="Arial" panose="020B0604020202020204" pitchFamily="34" charset="0"/>
            </a:rPr>
            <a:t>Мысалы</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бір</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адам</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батыл</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әрі</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жылдам</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шешім</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қабылдауы</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мүмкін</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екінші</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адам</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сабырлы</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бірақ</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терең</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ойлануы</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мүмкін</a:t>
          </a:r>
          <a:r>
            <a:rPr lang="ru-RU" sz="1600" kern="1200" dirty="0">
              <a:solidFill>
                <a:srgbClr val="002060"/>
              </a:solidFill>
              <a:latin typeface="Arial" panose="020B0604020202020204" pitchFamily="34" charset="0"/>
              <a:cs typeface="Arial" panose="020B0604020202020204" pitchFamily="34" charset="0"/>
            </a:rPr>
            <a:t>.</a:t>
          </a:r>
        </a:p>
        <a:p>
          <a:pPr marL="0" lvl="0" indent="0" algn="ctr" defTabSz="711200">
            <a:lnSpc>
              <a:spcPct val="90000"/>
            </a:lnSpc>
            <a:spcBef>
              <a:spcPct val="0"/>
            </a:spcBef>
            <a:spcAft>
              <a:spcPct val="35000"/>
            </a:spcAft>
            <a:buFont typeface="Arial" panose="020B0604020202020204" pitchFamily="34" charset="0"/>
            <a:buNone/>
          </a:pPr>
          <a:r>
            <a:rPr lang="ru-RU" sz="1600" kern="1200" dirty="0" err="1">
              <a:solidFill>
                <a:srgbClr val="002060"/>
              </a:solidFill>
              <a:latin typeface="Arial" panose="020B0604020202020204" pitchFamily="34" charset="0"/>
              <a:cs typeface="Arial" panose="020B0604020202020204" pitchFamily="34" charset="0"/>
            </a:rPr>
            <a:t>Индивидуалдылық</a:t>
          </a:r>
          <a:r>
            <a:rPr lang="ru-RU" sz="1600" kern="1200" dirty="0">
              <a:solidFill>
                <a:srgbClr val="002060"/>
              </a:solidFill>
              <a:latin typeface="Arial" panose="020B0604020202020204" pitchFamily="34" charset="0"/>
              <a:cs typeface="Arial" panose="020B0604020202020204" pitchFamily="34" charset="0"/>
            </a:rPr>
            <a:t> — </a:t>
          </a:r>
          <a:r>
            <a:rPr lang="ru-RU" sz="1600" kern="1200" dirty="0" err="1">
              <a:solidFill>
                <a:srgbClr val="002060"/>
              </a:solidFill>
              <a:latin typeface="Arial" panose="020B0604020202020204" pitchFamily="34" charset="0"/>
              <a:cs typeface="Arial" panose="020B0604020202020204" pitchFamily="34" charset="0"/>
            </a:rPr>
            <a:t>әрбір</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адамның</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ерекше</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стилін</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мінезін</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қабілетін</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сипаттайды</a:t>
          </a:r>
          <a:r>
            <a:rPr lang="ru-RU" sz="1600" kern="1200" dirty="0">
              <a:solidFill>
                <a:srgbClr val="002060"/>
              </a:solidFill>
              <a:latin typeface="Arial" panose="020B0604020202020204" pitchFamily="34" charset="0"/>
              <a:cs typeface="Arial" panose="020B0604020202020204" pitchFamily="34" charset="0"/>
            </a:rPr>
            <a:t>.</a:t>
          </a:r>
        </a:p>
      </dsp:txBody>
      <dsp:txXfrm>
        <a:off x="6755451" y="3117985"/>
        <a:ext cx="4997564" cy="2250479"/>
      </dsp:txXfrm>
    </dsp:sp>
    <dsp:sp modelId="{A138A93F-E9C2-40BB-B2D8-8F00EE9DE586}">
      <dsp:nvSpPr>
        <dsp:cNvPr id="0" name=""/>
        <dsp:cNvSpPr/>
      </dsp:nvSpPr>
      <dsp:spPr>
        <a:xfrm rot="10793980">
          <a:off x="5583295" y="3999037"/>
          <a:ext cx="656441" cy="500083"/>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rot="10800000">
        <a:off x="5733320" y="4099054"/>
        <a:ext cx="356391" cy="300049"/>
      </dsp:txXfrm>
    </dsp:sp>
    <dsp:sp modelId="{BC40FCCA-D5A8-47B8-BD63-40DD53F65561}">
      <dsp:nvSpPr>
        <dsp:cNvPr id="0" name=""/>
        <dsp:cNvSpPr/>
      </dsp:nvSpPr>
      <dsp:spPr>
        <a:xfrm>
          <a:off x="0" y="3059676"/>
          <a:ext cx="5137596" cy="2390511"/>
        </a:xfrm>
        <a:prstGeom prst="roundRect">
          <a:avLst>
            <a:gd name="adj" fmla="val 10000"/>
          </a:avLst>
        </a:prstGeom>
        <a:solidFill>
          <a:schemeClr val="lt1"/>
        </a:solidFill>
        <a:ln w="25400" cap="flat" cmpd="sng" algn="ctr">
          <a:solidFill>
            <a:schemeClr val="accent1"/>
          </a:solidFill>
          <a:prstDash val="solid"/>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ru-RU" sz="1600" b="1" kern="1200" dirty="0" err="1">
              <a:solidFill>
                <a:srgbClr val="002060"/>
              </a:solidFill>
              <a:latin typeface="Arial" panose="020B0604020202020204" pitchFamily="34" charset="0"/>
              <a:cs typeface="Arial" panose="020B0604020202020204" pitchFamily="34" charset="0"/>
            </a:rPr>
            <a:t>Тұлға</a:t>
          </a:r>
          <a:r>
            <a:rPr lang="ru-RU" sz="1600" b="1" kern="1200" dirty="0">
              <a:solidFill>
                <a:srgbClr val="002060"/>
              </a:solidFill>
              <a:latin typeface="Arial" panose="020B0604020202020204" pitchFamily="34" charset="0"/>
              <a:cs typeface="Arial" panose="020B0604020202020204" pitchFamily="34" charset="0"/>
            </a:rPr>
            <a:t> (личность)</a:t>
          </a:r>
          <a:endParaRPr lang="ru-RU" sz="1600" kern="1200" dirty="0">
            <a:solidFill>
              <a:srgbClr val="002060"/>
            </a:solidFill>
            <a:latin typeface="Arial" panose="020B0604020202020204" pitchFamily="34" charset="0"/>
            <a:cs typeface="Arial" panose="020B0604020202020204" pitchFamily="34" charset="0"/>
          </a:endParaRPr>
        </a:p>
        <a:p>
          <a:pPr marL="0" lvl="0" indent="0" algn="ctr" defTabSz="711200">
            <a:lnSpc>
              <a:spcPct val="90000"/>
            </a:lnSpc>
            <a:spcBef>
              <a:spcPct val="0"/>
            </a:spcBef>
            <a:spcAft>
              <a:spcPct val="35000"/>
            </a:spcAft>
            <a:buFont typeface="Arial" panose="020B0604020202020204" pitchFamily="34" charset="0"/>
            <a:buNone/>
          </a:pPr>
          <a:r>
            <a:rPr lang="ru-RU" sz="1600" kern="1200" dirty="0" err="1">
              <a:solidFill>
                <a:srgbClr val="002060"/>
              </a:solidFill>
              <a:latin typeface="Arial" panose="020B0604020202020204" pitchFamily="34" charset="0"/>
              <a:cs typeface="Arial" panose="020B0604020202020204" pitchFamily="34" charset="0"/>
            </a:rPr>
            <a:t>Әлеуметтік</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ортада</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қалыптасатын</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сапалар</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жиынтығы</a:t>
          </a:r>
          <a:r>
            <a:rPr lang="ru-RU" sz="1600" kern="1200" dirty="0">
              <a:solidFill>
                <a:srgbClr val="002060"/>
              </a:solidFill>
              <a:latin typeface="Arial" panose="020B0604020202020204" pitchFamily="34" charset="0"/>
              <a:cs typeface="Arial" panose="020B0604020202020204" pitchFamily="34" charset="0"/>
            </a:rPr>
            <a:t>.</a:t>
          </a:r>
        </a:p>
        <a:p>
          <a:pPr marL="0" lvl="0" indent="0" algn="ctr" defTabSz="711200">
            <a:lnSpc>
              <a:spcPct val="90000"/>
            </a:lnSpc>
            <a:spcBef>
              <a:spcPct val="0"/>
            </a:spcBef>
            <a:spcAft>
              <a:spcPct val="35000"/>
            </a:spcAft>
            <a:buFont typeface="Arial" panose="020B0604020202020204" pitchFamily="34" charset="0"/>
            <a:buNone/>
          </a:pPr>
          <a:r>
            <a:rPr lang="ru-RU" sz="1600" kern="1200" dirty="0" err="1">
              <a:solidFill>
                <a:srgbClr val="002060"/>
              </a:solidFill>
              <a:latin typeface="Arial" panose="020B0604020202020204" pitchFamily="34" charset="0"/>
              <a:cs typeface="Arial" panose="020B0604020202020204" pitchFamily="34" charset="0"/>
            </a:rPr>
            <a:t>Әлеуметтік</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рөлдер</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құндылықтар</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моральдық-этикалық</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нормалар</a:t>
          </a:r>
          <a:r>
            <a:rPr lang="ru-RU" sz="1600" kern="1200" dirty="0">
              <a:solidFill>
                <a:srgbClr val="002060"/>
              </a:solidFill>
              <a:latin typeface="Arial" panose="020B0604020202020204" pitchFamily="34" charset="0"/>
              <a:cs typeface="Arial" panose="020B0604020202020204" pitchFamily="34" charset="0"/>
            </a:rPr>
            <a:t>.</a:t>
          </a:r>
        </a:p>
        <a:p>
          <a:pPr marL="0" lvl="0" indent="0" algn="ctr" defTabSz="711200">
            <a:lnSpc>
              <a:spcPct val="90000"/>
            </a:lnSpc>
            <a:spcBef>
              <a:spcPct val="0"/>
            </a:spcBef>
            <a:spcAft>
              <a:spcPct val="35000"/>
            </a:spcAft>
            <a:buFont typeface="Arial" panose="020B0604020202020204" pitchFamily="34" charset="0"/>
            <a:buNone/>
          </a:pPr>
          <a:r>
            <a:rPr lang="ru-RU" sz="1600" kern="1200" dirty="0" err="1">
              <a:solidFill>
                <a:srgbClr val="002060"/>
              </a:solidFill>
              <a:latin typeface="Arial" panose="020B0604020202020204" pitchFamily="34" charset="0"/>
              <a:cs typeface="Arial" panose="020B0604020202020204" pitchFamily="34" charset="0"/>
            </a:rPr>
            <a:t>Қарым-қатынас</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қоғамдағы</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орны</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әлеуметтік</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тәжірибе</a:t>
          </a:r>
          <a:r>
            <a:rPr lang="ru-RU" sz="1600" kern="1200" dirty="0">
              <a:solidFill>
                <a:srgbClr val="002060"/>
              </a:solidFill>
              <a:latin typeface="Arial" panose="020B0604020202020204" pitchFamily="34" charset="0"/>
              <a:cs typeface="Arial" panose="020B0604020202020204" pitchFamily="34" charset="0"/>
            </a:rPr>
            <a:t>.</a:t>
          </a:r>
        </a:p>
        <a:p>
          <a:pPr marL="0" lvl="0" indent="0" algn="ctr" defTabSz="711200">
            <a:lnSpc>
              <a:spcPct val="90000"/>
            </a:lnSpc>
            <a:spcBef>
              <a:spcPct val="0"/>
            </a:spcBef>
            <a:spcAft>
              <a:spcPct val="35000"/>
            </a:spcAft>
            <a:buFont typeface="Arial" panose="020B0604020202020204" pitchFamily="34" charset="0"/>
            <a:buNone/>
          </a:pPr>
          <a:r>
            <a:rPr lang="ru-RU" sz="1600" kern="1200" dirty="0" err="1">
              <a:solidFill>
                <a:srgbClr val="002060"/>
              </a:solidFill>
              <a:latin typeface="Arial" panose="020B0604020202020204" pitchFamily="34" charset="0"/>
              <a:cs typeface="Arial" panose="020B0604020202020204" pitchFamily="34" charset="0"/>
            </a:rPr>
            <a:t>Тұлға</a:t>
          </a:r>
          <a:r>
            <a:rPr lang="ru-RU" sz="1600" kern="1200" dirty="0">
              <a:solidFill>
                <a:srgbClr val="002060"/>
              </a:solidFill>
              <a:latin typeface="Arial" panose="020B0604020202020204" pitchFamily="34" charset="0"/>
              <a:cs typeface="Arial" panose="020B0604020202020204" pitchFamily="34" charset="0"/>
            </a:rPr>
            <a:t> — </a:t>
          </a:r>
          <a:r>
            <a:rPr lang="ru-RU" sz="1600" kern="1200" dirty="0" err="1">
              <a:solidFill>
                <a:srgbClr val="002060"/>
              </a:solidFill>
              <a:latin typeface="Arial" panose="020B0604020202020204" pitchFamily="34" charset="0"/>
              <a:cs typeface="Arial" panose="020B0604020202020204" pitchFamily="34" charset="0"/>
            </a:rPr>
            <a:t>қоғам</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әсерінен</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әлеуметтену</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процесінде</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қалыптасатын</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адам</a:t>
          </a:r>
          <a:r>
            <a:rPr lang="ru-RU" sz="1600" kern="1200" dirty="0">
              <a:solidFill>
                <a:srgbClr val="002060"/>
              </a:solidFill>
              <a:latin typeface="Arial" panose="020B0604020202020204" pitchFamily="34" charset="0"/>
              <a:cs typeface="Arial" panose="020B0604020202020204" pitchFamily="34" charset="0"/>
            </a:rPr>
            <a:t> </a:t>
          </a:r>
          <a:r>
            <a:rPr lang="ru-RU" sz="1600" kern="1200" dirty="0" err="1">
              <a:solidFill>
                <a:srgbClr val="002060"/>
              </a:solidFill>
              <a:latin typeface="Arial" panose="020B0604020202020204" pitchFamily="34" charset="0"/>
              <a:cs typeface="Arial" panose="020B0604020202020204" pitchFamily="34" charset="0"/>
            </a:rPr>
            <a:t>бейнесі</a:t>
          </a:r>
          <a:r>
            <a:rPr lang="ru-RU" sz="1600" kern="1200" dirty="0">
              <a:solidFill>
                <a:srgbClr val="002060"/>
              </a:solidFill>
              <a:latin typeface="Arial" panose="020B0604020202020204" pitchFamily="34" charset="0"/>
              <a:cs typeface="Arial" panose="020B0604020202020204" pitchFamily="34" charset="0"/>
            </a:rPr>
            <a:t>.</a:t>
          </a:r>
        </a:p>
      </dsp:txBody>
      <dsp:txXfrm>
        <a:off x="70016" y="3129692"/>
        <a:ext cx="4997564" cy="2250479"/>
      </dsp:txXfrm>
    </dsp:sp>
    <dsp:sp modelId="{FDBEB334-93B9-47F4-A96F-252BEE2489F4}">
      <dsp:nvSpPr>
        <dsp:cNvPr id="0" name=""/>
        <dsp:cNvSpPr/>
      </dsp:nvSpPr>
      <dsp:spPr>
        <a:xfrm rot="19035854">
          <a:off x="3835586" y="2531213"/>
          <a:ext cx="656441" cy="500083"/>
        </a:xfrm>
        <a:prstGeom prst="lef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ru-RU" sz="2100" kern="1200"/>
        </a:p>
      </dsp:txBody>
      <dsp:txXfrm>
        <a:off x="3985611" y="2631230"/>
        <a:ext cx="356391" cy="30004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9354F-2571-453E-B066-6EA109B96379}">
      <dsp:nvSpPr>
        <dsp:cNvPr id="0" name=""/>
        <dsp:cNvSpPr/>
      </dsp:nvSpPr>
      <dsp:spPr>
        <a:xfrm>
          <a:off x="2052221" y="2054183"/>
          <a:ext cx="2117891" cy="1163700"/>
        </a:xfrm>
        <a:custGeom>
          <a:avLst/>
          <a:gdLst/>
          <a:ahLst/>
          <a:cxnLst/>
          <a:rect l="0" t="0" r="0" b="0"/>
          <a:pathLst>
            <a:path>
              <a:moveTo>
                <a:pt x="0" y="0"/>
              </a:moveTo>
              <a:lnTo>
                <a:pt x="1058945" y="0"/>
              </a:lnTo>
              <a:lnTo>
                <a:pt x="1058945" y="1163700"/>
              </a:lnTo>
              <a:lnTo>
                <a:pt x="2117891" y="11637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3050753" y="2575620"/>
        <a:ext cx="120826" cy="120826"/>
      </dsp:txXfrm>
    </dsp:sp>
    <dsp:sp modelId="{78A6EDF3-FDB1-4AF4-9E8F-9B29250F29AF}">
      <dsp:nvSpPr>
        <dsp:cNvPr id="0" name=""/>
        <dsp:cNvSpPr/>
      </dsp:nvSpPr>
      <dsp:spPr>
        <a:xfrm>
          <a:off x="2052221" y="882477"/>
          <a:ext cx="2056453" cy="1171705"/>
        </a:xfrm>
        <a:custGeom>
          <a:avLst/>
          <a:gdLst/>
          <a:ahLst/>
          <a:cxnLst/>
          <a:rect l="0" t="0" r="0" b="0"/>
          <a:pathLst>
            <a:path>
              <a:moveTo>
                <a:pt x="0" y="1171705"/>
              </a:moveTo>
              <a:lnTo>
                <a:pt x="1028226" y="1171705"/>
              </a:lnTo>
              <a:lnTo>
                <a:pt x="1028226" y="0"/>
              </a:lnTo>
              <a:lnTo>
                <a:pt x="2056453"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ru-RU" sz="800" kern="1200"/>
        </a:p>
      </dsp:txBody>
      <dsp:txXfrm>
        <a:off x="3021277" y="1409159"/>
        <a:ext cx="118341" cy="118341"/>
      </dsp:txXfrm>
    </dsp:sp>
    <dsp:sp modelId="{98316B11-BB1D-4CAB-89CD-86E970295E3D}">
      <dsp:nvSpPr>
        <dsp:cNvPr id="0" name=""/>
        <dsp:cNvSpPr/>
      </dsp:nvSpPr>
      <dsp:spPr>
        <a:xfrm rot="16200000">
          <a:off x="-1020068" y="1028072"/>
          <a:ext cx="4092357" cy="2052221"/>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ru-RU" sz="2000" kern="1200" dirty="0" err="1">
              <a:solidFill>
                <a:srgbClr val="002060"/>
              </a:solidFill>
              <a:latin typeface="Arial" panose="020B0604020202020204" pitchFamily="34" charset="0"/>
              <a:cs typeface="Arial" panose="020B0604020202020204" pitchFamily="34" charset="0"/>
            </a:rPr>
            <a:t>Адамның</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психикалық</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ерекшеліктерін</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түсіндіру</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үшін</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дифференциалды</a:t>
          </a:r>
          <a:r>
            <a:rPr lang="ru-RU" sz="2000" kern="1200" dirty="0">
              <a:solidFill>
                <a:srgbClr val="002060"/>
              </a:solidFill>
              <a:latin typeface="Arial" panose="020B0604020202020204" pitchFamily="34" charset="0"/>
              <a:cs typeface="Arial" panose="020B0604020202020204" pitchFamily="34" charset="0"/>
            </a:rPr>
            <a:t> психология мен психофизиология </a:t>
          </a:r>
          <a:r>
            <a:rPr lang="ru-RU" sz="2000" kern="1200" dirty="0" err="1">
              <a:solidFill>
                <a:srgbClr val="002060"/>
              </a:solidFill>
              <a:latin typeface="Arial" panose="020B0604020202020204" pitchFamily="34" charset="0"/>
              <a:cs typeface="Arial" panose="020B0604020202020204" pitchFamily="34" charset="0"/>
            </a:rPr>
            <a:t>екі</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қырынан</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қарайды</a:t>
          </a:r>
          <a:r>
            <a:rPr lang="ru-RU" sz="2000" kern="1200" dirty="0">
              <a:solidFill>
                <a:srgbClr val="002060"/>
              </a:solidFill>
              <a:latin typeface="Arial" panose="020B0604020202020204" pitchFamily="34" charset="0"/>
              <a:cs typeface="Arial" panose="020B0604020202020204" pitchFamily="34" charset="0"/>
            </a:rPr>
            <a:t>:</a:t>
          </a:r>
          <a:endParaRPr lang="ru-RU" sz="2000" kern="1200" dirty="0">
            <a:solidFill>
              <a:srgbClr val="002060"/>
            </a:solidFill>
          </a:endParaRPr>
        </a:p>
      </dsp:txBody>
      <dsp:txXfrm>
        <a:off x="-1020068" y="1028072"/>
        <a:ext cx="4092357" cy="2052221"/>
      </dsp:txXfrm>
    </dsp:sp>
    <dsp:sp modelId="{0BD5F6E8-FF35-4845-8B8C-8DE262E83368}">
      <dsp:nvSpPr>
        <dsp:cNvPr id="0" name=""/>
        <dsp:cNvSpPr/>
      </dsp:nvSpPr>
      <dsp:spPr>
        <a:xfrm>
          <a:off x="4108674" y="0"/>
          <a:ext cx="6234654" cy="1764955"/>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ru-RU" sz="2000" b="1" kern="1200" dirty="0" err="1">
              <a:solidFill>
                <a:srgbClr val="002060"/>
              </a:solidFill>
              <a:latin typeface="Arial" panose="020B0604020202020204" pitchFamily="34" charset="0"/>
              <a:cs typeface="Arial" panose="020B0604020202020204" pitchFamily="34" charset="0"/>
            </a:rPr>
            <a:t>Дифференциалды</a:t>
          </a:r>
          <a:r>
            <a:rPr lang="ru-RU" sz="2000" b="1" kern="1200" dirty="0">
              <a:solidFill>
                <a:srgbClr val="002060"/>
              </a:solidFill>
              <a:latin typeface="Arial" panose="020B0604020202020204" pitchFamily="34" charset="0"/>
              <a:cs typeface="Arial" panose="020B0604020202020204" pitchFamily="34" charset="0"/>
            </a:rPr>
            <a:t> психология</a:t>
          </a:r>
          <a:r>
            <a:rPr lang="ru-RU" sz="2000" kern="1200" dirty="0">
              <a:solidFill>
                <a:srgbClr val="002060"/>
              </a:solidFill>
              <a:latin typeface="Arial" panose="020B0604020202020204" pitchFamily="34" charset="0"/>
              <a:cs typeface="Arial" panose="020B0604020202020204" pitchFamily="34" charset="0"/>
            </a:rPr>
            <a:t> – </a:t>
          </a:r>
          <a:r>
            <a:rPr lang="ru-RU" sz="2000" kern="1200" dirty="0" err="1">
              <a:solidFill>
                <a:srgbClr val="002060"/>
              </a:solidFill>
              <a:latin typeface="Arial" panose="020B0604020202020204" pitchFamily="34" charset="0"/>
              <a:cs typeface="Arial" panose="020B0604020202020204" pitchFamily="34" charset="0"/>
            </a:rPr>
            <a:t>жеке</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адамның</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айырмашылықтарын</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индивидуалдылық</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құрылымын</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қарастырады</a:t>
          </a:r>
          <a:r>
            <a:rPr lang="ru-RU" sz="2000" kern="1200" dirty="0">
              <a:solidFill>
                <a:srgbClr val="002060"/>
              </a:solidFill>
              <a:latin typeface="Arial" panose="020B0604020202020204" pitchFamily="34" charset="0"/>
              <a:cs typeface="Arial" panose="020B0604020202020204" pitchFamily="34" charset="0"/>
            </a:rPr>
            <a:t>.</a:t>
          </a:r>
          <a:endParaRPr lang="ru-RU" sz="2000" kern="1200" dirty="0">
            <a:solidFill>
              <a:srgbClr val="002060"/>
            </a:solidFill>
          </a:endParaRPr>
        </a:p>
      </dsp:txBody>
      <dsp:txXfrm>
        <a:off x="4108674" y="0"/>
        <a:ext cx="6234654" cy="1764955"/>
      </dsp:txXfrm>
    </dsp:sp>
    <dsp:sp modelId="{8952C0DE-433D-4862-BF9F-9824FEAB15B8}">
      <dsp:nvSpPr>
        <dsp:cNvPr id="0" name=""/>
        <dsp:cNvSpPr/>
      </dsp:nvSpPr>
      <dsp:spPr>
        <a:xfrm>
          <a:off x="4170112" y="2335406"/>
          <a:ext cx="6234654" cy="1764955"/>
        </a:xfrm>
        <a:prstGeom prst="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ru-RU" sz="2000" b="1" kern="1200" dirty="0">
              <a:solidFill>
                <a:srgbClr val="002060"/>
              </a:solidFill>
              <a:latin typeface="Arial" panose="020B0604020202020204" pitchFamily="34" charset="0"/>
              <a:cs typeface="Arial" panose="020B0604020202020204" pitchFamily="34" charset="0"/>
            </a:rPr>
            <a:t>Психофизиология</a:t>
          </a:r>
          <a:r>
            <a:rPr lang="ru-RU" sz="2000" kern="1200" dirty="0">
              <a:solidFill>
                <a:srgbClr val="002060"/>
              </a:solidFill>
              <a:latin typeface="Arial" panose="020B0604020202020204" pitchFamily="34" charset="0"/>
              <a:cs typeface="Arial" panose="020B0604020202020204" pitchFamily="34" charset="0"/>
            </a:rPr>
            <a:t> – </a:t>
          </a:r>
          <a:r>
            <a:rPr lang="ru-RU" sz="2000" kern="1200" dirty="0" err="1">
              <a:solidFill>
                <a:srgbClr val="002060"/>
              </a:solidFill>
              <a:latin typeface="Arial" panose="020B0604020202020204" pitchFamily="34" charset="0"/>
              <a:cs typeface="Arial" panose="020B0604020202020204" pitchFamily="34" charset="0"/>
            </a:rPr>
            <a:t>психикалық</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процестердің</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физиологиялық</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негіздерін</a:t>
          </a:r>
          <a:r>
            <a:rPr lang="ru-RU" sz="2000" kern="1200" dirty="0">
              <a:solidFill>
                <a:srgbClr val="002060"/>
              </a:solidFill>
              <a:latin typeface="Arial" panose="020B0604020202020204" pitchFamily="34" charset="0"/>
              <a:cs typeface="Arial" panose="020B0604020202020204" pitchFamily="34" charset="0"/>
            </a:rPr>
            <a:t>, ми </a:t>
          </a:r>
          <a:r>
            <a:rPr lang="ru-RU" sz="2000" kern="1200" dirty="0" err="1">
              <a:solidFill>
                <a:srgbClr val="002060"/>
              </a:solidFill>
              <a:latin typeface="Arial" panose="020B0604020202020204" pitchFamily="34" charset="0"/>
              <a:cs typeface="Arial" panose="020B0604020202020204" pitchFamily="34" charset="0"/>
            </a:rPr>
            <a:t>қызметімен</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жүйке</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жүйесімен</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байланысын</a:t>
          </a:r>
          <a:r>
            <a:rPr lang="ru-RU" sz="2000" kern="1200" dirty="0">
              <a:solidFill>
                <a:srgbClr val="002060"/>
              </a:solidFill>
              <a:latin typeface="Arial" panose="020B0604020202020204" pitchFamily="34" charset="0"/>
              <a:cs typeface="Arial" panose="020B0604020202020204" pitchFamily="34" charset="0"/>
            </a:rPr>
            <a:t> </a:t>
          </a:r>
          <a:r>
            <a:rPr lang="ru-RU" sz="2000" kern="1200" dirty="0" err="1">
              <a:solidFill>
                <a:srgbClr val="002060"/>
              </a:solidFill>
              <a:latin typeface="Arial" panose="020B0604020202020204" pitchFamily="34" charset="0"/>
              <a:cs typeface="Arial" panose="020B0604020202020204" pitchFamily="34" charset="0"/>
            </a:rPr>
            <a:t>зерттейді</a:t>
          </a:r>
          <a:r>
            <a:rPr lang="ru-RU" sz="2000" kern="1200" dirty="0">
              <a:solidFill>
                <a:srgbClr val="002060"/>
              </a:solidFill>
              <a:latin typeface="Arial" panose="020B0604020202020204" pitchFamily="34" charset="0"/>
              <a:cs typeface="Arial" panose="020B0604020202020204" pitchFamily="34" charset="0"/>
            </a:rPr>
            <a:t>.</a:t>
          </a:r>
          <a:endParaRPr lang="ru-RU" sz="2000" kern="1200" dirty="0">
            <a:solidFill>
              <a:srgbClr val="002060"/>
            </a:solidFill>
          </a:endParaRPr>
        </a:p>
      </dsp:txBody>
      <dsp:txXfrm>
        <a:off x="4170112" y="2335406"/>
        <a:ext cx="6234654" cy="17649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79FA7-13DE-43F8-973B-50E3DB292595}">
      <dsp:nvSpPr>
        <dsp:cNvPr id="0" name=""/>
        <dsp:cNvSpPr/>
      </dsp:nvSpPr>
      <dsp:spPr>
        <a:xfrm>
          <a:off x="0" y="447686"/>
          <a:ext cx="11787611" cy="2066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850" tIns="333248" rIns="914850" bIns="64008" numCol="1" spcCol="1270" anchor="t" anchorCtr="0">
          <a:noAutofit/>
        </a:bodyPr>
        <a:lstStyle/>
        <a:p>
          <a:pPr marL="57150" lvl="1" indent="-57150" algn="l" defTabSz="400050">
            <a:lnSpc>
              <a:spcPct val="90000"/>
            </a:lnSpc>
            <a:spcBef>
              <a:spcPct val="0"/>
            </a:spcBef>
            <a:spcAft>
              <a:spcPct val="15000"/>
            </a:spcAft>
            <a:buChar char="•"/>
          </a:pPr>
          <a:r>
            <a:rPr lang="ru-RU" sz="900" b="1" kern="1200" dirty="0" err="1">
              <a:latin typeface="Arial" panose="020B0604020202020204" pitchFamily="34" charset="0"/>
              <a:cs typeface="Arial" panose="020B0604020202020204" pitchFamily="34" charset="0"/>
            </a:rPr>
            <a:t>Биопсихологиялық</a:t>
          </a:r>
          <a:r>
            <a:rPr lang="ru-RU" sz="900" b="1" kern="1200" dirty="0">
              <a:latin typeface="Arial" panose="020B0604020202020204" pitchFamily="34" charset="0"/>
              <a:cs typeface="Arial" panose="020B0604020202020204" pitchFamily="34" charset="0"/>
            </a:rPr>
            <a:t> </a:t>
          </a:r>
          <a:r>
            <a:rPr lang="ru-RU" sz="900" b="1" kern="1200" dirty="0" err="1">
              <a:latin typeface="Arial" panose="020B0604020202020204" pitchFamily="34" charset="0"/>
              <a:cs typeface="Arial" panose="020B0604020202020204" pitchFamily="34" charset="0"/>
            </a:rPr>
            <a:t>деңгей</a:t>
          </a:r>
          <a:endParaRPr lang="ru-RU" sz="900" kern="1200" dirty="0">
            <a:latin typeface="Arial" panose="020B0604020202020204" pitchFamily="34" charset="0"/>
            <a:cs typeface="Arial" panose="020B0604020202020204" pitchFamily="34" charset="0"/>
          </a:endParaRPr>
        </a:p>
        <a:p>
          <a:pPr marL="114300" lvl="2" indent="-57150" algn="l" defTabSz="400050">
            <a:lnSpc>
              <a:spcPct val="90000"/>
            </a:lnSpc>
            <a:spcBef>
              <a:spcPct val="0"/>
            </a:spcBef>
            <a:spcAft>
              <a:spcPct val="15000"/>
            </a:spcAft>
            <a:buSzPts val="1000"/>
            <a:buFont typeface="Courier New" panose="02070309020205020404" pitchFamily="49" charset="0"/>
            <a:buChar char="o"/>
          </a:pPr>
          <a:r>
            <a:rPr lang="ru-RU" sz="900" kern="1200" dirty="0" err="1">
              <a:latin typeface="Arial" panose="020B0604020202020204" pitchFamily="34" charset="0"/>
              <a:cs typeface="Arial" panose="020B0604020202020204" pitchFamily="34" charset="0"/>
            </a:rPr>
            <a:t>Жүйке</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жүйесінің</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типі</a:t>
          </a:r>
          <a:r>
            <a:rPr lang="ru-RU" sz="900" kern="1200" dirty="0">
              <a:latin typeface="Arial" panose="020B0604020202020204" pitchFamily="34" charset="0"/>
              <a:cs typeface="Arial" panose="020B0604020202020204" pitchFamily="34" charset="0"/>
            </a:rPr>
            <a:t> (И.П. Павлов </a:t>
          </a:r>
          <a:r>
            <a:rPr lang="ru-RU" sz="900" kern="1200" dirty="0" err="1">
              <a:latin typeface="Arial" panose="020B0604020202020204" pitchFamily="34" charset="0"/>
              <a:cs typeface="Arial" panose="020B0604020202020204" pitchFamily="34" charset="0"/>
            </a:rPr>
            <a:t>классификациясы</a:t>
          </a:r>
          <a:r>
            <a:rPr lang="ru-RU" sz="900" kern="1200" dirty="0">
              <a:latin typeface="Arial" panose="020B0604020202020204" pitchFamily="34" charset="0"/>
              <a:cs typeface="Arial" panose="020B0604020202020204" pitchFamily="34" charset="0"/>
            </a:rPr>
            <a:t>).</a:t>
          </a:r>
        </a:p>
        <a:p>
          <a:pPr marL="114300" lvl="2" indent="-57150" algn="l" defTabSz="400050">
            <a:lnSpc>
              <a:spcPct val="90000"/>
            </a:lnSpc>
            <a:spcBef>
              <a:spcPct val="0"/>
            </a:spcBef>
            <a:spcAft>
              <a:spcPct val="15000"/>
            </a:spcAft>
            <a:buSzPts val="1000"/>
            <a:buFont typeface="Courier New" panose="02070309020205020404" pitchFamily="49" charset="0"/>
            <a:buChar char="o"/>
          </a:pPr>
          <a:r>
            <a:rPr lang="ru-RU" sz="900" kern="1200" dirty="0">
              <a:latin typeface="Arial" panose="020B0604020202020204" pitchFamily="34" charset="0"/>
              <a:cs typeface="Arial" panose="020B0604020202020204" pitchFamily="34" charset="0"/>
            </a:rPr>
            <a:t>Темперамент (сангвиник, холерик, флегматик, меланхолик).</a:t>
          </a:r>
        </a:p>
        <a:p>
          <a:pPr marL="114300" lvl="2" indent="-57150" algn="l" defTabSz="400050">
            <a:lnSpc>
              <a:spcPct val="90000"/>
            </a:lnSpc>
            <a:spcBef>
              <a:spcPct val="0"/>
            </a:spcBef>
            <a:spcAft>
              <a:spcPct val="15000"/>
            </a:spcAft>
            <a:buSzPts val="1000"/>
            <a:buFont typeface="Courier New" panose="02070309020205020404" pitchFamily="49" charset="0"/>
            <a:buChar char="o"/>
          </a:pPr>
          <a:r>
            <a:rPr lang="ru-RU" sz="900" kern="1200" dirty="0" err="1">
              <a:latin typeface="Arial" panose="020B0604020202020204" pitchFamily="34" charset="0"/>
              <a:cs typeface="Arial" panose="020B0604020202020204" pitchFamily="34" charset="0"/>
            </a:rPr>
            <a:t>Соматикалық</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дене</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ерекшеліктер</a:t>
          </a:r>
          <a:r>
            <a:rPr lang="ru-RU" sz="900" kern="1200" dirty="0">
              <a:latin typeface="Arial" panose="020B0604020202020204" pitchFamily="34" charset="0"/>
              <a:cs typeface="Arial" panose="020B0604020202020204" pitchFamily="34" charset="0"/>
            </a:rPr>
            <a:t>.</a:t>
          </a:r>
        </a:p>
        <a:p>
          <a:pPr marL="57150" lvl="1" indent="-57150" algn="l" defTabSz="400050">
            <a:lnSpc>
              <a:spcPct val="90000"/>
            </a:lnSpc>
            <a:spcBef>
              <a:spcPct val="0"/>
            </a:spcBef>
            <a:spcAft>
              <a:spcPct val="15000"/>
            </a:spcAft>
            <a:buChar char="•"/>
          </a:pPr>
          <a:r>
            <a:rPr lang="ru-RU" sz="900" b="1" kern="1200">
              <a:latin typeface="Arial" panose="020B0604020202020204" pitchFamily="34" charset="0"/>
              <a:cs typeface="Arial" panose="020B0604020202020204" pitchFamily="34" charset="0"/>
            </a:rPr>
            <a:t>Психологиялық деңгей</a:t>
          </a:r>
          <a:endParaRPr lang="ru-RU" sz="900" kern="1200">
            <a:latin typeface="Arial" panose="020B0604020202020204" pitchFamily="34" charset="0"/>
            <a:cs typeface="Arial" panose="020B0604020202020204" pitchFamily="34" charset="0"/>
          </a:endParaRPr>
        </a:p>
        <a:p>
          <a:pPr marL="114300" lvl="2" indent="-57150" algn="l" defTabSz="400050">
            <a:lnSpc>
              <a:spcPct val="90000"/>
            </a:lnSpc>
            <a:spcBef>
              <a:spcPct val="0"/>
            </a:spcBef>
            <a:spcAft>
              <a:spcPct val="15000"/>
            </a:spcAft>
            <a:buSzPts val="1000"/>
            <a:buFont typeface="Courier New" panose="02070309020205020404" pitchFamily="49" charset="0"/>
            <a:buChar char="o"/>
          </a:pPr>
          <a:r>
            <a:rPr lang="ru-RU" sz="900" kern="1200" dirty="0" err="1">
              <a:latin typeface="Arial" panose="020B0604020202020204" pitchFamily="34" charset="0"/>
              <a:cs typeface="Arial" panose="020B0604020202020204" pitchFamily="34" charset="0"/>
            </a:rPr>
            <a:t>Қабілеттер</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жалпы</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және</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арнайы</a:t>
          </a:r>
          <a:r>
            <a:rPr lang="ru-RU" sz="900" kern="1200" dirty="0">
              <a:latin typeface="Arial" panose="020B0604020202020204" pitchFamily="34" charset="0"/>
              <a:cs typeface="Arial" panose="020B0604020202020204" pitchFamily="34" charset="0"/>
            </a:rPr>
            <a:t>).</a:t>
          </a:r>
        </a:p>
        <a:p>
          <a:pPr marL="114300" lvl="2" indent="-57150" algn="l" defTabSz="400050">
            <a:lnSpc>
              <a:spcPct val="90000"/>
            </a:lnSpc>
            <a:spcBef>
              <a:spcPct val="0"/>
            </a:spcBef>
            <a:spcAft>
              <a:spcPct val="15000"/>
            </a:spcAft>
            <a:buSzPts val="1000"/>
            <a:buFont typeface="Courier New" panose="02070309020205020404" pitchFamily="49" charset="0"/>
            <a:buChar char="o"/>
          </a:pPr>
          <a:r>
            <a:rPr lang="ru-RU" sz="900" kern="1200" dirty="0" err="1">
              <a:latin typeface="Arial" panose="020B0604020202020204" pitchFamily="34" charset="0"/>
              <a:cs typeface="Arial" panose="020B0604020202020204" pitchFamily="34" charset="0"/>
            </a:rPr>
            <a:t>Мінез-құлық</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стилі</a:t>
          </a:r>
          <a:r>
            <a:rPr lang="ru-RU" sz="900" kern="1200" dirty="0">
              <a:latin typeface="Arial" panose="020B0604020202020204" pitchFamily="34" charset="0"/>
              <a:cs typeface="Arial" panose="020B0604020202020204" pitchFamily="34" charset="0"/>
            </a:rPr>
            <a:t>.</a:t>
          </a:r>
        </a:p>
        <a:p>
          <a:pPr marL="114300" lvl="2" indent="-57150" algn="l" defTabSz="400050">
            <a:lnSpc>
              <a:spcPct val="90000"/>
            </a:lnSpc>
            <a:spcBef>
              <a:spcPct val="0"/>
            </a:spcBef>
            <a:spcAft>
              <a:spcPct val="15000"/>
            </a:spcAft>
            <a:buSzPts val="1000"/>
            <a:buFont typeface="Courier New" panose="02070309020205020404" pitchFamily="49" charset="0"/>
            <a:buChar char="o"/>
          </a:pPr>
          <a:r>
            <a:rPr lang="ru-RU" sz="900" kern="1200">
              <a:latin typeface="Arial" panose="020B0604020202020204" pitchFamily="34" charset="0"/>
              <a:cs typeface="Arial" panose="020B0604020202020204" pitchFamily="34" charset="0"/>
            </a:rPr>
            <a:t>Эмоциялық-еріктік қасиеттер.</a:t>
          </a:r>
        </a:p>
        <a:p>
          <a:pPr marL="57150" lvl="1" indent="-57150" algn="l" defTabSz="400050">
            <a:lnSpc>
              <a:spcPct val="90000"/>
            </a:lnSpc>
            <a:spcBef>
              <a:spcPct val="0"/>
            </a:spcBef>
            <a:spcAft>
              <a:spcPct val="15000"/>
            </a:spcAft>
            <a:buChar char="•"/>
          </a:pPr>
          <a:r>
            <a:rPr lang="ru-RU" sz="900" b="1" kern="1200">
              <a:latin typeface="Arial" panose="020B0604020202020204" pitchFamily="34" charset="0"/>
              <a:cs typeface="Arial" panose="020B0604020202020204" pitchFamily="34" charset="0"/>
            </a:rPr>
            <a:t>Әлеуметтік-психологиялық деңгей</a:t>
          </a:r>
          <a:endParaRPr lang="ru-RU" sz="900" kern="1200">
            <a:latin typeface="Arial" panose="020B0604020202020204" pitchFamily="34" charset="0"/>
            <a:cs typeface="Arial" panose="020B0604020202020204" pitchFamily="34" charset="0"/>
          </a:endParaRPr>
        </a:p>
        <a:p>
          <a:pPr marL="114300" lvl="2" indent="-57150" algn="l" defTabSz="400050">
            <a:lnSpc>
              <a:spcPct val="90000"/>
            </a:lnSpc>
            <a:spcBef>
              <a:spcPct val="0"/>
            </a:spcBef>
            <a:spcAft>
              <a:spcPct val="15000"/>
            </a:spcAft>
            <a:buSzPts val="1000"/>
            <a:buFont typeface="Courier New" panose="02070309020205020404" pitchFamily="49" charset="0"/>
            <a:buChar char="o"/>
          </a:pPr>
          <a:r>
            <a:rPr lang="ru-RU" sz="900" kern="1200">
              <a:latin typeface="Arial" panose="020B0604020202020204" pitchFamily="34" charset="0"/>
              <a:cs typeface="Arial" panose="020B0604020202020204" pitchFamily="34" charset="0"/>
            </a:rPr>
            <a:t>Әлеуметтік рөлдер.</a:t>
          </a:r>
        </a:p>
        <a:p>
          <a:pPr marL="114300" lvl="2" indent="-57150" algn="l" defTabSz="400050">
            <a:lnSpc>
              <a:spcPct val="90000"/>
            </a:lnSpc>
            <a:spcBef>
              <a:spcPct val="0"/>
            </a:spcBef>
            <a:spcAft>
              <a:spcPct val="15000"/>
            </a:spcAft>
            <a:buSzPts val="1000"/>
            <a:buFont typeface="Courier New" panose="02070309020205020404" pitchFamily="49" charset="0"/>
            <a:buChar char="o"/>
          </a:pPr>
          <a:r>
            <a:rPr lang="ru-RU" sz="900" kern="1200">
              <a:latin typeface="Arial" panose="020B0604020202020204" pitchFamily="34" charset="0"/>
              <a:cs typeface="Arial" panose="020B0604020202020204" pitchFamily="34" charset="0"/>
            </a:rPr>
            <a:t>Құндылық бағдарлар.</a:t>
          </a:r>
        </a:p>
        <a:p>
          <a:pPr marL="114300" lvl="2" indent="-57150" algn="l" defTabSz="400050">
            <a:lnSpc>
              <a:spcPct val="90000"/>
            </a:lnSpc>
            <a:spcBef>
              <a:spcPct val="0"/>
            </a:spcBef>
            <a:spcAft>
              <a:spcPct val="15000"/>
            </a:spcAft>
            <a:buSzPts val="1000"/>
            <a:buFont typeface="Courier New" panose="02070309020205020404" pitchFamily="49" charset="0"/>
            <a:buChar char="o"/>
          </a:pPr>
          <a:r>
            <a:rPr lang="ru-RU" sz="900" kern="1200" dirty="0" err="1">
              <a:latin typeface="Arial" panose="020B0604020202020204" pitchFamily="34" charset="0"/>
              <a:cs typeface="Arial" panose="020B0604020202020204" pitchFamily="34" charset="0"/>
            </a:rPr>
            <a:t>Өмірлік</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ұстанымдар</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Индивидуалдылық</a:t>
          </a:r>
          <a:r>
            <a:rPr lang="ru-RU" sz="900" kern="1200" dirty="0">
              <a:latin typeface="Arial" panose="020B0604020202020204" pitchFamily="34" charset="0"/>
              <a:cs typeface="Arial" panose="020B0604020202020204" pitchFamily="34" charset="0"/>
            </a:rPr>
            <a:t> — </a:t>
          </a:r>
          <a:r>
            <a:rPr lang="ru-RU" sz="900" kern="1200" dirty="0" err="1">
              <a:latin typeface="Arial" panose="020B0604020202020204" pitchFamily="34" charset="0"/>
              <a:cs typeface="Arial" panose="020B0604020202020204" pitchFamily="34" charset="0"/>
            </a:rPr>
            <a:t>табиғи</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биологиялық</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және</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әлеуметтік</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факторлардың</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бірлігінен</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құралады</a:t>
          </a:r>
          <a:r>
            <a:rPr lang="ru-RU" sz="900" kern="1200" dirty="0">
              <a:latin typeface="Arial" panose="020B0604020202020204" pitchFamily="34" charset="0"/>
              <a:cs typeface="Arial" panose="020B0604020202020204" pitchFamily="34" charset="0"/>
            </a:rPr>
            <a:t>.</a:t>
          </a:r>
        </a:p>
      </dsp:txBody>
      <dsp:txXfrm>
        <a:off x="0" y="447686"/>
        <a:ext cx="11787611" cy="2066400"/>
      </dsp:txXfrm>
    </dsp:sp>
    <dsp:sp modelId="{99EFFF1C-CDD0-4B69-8F31-C9191695868C}">
      <dsp:nvSpPr>
        <dsp:cNvPr id="0" name=""/>
        <dsp:cNvSpPr/>
      </dsp:nvSpPr>
      <dsp:spPr>
        <a:xfrm>
          <a:off x="579595" y="61596"/>
          <a:ext cx="11203959" cy="60700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1881" tIns="0" rIns="311881" bIns="0" numCol="1" spcCol="1270" anchor="ctr" anchorCtr="0">
          <a:noAutofit/>
        </a:bodyPr>
        <a:lstStyle/>
        <a:p>
          <a:pPr marL="0" lvl="0" indent="0" algn="l" defTabSz="533400">
            <a:lnSpc>
              <a:spcPct val="90000"/>
            </a:lnSpc>
            <a:spcBef>
              <a:spcPct val="0"/>
            </a:spcBef>
            <a:spcAft>
              <a:spcPct val="35000"/>
            </a:spcAft>
            <a:buNone/>
          </a:pPr>
          <a:r>
            <a:rPr lang="kk-KZ" sz="1200" b="1" kern="1200" dirty="0">
              <a:latin typeface="Arial" panose="020B0604020202020204" pitchFamily="34" charset="0"/>
              <a:cs typeface="Arial" panose="020B0604020202020204" pitchFamily="34" charset="0"/>
            </a:rPr>
            <a:t>Индивидуалдылық құрылымы</a:t>
          </a:r>
        </a:p>
        <a:p>
          <a:pPr marL="0" lvl="0" indent="0" algn="l" defTabSz="533400">
            <a:lnSpc>
              <a:spcPct val="90000"/>
            </a:lnSpc>
            <a:spcBef>
              <a:spcPct val="0"/>
            </a:spcBef>
            <a:spcAft>
              <a:spcPct val="35000"/>
            </a:spcAft>
            <a:buNone/>
          </a:pPr>
          <a:r>
            <a:rPr lang="kk-KZ" sz="1200" kern="1200" dirty="0">
              <a:latin typeface="Arial" panose="020B0604020202020204" pitchFamily="34" charset="0"/>
              <a:cs typeface="Arial" panose="020B0604020202020204" pitchFamily="34" charset="0"/>
            </a:rPr>
            <a:t>Индивидуалдылық – адамның қайталанбас ерекшеліктерінің жиынтығы. </a:t>
          </a:r>
          <a:r>
            <a:rPr lang="ru-RU" sz="1200" kern="1200" dirty="0" err="1">
              <a:latin typeface="Arial" panose="020B0604020202020204" pitchFamily="34" charset="0"/>
              <a:cs typeface="Arial" panose="020B0604020202020204" pitchFamily="34" charset="0"/>
            </a:rPr>
            <a:t>Оның</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құрылымын</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бірнеше</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деңгейге</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бөлуге</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болады</a:t>
          </a:r>
          <a:r>
            <a:rPr lang="ru-RU" sz="1200" kern="1200" dirty="0">
              <a:latin typeface="Arial" panose="020B0604020202020204" pitchFamily="34" charset="0"/>
              <a:cs typeface="Arial" panose="020B0604020202020204" pitchFamily="34" charset="0"/>
            </a:rPr>
            <a:t>:</a:t>
          </a:r>
        </a:p>
      </dsp:txBody>
      <dsp:txXfrm>
        <a:off x="609226" y="91227"/>
        <a:ext cx="11144697" cy="547740"/>
      </dsp:txXfrm>
    </dsp:sp>
    <dsp:sp modelId="{04B2F297-BBC4-42B1-82C1-D8D4EF6FC1BC}">
      <dsp:nvSpPr>
        <dsp:cNvPr id="0" name=""/>
        <dsp:cNvSpPr/>
      </dsp:nvSpPr>
      <dsp:spPr>
        <a:xfrm>
          <a:off x="0" y="3069745"/>
          <a:ext cx="11787611" cy="1206712"/>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850" tIns="333248" rIns="914850" bIns="64008" numCol="1" spcCol="1270" anchor="t" anchorCtr="0">
          <a:noAutofit/>
        </a:bodyPr>
        <a:lstStyle/>
        <a:p>
          <a:pPr marL="57150" lvl="1" indent="-57150" algn="l" defTabSz="400050">
            <a:lnSpc>
              <a:spcPct val="90000"/>
            </a:lnSpc>
            <a:spcBef>
              <a:spcPct val="0"/>
            </a:spcBef>
            <a:spcAft>
              <a:spcPct val="15000"/>
            </a:spcAft>
            <a:buChar char="•"/>
          </a:pPr>
          <a:r>
            <a:rPr lang="kk-KZ" sz="900" b="1" kern="1200" dirty="0">
              <a:latin typeface="Arial" panose="020B0604020202020204" pitchFamily="34" charset="0"/>
              <a:cs typeface="Arial" panose="020B0604020202020204" pitchFamily="34" charset="0"/>
            </a:rPr>
            <a:t>Қ</a:t>
          </a:r>
          <a:r>
            <a:rPr lang="ru-RU" sz="900" b="1" kern="1200" dirty="0" err="1">
              <a:latin typeface="Arial" panose="020B0604020202020204" pitchFamily="34" charset="0"/>
              <a:cs typeface="Arial" panose="020B0604020202020204" pitchFamily="34" charset="0"/>
            </a:rPr>
            <a:t>ажеттіліктер</a:t>
          </a:r>
          <a:r>
            <a:rPr lang="ru-RU" sz="900" b="1" kern="1200" dirty="0">
              <a:latin typeface="Arial" panose="020B0604020202020204" pitchFamily="34" charset="0"/>
              <a:cs typeface="Arial" panose="020B0604020202020204" pitchFamily="34" charset="0"/>
            </a:rPr>
            <a:t> мен </a:t>
          </a:r>
          <a:r>
            <a:rPr lang="ru-RU" sz="900" b="1" kern="1200" dirty="0" err="1">
              <a:latin typeface="Arial" panose="020B0604020202020204" pitchFamily="34" charset="0"/>
              <a:cs typeface="Arial" panose="020B0604020202020204" pitchFamily="34" charset="0"/>
            </a:rPr>
            <a:t>мотивтер</a:t>
          </a:r>
          <a:r>
            <a:rPr lang="ru-RU" sz="900" kern="1200" dirty="0">
              <a:latin typeface="Arial" panose="020B0604020202020204" pitchFamily="34" charset="0"/>
              <a:cs typeface="Arial" panose="020B0604020202020204" pitchFamily="34" charset="0"/>
            </a:rPr>
            <a:t> (А.Н. Леонтьев, К.К. Платонов).</a:t>
          </a:r>
        </a:p>
        <a:p>
          <a:pPr marL="57150" lvl="1" indent="-57150" algn="l" defTabSz="400050">
            <a:lnSpc>
              <a:spcPct val="90000"/>
            </a:lnSpc>
            <a:spcBef>
              <a:spcPct val="0"/>
            </a:spcBef>
            <a:spcAft>
              <a:spcPct val="15000"/>
            </a:spcAft>
            <a:buChar char="•"/>
          </a:pPr>
          <a:r>
            <a:rPr lang="ru-RU" sz="900" b="1" kern="1200">
              <a:latin typeface="Arial" panose="020B0604020202020204" pitchFamily="34" charset="0"/>
              <a:cs typeface="Arial" panose="020B0604020202020204" pitchFamily="34" charset="0"/>
            </a:rPr>
            <a:t>Мінез</a:t>
          </a:r>
          <a:r>
            <a:rPr lang="ru-RU" sz="900" kern="1200">
              <a:latin typeface="Arial" panose="020B0604020202020204" pitchFamily="34" charset="0"/>
              <a:cs typeface="Arial" panose="020B0604020202020204" pitchFamily="34" charset="0"/>
            </a:rPr>
            <a:t> – әлеуметтік тәжірибеге сүйенген тұрақты қасиеттер.</a:t>
          </a:r>
        </a:p>
        <a:p>
          <a:pPr marL="57150" lvl="1" indent="-57150" algn="l" defTabSz="400050">
            <a:lnSpc>
              <a:spcPct val="90000"/>
            </a:lnSpc>
            <a:spcBef>
              <a:spcPct val="0"/>
            </a:spcBef>
            <a:spcAft>
              <a:spcPct val="15000"/>
            </a:spcAft>
            <a:buChar char="•"/>
          </a:pPr>
          <a:r>
            <a:rPr lang="ru-RU" sz="900" b="1" kern="1200" dirty="0" err="1">
              <a:latin typeface="Arial" panose="020B0604020202020204" pitchFamily="34" charset="0"/>
              <a:cs typeface="Arial" panose="020B0604020202020204" pitchFamily="34" charset="0"/>
            </a:rPr>
            <a:t>Қабілеттер</a:t>
          </a:r>
          <a:r>
            <a:rPr lang="ru-RU" sz="900" kern="1200" dirty="0">
              <a:latin typeface="Arial" panose="020B0604020202020204" pitchFamily="34" charset="0"/>
              <a:cs typeface="Arial" panose="020B0604020202020204" pitchFamily="34" charset="0"/>
            </a:rPr>
            <a:t> – </a:t>
          </a:r>
          <a:r>
            <a:rPr lang="ru-RU" sz="900" kern="1200" dirty="0" err="1">
              <a:latin typeface="Arial" panose="020B0604020202020204" pitchFamily="34" charset="0"/>
              <a:cs typeface="Arial" panose="020B0604020202020204" pitchFamily="34" charset="0"/>
            </a:rPr>
            <a:t>белгілі</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бір</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іс-әрекетте</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табысқа</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жеткізетін</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ерекшеліктер</a:t>
          </a:r>
          <a:r>
            <a:rPr lang="ru-RU" sz="900" kern="1200" dirty="0">
              <a:latin typeface="Arial" panose="020B0604020202020204" pitchFamily="34" charset="0"/>
              <a:cs typeface="Arial" panose="020B0604020202020204" pitchFamily="34" charset="0"/>
            </a:rPr>
            <a:t>.</a:t>
          </a:r>
        </a:p>
        <a:p>
          <a:pPr marL="57150" lvl="1" indent="-57150" algn="l" defTabSz="400050">
            <a:lnSpc>
              <a:spcPct val="90000"/>
            </a:lnSpc>
            <a:spcBef>
              <a:spcPct val="0"/>
            </a:spcBef>
            <a:spcAft>
              <a:spcPct val="15000"/>
            </a:spcAft>
            <a:buChar char="•"/>
          </a:pPr>
          <a:r>
            <a:rPr lang="ru-RU" sz="900" b="1" kern="1200" dirty="0" err="1">
              <a:latin typeface="Arial" panose="020B0604020202020204" pitchFamily="34" charset="0"/>
              <a:cs typeface="Arial" panose="020B0604020202020204" pitchFamily="34" charset="0"/>
            </a:rPr>
            <a:t>Өзіндік</a:t>
          </a:r>
          <a:r>
            <a:rPr lang="ru-RU" sz="900" b="1" kern="1200" dirty="0">
              <a:latin typeface="Arial" panose="020B0604020202020204" pitchFamily="34" charset="0"/>
              <a:cs typeface="Arial" panose="020B0604020202020204" pitchFamily="34" charset="0"/>
            </a:rPr>
            <a:t> сана</a:t>
          </a:r>
          <a:r>
            <a:rPr lang="ru-RU" sz="900" kern="1200" dirty="0">
              <a:latin typeface="Arial" panose="020B0604020202020204" pitchFamily="34" charset="0"/>
              <a:cs typeface="Arial" panose="020B0604020202020204" pitchFamily="34" charset="0"/>
            </a:rPr>
            <a:t> – «Мен» </a:t>
          </a:r>
          <a:r>
            <a:rPr lang="ru-RU" sz="900" kern="1200" dirty="0" err="1">
              <a:latin typeface="Arial" panose="020B0604020202020204" pitchFamily="34" charset="0"/>
              <a:cs typeface="Arial" panose="020B0604020202020204" pitchFamily="34" charset="0"/>
            </a:rPr>
            <a:t>бейнесі</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өзін</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бағалау</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өзіндік</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көзқарас</a:t>
          </a:r>
          <a:r>
            <a:rPr lang="ru-RU" sz="900" kern="1200" dirty="0">
              <a:latin typeface="Arial" panose="020B0604020202020204" pitchFamily="34" charset="0"/>
              <a:cs typeface="Arial" panose="020B0604020202020204" pitchFamily="34" charset="0"/>
            </a:rPr>
            <a:t>. </a:t>
          </a:r>
        </a:p>
      </dsp:txBody>
      <dsp:txXfrm>
        <a:off x="0" y="3069745"/>
        <a:ext cx="11787611" cy="1206712"/>
      </dsp:txXfrm>
    </dsp:sp>
    <dsp:sp modelId="{E97DDF88-0616-4869-8488-BC15254D095E}">
      <dsp:nvSpPr>
        <dsp:cNvPr id="0" name=""/>
        <dsp:cNvSpPr/>
      </dsp:nvSpPr>
      <dsp:spPr>
        <a:xfrm>
          <a:off x="564066" y="2601335"/>
          <a:ext cx="11223544" cy="728714"/>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1881" tIns="0" rIns="311881" bIns="0" numCol="1" spcCol="1270" anchor="ctr" anchorCtr="0">
          <a:noAutofit/>
        </a:bodyPr>
        <a:lstStyle/>
        <a:p>
          <a:pPr marL="0" lvl="0" indent="0" algn="l" defTabSz="533400">
            <a:lnSpc>
              <a:spcPct val="90000"/>
            </a:lnSpc>
            <a:spcBef>
              <a:spcPct val="0"/>
            </a:spcBef>
            <a:spcAft>
              <a:spcPct val="35000"/>
            </a:spcAft>
            <a:buNone/>
          </a:pPr>
          <a:r>
            <a:rPr lang="ru-RU" sz="1200" b="1" i="1" kern="1200" dirty="0" err="1">
              <a:latin typeface="Arial" panose="020B0604020202020204" pitchFamily="34" charset="0"/>
              <a:cs typeface="Arial" panose="020B0604020202020204" pitchFamily="34" charset="0"/>
            </a:rPr>
            <a:t>Тұлға</a:t>
          </a:r>
          <a:r>
            <a:rPr lang="ru-RU" sz="1200" b="1" i="1" kern="1200" dirty="0">
              <a:latin typeface="Arial" panose="020B0604020202020204" pitchFamily="34" charset="0"/>
              <a:cs typeface="Arial" panose="020B0604020202020204" pitchFamily="34" charset="0"/>
            </a:rPr>
            <a:t> </a:t>
          </a:r>
          <a:r>
            <a:rPr lang="ru-RU" sz="1200" b="1" i="1" kern="1200" dirty="0" err="1">
              <a:latin typeface="Arial" panose="020B0604020202020204" pitchFamily="34" charset="0"/>
              <a:cs typeface="Arial" panose="020B0604020202020204" pitchFamily="34" charset="0"/>
            </a:rPr>
            <a:t>құрылымы</a:t>
          </a:r>
          <a:endParaRPr lang="ru-RU" sz="1200" b="1" i="1" kern="1200" dirty="0">
            <a:latin typeface="Arial" panose="020B0604020202020204" pitchFamily="34" charset="0"/>
            <a:cs typeface="Arial" panose="020B0604020202020204" pitchFamily="34" charset="0"/>
          </a:endParaRPr>
        </a:p>
        <a:p>
          <a:pPr marL="0" lvl="0" indent="0" algn="l" defTabSz="533400">
            <a:lnSpc>
              <a:spcPct val="90000"/>
            </a:lnSpc>
            <a:spcBef>
              <a:spcPct val="0"/>
            </a:spcBef>
            <a:spcAft>
              <a:spcPct val="35000"/>
            </a:spcAft>
            <a:buNone/>
          </a:pPr>
          <a:r>
            <a:rPr lang="ru-RU" sz="1200" kern="1200" dirty="0" err="1">
              <a:latin typeface="Arial" panose="020B0604020202020204" pitchFamily="34" charset="0"/>
              <a:cs typeface="Arial" panose="020B0604020202020204" pitchFamily="34" charset="0"/>
            </a:rPr>
            <a:t>Дифференциалды</a:t>
          </a:r>
          <a:r>
            <a:rPr lang="ru-RU" sz="1200" kern="1200" dirty="0">
              <a:latin typeface="Arial" panose="020B0604020202020204" pitchFamily="34" charset="0"/>
              <a:cs typeface="Arial" panose="020B0604020202020204" pitchFamily="34" charset="0"/>
            </a:rPr>
            <a:t> психология </a:t>
          </a:r>
          <a:r>
            <a:rPr lang="ru-RU" sz="1200" kern="1200" dirty="0" err="1">
              <a:latin typeface="Arial" panose="020B0604020202020204" pitchFamily="34" charset="0"/>
              <a:cs typeface="Arial" panose="020B0604020202020204" pitchFamily="34" charset="0"/>
            </a:rPr>
            <a:t>тұрғысынан</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тұлға</a:t>
          </a:r>
          <a:r>
            <a:rPr lang="ru-RU" sz="1200" kern="1200" dirty="0">
              <a:latin typeface="Arial" panose="020B0604020202020204" pitchFamily="34" charset="0"/>
              <a:cs typeface="Arial" panose="020B0604020202020204" pitchFamily="34" charset="0"/>
            </a:rPr>
            <a:t> – </a:t>
          </a:r>
          <a:r>
            <a:rPr lang="ru-RU" sz="1200" kern="1200" dirty="0" err="1">
              <a:latin typeface="Arial" panose="020B0604020202020204" pitchFamily="34" charset="0"/>
              <a:cs typeface="Arial" panose="020B0604020202020204" pitchFamily="34" charset="0"/>
            </a:rPr>
            <a:t>әлеуметтік</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сапалар</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жиынтығы.ТПсихофизиология</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тұрғысынан</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тұлға</a:t>
          </a:r>
          <a:r>
            <a:rPr lang="ru-RU" sz="1200" kern="1200" dirty="0">
              <a:latin typeface="Arial" panose="020B0604020202020204" pitchFamily="34" charset="0"/>
              <a:cs typeface="Arial" panose="020B0604020202020204" pitchFamily="34" charset="0"/>
            </a:rPr>
            <a:t> – </a:t>
          </a:r>
          <a:r>
            <a:rPr lang="ru-RU" sz="1200" kern="1200" dirty="0" err="1">
              <a:latin typeface="Arial" panose="020B0604020202020204" pitchFamily="34" charset="0"/>
              <a:cs typeface="Arial" panose="020B0604020202020204" pitchFamily="34" charset="0"/>
            </a:rPr>
            <a:t>биологиялық</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негізге</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сүйеніп</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қоғамда</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дамитын</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құрылым.Тұлға</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құрылымын</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бірнеше</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аспектіден</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қарастыруға</a:t>
          </a:r>
          <a:r>
            <a:rPr lang="ru-RU" sz="1200" kern="1200" dirty="0">
              <a:latin typeface="Arial" panose="020B0604020202020204" pitchFamily="34" charset="0"/>
              <a:cs typeface="Arial" panose="020B0604020202020204" pitchFamily="34" charset="0"/>
            </a:rPr>
            <a:t> </a:t>
          </a:r>
          <a:r>
            <a:rPr lang="ru-RU" sz="1200" kern="1200" dirty="0" err="1">
              <a:latin typeface="Arial" panose="020B0604020202020204" pitchFamily="34" charset="0"/>
              <a:cs typeface="Arial" panose="020B0604020202020204" pitchFamily="34" charset="0"/>
            </a:rPr>
            <a:t>болады</a:t>
          </a:r>
          <a:r>
            <a:rPr lang="ru-RU" sz="1200" kern="1200" dirty="0">
              <a:latin typeface="Arial" panose="020B0604020202020204" pitchFamily="34" charset="0"/>
              <a:cs typeface="Arial" panose="020B0604020202020204" pitchFamily="34" charset="0"/>
            </a:rPr>
            <a:t>:</a:t>
          </a:r>
        </a:p>
      </dsp:txBody>
      <dsp:txXfrm>
        <a:off x="599639" y="2636908"/>
        <a:ext cx="11152398" cy="657568"/>
      </dsp:txXfrm>
    </dsp:sp>
    <dsp:sp modelId="{302874C5-07A3-4DB3-849C-AB27D4A25E91}">
      <dsp:nvSpPr>
        <dsp:cNvPr id="0" name=""/>
        <dsp:cNvSpPr/>
      </dsp:nvSpPr>
      <dsp:spPr>
        <a:xfrm>
          <a:off x="0" y="4607064"/>
          <a:ext cx="11787611" cy="9324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914850" tIns="333248" rIns="914850" bIns="64008" numCol="1" spcCol="1270" anchor="t" anchorCtr="0">
          <a:noAutofit/>
        </a:bodyPr>
        <a:lstStyle/>
        <a:p>
          <a:pPr marL="57150" lvl="1" indent="-57150" algn="l" defTabSz="400050">
            <a:lnSpc>
              <a:spcPct val="90000"/>
            </a:lnSpc>
            <a:spcBef>
              <a:spcPct val="0"/>
            </a:spcBef>
            <a:spcAft>
              <a:spcPct val="15000"/>
            </a:spcAft>
            <a:buChar char="•"/>
          </a:pPr>
          <a:r>
            <a:rPr lang="ru-RU" sz="900" b="1" kern="1200" dirty="0" err="1">
              <a:latin typeface="Arial" panose="020B0604020202020204" pitchFamily="34" charset="0"/>
              <a:cs typeface="Arial" panose="020B0604020202020204" pitchFamily="34" charset="0"/>
            </a:rPr>
            <a:t>Дифференциалды</a:t>
          </a:r>
          <a:r>
            <a:rPr lang="ru-RU" sz="900" b="1" kern="1200" dirty="0">
              <a:latin typeface="Arial" panose="020B0604020202020204" pitchFamily="34" charset="0"/>
              <a:cs typeface="Arial" panose="020B0604020202020204" pitchFamily="34" charset="0"/>
            </a:rPr>
            <a:t> психология</a:t>
          </a:r>
          <a:r>
            <a:rPr lang="ru-RU" sz="900" kern="1200" dirty="0">
              <a:latin typeface="Arial" panose="020B0604020202020204" pitchFamily="34" charset="0"/>
              <a:cs typeface="Arial" panose="020B0604020202020204" pitchFamily="34" charset="0"/>
            </a:rPr>
            <a:t> – </a:t>
          </a:r>
          <a:r>
            <a:rPr lang="ru-RU" sz="900" kern="1200" dirty="0" err="1">
              <a:latin typeface="Arial" panose="020B0604020202020204" pitchFamily="34" charset="0"/>
              <a:cs typeface="Arial" panose="020B0604020202020204" pitchFamily="34" charset="0"/>
            </a:rPr>
            <a:t>адамды</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психикалық</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ерекшеліктердің</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айырмашылықтары</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арқылы</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зерттейді</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Негізгі</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ұғымдары</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қабілет</a:t>
          </a:r>
          <a:r>
            <a:rPr lang="ru-RU" sz="900" kern="1200" dirty="0">
              <a:latin typeface="Arial" panose="020B0604020202020204" pitchFamily="34" charset="0"/>
              <a:cs typeface="Arial" panose="020B0604020202020204" pitchFamily="34" charset="0"/>
            </a:rPr>
            <a:t>, темперамент, </a:t>
          </a:r>
          <a:r>
            <a:rPr lang="ru-RU" sz="900" kern="1200" dirty="0" err="1">
              <a:latin typeface="Arial" panose="020B0604020202020204" pitchFamily="34" charset="0"/>
              <a:cs typeface="Arial" panose="020B0604020202020204" pitchFamily="34" charset="0"/>
            </a:rPr>
            <a:t>мінез</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даралық</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айырмашылықтар</a:t>
          </a:r>
          <a:r>
            <a:rPr lang="ru-RU" sz="900" kern="1200" dirty="0">
              <a:latin typeface="Arial" panose="020B0604020202020204" pitchFamily="34" charset="0"/>
              <a:cs typeface="Arial" panose="020B0604020202020204" pitchFamily="34" charset="0"/>
            </a:rPr>
            <a:t>.</a:t>
          </a:r>
        </a:p>
        <a:p>
          <a:pPr marL="57150" lvl="1" indent="-57150" algn="l" defTabSz="400050">
            <a:lnSpc>
              <a:spcPct val="90000"/>
            </a:lnSpc>
            <a:spcBef>
              <a:spcPct val="0"/>
            </a:spcBef>
            <a:spcAft>
              <a:spcPct val="15000"/>
            </a:spcAft>
            <a:buSzPts val="1000"/>
            <a:buFont typeface="Symbol" panose="05050102010706020507" pitchFamily="18" charset="2"/>
            <a:buChar char=""/>
          </a:pPr>
          <a:r>
            <a:rPr lang="ru-RU" sz="900" b="1" kern="1200">
              <a:latin typeface="Arial" panose="020B0604020202020204" pitchFamily="34" charset="0"/>
              <a:cs typeface="Arial" panose="020B0604020202020204" pitchFamily="34" charset="0"/>
            </a:rPr>
            <a:t>Психофизиология</a:t>
          </a:r>
          <a:r>
            <a:rPr lang="ru-RU" sz="900" kern="1200">
              <a:latin typeface="Arial" panose="020B0604020202020204" pitchFamily="34" charset="0"/>
              <a:cs typeface="Arial" panose="020B0604020202020204" pitchFamily="34" charset="0"/>
            </a:rPr>
            <a:t> – психиканың жүйке жүйесімен байланысын түсіндіреді. Негізгі ұғымдары: ми қыртысының жұмысы, қозу мен тежелу процестері, нейродинамика.</a:t>
          </a:r>
        </a:p>
        <a:p>
          <a:pPr marL="57150" lvl="1" indent="-57150" algn="l" defTabSz="400050">
            <a:lnSpc>
              <a:spcPct val="90000"/>
            </a:lnSpc>
            <a:spcBef>
              <a:spcPct val="0"/>
            </a:spcBef>
            <a:spcAft>
              <a:spcPct val="15000"/>
            </a:spcAft>
            <a:buSzPts val="1000"/>
            <a:buFont typeface="Symbol" panose="05050102010706020507" pitchFamily="18" charset="2"/>
            <a:buChar char=""/>
          </a:pPr>
          <a:r>
            <a:rPr lang="ru-RU" sz="900" b="1" kern="1200" dirty="0" err="1">
              <a:latin typeface="Arial" panose="020B0604020202020204" pitchFamily="34" charset="0"/>
              <a:cs typeface="Arial" panose="020B0604020202020204" pitchFamily="34" charset="0"/>
            </a:rPr>
            <a:t>Қорытынды</a:t>
          </a:r>
          <a:r>
            <a:rPr lang="ru-RU" sz="900" b="1" kern="1200" dirty="0">
              <a:latin typeface="Arial" panose="020B0604020202020204" pitchFamily="34" charset="0"/>
              <a:cs typeface="Arial" panose="020B0604020202020204" pitchFamily="34" charset="0"/>
            </a:rPr>
            <a:t> </a:t>
          </a:r>
          <a:r>
            <a:rPr lang="ru-RU" sz="900" b="1" kern="1200" dirty="0" err="1">
              <a:latin typeface="Arial" panose="020B0604020202020204" pitchFamily="34" charset="0"/>
              <a:cs typeface="Arial" panose="020B0604020202020204" pitchFamily="34" charset="0"/>
            </a:rPr>
            <a:t>бірлік</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тұлға</a:t>
          </a:r>
          <a:r>
            <a:rPr lang="ru-RU" sz="900" kern="1200" dirty="0">
              <a:latin typeface="Arial" panose="020B0604020202020204" pitchFamily="34" charset="0"/>
              <a:cs typeface="Arial" panose="020B0604020202020204" pitchFamily="34" charset="0"/>
            </a:rPr>
            <a:t> мен </a:t>
          </a:r>
          <a:r>
            <a:rPr lang="ru-RU" sz="900" kern="1200" dirty="0" err="1">
              <a:latin typeface="Arial" panose="020B0604020202020204" pitchFamily="34" charset="0"/>
              <a:cs typeface="Arial" panose="020B0604020202020204" pitchFamily="34" charset="0"/>
            </a:rPr>
            <a:t>индивидуалдылық</a:t>
          </a:r>
          <a:r>
            <a:rPr lang="ru-RU" sz="900" kern="1200" dirty="0">
              <a:latin typeface="Arial" panose="020B0604020202020204" pitchFamily="34" charset="0"/>
              <a:cs typeface="Arial" panose="020B0604020202020204" pitchFamily="34" charset="0"/>
            </a:rPr>
            <a:t> – тек </a:t>
          </a:r>
          <a:r>
            <a:rPr lang="ru-RU" sz="900" kern="1200" dirty="0" err="1">
              <a:latin typeface="Arial" panose="020B0604020202020204" pitchFamily="34" charset="0"/>
              <a:cs typeface="Arial" panose="020B0604020202020204" pitchFamily="34" charset="0"/>
            </a:rPr>
            <a:t>әлеуметтік</a:t>
          </a:r>
          <a:r>
            <a:rPr lang="ru-RU" sz="900" kern="1200" dirty="0">
              <a:latin typeface="Arial" panose="020B0604020202020204" pitchFamily="34" charset="0"/>
              <a:cs typeface="Arial" panose="020B0604020202020204" pitchFamily="34" charset="0"/>
            </a:rPr>
            <a:t> категория </a:t>
          </a:r>
          <a:r>
            <a:rPr lang="ru-RU" sz="900" kern="1200" dirty="0" err="1">
              <a:latin typeface="Arial" panose="020B0604020202020204" pitchFamily="34" charset="0"/>
              <a:cs typeface="Arial" panose="020B0604020202020204" pitchFamily="34" charset="0"/>
            </a:rPr>
            <a:t>емес</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ол</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физиологиялық</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негізге</a:t>
          </a:r>
          <a:r>
            <a:rPr lang="ru-RU" sz="900" kern="1200" dirty="0">
              <a:latin typeface="Arial" panose="020B0604020202020204" pitchFamily="34" charset="0"/>
              <a:cs typeface="Arial" panose="020B0604020202020204" pitchFamily="34" charset="0"/>
            </a:rPr>
            <a:t> </a:t>
          </a:r>
          <a:r>
            <a:rPr lang="ru-RU" sz="900" kern="1200" dirty="0" err="1">
              <a:latin typeface="Arial" panose="020B0604020202020204" pitchFamily="34" charset="0"/>
              <a:cs typeface="Arial" panose="020B0604020202020204" pitchFamily="34" charset="0"/>
            </a:rPr>
            <a:t>сүйенеді</a:t>
          </a:r>
          <a:r>
            <a:rPr lang="ru-RU" sz="900" kern="1200" dirty="0">
              <a:latin typeface="Arial" panose="020B0604020202020204" pitchFamily="34" charset="0"/>
              <a:cs typeface="Arial" panose="020B0604020202020204" pitchFamily="34" charset="0"/>
            </a:rPr>
            <a:t>.</a:t>
          </a:r>
        </a:p>
      </dsp:txBody>
      <dsp:txXfrm>
        <a:off x="0" y="4607064"/>
        <a:ext cx="11787611" cy="932400"/>
      </dsp:txXfrm>
    </dsp:sp>
    <dsp:sp modelId="{8089F1F9-40C9-4426-85D3-1BC0D68E75C5}">
      <dsp:nvSpPr>
        <dsp:cNvPr id="0" name=""/>
        <dsp:cNvSpPr/>
      </dsp:nvSpPr>
      <dsp:spPr>
        <a:xfrm>
          <a:off x="564066" y="4370904"/>
          <a:ext cx="11223544" cy="47232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11881" tIns="0" rIns="311881" bIns="0" numCol="1" spcCol="1270" anchor="ctr" anchorCtr="0">
          <a:noAutofit/>
        </a:bodyPr>
        <a:lstStyle/>
        <a:p>
          <a:pPr marL="0" lvl="0" indent="0" algn="l" defTabSz="533400">
            <a:lnSpc>
              <a:spcPct val="90000"/>
            </a:lnSpc>
            <a:spcBef>
              <a:spcPct val="0"/>
            </a:spcBef>
            <a:spcAft>
              <a:spcPct val="35000"/>
            </a:spcAft>
            <a:buNone/>
          </a:pPr>
          <a:r>
            <a:rPr lang="ru-RU" sz="1200" b="1" i="1" kern="1200" dirty="0" err="1">
              <a:latin typeface="Arial" panose="020B0604020202020204" pitchFamily="34" charset="0"/>
              <a:cs typeface="Arial" panose="020B0604020202020204" pitchFamily="34" charset="0"/>
            </a:rPr>
            <a:t>Дифференциалды</a:t>
          </a:r>
          <a:r>
            <a:rPr lang="ru-RU" sz="1200" b="1" i="1" kern="1200" dirty="0">
              <a:latin typeface="Arial" panose="020B0604020202020204" pitchFamily="34" charset="0"/>
              <a:cs typeface="Arial" panose="020B0604020202020204" pitchFamily="34" charset="0"/>
            </a:rPr>
            <a:t> психология мен психофизиология </a:t>
          </a:r>
          <a:r>
            <a:rPr lang="ru-RU" sz="1200" b="1" i="1" kern="1200" dirty="0" err="1">
              <a:latin typeface="Arial" panose="020B0604020202020204" pitchFamily="34" charset="0"/>
              <a:cs typeface="Arial" panose="020B0604020202020204" pitchFamily="34" charset="0"/>
            </a:rPr>
            <a:t>тұрғысынан</a:t>
          </a:r>
          <a:r>
            <a:rPr lang="ru-RU" sz="1200" b="1" i="1" kern="1200" dirty="0">
              <a:latin typeface="Arial" panose="020B0604020202020204" pitchFamily="34" charset="0"/>
              <a:cs typeface="Arial" panose="020B0604020202020204" pitchFamily="34" charset="0"/>
            </a:rPr>
            <a:t> </a:t>
          </a:r>
          <a:r>
            <a:rPr lang="ru-RU" sz="1200" b="1" i="1" kern="1200" dirty="0" err="1">
              <a:latin typeface="Arial" panose="020B0604020202020204" pitchFamily="34" charset="0"/>
              <a:cs typeface="Arial" panose="020B0604020202020204" pitchFamily="34" charset="0"/>
            </a:rPr>
            <a:t>салыстыру</a:t>
          </a:r>
          <a:endParaRPr lang="ru-RU" sz="1200" kern="1200" dirty="0">
            <a:latin typeface="Arial" panose="020B0604020202020204" pitchFamily="34" charset="0"/>
            <a:cs typeface="Arial" panose="020B0604020202020204" pitchFamily="34" charset="0"/>
          </a:endParaRPr>
        </a:p>
      </dsp:txBody>
      <dsp:txXfrm>
        <a:off x="587123" y="4393961"/>
        <a:ext cx="11177430"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vl1pPr>
          </a:lstStyle>
          <a:p>
            <a:fld id="{FA1775DE-BF28-4919-A64A-0D4587F27FCF}" type="datetimeFigureOut">
              <a:rPr lang="x-none" smtClean="0"/>
              <a:pPr/>
              <a:t>03.09.2025</a:t>
            </a:fld>
            <a:endParaRPr lang="x-none"/>
          </a:p>
        </p:txBody>
      </p:sp>
      <p:sp>
        <p:nvSpPr>
          <p:cNvPr id="4" name="Образ слайда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vl1pPr>
          </a:lstStyle>
          <a:p>
            <a:fld id="{8FDCBFA6-8D41-4064-8051-B94560DAC04D}" type="slidenum">
              <a:rPr lang="x-none" smtClean="0"/>
              <a:pPr/>
              <a:t>‹#›</a:t>
            </a:fld>
            <a:endParaRPr lang="x-none"/>
          </a:p>
        </p:txBody>
      </p:sp>
    </p:spTree>
    <p:extLst>
      <p:ext uri="{BB962C8B-B14F-4D97-AF65-F5344CB8AC3E}">
        <p14:creationId xmlns:p14="http://schemas.microsoft.com/office/powerpoint/2010/main" val="2527225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72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503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7138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11130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FDCBFA6-8D41-4064-8051-B94560DAC04D}" type="slidenum">
              <a:rPr lang="x-none" smtClean="0"/>
              <a:pPr/>
              <a:t>12</a:t>
            </a:fld>
            <a:endParaRPr lang="x-none"/>
          </a:p>
        </p:txBody>
      </p:sp>
    </p:spTree>
    <p:extLst>
      <p:ext uri="{BB962C8B-B14F-4D97-AF65-F5344CB8AC3E}">
        <p14:creationId xmlns:p14="http://schemas.microsoft.com/office/powerpoint/2010/main" val="324084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FDCBFA6-8D41-4064-8051-B94560DAC04D}" type="slidenum">
              <a:rPr lang="x-none" smtClean="0"/>
              <a:pPr/>
              <a:t>13</a:t>
            </a:fld>
            <a:endParaRPr lang="x-none"/>
          </a:p>
        </p:txBody>
      </p:sp>
    </p:spTree>
    <p:extLst>
      <p:ext uri="{BB962C8B-B14F-4D97-AF65-F5344CB8AC3E}">
        <p14:creationId xmlns:p14="http://schemas.microsoft.com/office/powerpoint/2010/main" val="2215677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FDCBFA6-8D41-4064-8051-B94560DAC04D}" type="slidenum">
              <a:rPr lang="x-none" smtClean="0"/>
              <a:pPr/>
              <a:t>15</a:t>
            </a:fld>
            <a:endParaRPr lang="x-none"/>
          </a:p>
        </p:txBody>
      </p:sp>
    </p:spTree>
    <p:extLst>
      <p:ext uri="{BB962C8B-B14F-4D97-AF65-F5344CB8AC3E}">
        <p14:creationId xmlns:p14="http://schemas.microsoft.com/office/powerpoint/2010/main" val="1704320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FDCBFA6-8D41-4064-8051-B94560DAC04D}" type="slidenum">
              <a:rPr lang="x-none" smtClean="0"/>
              <a:pPr/>
              <a:t>16</a:t>
            </a:fld>
            <a:endParaRPr lang="x-none"/>
          </a:p>
        </p:txBody>
      </p:sp>
    </p:spTree>
    <p:extLst>
      <p:ext uri="{BB962C8B-B14F-4D97-AF65-F5344CB8AC3E}">
        <p14:creationId xmlns:p14="http://schemas.microsoft.com/office/powerpoint/2010/main" val="2607094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BDA82E41-E5AD-4DBE-8D3D-9205C6D547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1DBF42FD-2178-46F4-867C-B768F94F2C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dirty="0"/>
          </a:p>
        </p:txBody>
      </p:sp>
      <p:sp>
        <p:nvSpPr>
          <p:cNvPr id="5124" name="Номер слайда 3">
            <a:extLst>
              <a:ext uri="{FF2B5EF4-FFF2-40B4-BE49-F238E27FC236}">
                <a16:creationId xmlns:a16="http://schemas.microsoft.com/office/drawing/2014/main" id="{3E57BD28-4BB6-45B7-9B41-F228AB84D4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B8D0B8F-73B5-4E4A-99F3-9004156A2761}"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2355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fld id="{83659B97-3305-4923-9777-286CB809D156}"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44289BC-5784-4C41-B87B-8B5118A788E1}" type="slidenum">
              <a:rPr lang="ru-RU" altLang="en-US" smtClean="0"/>
              <a:pPr>
                <a:defRPr/>
              </a:pPr>
              <a:t>‹#›</a:t>
            </a:fld>
            <a:endParaRPr lang="ru-RU" alt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30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pPr>
              <a:defRPr/>
            </a:pPr>
            <a:fld id="{9BD53F78-861B-41F6-9FC7-C41947B65FF2}" type="datetimeFigureOut">
              <a:rPr lang="ru-RU" smtClean="0"/>
              <a:pPr>
                <a:defRPr/>
              </a:pPr>
              <a:t>03.09.2025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3554093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3398985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01000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3364151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27904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9BD53F78-861B-41F6-9FC7-C41947B65FF2}"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123397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CEC81EC1-9F65-4BF5-9406-3BE5645BC7FC}"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EB89F70-FD80-4361-96FE-C6302297952C}" type="slidenum">
              <a:rPr lang="ru-RU" altLang="en-US" smtClean="0"/>
              <a:pPr>
                <a:defRPr/>
              </a:pPr>
              <a:t>‹#›</a:t>
            </a:fld>
            <a:endParaRPr lang="ru-RU" altLang="en-US"/>
          </a:p>
        </p:txBody>
      </p:sp>
    </p:spTree>
    <p:extLst>
      <p:ext uri="{BB962C8B-B14F-4D97-AF65-F5344CB8AC3E}">
        <p14:creationId xmlns:p14="http://schemas.microsoft.com/office/powerpoint/2010/main" val="131198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9F1EF411-DABA-4A58-BB81-151D403241D3}"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11D4C18-3A9E-4BF8-A94F-6BA9621454F8}" type="slidenum">
              <a:rPr lang="ru-RU" altLang="en-US" smtClean="0"/>
              <a:pPr>
                <a:defRPr/>
              </a:pPr>
              <a:t>‹#›</a:t>
            </a:fld>
            <a:endParaRPr lang="ru-RU" altLang="en-US"/>
          </a:p>
        </p:txBody>
      </p:sp>
    </p:spTree>
    <p:extLst>
      <p:ext uri="{BB962C8B-B14F-4D97-AF65-F5344CB8AC3E}">
        <p14:creationId xmlns:p14="http://schemas.microsoft.com/office/powerpoint/2010/main" val="39037753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a:extLst>
              <a:ext uri="{FF2B5EF4-FFF2-40B4-BE49-F238E27FC236}">
                <a16:creationId xmlns:a16="http://schemas.microsoft.com/office/drawing/2014/main" id="{748C643F-DB16-456A-BA0E-CE58C2038575}"/>
              </a:ext>
            </a:extLst>
          </p:cNvPr>
          <p:cNvSpPr>
            <a:spLocks noGrp="1"/>
          </p:cNvSpPr>
          <p:nvPr>
            <p:ph type="dt" sz="half" idx="10"/>
          </p:nvPr>
        </p:nvSpPr>
        <p:spPr/>
        <p:txBody>
          <a:bodyPr/>
          <a:lstStyle>
            <a:lvl1pPr>
              <a:defRPr/>
            </a:lvl1pPr>
          </a:lstStyle>
          <a:p>
            <a:pPr>
              <a:defRPr/>
            </a:pPr>
            <a:fld id="{0503DAF4-A44C-4E73-A9D8-E81EC8449F90}" type="datetimeFigureOut">
              <a:rPr lang="ru-RU"/>
              <a:pPr>
                <a:defRPr/>
              </a:pPr>
              <a:t>03.09.2025</a:t>
            </a:fld>
            <a:endParaRPr lang="ru-RU" dirty="0"/>
          </a:p>
        </p:txBody>
      </p:sp>
      <p:sp>
        <p:nvSpPr>
          <p:cNvPr id="5" name="Нижний колонтитул 4">
            <a:extLst>
              <a:ext uri="{FF2B5EF4-FFF2-40B4-BE49-F238E27FC236}">
                <a16:creationId xmlns:a16="http://schemas.microsoft.com/office/drawing/2014/main" id="{B3EF0BEB-BD8D-4B13-B785-B5A2E3C056D2}"/>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C9EC9375-601F-4373-9427-2CC6C94F6790}"/>
              </a:ext>
            </a:extLst>
          </p:cNvPr>
          <p:cNvSpPr>
            <a:spLocks noGrp="1"/>
          </p:cNvSpPr>
          <p:nvPr>
            <p:ph type="sldNum" sz="quarter" idx="12"/>
          </p:nvPr>
        </p:nvSpPr>
        <p:spPr/>
        <p:txBody>
          <a:bodyPr/>
          <a:lstStyle>
            <a:lvl1pPr>
              <a:defRPr/>
            </a:lvl1pPr>
          </a:lstStyle>
          <a:p>
            <a:pPr>
              <a:defRPr/>
            </a:pPr>
            <a:fld id="{4DD51E33-2FD2-413E-9884-3519C6CF4693}" type="slidenum">
              <a:rPr lang="ru-RU" altLang="en-US"/>
              <a:pPr>
                <a:defRPr/>
              </a:pPr>
              <a:t>‹#›</a:t>
            </a:fld>
            <a:endParaRPr lang="ru-RU" altLang="en-US" dirty="0"/>
          </a:p>
        </p:txBody>
      </p:sp>
    </p:spTree>
    <p:extLst>
      <p:ext uri="{BB962C8B-B14F-4D97-AF65-F5344CB8AC3E}">
        <p14:creationId xmlns:p14="http://schemas.microsoft.com/office/powerpoint/2010/main" val="33064744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986252C-9D53-4A97-8A26-FA1807522F54}"/>
              </a:ext>
            </a:extLst>
          </p:cNvPr>
          <p:cNvSpPr>
            <a:spLocks noGrp="1"/>
          </p:cNvSpPr>
          <p:nvPr>
            <p:ph type="dt" sz="half" idx="10"/>
          </p:nvPr>
        </p:nvSpPr>
        <p:spPr/>
        <p:txBody>
          <a:bodyPr/>
          <a:lstStyle>
            <a:lvl1pPr>
              <a:defRPr/>
            </a:lvl1pPr>
          </a:lstStyle>
          <a:p>
            <a:pPr>
              <a:defRPr/>
            </a:pPr>
            <a:fld id="{3C166482-C91D-4FD3-9E60-0C33BB2C3451}" type="datetimeFigureOut">
              <a:rPr lang="ru-RU"/>
              <a:pPr>
                <a:defRPr/>
              </a:pPr>
              <a:t>03.09.2025</a:t>
            </a:fld>
            <a:endParaRPr lang="ru-RU" dirty="0"/>
          </a:p>
        </p:txBody>
      </p:sp>
      <p:sp>
        <p:nvSpPr>
          <p:cNvPr id="5" name="Нижний колонтитул 4">
            <a:extLst>
              <a:ext uri="{FF2B5EF4-FFF2-40B4-BE49-F238E27FC236}">
                <a16:creationId xmlns:a16="http://schemas.microsoft.com/office/drawing/2014/main" id="{984E34A1-4BA2-4020-B79D-98732406EDBC}"/>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212D070A-FC09-43B2-9172-9587A4B24516}"/>
              </a:ext>
            </a:extLst>
          </p:cNvPr>
          <p:cNvSpPr>
            <a:spLocks noGrp="1"/>
          </p:cNvSpPr>
          <p:nvPr>
            <p:ph type="sldNum" sz="quarter" idx="12"/>
          </p:nvPr>
        </p:nvSpPr>
        <p:spPr/>
        <p:txBody>
          <a:bodyPr/>
          <a:lstStyle>
            <a:lvl1pPr>
              <a:defRPr/>
            </a:lvl1pPr>
          </a:lstStyle>
          <a:p>
            <a:pPr>
              <a:defRPr/>
            </a:pPr>
            <a:fld id="{EFE07FCE-4A50-448B-A55F-6C5BACF59F09}" type="slidenum">
              <a:rPr lang="ru-RU" altLang="en-US"/>
              <a:pPr>
                <a:defRPr/>
              </a:pPr>
              <a:t>‹#›</a:t>
            </a:fld>
            <a:endParaRPr lang="ru-RU" altLang="en-US" dirty="0"/>
          </a:p>
        </p:txBody>
      </p:sp>
    </p:spTree>
    <p:extLst>
      <p:ext uri="{BB962C8B-B14F-4D97-AF65-F5344CB8AC3E}">
        <p14:creationId xmlns:p14="http://schemas.microsoft.com/office/powerpoint/2010/main" val="3909421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21487DBB-1F1E-4F72-B829-6C9988CC79E5}"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C3FFF8C-91DD-463A-AEA1-4FC0140120AF}" type="slidenum">
              <a:rPr lang="ru-RU" altLang="en-US" smtClean="0"/>
              <a:pPr>
                <a:defRPr/>
              </a:pPr>
              <a:t>‹#›</a:t>
            </a:fld>
            <a:endParaRPr lang="ru-RU" altLang="en-US"/>
          </a:p>
        </p:txBody>
      </p:sp>
    </p:spTree>
    <p:extLst>
      <p:ext uri="{BB962C8B-B14F-4D97-AF65-F5344CB8AC3E}">
        <p14:creationId xmlns:p14="http://schemas.microsoft.com/office/powerpoint/2010/main" val="4290270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BEE8475E-1D14-4363-886D-57E126004832}"/>
              </a:ext>
            </a:extLst>
          </p:cNvPr>
          <p:cNvSpPr>
            <a:spLocks noGrp="1"/>
          </p:cNvSpPr>
          <p:nvPr>
            <p:ph type="dt" sz="half" idx="10"/>
          </p:nvPr>
        </p:nvSpPr>
        <p:spPr/>
        <p:txBody>
          <a:bodyPr/>
          <a:lstStyle>
            <a:lvl1pPr>
              <a:defRPr/>
            </a:lvl1pPr>
          </a:lstStyle>
          <a:p>
            <a:pPr>
              <a:defRPr/>
            </a:pPr>
            <a:fld id="{890E098B-4F6B-4CB7-BB2F-61ADD1800412}" type="datetimeFigureOut">
              <a:rPr lang="ru-RU"/>
              <a:pPr>
                <a:defRPr/>
              </a:pPr>
              <a:t>03.09.2025</a:t>
            </a:fld>
            <a:endParaRPr lang="ru-RU" dirty="0"/>
          </a:p>
        </p:txBody>
      </p:sp>
      <p:sp>
        <p:nvSpPr>
          <p:cNvPr id="5" name="Нижний колонтитул 4">
            <a:extLst>
              <a:ext uri="{FF2B5EF4-FFF2-40B4-BE49-F238E27FC236}">
                <a16:creationId xmlns:a16="http://schemas.microsoft.com/office/drawing/2014/main" id="{4D1810E9-4FB8-4B5A-8EB7-5AB7165266DA}"/>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3F5C1EA0-732C-4573-8C3D-7ABC2C8A4F2A}"/>
              </a:ext>
            </a:extLst>
          </p:cNvPr>
          <p:cNvSpPr>
            <a:spLocks noGrp="1"/>
          </p:cNvSpPr>
          <p:nvPr>
            <p:ph type="sldNum" sz="quarter" idx="12"/>
          </p:nvPr>
        </p:nvSpPr>
        <p:spPr/>
        <p:txBody>
          <a:bodyPr/>
          <a:lstStyle>
            <a:lvl1pPr>
              <a:defRPr/>
            </a:lvl1pPr>
          </a:lstStyle>
          <a:p>
            <a:pPr>
              <a:defRPr/>
            </a:pPr>
            <a:fld id="{DF989DDC-8892-4458-BE8B-2CF757E11C5B}" type="slidenum">
              <a:rPr lang="ru-RU" altLang="en-US"/>
              <a:pPr>
                <a:defRPr/>
              </a:pPr>
              <a:t>‹#›</a:t>
            </a:fld>
            <a:endParaRPr lang="ru-RU" altLang="en-US" dirty="0"/>
          </a:p>
        </p:txBody>
      </p:sp>
    </p:spTree>
    <p:extLst>
      <p:ext uri="{BB962C8B-B14F-4D97-AF65-F5344CB8AC3E}">
        <p14:creationId xmlns:p14="http://schemas.microsoft.com/office/powerpoint/2010/main" val="447914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CE5CCEE5-EE36-453D-A6B3-FB0E94CDE30F}"/>
              </a:ext>
            </a:extLst>
          </p:cNvPr>
          <p:cNvSpPr>
            <a:spLocks noGrp="1"/>
          </p:cNvSpPr>
          <p:nvPr>
            <p:ph type="dt" sz="half" idx="10"/>
          </p:nvPr>
        </p:nvSpPr>
        <p:spPr/>
        <p:txBody>
          <a:bodyPr/>
          <a:lstStyle>
            <a:lvl1pPr>
              <a:defRPr/>
            </a:lvl1pPr>
          </a:lstStyle>
          <a:p>
            <a:pPr>
              <a:defRPr/>
            </a:pPr>
            <a:fld id="{BD007218-1F84-4701-A577-50AFFBE5781C}" type="datetimeFigureOut">
              <a:rPr lang="ru-RU"/>
              <a:pPr>
                <a:defRPr/>
              </a:pPr>
              <a:t>03.09.2025</a:t>
            </a:fld>
            <a:endParaRPr lang="ru-RU" dirty="0"/>
          </a:p>
        </p:txBody>
      </p:sp>
      <p:sp>
        <p:nvSpPr>
          <p:cNvPr id="6" name="Нижний колонтитул 4">
            <a:extLst>
              <a:ext uri="{FF2B5EF4-FFF2-40B4-BE49-F238E27FC236}">
                <a16:creationId xmlns:a16="http://schemas.microsoft.com/office/drawing/2014/main" id="{A981798D-CEA8-457B-A32D-C0914022BDC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7F2000BA-F309-4F8E-B35A-A3F3C6C7F080}"/>
              </a:ext>
            </a:extLst>
          </p:cNvPr>
          <p:cNvSpPr>
            <a:spLocks noGrp="1"/>
          </p:cNvSpPr>
          <p:nvPr>
            <p:ph type="sldNum" sz="quarter" idx="12"/>
          </p:nvPr>
        </p:nvSpPr>
        <p:spPr/>
        <p:txBody>
          <a:bodyPr/>
          <a:lstStyle>
            <a:lvl1pPr>
              <a:defRPr/>
            </a:lvl1pPr>
          </a:lstStyle>
          <a:p>
            <a:pPr>
              <a:defRPr/>
            </a:pPr>
            <a:fld id="{6683BB18-7D7E-4343-A439-87BADB7BF5A8}" type="slidenum">
              <a:rPr lang="ru-RU" altLang="en-US"/>
              <a:pPr>
                <a:defRPr/>
              </a:pPr>
              <a:t>‹#›</a:t>
            </a:fld>
            <a:endParaRPr lang="ru-RU" altLang="en-US" dirty="0"/>
          </a:p>
        </p:txBody>
      </p:sp>
    </p:spTree>
    <p:extLst>
      <p:ext uri="{BB962C8B-B14F-4D97-AF65-F5344CB8AC3E}">
        <p14:creationId xmlns:p14="http://schemas.microsoft.com/office/powerpoint/2010/main" val="2316703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24C6B363-2A2E-48B3-80FD-191F2780F671}"/>
              </a:ext>
            </a:extLst>
          </p:cNvPr>
          <p:cNvSpPr>
            <a:spLocks noGrp="1"/>
          </p:cNvSpPr>
          <p:nvPr>
            <p:ph type="dt" sz="half" idx="10"/>
          </p:nvPr>
        </p:nvSpPr>
        <p:spPr/>
        <p:txBody>
          <a:bodyPr/>
          <a:lstStyle>
            <a:lvl1pPr>
              <a:defRPr/>
            </a:lvl1pPr>
          </a:lstStyle>
          <a:p>
            <a:pPr>
              <a:defRPr/>
            </a:pPr>
            <a:fld id="{8A0F68B8-3FB1-44F4-9D91-F61028D400A4}" type="datetimeFigureOut">
              <a:rPr lang="ru-RU"/>
              <a:pPr>
                <a:defRPr/>
              </a:pPr>
              <a:t>03.09.2025</a:t>
            </a:fld>
            <a:endParaRPr lang="ru-RU" dirty="0"/>
          </a:p>
        </p:txBody>
      </p:sp>
      <p:sp>
        <p:nvSpPr>
          <p:cNvPr id="8" name="Нижний колонтитул 4">
            <a:extLst>
              <a:ext uri="{FF2B5EF4-FFF2-40B4-BE49-F238E27FC236}">
                <a16:creationId xmlns:a16="http://schemas.microsoft.com/office/drawing/2014/main" id="{9F91486A-DC23-4595-9274-9421D057DAC3}"/>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614EBEE8-A268-4FF4-8CAB-B28356E39EFC}"/>
              </a:ext>
            </a:extLst>
          </p:cNvPr>
          <p:cNvSpPr>
            <a:spLocks noGrp="1"/>
          </p:cNvSpPr>
          <p:nvPr>
            <p:ph type="sldNum" sz="quarter" idx="12"/>
          </p:nvPr>
        </p:nvSpPr>
        <p:spPr/>
        <p:txBody>
          <a:bodyPr/>
          <a:lstStyle>
            <a:lvl1pPr>
              <a:defRPr/>
            </a:lvl1pPr>
          </a:lstStyle>
          <a:p>
            <a:pPr>
              <a:defRPr/>
            </a:pPr>
            <a:fld id="{12A0F9B0-1A62-4C83-8EB4-BD57DACD4CD3}" type="slidenum">
              <a:rPr lang="ru-RU" altLang="en-US"/>
              <a:pPr>
                <a:defRPr/>
              </a:pPr>
              <a:t>‹#›</a:t>
            </a:fld>
            <a:endParaRPr lang="ru-RU" altLang="en-US" dirty="0"/>
          </a:p>
        </p:txBody>
      </p:sp>
    </p:spTree>
    <p:extLst>
      <p:ext uri="{BB962C8B-B14F-4D97-AF65-F5344CB8AC3E}">
        <p14:creationId xmlns:p14="http://schemas.microsoft.com/office/powerpoint/2010/main" val="1719925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97CA6551-1070-41B5-AACA-DE99C9E75FF4}"/>
              </a:ext>
            </a:extLst>
          </p:cNvPr>
          <p:cNvSpPr>
            <a:spLocks noGrp="1"/>
          </p:cNvSpPr>
          <p:nvPr>
            <p:ph type="dt" sz="half" idx="10"/>
          </p:nvPr>
        </p:nvSpPr>
        <p:spPr/>
        <p:txBody>
          <a:bodyPr/>
          <a:lstStyle>
            <a:lvl1pPr>
              <a:defRPr/>
            </a:lvl1pPr>
          </a:lstStyle>
          <a:p>
            <a:pPr>
              <a:defRPr/>
            </a:pPr>
            <a:fld id="{6AA22D3A-FCAC-49DA-8316-542AE5E49397}" type="datetimeFigureOut">
              <a:rPr lang="ru-RU"/>
              <a:pPr>
                <a:defRPr/>
              </a:pPr>
              <a:t>03.09.2025</a:t>
            </a:fld>
            <a:endParaRPr lang="ru-RU" dirty="0"/>
          </a:p>
        </p:txBody>
      </p:sp>
      <p:sp>
        <p:nvSpPr>
          <p:cNvPr id="4" name="Нижний колонтитул 4">
            <a:extLst>
              <a:ext uri="{FF2B5EF4-FFF2-40B4-BE49-F238E27FC236}">
                <a16:creationId xmlns:a16="http://schemas.microsoft.com/office/drawing/2014/main" id="{464A4501-4817-4020-955C-CC27B8B14F24}"/>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0E03F7B8-4B3E-4E7B-B36D-FCA252BD3A13}"/>
              </a:ext>
            </a:extLst>
          </p:cNvPr>
          <p:cNvSpPr>
            <a:spLocks noGrp="1"/>
          </p:cNvSpPr>
          <p:nvPr>
            <p:ph type="sldNum" sz="quarter" idx="12"/>
          </p:nvPr>
        </p:nvSpPr>
        <p:spPr/>
        <p:txBody>
          <a:bodyPr/>
          <a:lstStyle>
            <a:lvl1pPr>
              <a:defRPr/>
            </a:lvl1pPr>
          </a:lstStyle>
          <a:p>
            <a:pPr>
              <a:defRPr/>
            </a:pPr>
            <a:fld id="{9FF356DB-F2C9-4CDD-B19D-624D0CBA7460}" type="slidenum">
              <a:rPr lang="ru-RU" altLang="en-US"/>
              <a:pPr>
                <a:defRPr/>
              </a:pPr>
              <a:t>‹#›</a:t>
            </a:fld>
            <a:endParaRPr lang="ru-RU" altLang="en-US" dirty="0"/>
          </a:p>
        </p:txBody>
      </p:sp>
    </p:spTree>
    <p:extLst>
      <p:ext uri="{BB962C8B-B14F-4D97-AF65-F5344CB8AC3E}">
        <p14:creationId xmlns:p14="http://schemas.microsoft.com/office/powerpoint/2010/main" val="2990251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F71E7584-35DF-4386-A724-998EB6C48CD5}"/>
              </a:ext>
            </a:extLst>
          </p:cNvPr>
          <p:cNvSpPr>
            <a:spLocks noGrp="1"/>
          </p:cNvSpPr>
          <p:nvPr>
            <p:ph type="dt" sz="half" idx="10"/>
          </p:nvPr>
        </p:nvSpPr>
        <p:spPr/>
        <p:txBody>
          <a:bodyPr/>
          <a:lstStyle>
            <a:lvl1pPr>
              <a:defRPr/>
            </a:lvl1pPr>
          </a:lstStyle>
          <a:p>
            <a:pPr>
              <a:defRPr/>
            </a:pPr>
            <a:fld id="{DF6F34B3-E121-4C87-A3BC-F9DF3FDCCF5A}" type="datetimeFigureOut">
              <a:rPr lang="ru-RU"/>
              <a:pPr>
                <a:defRPr/>
              </a:pPr>
              <a:t>03.09.2025</a:t>
            </a:fld>
            <a:endParaRPr lang="ru-RU" dirty="0"/>
          </a:p>
        </p:txBody>
      </p:sp>
      <p:sp>
        <p:nvSpPr>
          <p:cNvPr id="3" name="Нижний колонтитул 4">
            <a:extLst>
              <a:ext uri="{FF2B5EF4-FFF2-40B4-BE49-F238E27FC236}">
                <a16:creationId xmlns:a16="http://schemas.microsoft.com/office/drawing/2014/main" id="{955C094F-790F-41F4-AE1C-4EB4DD24F66C}"/>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707B777B-615D-4D36-A643-ED13F43683F6}"/>
              </a:ext>
            </a:extLst>
          </p:cNvPr>
          <p:cNvSpPr>
            <a:spLocks noGrp="1"/>
          </p:cNvSpPr>
          <p:nvPr>
            <p:ph type="sldNum" sz="quarter" idx="12"/>
          </p:nvPr>
        </p:nvSpPr>
        <p:spPr/>
        <p:txBody>
          <a:bodyPr/>
          <a:lstStyle>
            <a:lvl1pPr>
              <a:defRPr/>
            </a:lvl1pPr>
          </a:lstStyle>
          <a:p>
            <a:pPr>
              <a:defRPr/>
            </a:pPr>
            <a:fld id="{E487DF5C-5458-4177-B5B1-13F5DF19D3D0}" type="slidenum">
              <a:rPr lang="ru-RU" altLang="en-US"/>
              <a:pPr>
                <a:defRPr/>
              </a:pPr>
              <a:t>‹#›</a:t>
            </a:fld>
            <a:endParaRPr lang="ru-RU" altLang="en-US" dirty="0"/>
          </a:p>
        </p:txBody>
      </p:sp>
    </p:spTree>
    <p:extLst>
      <p:ext uri="{BB962C8B-B14F-4D97-AF65-F5344CB8AC3E}">
        <p14:creationId xmlns:p14="http://schemas.microsoft.com/office/powerpoint/2010/main" val="4101352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FAAAAA74-6249-4543-8CD1-28A254A62E2B}"/>
              </a:ext>
            </a:extLst>
          </p:cNvPr>
          <p:cNvSpPr>
            <a:spLocks noGrp="1"/>
          </p:cNvSpPr>
          <p:nvPr>
            <p:ph type="dt" sz="half" idx="10"/>
          </p:nvPr>
        </p:nvSpPr>
        <p:spPr/>
        <p:txBody>
          <a:bodyPr/>
          <a:lstStyle>
            <a:lvl1pPr>
              <a:defRPr/>
            </a:lvl1pPr>
          </a:lstStyle>
          <a:p>
            <a:pPr>
              <a:defRPr/>
            </a:pPr>
            <a:fld id="{4DF3C59B-7FDE-42ED-83A3-096719D877AF}" type="datetimeFigureOut">
              <a:rPr lang="ru-RU"/>
              <a:pPr>
                <a:defRPr/>
              </a:pPr>
              <a:t>03.09.2025</a:t>
            </a:fld>
            <a:endParaRPr lang="ru-RU" dirty="0"/>
          </a:p>
        </p:txBody>
      </p:sp>
      <p:sp>
        <p:nvSpPr>
          <p:cNvPr id="6" name="Нижний колонтитул 4">
            <a:extLst>
              <a:ext uri="{FF2B5EF4-FFF2-40B4-BE49-F238E27FC236}">
                <a16:creationId xmlns:a16="http://schemas.microsoft.com/office/drawing/2014/main" id="{FFD1BFA7-7103-4221-B385-BDACC9683A85}"/>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C6D05FD7-4AC4-4E8C-9A2F-229C4C5CE6D0}"/>
              </a:ext>
            </a:extLst>
          </p:cNvPr>
          <p:cNvSpPr>
            <a:spLocks noGrp="1"/>
          </p:cNvSpPr>
          <p:nvPr>
            <p:ph type="sldNum" sz="quarter" idx="12"/>
          </p:nvPr>
        </p:nvSpPr>
        <p:spPr/>
        <p:txBody>
          <a:bodyPr/>
          <a:lstStyle>
            <a:lvl1pPr>
              <a:defRPr/>
            </a:lvl1pPr>
          </a:lstStyle>
          <a:p>
            <a:pPr>
              <a:defRPr/>
            </a:pPr>
            <a:fld id="{41211CF4-FED1-47C6-A7D8-0A8BFB2C08D1}" type="slidenum">
              <a:rPr lang="ru-RU" altLang="en-US"/>
              <a:pPr>
                <a:defRPr/>
              </a:pPr>
              <a:t>‹#›</a:t>
            </a:fld>
            <a:endParaRPr lang="ru-RU" altLang="en-US" dirty="0"/>
          </a:p>
        </p:txBody>
      </p:sp>
    </p:spTree>
    <p:extLst>
      <p:ext uri="{BB962C8B-B14F-4D97-AF65-F5344CB8AC3E}">
        <p14:creationId xmlns:p14="http://schemas.microsoft.com/office/powerpoint/2010/main" val="38608766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3">
            <a:extLst>
              <a:ext uri="{FF2B5EF4-FFF2-40B4-BE49-F238E27FC236}">
                <a16:creationId xmlns:a16="http://schemas.microsoft.com/office/drawing/2014/main" id="{2897E807-EF02-4DD5-96D1-57D5D01C7EE9}"/>
              </a:ext>
            </a:extLst>
          </p:cNvPr>
          <p:cNvSpPr>
            <a:spLocks noGrp="1"/>
          </p:cNvSpPr>
          <p:nvPr>
            <p:ph type="dt" sz="half" idx="10"/>
          </p:nvPr>
        </p:nvSpPr>
        <p:spPr/>
        <p:txBody>
          <a:bodyPr/>
          <a:lstStyle>
            <a:lvl1pPr>
              <a:defRPr/>
            </a:lvl1pPr>
          </a:lstStyle>
          <a:p>
            <a:pPr>
              <a:defRPr/>
            </a:pPr>
            <a:fld id="{3BB4D80A-7CF4-4C8A-946A-6EFA20563696}" type="datetimeFigureOut">
              <a:rPr lang="ru-RU"/>
              <a:pPr>
                <a:defRPr/>
              </a:pPr>
              <a:t>03.09.2025</a:t>
            </a:fld>
            <a:endParaRPr lang="ru-RU" dirty="0"/>
          </a:p>
        </p:txBody>
      </p:sp>
      <p:sp>
        <p:nvSpPr>
          <p:cNvPr id="6" name="Нижний колонтитул 4">
            <a:extLst>
              <a:ext uri="{FF2B5EF4-FFF2-40B4-BE49-F238E27FC236}">
                <a16:creationId xmlns:a16="http://schemas.microsoft.com/office/drawing/2014/main" id="{94F6920B-D8FB-461E-B6C5-5F76A4633149}"/>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8610C3F7-09CA-40A9-A8E7-12406EC95B1B}"/>
              </a:ext>
            </a:extLst>
          </p:cNvPr>
          <p:cNvSpPr>
            <a:spLocks noGrp="1"/>
          </p:cNvSpPr>
          <p:nvPr>
            <p:ph type="sldNum" sz="quarter" idx="12"/>
          </p:nvPr>
        </p:nvSpPr>
        <p:spPr/>
        <p:txBody>
          <a:bodyPr/>
          <a:lstStyle>
            <a:lvl1pPr>
              <a:defRPr/>
            </a:lvl1pPr>
          </a:lstStyle>
          <a:p>
            <a:pPr>
              <a:defRPr/>
            </a:pPr>
            <a:fld id="{5CC1EA99-C7FE-4EA6-958A-CA3AE5450302}" type="slidenum">
              <a:rPr lang="ru-RU" altLang="en-US"/>
              <a:pPr>
                <a:defRPr/>
              </a:pPr>
              <a:t>‹#›</a:t>
            </a:fld>
            <a:endParaRPr lang="ru-RU" altLang="en-US" dirty="0"/>
          </a:p>
        </p:txBody>
      </p:sp>
    </p:spTree>
    <p:extLst>
      <p:ext uri="{BB962C8B-B14F-4D97-AF65-F5344CB8AC3E}">
        <p14:creationId xmlns:p14="http://schemas.microsoft.com/office/powerpoint/2010/main" val="3364423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B0B723D-0DE7-4E4A-AB45-69F029B3202D}"/>
              </a:ext>
            </a:extLst>
          </p:cNvPr>
          <p:cNvSpPr>
            <a:spLocks noGrp="1"/>
          </p:cNvSpPr>
          <p:nvPr>
            <p:ph type="dt" sz="half" idx="10"/>
          </p:nvPr>
        </p:nvSpPr>
        <p:spPr/>
        <p:txBody>
          <a:bodyPr/>
          <a:lstStyle>
            <a:lvl1pPr>
              <a:defRPr/>
            </a:lvl1pPr>
          </a:lstStyle>
          <a:p>
            <a:pPr>
              <a:defRPr/>
            </a:pPr>
            <a:fld id="{F8D140EB-CA87-4C20-85E3-1515B5008AE3}" type="datetimeFigureOut">
              <a:rPr lang="ru-RU"/>
              <a:pPr>
                <a:defRPr/>
              </a:pPr>
              <a:t>03.09.2025</a:t>
            </a:fld>
            <a:endParaRPr lang="ru-RU" dirty="0"/>
          </a:p>
        </p:txBody>
      </p:sp>
      <p:sp>
        <p:nvSpPr>
          <p:cNvPr id="5" name="Нижний колонтитул 4">
            <a:extLst>
              <a:ext uri="{FF2B5EF4-FFF2-40B4-BE49-F238E27FC236}">
                <a16:creationId xmlns:a16="http://schemas.microsoft.com/office/drawing/2014/main" id="{E2675B1F-23B7-438A-A460-D2D9E8696E83}"/>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4EFD25FF-8163-40D0-B37A-3FD26E99973D}"/>
              </a:ext>
            </a:extLst>
          </p:cNvPr>
          <p:cNvSpPr>
            <a:spLocks noGrp="1"/>
          </p:cNvSpPr>
          <p:nvPr>
            <p:ph type="sldNum" sz="quarter" idx="12"/>
          </p:nvPr>
        </p:nvSpPr>
        <p:spPr/>
        <p:txBody>
          <a:bodyPr/>
          <a:lstStyle>
            <a:lvl1pPr>
              <a:defRPr/>
            </a:lvl1pPr>
          </a:lstStyle>
          <a:p>
            <a:pPr>
              <a:defRPr/>
            </a:pPr>
            <a:fld id="{63115823-7F57-459F-BB4F-D11A70B687CA}" type="slidenum">
              <a:rPr lang="ru-RU" altLang="en-US"/>
              <a:pPr>
                <a:defRPr/>
              </a:pPr>
              <a:t>‹#›</a:t>
            </a:fld>
            <a:endParaRPr lang="ru-RU" altLang="en-US" dirty="0"/>
          </a:p>
        </p:txBody>
      </p:sp>
    </p:spTree>
    <p:extLst>
      <p:ext uri="{BB962C8B-B14F-4D97-AF65-F5344CB8AC3E}">
        <p14:creationId xmlns:p14="http://schemas.microsoft.com/office/powerpoint/2010/main" val="38998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60DA200-4B5A-4DBF-AA22-E9C86059A043}"/>
              </a:ext>
            </a:extLst>
          </p:cNvPr>
          <p:cNvSpPr>
            <a:spLocks noGrp="1"/>
          </p:cNvSpPr>
          <p:nvPr>
            <p:ph type="dt" sz="half" idx="10"/>
          </p:nvPr>
        </p:nvSpPr>
        <p:spPr/>
        <p:txBody>
          <a:bodyPr/>
          <a:lstStyle>
            <a:lvl1pPr>
              <a:defRPr/>
            </a:lvl1pPr>
          </a:lstStyle>
          <a:p>
            <a:pPr>
              <a:defRPr/>
            </a:pPr>
            <a:fld id="{1C3DB9CD-E903-4A77-B971-34B862709165}" type="datetimeFigureOut">
              <a:rPr lang="ru-RU"/>
              <a:pPr>
                <a:defRPr/>
              </a:pPr>
              <a:t>03.09.2025</a:t>
            </a:fld>
            <a:endParaRPr lang="ru-RU" dirty="0"/>
          </a:p>
        </p:txBody>
      </p:sp>
      <p:sp>
        <p:nvSpPr>
          <p:cNvPr id="5" name="Нижний колонтитул 4">
            <a:extLst>
              <a:ext uri="{FF2B5EF4-FFF2-40B4-BE49-F238E27FC236}">
                <a16:creationId xmlns:a16="http://schemas.microsoft.com/office/drawing/2014/main" id="{DE60EF14-B191-4937-BE90-F1CB1BB7AE40}"/>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5B973928-034A-4388-8138-C518DFD8D55D}"/>
              </a:ext>
            </a:extLst>
          </p:cNvPr>
          <p:cNvSpPr>
            <a:spLocks noGrp="1"/>
          </p:cNvSpPr>
          <p:nvPr>
            <p:ph type="sldNum" sz="quarter" idx="12"/>
          </p:nvPr>
        </p:nvSpPr>
        <p:spPr/>
        <p:txBody>
          <a:bodyPr/>
          <a:lstStyle>
            <a:lvl1pPr>
              <a:defRPr/>
            </a:lvl1pPr>
          </a:lstStyle>
          <a:p>
            <a:pPr>
              <a:defRPr/>
            </a:pPr>
            <a:fld id="{B82DB85D-3140-4621-92D3-7DD12E99ECAE}" type="slidenum">
              <a:rPr lang="ru-RU" altLang="en-US"/>
              <a:pPr>
                <a:defRPr/>
              </a:pPr>
              <a:t>‹#›</a:t>
            </a:fld>
            <a:endParaRPr lang="ru-RU" altLang="en-US" dirty="0"/>
          </a:p>
        </p:txBody>
      </p:sp>
    </p:spTree>
    <p:extLst>
      <p:ext uri="{BB962C8B-B14F-4D97-AF65-F5344CB8AC3E}">
        <p14:creationId xmlns:p14="http://schemas.microsoft.com/office/powerpoint/2010/main" val="223252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E4FDBAC1-C478-4EA0-834E-513F687FE90C}" type="datetimeFigureOut">
              <a:rPr lang="ru-RU" smtClean="0"/>
              <a:pPr>
                <a:defRPr/>
              </a:pPr>
              <a:t>03.09.2025</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12ACE3FC-4B9D-401A-9561-FCB8EBCCD6FD}" type="slidenum">
              <a:rPr lang="ru-RU" altLang="en-US" smtClean="0"/>
              <a:pPr>
                <a:defRPr/>
              </a:pPr>
              <a:t>‹#›</a:t>
            </a:fld>
            <a:endParaRPr lang="ru-RU" altLang="en-US"/>
          </a:p>
        </p:txBody>
      </p:sp>
    </p:spTree>
    <p:extLst>
      <p:ext uri="{BB962C8B-B14F-4D97-AF65-F5344CB8AC3E}">
        <p14:creationId xmlns:p14="http://schemas.microsoft.com/office/powerpoint/2010/main" val="334388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E1267CD2-4717-48D7-8229-070336EE03BD}" type="datetimeFigureOut">
              <a:rPr lang="ru-RU" smtClean="0"/>
              <a:pPr>
                <a:defRPr/>
              </a:pPr>
              <a:t>03.09.2025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AFC434B0-C596-489C-A5B8-5242E3E2B0BA}" type="slidenum">
              <a:rPr lang="ru-RU" altLang="en-US" smtClean="0"/>
              <a:pPr>
                <a:defRPr/>
              </a:pPr>
              <a:t>‹#›</a:t>
            </a:fld>
            <a:endParaRPr lang="ru-RU" altLang="en-US"/>
          </a:p>
        </p:txBody>
      </p:sp>
    </p:spTree>
    <p:extLst>
      <p:ext uri="{BB962C8B-B14F-4D97-AF65-F5344CB8AC3E}">
        <p14:creationId xmlns:p14="http://schemas.microsoft.com/office/powerpoint/2010/main" val="271714980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fld id="{1C185AD5-276A-4B2A-89A9-B8106AAD2411}" type="datetimeFigureOut">
              <a:rPr lang="ru-RU" smtClean="0"/>
              <a:pPr>
                <a:defRPr/>
              </a:pPr>
              <a:t>03.09.2025</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795BF049-96B5-46B1-A555-95633716FCDF}" type="slidenum">
              <a:rPr lang="ru-RU" altLang="en-US" smtClean="0"/>
              <a:pPr>
                <a:defRPr/>
              </a:pPr>
              <a:t>‹#›</a:t>
            </a:fld>
            <a:endParaRPr lang="ru-RU" altLang="en-US"/>
          </a:p>
        </p:txBody>
      </p:sp>
    </p:spTree>
    <p:extLst>
      <p:ext uri="{BB962C8B-B14F-4D97-AF65-F5344CB8AC3E}">
        <p14:creationId xmlns:p14="http://schemas.microsoft.com/office/powerpoint/2010/main" val="317137512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D554DA3C-8F05-4BE0-8B4E-CB5EAE6BDF01}" type="datetimeFigureOut">
              <a:rPr lang="ru-RU" smtClean="0"/>
              <a:pPr>
                <a:defRPr/>
              </a:pPr>
              <a:t>03.09.2025</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B1F90CC1-5621-462C-9C7F-8828A83EF2FA}" type="slidenum">
              <a:rPr lang="ru-RU" altLang="en-US" smtClean="0"/>
              <a:pPr>
                <a:defRPr/>
              </a:pPr>
              <a:t>‹#›</a:t>
            </a:fld>
            <a:endParaRPr lang="ru-RU" altLang="en-US"/>
          </a:p>
        </p:txBody>
      </p:sp>
    </p:spTree>
    <p:extLst>
      <p:ext uri="{BB962C8B-B14F-4D97-AF65-F5344CB8AC3E}">
        <p14:creationId xmlns:p14="http://schemas.microsoft.com/office/powerpoint/2010/main" val="939405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E86EB8F-1354-4AA3-A5EF-46474EFF7900}" type="datetimeFigureOut">
              <a:rPr lang="ru-RU" smtClean="0"/>
              <a:pPr>
                <a:defRPr/>
              </a:pPr>
              <a:t>03.09.2025</a:t>
            </a:fld>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74E26A0B-B47E-4FE9-8C09-9161A2FF5B47}" type="slidenum">
              <a:rPr lang="ru-RU" altLang="en-US" smtClean="0"/>
              <a:pPr>
                <a:defRPr/>
              </a:pPr>
              <a:t>‹#›</a:t>
            </a:fld>
            <a:endParaRPr lang="ru-RU" altLang="en-US"/>
          </a:p>
        </p:txBody>
      </p:sp>
    </p:spTree>
    <p:extLst>
      <p:ext uri="{BB962C8B-B14F-4D97-AF65-F5344CB8AC3E}">
        <p14:creationId xmlns:p14="http://schemas.microsoft.com/office/powerpoint/2010/main" val="2022968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5791431E-82F9-430D-874A-6D84596E1210}" type="datetimeFigureOut">
              <a:rPr lang="ru-RU" smtClean="0"/>
              <a:pPr>
                <a:defRPr/>
              </a:pPr>
              <a:t>03.09.2025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CAF23B7D-9C2D-4816-8474-B16C5EE9A276}" type="slidenum">
              <a:rPr lang="ru-RU" altLang="en-US" smtClean="0"/>
              <a:pPr>
                <a:defRPr/>
              </a:pPr>
              <a:t>‹#›</a:t>
            </a:fld>
            <a:endParaRPr lang="ru-RU" altLang="en-US"/>
          </a:p>
        </p:txBody>
      </p:sp>
    </p:spTree>
    <p:extLst>
      <p:ext uri="{BB962C8B-B14F-4D97-AF65-F5344CB8AC3E}">
        <p14:creationId xmlns:p14="http://schemas.microsoft.com/office/powerpoint/2010/main" val="13667497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9BD53F78-861B-41F6-9FC7-C41947B65FF2}" type="datetimeFigureOut">
              <a:rPr lang="ru-RU" smtClean="0"/>
              <a:pPr>
                <a:defRPr/>
              </a:pPr>
              <a:t>03.09.2025</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4100849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a:defRPr/>
            </a:pPr>
            <a:fld id="{9BD53F78-861B-41F6-9FC7-C41947B65FF2}" type="datetimeFigureOut">
              <a:rPr lang="ru-RU" smtClean="0"/>
              <a:pPr>
                <a:defRPr/>
              </a:pPr>
              <a:t>03.09.2025</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a:defRPr/>
            </a:pPr>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pPr>
              <a:defRPr/>
            </a:pPr>
            <a:fld id="{8C9A5B1D-5666-43FE-9310-AEE15254C9D6}" type="slidenum">
              <a:rPr lang="ru-RU" altLang="en-US" smtClean="0"/>
              <a:pPr>
                <a:defRPr/>
              </a:pPr>
              <a:t>‹#›</a:t>
            </a:fld>
            <a:endParaRPr lang="ru-RU" altLang="en-US"/>
          </a:p>
        </p:txBody>
      </p:sp>
    </p:spTree>
    <p:extLst>
      <p:ext uri="{BB962C8B-B14F-4D97-AF65-F5344CB8AC3E}">
        <p14:creationId xmlns:p14="http://schemas.microsoft.com/office/powerpoint/2010/main" val="2923842429"/>
      </p:ext>
    </p:extLst>
  </p:cSld>
  <p:clrMap bg1="dk1" tx1="lt1" bg2="dk2" tx2="lt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4028" r:id="rId16"/>
    <p:sldLayoutId id="214748402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a:extLst>
              <a:ext uri="{FF2B5EF4-FFF2-40B4-BE49-F238E27FC236}">
                <a16:creationId xmlns:a16="http://schemas.microsoft.com/office/drawing/2014/main" id="{4FFCFCFB-992E-471A-88D7-66F7D90B27B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a:t>Образец заголовка</a:t>
            </a:r>
          </a:p>
        </p:txBody>
      </p:sp>
      <p:sp>
        <p:nvSpPr>
          <p:cNvPr id="1027" name="Текст 2">
            <a:extLst>
              <a:ext uri="{FF2B5EF4-FFF2-40B4-BE49-F238E27FC236}">
                <a16:creationId xmlns:a16="http://schemas.microsoft.com/office/drawing/2014/main" id="{AA231E27-35E9-4991-9B89-269858206EC4}"/>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a:t>Образец текста</a:t>
            </a:r>
          </a:p>
          <a:p>
            <a:pPr lvl="1"/>
            <a:r>
              <a:rPr lang="ru-RU" altLang="en-US"/>
              <a:t>Второй уровень</a:t>
            </a:r>
          </a:p>
          <a:p>
            <a:pPr lvl="2"/>
            <a:r>
              <a:rPr lang="ru-RU" altLang="en-US"/>
              <a:t>Третий уровень</a:t>
            </a:r>
          </a:p>
          <a:p>
            <a:pPr lvl="3"/>
            <a:r>
              <a:rPr lang="ru-RU" altLang="en-US"/>
              <a:t>Четвертый уровень</a:t>
            </a:r>
          </a:p>
          <a:p>
            <a:pPr lvl="4"/>
            <a:r>
              <a:rPr lang="ru-RU" altLang="en-US"/>
              <a:t>Пятый уровень</a:t>
            </a:r>
          </a:p>
        </p:txBody>
      </p:sp>
      <p:sp>
        <p:nvSpPr>
          <p:cNvPr id="4" name="Дата 3">
            <a:extLst>
              <a:ext uri="{FF2B5EF4-FFF2-40B4-BE49-F238E27FC236}">
                <a16:creationId xmlns:a16="http://schemas.microsoft.com/office/drawing/2014/main" id="{547436B5-9C42-4861-ABF6-F3201779CCB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E33796E-2374-4D89-BF8D-D64FA62AA071}" type="datetimeFigureOut">
              <a:rPr lang="ru-RU"/>
              <a:pPr>
                <a:defRPr/>
              </a:pPr>
              <a:t>03.09.2025</a:t>
            </a:fld>
            <a:endParaRPr lang="ru-RU" dirty="0"/>
          </a:p>
        </p:txBody>
      </p:sp>
      <p:sp>
        <p:nvSpPr>
          <p:cNvPr id="5" name="Нижний колонтитул 4">
            <a:extLst>
              <a:ext uri="{FF2B5EF4-FFF2-40B4-BE49-F238E27FC236}">
                <a16:creationId xmlns:a16="http://schemas.microsoft.com/office/drawing/2014/main" id="{6357788D-475B-4D49-99FB-62A12700BB5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a:extLst>
              <a:ext uri="{FF2B5EF4-FFF2-40B4-BE49-F238E27FC236}">
                <a16:creationId xmlns:a16="http://schemas.microsoft.com/office/drawing/2014/main" id="{32F61D4A-6AB5-43A6-90F1-9D72E535B78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D1F074B-E049-49A6-865B-A340D4B64F2A}" type="slidenum">
              <a:rPr lang="ru-RU" altLang="en-US"/>
              <a:pPr>
                <a:defRPr/>
              </a:pPr>
              <a:t>‹#›</a:t>
            </a:fld>
            <a:endParaRPr lang="ru-RU" altLang="en-US" dirty="0"/>
          </a:p>
        </p:txBody>
      </p:sp>
    </p:spTree>
    <p:extLst>
      <p:ext uri="{BB962C8B-B14F-4D97-AF65-F5344CB8AC3E}">
        <p14:creationId xmlns:p14="http://schemas.microsoft.com/office/powerpoint/2010/main" val="147432046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0.gif"/></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3.png"/><Relationship Id="rId7" Type="http://schemas.openxmlformats.org/officeDocument/2006/relationships/diagramColors" Target="../diagrams/colors8.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6.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3.png"/><Relationship Id="rId7" Type="http://schemas.openxmlformats.org/officeDocument/2006/relationships/diagramColors" Target="../diagrams/colors9.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hyperlink" Target="https://biblioclub.ru/index.php?page=book&amp;id=7038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2.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12.jpeg"/><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1.jpeg"/><Relationship Id="rId9" Type="http://schemas.microsoft.com/office/2007/relationships/diagramDrawing" Target="../diagrams/drawing3.xml"/><Relationship Id="rId14" Type="http://schemas.microsoft.com/office/2007/relationships/diagramDrawing" Target="../diagrams/drawing4.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 name="Рисунок 5" descr="фон.jpg">
            <a:extLst>
              <a:ext uri="{FF2B5EF4-FFF2-40B4-BE49-F238E27FC236}">
                <a16:creationId xmlns:a16="http://schemas.microsoft.com/office/drawing/2014/main" id="{1059DEF4-67EB-4FA2-B83A-0D5A2CBDDACE}"/>
              </a:ext>
            </a:extLst>
          </p:cNvPr>
          <p:cNvPicPr>
            <a:picLocks noChangeAspect="1"/>
          </p:cNvPicPr>
          <p:nvPr/>
        </p:nvPicPr>
        <p:blipFill>
          <a:blip r:embed="rId2">
            <a:duotone>
              <a:schemeClr val="bg2">
                <a:shade val="45000"/>
                <a:satMod val="135000"/>
              </a:schemeClr>
              <a:prstClr val="white"/>
            </a:duotone>
          </a:blip>
          <a:stretch>
            <a:fillRect/>
          </a:stretch>
        </p:blipFill>
        <p:spPr>
          <a:xfrm>
            <a:off x="0" y="0"/>
            <a:ext cx="12192000" cy="6858000"/>
          </a:xfrm>
          <a:prstGeom prst="rect">
            <a:avLst/>
          </a:prstGeom>
          <a:solidFill>
            <a:srgbClr val="92D050"/>
          </a:solidFill>
        </p:spPr>
      </p:pic>
      <p:sp>
        <p:nvSpPr>
          <p:cNvPr id="4100" name="TextBox 6">
            <a:extLst>
              <a:ext uri="{FF2B5EF4-FFF2-40B4-BE49-F238E27FC236}">
                <a16:creationId xmlns:a16="http://schemas.microsoft.com/office/drawing/2014/main" id="{B40FC791-94D1-4D53-95F1-D425A21CBC75}"/>
              </a:ext>
            </a:extLst>
          </p:cNvPr>
          <p:cNvSpPr txBox="1">
            <a:spLocks noChangeArrowheads="1"/>
          </p:cNvSpPr>
          <p:nvPr/>
        </p:nvSpPr>
        <p:spPr bwMode="auto">
          <a:xfrm>
            <a:off x="366021" y="5791322"/>
            <a:ext cx="103313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ru-RU" sz="2400" b="1" i="1" dirty="0" err="1">
                <a:solidFill>
                  <a:schemeClr val="accent1"/>
                </a:solidFill>
                <a:latin typeface="Arial" pitchFamily="34" charset="0"/>
                <a:ea typeface="Calibri" panose="020F0502020204030204" pitchFamily="34" charset="0"/>
                <a:cs typeface="Arial" pitchFamily="34" charset="0"/>
              </a:rPr>
              <a:t>Мандыкаева</a:t>
            </a:r>
            <a:r>
              <a:rPr lang="ru-RU" sz="2400" b="1" i="1" dirty="0">
                <a:solidFill>
                  <a:schemeClr val="accent1"/>
                </a:solidFill>
                <a:latin typeface="Arial" pitchFamily="34" charset="0"/>
                <a:ea typeface="Calibri" panose="020F0502020204030204" pitchFamily="34" charset="0"/>
                <a:cs typeface="Arial" pitchFamily="34" charset="0"/>
              </a:rPr>
              <a:t> </a:t>
            </a:r>
            <a:r>
              <a:rPr lang="ru-RU" sz="2400" b="1" i="1" dirty="0" err="1">
                <a:solidFill>
                  <a:schemeClr val="accent1"/>
                </a:solidFill>
                <a:latin typeface="Arial" pitchFamily="34" charset="0"/>
                <a:ea typeface="Calibri" panose="020F0502020204030204" pitchFamily="34" charset="0"/>
                <a:cs typeface="Arial" pitchFamily="34" charset="0"/>
              </a:rPr>
              <a:t>Алмагуль</a:t>
            </a:r>
            <a:r>
              <a:rPr lang="ru-RU" sz="2400" b="1" i="1" dirty="0">
                <a:solidFill>
                  <a:schemeClr val="accent1"/>
                </a:solidFill>
                <a:latin typeface="Arial" pitchFamily="34" charset="0"/>
                <a:ea typeface="Calibri" panose="020F0502020204030204" pitchFamily="34" charset="0"/>
                <a:cs typeface="Arial" pitchFamily="34" charset="0"/>
              </a:rPr>
              <a:t> </a:t>
            </a:r>
            <a:r>
              <a:rPr lang="ru-RU" sz="2400" b="1" i="1" dirty="0" err="1">
                <a:solidFill>
                  <a:schemeClr val="accent1"/>
                </a:solidFill>
                <a:latin typeface="Arial" pitchFamily="34" charset="0"/>
                <a:ea typeface="Calibri" panose="020F0502020204030204" pitchFamily="34" charset="0"/>
                <a:cs typeface="Arial" pitchFamily="34" charset="0"/>
              </a:rPr>
              <a:t>Рамазановна</a:t>
            </a:r>
            <a:endParaRPr lang="en-US" sz="2400" b="1" i="1" dirty="0">
              <a:solidFill>
                <a:schemeClr val="accent1"/>
              </a:solidFill>
              <a:latin typeface="Arial" pitchFamily="34" charset="0"/>
              <a:ea typeface="Calibri" panose="020F0502020204030204" pitchFamily="34" charset="0"/>
              <a:cs typeface="Arial" pitchFamily="34" charset="0"/>
            </a:endParaRPr>
          </a:p>
          <a:p>
            <a:pPr algn="ctr">
              <a:spcBef>
                <a:spcPts val="0"/>
              </a:spcBef>
              <a:buNone/>
            </a:pPr>
            <a:r>
              <a:rPr lang="kk-KZ" sz="1600" i="1" dirty="0">
                <a:solidFill>
                  <a:schemeClr val="accent1"/>
                </a:solidFill>
                <a:latin typeface="Arial" pitchFamily="34" charset="0"/>
                <a:ea typeface="Calibri" panose="020F0502020204030204" pitchFamily="34" charset="0"/>
                <a:cs typeface="Arial" pitchFamily="34" charset="0"/>
              </a:rPr>
              <a:t>Л</a:t>
            </a:r>
            <a:r>
              <a:rPr lang="ru-RU" sz="1600" i="1" dirty="0">
                <a:solidFill>
                  <a:schemeClr val="accent1"/>
                </a:solidFill>
                <a:latin typeface="Arial" pitchFamily="34" charset="0"/>
                <a:ea typeface="Calibri" panose="020F0502020204030204" pitchFamily="34" charset="0"/>
                <a:cs typeface="Arial" pitchFamily="34" charset="0"/>
              </a:rPr>
              <a:t>.</a:t>
            </a:r>
            <a:r>
              <a:rPr lang="ru-RU" sz="1600" i="1" dirty="0" err="1">
                <a:solidFill>
                  <a:schemeClr val="accent1"/>
                </a:solidFill>
                <a:latin typeface="Arial" pitchFamily="34" charset="0"/>
                <a:ea typeface="Calibri" panose="020F0502020204030204" pitchFamily="34" charset="0"/>
                <a:cs typeface="Arial" pitchFamily="34" charset="0"/>
              </a:rPr>
              <a:t>Н.Гумилев</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атындағы</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Еуразия</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ұлттық</a:t>
            </a:r>
            <a:r>
              <a:rPr lang="ru-RU" sz="1600" i="1" dirty="0">
                <a:solidFill>
                  <a:schemeClr val="accent1"/>
                </a:solidFill>
                <a:latin typeface="Arial" pitchFamily="34" charset="0"/>
                <a:ea typeface="Calibri" panose="020F0502020204030204" pitchFamily="34" charset="0"/>
                <a:cs typeface="Arial" pitchFamily="34" charset="0"/>
              </a:rPr>
              <a:t> </a:t>
            </a:r>
            <a:r>
              <a:rPr lang="ru-RU" sz="1600" i="1" dirty="0" err="1">
                <a:solidFill>
                  <a:schemeClr val="accent1"/>
                </a:solidFill>
                <a:latin typeface="Arial" pitchFamily="34" charset="0"/>
                <a:ea typeface="Calibri" panose="020F0502020204030204" pitchFamily="34" charset="0"/>
                <a:cs typeface="Arial" pitchFamily="34" charset="0"/>
              </a:rPr>
              <a:t>университеті</a:t>
            </a:r>
            <a:r>
              <a:rPr lang="ru-RU" sz="1600" i="1" dirty="0">
                <a:solidFill>
                  <a:schemeClr val="accent1"/>
                </a:solidFill>
                <a:latin typeface="Arial" pitchFamily="34" charset="0"/>
                <a:ea typeface="Calibri" panose="020F0502020204030204" pitchFamily="34" charset="0"/>
                <a:cs typeface="Arial" pitchFamily="34" charset="0"/>
              </a:rPr>
              <a:t>, психология </a:t>
            </a:r>
            <a:r>
              <a:rPr lang="ru-RU" sz="1600" i="1" dirty="0" err="1">
                <a:solidFill>
                  <a:schemeClr val="accent1"/>
                </a:solidFill>
                <a:latin typeface="Arial" pitchFamily="34" charset="0"/>
                <a:ea typeface="Calibri" panose="020F0502020204030204" pitchFamily="34" charset="0"/>
                <a:cs typeface="Arial" pitchFamily="34" charset="0"/>
              </a:rPr>
              <a:t>ғылымдарының</a:t>
            </a:r>
            <a:r>
              <a:rPr lang="ru-RU" sz="1600" i="1" dirty="0">
                <a:solidFill>
                  <a:schemeClr val="accent1"/>
                </a:solidFill>
                <a:latin typeface="Arial" pitchFamily="34" charset="0"/>
                <a:ea typeface="Calibri" panose="020F0502020204030204" pitchFamily="34" charset="0"/>
                <a:cs typeface="Arial" pitchFamily="34" charset="0"/>
              </a:rPr>
              <a:t> кандидаты, доцент</a:t>
            </a:r>
          </a:p>
        </p:txBody>
      </p:sp>
      <p:sp>
        <p:nvSpPr>
          <p:cNvPr id="4" name="Прямоугольник 3"/>
          <p:cNvSpPr/>
          <p:nvPr/>
        </p:nvSpPr>
        <p:spPr>
          <a:xfrm>
            <a:off x="671901" y="2501564"/>
            <a:ext cx="6554709" cy="1569660"/>
          </a:xfrm>
          <a:prstGeom prst="rect">
            <a:avLst/>
          </a:prstGeom>
        </p:spPr>
        <p:txBody>
          <a:bodyPr wrap="square">
            <a:spAutoFit/>
          </a:bodyPr>
          <a:lstStyle/>
          <a:p>
            <a:pPr algn="ctr">
              <a:spcBef>
                <a:spcPts val="0"/>
              </a:spcBef>
              <a:buNone/>
            </a:pPr>
            <a:r>
              <a:rPr lang="kk-KZ" sz="4800" b="1" dirty="0">
                <a:solidFill>
                  <a:schemeClr val="accent1"/>
                </a:solidFill>
                <a:latin typeface="Arial" pitchFamily="34" charset="0"/>
                <a:ea typeface="Calibri" panose="020F0502020204030204" pitchFamily="34" charset="0"/>
                <a:cs typeface="Arial" pitchFamily="34" charset="0"/>
              </a:rPr>
              <a:t>ДИФФЕРЕНЦИАЛДЫ</a:t>
            </a:r>
          </a:p>
          <a:p>
            <a:pPr algn="ctr">
              <a:spcBef>
                <a:spcPts val="0"/>
              </a:spcBef>
              <a:buNone/>
            </a:pPr>
            <a:r>
              <a:rPr lang="kk-KZ" sz="4800" b="1" dirty="0">
                <a:solidFill>
                  <a:schemeClr val="accent1"/>
                </a:solidFill>
                <a:latin typeface="Arial" pitchFamily="34" charset="0"/>
                <a:ea typeface="Calibri" panose="020F0502020204030204" pitchFamily="34" charset="0"/>
                <a:cs typeface="Arial" pitchFamily="34" charset="0"/>
              </a:rPr>
              <a:t> ПСИХОЛОГИЯ</a:t>
            </a:r>
          </a:p>
        </p:txBody>
      </p:sp>
      <p:pic>
        <p:nvPicPr>
          <p:cNvPr id="1028" name="Picture 4" descr="Picture background">
            <a:extLst>
              <a:ext uri="{FF2B5EF4-FFF2-40B4-BE49-F238E27FC236}">
                <a16:creationId xmlns:a16="http://schemas.microsoft.com/office/drawing/2014/main" id="{F20842D9-59F7-4D9C-9D8A-4FF1A1D45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0203" y="3506164"/>
            <a:ext cx="1831758" cy="26421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icture background">
            <a:extLst>
              <a:ext uri="{FF2B5EF4-FFF2-40B4-BE49-F238E27FC236}">
                <a16:creationId xmlns:a16="http://schemas.microsoft.com/office/drawing/2014/main" id="{02D0DF62-5A00-4B21-9DFE-2D791133F8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7407" y="1021347"/>
            <a:ext cx="1384554" cy="210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icture background">
            <a:extLst>
              <a:ext uri="{FF2B5EF4-FFF2-40B4-BE49-F238E27FC236}">
                <a16:creationId xmlns:a16="http://schemas.microsoft.com/office/drawing/2014/main" id="{D9B928ED-289F-4F2B-8EB9-2E84B2EC3C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6949" y="2963420"/>
            <a:ext cx="1183215" cy="17662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icture background">
            <a:extLst>
              <a:ext uri="{FF2B5EF4-FFF2-40B4-BE49-F238E27FC236}">
                <a16:creationId xmlns:a16="http://schemas.microsoft.com/office/drawing/2014/main" id="{F58BFC81-EDA6-44BA-9190-52570377EE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3695" y="4247375"/>
            <a:ext cx="1183215" cy="1628381"/>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779FDCC6-CE17-4B22-AA7D-5E32B9CE1E0A}"/>
              </a:ext>
            </a:extLst>
          </p:cNvPr>
          <p:cNvPicPr>
            <a:picLocks noChangeAspect="1"/>
          </p:cNvPicPr>
          <p:nvPr/>
        </p:nvPicPr>
        <p:blipFill>
          <a:blip r:embed="rId7"/>
          <a:stretch>
            <a:fillRect/>
          </a:stretch>
        </p:blipFill>
        <p:spPr>
          <a:xfrm>
            <a:off x="9466577" y="1303696"/>
            <a:ext cx="1230830" cy="1641107"/>
          </a:xfrm>
          <a:prstGeom prst="rect">
            <a:avLst/>
          </a:prstGeom>
        </p:spPr>
      </p:pic>
      <p:pic>
        <p:nvPicPr>
          <p:cNvPr id="1038" name="Picture 14" descr="Picture background">
            <a:extLst>
              <a:ext uri="{FF2B5EF4-FFF2-40B4-BE49-F238E27FC236}">
                <a16:creationId xmlns:a16="http://schemas.microsoft.com/office/drawing/2014/main" id="{CC9625F0-447D-4154-8DB9-F9644E4A55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2023" y="2929488"/>
            <a:ext cx="764218" cy="1062539"/>
          </a:xfrm>
          <a:prstGeom prst="rect">
            <a:avLst/>
          </a:prstGeom>
          <a:noFill/>
          <a:extLst>
            <a:ext uri="{909E8E84-426E-40DD-AFC4-6F175D3DCCD1}">
              <a14:hiddenFill xmlns:a14="http://schemas.microsoft.com/office/drawing/2010/main">
                <a:solidFill>
                  <a:srgbClr val="FFFFFF"/>
                </a:solidFill>
              </a14:hiddenFill>
            </a:ext>
          </a:extLst>
        </p:spPr>
      </p:pic>
      <p:pic>
        <p:nvPicPr>
          <p:cNvPr id="16" name="Рисунок 15">
            <a:extLst>
              <a:ext uri="{FF2B5EF4-FFF2-40B4-BE49-F238E27FC236}">
                <a16:creationId xmlns:a16="http://schemas.microsoft.com/office/drawing/2014/main" id="{774886D9-15E4-41B1-9073-901318295C4B}"/>
              </a:ext>
            </a:extLst>
          </p:cNvPr>
          <p:cNvPicPr>
            <a:picLocks noChangeAspect="1"/>
          </p:cNvPicPr>
          <p:nvPr/>
        </p:nvPicPr>
        <p:blipFill>
          <a:blip r:embed="rId9"/>
          <a:stretch>
            <a:fillRect/>
          </a:stretch>
        </p:blipFill>
        <p:spPr>
          <a:xfrm>
            <a:off x="8992199" y="2290284"/>
            <a:ext cx="393510" cy="600269"/>
          </a:xfrm>
          <a:prstGeom prst="rect">
            <a:avLst/>
          </a:prstGeom>
        </p:spPr>
      </p:pic>
      <p:pic>
        <p:nvPicPr>
          <p:cNvPr id="1042" name="Picture 18" descr="Picture background">
            <a:extLst>
              <a:ext uri="{FF2B5EF4-FFF2-40B4-BE49-F238E27FC236}">
                <a16:creationId xmlns:a16="http://schemas.microsoft.com/office/drawing/2014/main" id="{E8DD5E28-C314-4E51-AF99-A181EA8A286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36271"/>
          <a:stretch/>
        </p:blipFill>
        <p:spPr bwMode="auto">
          <a:xfrm>
            <a:off x="8956948" y="4842283"/>
            <a:ext cx="1183216" cy="106594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icture background">
            <a:extLst>
              <a:ext uri="{FF2B5EF4-FFF2-40B4-BE49-F238E27FC236}">
                <a16:creationId xmlns:a16="http://schemas.microsoft.com/office/drawing/2014/main" id="{12A6E642-6C53-4090-A869-BE8FFE46EBA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90232" y="4839832"/>
            <a:ext cx="718305" cy="1047528"/>
          </a:xfrm>
          <a:prstGeom prst="rect">
            <a:avLst/>
          </a:prstGeom>
          <a:noFill/>
          <a:extLst>
            <a:ext uri="{909E8E84-426E-40DD-AFC4-6F175D3DCCD1}">
              <a14:hiddenFill xmlns:a14="http://schemas.microsoft.com/office/drawing/2010/main">
                <a:solidFill>
                  <a:srgbClr val="FFFFFF"/>
                </a:solidFill>
              </a14:hiddenFill>
            </a:ext>
          </a:extLst>
        </p:spPr>
      </p:pic>
      <p:sp>
        <p:nvSpPr>
          <p:cNvPr id="26" name="Прямоугольник 25">
            <a:extLst>
              <a:ext uri="{FF2B5EF4-FFF2-40B4-BE49-F238E27FC236}">
                <a16:creationId xmlns:a16="http://schemas.microsoft.com/office/drawing/2014/main" id="{20B22823-1B7A-4BBE-96E4-B681194634D4}"/>
              </a:ext>
            </a:extLst>
          </p:cNvPr>
          <p:cNvSpPr/>
          <p:nvPr/>
        </p:nvSpPr>
        <p:spPr>
          <a:xfrm>
            <a:off x="1549666" y="262083"/>
            <a:ext cx="10282037" cy="461665"/>
          </a:xfrm>
          <a:prstGeom prst="rect">
            <a:avLst/>
          </a:prstGeom>
        </p:spPr>
        <p:txBody>
          <a:bodyPr wrap="square">
            <a:spAutoFit/>
          </a:bodyPr>
          <a:lstStyle/>
          <a:p>
            <a:pPr algn="ctr">
              <a:spcBef>
                <a:spcPts val="0"/>
              </a:spcBef>
              <a:buNone/>
            </a:pPr>
            <a:r>
              <a:rPr lang="ru-RU" sz="2400" b="1" dirty="0">
                <a:solidFill>
                  <a:srgbClr val="7499B4"/>
                </a:solidFill>
                <a:latin typeface="Arial" pitchFamily="34" charset="0"/>
                <a:ea typeface="Calibri" panose="020F0502020204030204" pitchFamily="34" charset="0"/>
                <a:cs typeface="Arial" pitchFamily="34" charset="0"/>
              </a:rPr>
              <a:t>Л.Н.ГУМИЛЕВ АТЫНДАҒЫ ЕУРАЗИЯ ҰЛТТЫҚ УНИВЕРСИТЕТІ</a:t>
            </a:r>
            <a:endParaRPr lang="kk-KZ" sz="2400" b="1" dirty="0">
              <a:solidFill>
                <a:srgbClr val="7499B4"/>
              </a:solidFill>
              <a:latin typeface="Arial" pitchFamily="34" charset="0"/>
              <a:ea typeface="Calibri" panose="020F0502020204030204" pitchFamily="34" charset="0"/>
              <a:cs typeface="Arial" pitchFamily="34" charset="0"/>
            </a:endParaRPr>
          </a:p>
        </p:txBody>
      </p:sp>
    </p:spTree>
    <p:extLst>
      <p:ext uri="{BB962C8B-B14F-4D97-AF65-F5344CB8AC3E}">
        <p14:creationId xmlns:p14="http://schemas.microsoft.com/office/powerpoint/2010/main" val="3092351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8B956C9-B5BC-48E7-831A-AAC29B02D25A}"/>
              </a:ext>
            </a:extLst>
          </p:cNvPr>
          <p:cNvPicPr>
            <a:picLocks noChangeAspect="1"/>
          </p:cNvPicPr>
          <p:nvPr/>
        </p:nvPicPr>
        <p:blipFill>
          <a:blip r:embed="rId2"/>
          <a:stretch>
            <a:fillRect/>
          </a:stretch>
        </p:blipFill>
        <p:spPr>
          <a:xfrm>
            <a:off x="0" y="0"/>
            <a:ext cx="12192000" cy="6857999"/>
          </a:xfrm>
          <a:prstGeom prst="rect">
            <a:avLst/>
          </a:prstGeom>
        </p:spPr>
      </p:pic>
      <p:pic>
        <p:nvPicPr>
          <p:cNvPr id="3078" name="Picture 6" descr="Picture background">
            <a:extLst>
              <a:ext uri="{FF2B5EF4-FFF2-40B4-BE49-F238E27FC236}">
                <a16:creationId xmlns:a16="http://schemas.microsoft.com/office/drawing/2014/main" id="{DC24A386-A034-4D82-8CE7-7FB1465EF8B6}"/>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 y="2374028"/>
            <a:ext cx="12192000" cy="4178291"/>
          </a:xfrm>
          <a:prstGeom prst="rect">
            <a:avLst/>
          </a:prstGeom>
          <a:noFill/>
          <a:extLst>
            <a:ext uri="{909E8E84-426E-40DD-AFC4-6F175D3DCCD1}">
              <a14:hiddenFill xmlns:a14="http://schemas.microsoft.com/office/drawing/2010/main">
                <a:solidFill>
                  <a:srgbClr val="FFFFFF"/>
                </a:solidFill>
              </a14:hiddenFill>
            </a:ext>
          </a:extLst>
        </p:spPr>
      </p:pic>
      <p:sp>
        <p:nvSpPr>
          <p:cNvPr id="3" name="Объект 2">
            <a:extLst>
              <a:ext uri="{FF2B5EF4-FFF2-40B4-BE49-F238E27FC236}">
                <a16:creationId xmlns:a16="http://schemas.microsoft.com/office/drawing/2014/main" id="{696C9CE0-10AD-44D4-B708-2C3EF579F04D}"/>
              </a:ext>
            </a:extLst>
          </p:cNvPr>
          <p:cNvSpPr>
            <a:spLocks noGrp="1"/>
          </p:cNvSpPr>
          <p:nvPr>
            <p:ph idx="1"/>
          </p:nvPr>
        </p:nvSpPr>
        <p:spPr>
          <a:xfrm>
            <a:off x="1249379" y="183335"/>
            <a:ext cx="10701196" cy="649584"/>
          </a:xfrm>
        </p:spPr>
        <p:txBody>
          <a:bodyPr/>
          <a:lstStyle/>
          <a:p>
            <a:pPr indent="0" algn="ctr">
              <a:buNone/>
            </a:pPr>
            <a:r>
              <a:rPr lang="ru-RU" sz="1800" dirty="0">
                <a:solidFill>
                  <a:srgbClr val="002060"/>
                </a:solidFill>
                <a:effectLst/>
                <a:latin typeface="Times New Roman" panose="02020603050405020304" pitchFamily="18" charset="0"/>
                <a:ea typeface="Times New Roman" panose="02020603050405020304" pitchFamily="18" charset="0"/>
              </a:rPr>
              <a:t>ИНДИВИДУАЛДЫ АЙЫРМАШЫЛЫҚТАР </a:t>
            </a:r>
            <a:r>
              <a:rPr lang="ru-RU" sz="1800" b="1" dirty="0">
                <a:solidFill>
                  <a:srgbClr val="002060"/>
                </a:solidFill>
                <a:effectLst/>
                <a:latin typeface="Times New Roman" panose="02020603050405020304" pitchFamily="18" charset="0"/>
                <a:ea typeface="Times New Roman" panose="02020603050405020304" pitchFamily="18" charset="0"/>
              </a:rPr>
              <a:t>ТҰҚЫМҚУАЛАУШЫЛЫҚ ПЕН ОРТАНЫҢ ӨЗАРА ӘРЕКЕТТЕСТІГІ НӘТИЖЕСІНДЕ</a:t>
            </a:r>
            <a:r>
              <a:rPr lang="ru-RU" sz="1800" dirty="0">
                <a:solidFill>
                  <a:srgbClr val="002060"/>
                </a:solidFill>
                <a:effectLst/>
                <a:latin typeface="Times New Roman" panose="02020603050405020304" pitchFamily="18" charset="0"/>
                <a:ea typeface="Times New Roman" panose="02020603050405020304" pitchFamily="18" charset="0"/>
              </a:rPr>
              <a:t> ҚАЛЫПТАСАДЫ</a:t>
            </a:r>
            <a:endParaRPr lang="ru-RU" dirty="0">
              <a:solidFill>
                <a:srgbClr val="002060"/>
              </a:solidFill>
            </a:endParaRPr>
          </a:p>
        </p:txBody>
      </p:sp>
      <p:sp>
        <p:nvSpPr>
          <p:cNvPr id="6" name="TextBox 5">
            <a:extLst>
              <a:ext uri="{FF2B5EF4-FFF2-40B4-BE49-F238E27FC236}">
                <a16:creationId xmlns:a16="http://schemas.microsoft.com/office/drawing/2014/main" id="{88EECA39-E166-486F-866E-89FDDB67216A}"/>
              </a:ext>
            </a:extLst>
          </p:cNvPr>
          <p:cNvSpPr txBox="1"/>
          <p:nvPr/>
        </p:nvSpPr>
        <p:spPr>
          <a:xfrm>
            <a:off x="499291" y="5380081"/>
            <a:ext cx="8760212" cy="923330"/>
          </a:xfrm>
          <a:prstGeom prst="rect">
            <a:avLst/>
          </a:prstGeom>
          <a:noFill/>
        </p:spPr>
        <p:txBody>
          <a:bodyPr wrap="square">
            <a:spAutoFit/>
          </a:bodyPr>
          <a:lstStyle/>
          <a:p>
            <a:pPr marL="0" indent="0">
              <a:buNone/>
            </a:pPr>
            <a:r>
              <a:rPr lang="ru-RU" sz="1800" b="1" dirty="0">
                <a:effectLst/>
                <a:latin typeface="Segoe UI Emoji" panose="020B0502040204020203" pitchFamily="34" charset="0"/>
                <a:ea typeface="Times New Roman" panose="02020603050405020304" pitchFamily="18" charset="0"/>
                <a:cs typeface="Segoe UI Emoji" panose="020B0502040204020203" pitchFamily="34" charset="0"/>
              </a:rPr>
              <a:t>🔹</a:t>
            </a:r>
            <a:r>
              <a:rPr lang="ru-RU" sz="1800" b="1" dirty="0">
                <a:effectLst/>
                <a:latin typeface="Times New Roman" panose="02020603050405020304" pitchFamily="18" charset="0"/>
                <a:ea typeface="Times New Roman" panose="02020603050405020304" pitchFamily="18" charset="0"/>
              </a:rPr>
              <a:t> </a:t>
            </a:r>
            <a:r>
              <a:rPr lang="ru-RU" sz="1800" b="1" dirty="0" err="1">
                <a:effectLst/>
                <a:latin typeface="Times New Roman" panose="02020603050405020304" pitchFamily="18" charset="0"/>
                <a:ea typeface="Times New Roman" panose="02020603050405020304" pitchFamily="18" charset="0"/>
              </a:rPr>
              <a:t>Мысалы</a:t>
            </a:r>
            <a:r>
              <a:rPr lang="ru-RU" sz="1800" b="1" dirty="0">
                <a:effectLst/>
                <a:latin typeface="Times New Roman" panose="02020603050405020304" pitchFamily="18" charset="0"/>
                <a:ea typeface="Times New Roman" panose="02020603050405020304" pitchFamily="18" charset="0"/>
              </a:rPr>
              <a:t>:</a:t>
            </a:r>
          </a:p>
          <a:p>
            <a:pPr marL="342900" lvl="0" indent="-342900">
              <a:buSzPts val="1000"/>
              <a:buFont typeface="Symbol" panose="05050102010706020507" pitchFamily="18" charset="2"/>
              <a:buChar char=""/>
              <a:tabLst>
                <a:tab pos="457200" algn="l"/>
              </a:tabLst>
            </a:pPr>
            <a:r>
              <a:rPr lang="ru-RU" sz="1800" i="1" dirty="0" err="1">
                <a:effectLst/>
                <a:latin typeface="Times New Roman" panose="02020603050405020304" pitchFamily="18" charset="0"/>
                <a:ea typeface="Times New Roman" panose="02020603050405020304" pitchFamily="18" charset="0"/>
              </a:rPr>
              <a:t>Баланың</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туа</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біткен</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музыкалық</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есту</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қабілеті</a:t>
            </a:r>
            <a:r>
              <a:rPr lang="ru-RU" sz="1800" i="1" dirty="0">
                <a:effectLst/>
                <a:latin typeface="Times New Roman" panose="02020603050405020304" pitchFamily="18" charset="0"/>
                <a:ea typeface="Times New Roman" panose="02020603050405020304" pitchFamily="18" charset="0"/>
              </a:rPr>
              <a:t> (генетика) </a:t>
            </a:r>
            <a:r>
              <a:rPr lang="ru-RU" sz="1800" i="1" dirty="0" err="1">
                <a:effectLst/>
                <a:latin typeface="Times New Roman" panose="02020603050405020304" pitchFamily="18" charset="0"/>
                <a:ea typeface="Times New Roman" panose="02020603050405020304" pitchFamily="18" charset="0"/>
              </a:rPr>
              <a:t>болса</a:t>
            </a:r>
            <a:r>
              <a:rPr lang="ru-RU" sz="1800" i="1" dirty="0">
                <a:effectLst/>
                <a:latin typeface="Times New Roman" panose="02020603050405020304" pitchFamily="18" charset="0"/>
                <a:ea typeface="Times New Roman" panose="02020603050405020304" pitchFamily="18" charset="0"/>
              </a:rPr>
              <a:t>, оны </a:t>
            </a:r>
            <a:r>
              <a:rPr lang="ru-RU" sz="1800" i="1" dirty="0" err="1">
                <a:effectLst/>
                <a:latin typeface="Times New Roman" panose="02020603050405020304" pitchFamily="18" charset="0"/>
                <a:ea typeface="Times New Roman" panose="02020603050405020304" pitchFamily="18" charset="0"/>
              </a:rPr>
              <a:t>дамыту</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үшін</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арнайы</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білім</a:t>
            </a:r>
            <a:r>
              <a:rPr lang="ru-RU" sz="1800" i="1" dirty="0">
                <a:effectLst/>
                <a:latin typeface="Times New Roman" panose="02020603050405020304" pitchFamily="18" charset="0"/>
                <a:ea typeface="Times New Roman" panose="02020603050405020304" pitchFamily="18" charset="0"/>
              </a:rPr>
              <a:t> мен </a:t>
            </a:r>
            <a:r>
              <a:rPr lang="ru-RU" sz="1800" i="1" dirty="0" err="1">
                <a:effectLst/>
                <a:latin typeface="Times New Roman" panose="02020603050405020304" pitchFamily="18" charset="0"/>
                <a:ea typeface="Times New Roman" panose="02020603050405020304" pitchFamily="18" charset="0"/>
              </a:rPr>
              <a:t>қолайлы</a:t>
            </a:r>
            <a:r>
              <a:rPr lang="ru-RU" sz="1800" i="1" dirty="0">
                <a:effectLst/>
                <a:latin typeface="Times New Roman" panose="02020603050405020304" pitchFamily="18" charset="0"/>
                <a:ea typeface="Times New Roman" panose="02020603050405020304" pitchFamily="18" charset="0"/>
              </a:rPr>
              <a:t> орта (</a:t>
            </a:r>
            <a:r>
              <a:rPr lang="ru-RU" sz="1800" i="1" dirty="0" err="1">
                <a:effectLst/>
                <a:latin typeface="Times New Roman" panose="02020603050405020304" pitchFamily="18" charset="0"/>
                <a:ea typeface="Times New Roman" panose="02020603050405020304" pitchFamily="18" charset="0"/>
              </a:rPr>
              <a:t>тәрбие</a:t>
            </a:r>
            <a:r>
              <a:rPr lang="ru-RU" sz="1800" i="1" dirty="0">
                <a:effectLst/>
                <a:latin typeface="Times New Roman" panose="02020603050405020304" pitchFamily="18" charset="0"/>
                <a:ea typeface="Times New Roman" panose="02020603050405020304" pitchFamily="18" charset="0"/>
              </a:rPr>
              <a:t>, музыка </a:t>
            </a:r>
            <a:r>
              <a:rPr lang="ru-RU" sz="1800" i="1" dirty="0" err="1">
                <a:effectLst/>
                <a:latin typeface="Times New Roman" panose="02020603050405020304" pitchFamily="18" charset="0"/>
                <a:ea typeface="Times New Roman" panose="02020603050405020304" pitchFamily="18" charset="0"/>
              </a:rPr>
              <a:t>мектебі</a:t>
            </a:r>
            <a:r>
              <a:rPr lang="ru-RU" sz="1800" i="1" dirty="0">
                <a:effectLst/>
                <a:latin typeface="Times New Roman" panose="02020603050405020304" pitchFamily="18" charset="0"/>
                <a:ea typeface="Times New Roman" panose="02020603050405020304" pitchFamily="18" charset="0"/>
              </a:rPr>
              <a:t>) </a:t>
            </a:r>
            <a:r>
              <a:rPr lang="ru-RU" sz="1800" i="1" dirty="0" err="1">
                <a:effectLst/>
                <a:latin typeface="Times New Roman" panose="02020603050405020304" pitchFamily="18" charset="0"/>
                <a:ea typeface="Times New Roman" panose="02020603050405020304" pitchFamily="18" charset="0"/>
              </a:rPr>
              <a:t>қажет</a:t>
            </a:r>
            <a:r>
              <a:rPr lang="ru-RU" sz="1800" i="1" dirty="0">
                <a:effectLst/>
                <a:latin typeface="Times New Roman" panose="02020603050405020304" pitchFamily="18" charset="0"/>
                <a:ea typeface="Times New Roman" panose="02020603050405020304" pitchFamily="18" charset="0"/>
              </a:rPr>
              <a:t>.</a:t>
            </a:r>
          </a:p>
        </p:txBody>
      </p:sp>
      <p:sp>
        <p:nvSpPr>
          <p:cNvPr id="7" name="Объект 2">
            <a:extLst>
              <a:ext uri="{FF2B5EF4-FFF2-40B4-BE49-F238E27FC236}">
                <a16:creationId xmlns:a16="http://schemas.microsoft.com/office/drawing/2014/main" id="{C81B509A-76A8-4231-9AB8-3E791C2F6B18}"/>
              </a:ext>
            </a:extLst>
          </p:cNvPr>
          <p:cNvSpPr txBox="1">
            <a:spLocks/>
          </p:cNvSpPr>
          <p:nvPr/>
        </p:nvSpPr>
        <p:spPr bwMode="auto">
          <a:xfrm>
            <a:off x="378737" y="1016254"/>
            <a:ext cx="5266097" cy="1059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algn="ctr" defTabSz="914400">
              <a:buFont typeface="Arial" panose="020B0604020202020204" pitchFamily="34" charset="0"/>
              <a:buNone/>
            </a:pPr>
            <a:r>
              <a:rPr lang="ru-RU" sz="2800" b="1" dirty="0">
                <a:solidFill>
                  <a:srgbClr val="002060"/>
                </a:solidFill>
                <a:latin typeface="Times New Roman" panose="02020603050405020304" pitchFamily="18" charset="0"/>
                <a:ea typeface="Times New Roman" panose="02020603050405020304" pitchFamily="18" charset="0"/>
              </a:rPr>
              <a:t>ТУА БІТКЕН</a:t>
            </a:r>
            <a:endParaRPr lang="ru-RU" sz="2800" dirty="0">
              <a:solidFill>
                <a:srgbClr val="002060"/>
              </a:solidFill>
              <a:latin typeface="Times New Roman" panose="02020603050405020304" pitchFamily="18" charset="0"/>
              <a:ea typeface="Times New Roman" panose="02020603050405020304" pitchFamily="18" charset="0"/>
            </a:endParaRPr>
          </a:p>
          <a:p>
            <a:pPr indent="0" algn="ctr" defTabSz="914400">
              <a:buFont typeface="Arial" panose="020B0604020202020204" pitchFamily="34" charset="0"/>
              <a:buNone/>
            </a:pPr>
            <a:r>
              <a:rPr lang="ru-RU" sz="1800" dirty="0">
                <a:latin typeface="Times New Roman" panose="02020603050405020304" pitchFamily="18" charset="0"/>
                <a:ea typeface="Times New Roman" panose="02020603050405020304" pitchFamily="18" charset="0"/>
              </a:rPr>
              <a:t>ген </a:t>
            </a:r>
            <a:r>
              <a:rPr lang="ru-RU" sz="1800" dirty="0" err="1">
                <a:latin typeface="Times New Roman" panose="02020603050405020304" pitchFamily="18" charset="0"/>
                <a:ea typeface="Times New Roman" panose="02020603050405020304" pitchFamily="18" charset="0"/>
              </a:rPr>
              <a:t>арқылы</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берілетін</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биологиялық</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негізге</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сүйенетін</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ерекшеліктер</a:t>
            </a:r>
            <a:endParaRPr lang="ru-RU" sz="1800" dirty="0">
              <a:latin typeface="Times New Roman" panose="02020603050405020304" pitchFamily="18" charset="0"/>
              <a:ea typeface="Times New Roman" panose="02020603050405020304" pitchFamily="18" charset="0"/>
            </a:endParaRPr>
          </a:p>
        </p:txBody>
      </p:sp>
      <p:sp>
        <p:nvSpPr>
          <p:cNvPr id="8" name="Объект 2">
            <a:extLst>
              <a:ext uri="{FF2B5EF4-FFF2-40B4-BE49-F238E27FC236}">
                <a16:creationId xmlns:a16="http://schemas.microsoft.com/office/drawing/2014/main" id="{89768B6C-D8F9-4B41-9D55-25ABBBEADFE7}"/>
              </a:ext>
            </a:extLst>
          </p:cNvPr>
          <p:cNvSpPr txBox="1">
            <a:spLocks/>
          </p:cNvSpPr>
          <p:nvPr/>
        </p:nvSpPr>
        <p:spPr bwMode="auto">
          <a:xfrm>
            <a:off x="6547168" y="1016254"/>
            <a:ext cx="50774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400">
              <a:buSzPts val="1000"/>
              <a:buNone/>
              <a:tabLst>
                <a:tab pos="457200" algn="l"/>
              </a:tabLst>
            </a:pPr>
            <a:r>
              <a:rPr lang="ru-RU" sz="2800" b="1" dirty="0">
                <a:solidFill>
                  <a:srgbClr val="002060"/>
                </a:solidFill>
                <a:latin typeface="Times New Roman" panose="02020603050405020304" pitchFamily="18" charset="0"/>
                <a:ea typeface="Times New Roman" panose="02020603050405020304" pitchFamily="18" charset="0"/>
              </a:rPr>
              <a:t>ЖҮРЕ ПАЙДА БОЛҒАН</a:t>
            </a:r>
          </a:p>
          <a:p>
            <a:pPr marL="0" indent="0" algn="ctr" defTabSz="914400">
              <a:buSzPts val="1000"/>
              <a:buNone/>
              <a:tabLst>
                <a:tab pos="457200" algn="l"/>
              </a:tabLst>
            </a:pPr>
            <a:r>
              <a:rPr lang="ru-RU" sz="1800" dirty="0" err="1">
                <a:latin typeface="Times New Roman" panose="02020603050405020304" pitchFamily="18" charset="0"/>
                <a:ea typeface="Times New Roman" panose="02020603050405020304" pitchFamily="18" charset="0"/>
              </a:rPr>
              <a:t>адамның</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өмір</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тәжірибесі</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тәрбиесі</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ортасы</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арқылы</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дамитын</a:t>
            </a:r>
            <a:r>
              <a:rPr lang="ru-RU" sz="1800" dirty="0">
                <a:latin typeface="Times New Roman" panose="02020603050405020304" pitchFamily="18" charset="0"/>
                <a:ea typeface="Times New Roman" panose="02020603050405020304" pitchFamily="18" charset="0"/>
              </a:rPr>
              <a:t> </a:t>
            </a:r>
            <a:r>
              <a:rPr lang="ru-RU" sz="1800" dirty="0" err="1">
                <a:latin typeface="Times New Roman" panose="02020603050405020304" pitchFamily="18" charset="0"/>
                <a:ea typeface="Times New Roman" panose="02020603050405020304" pitchFamily="18" charset="0"/>
              </a:rPr>
              <a:t>қасиеттер</a:t>
            </a:r>
            <a:endParaRPr lang="ru-RU" dirty="0"/>
          </a:p>
        </p:txBody>
      </p:sp>
      <p:cxnSp>
        <p:nvCxnSpPr>
          <p:cNvPr id="10" name="Прямая соединительная линия 9">
            <a:extLst>
              <a:ext uri="{FF2B5EF4-FFF2-40B4-BE49-F238E27FC236}">
                <a16:creationId xmlns:a16="http://schemas.microsoft.com/office/drawing/2014/main" id="{3E9E1AD2-32E7-4BE6-A765-B25CD46A1DC9}"/>
              </a:ext>
            </a:extLst>
          </p:cNvPr>
          <p:cNvCxnSpPr>
            <a:cxnSpLocks/>
          </p:cNvCxnSpPr>
          <p:nvPr/>
        </p:nvCxnSpPr>
        <p:spPr>
          <a:xfrm>
            <a:off x="6023571" y="1131376"/>
            <a:ext cx="0" cy="1059317"/>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051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6472F35-7FA5-44C0-BEDD-C177DB39DE2E}"/>
              </a:ext>
            </a:extLst>
          </p:cNvPr>
          <p:cNvPicPr>
            <a:picLocks noChangeAspect="1"/>
          </p:cNvPicPr>
          <p:nvPr/>
        </p:nvPicPr>
        <p:blipFill>
          <a:blip r:embed="rId2"/>
          <a:stretch>
            <a:fillRect/>
          </a:stretch>
        </p:blipFill>
        <p:spPr>
          <a:xfrm>
            <a:off x="0" y="0"/>
            <a:ext cx="12192000" cy="6857999"/>
          </a:xfrm>
          <a:prstGeom prst="rect">
            <a:avLst/>
          </a:prstGeom>
        </p:spPr>
      </p:pic>
      <p:sp>
        <p:nvSpPr>
          <p:cNvPr id="3" name="Объект 2">
            <a:extLst>
              <a:ext uri="{FF2B5EF4-FFF2-40B4-BE49-F238E27FC236}">
                <a16:creationId xmlns:a16="http://schemas.microsoft.com/office/drawing/2014/main" id="{0ECA4F9D-3635-46D8-AE8E-9791C2A56392}"/>
              </a:ext>
            </a:extLst>
          </p:cNvPr>
          <p:cNvSpPr>
            <a:spLocks noGrp="1"/>
          </p:cNvSpPr>
          <p:nvPr>
            <p:ph idx="1"/>
          </p:nvPr>
        </p:nvSpPr>
        <p:spPr>
          <a:xfrm>
            <a:off x="460409" y="1244065"/>
            <a:ext cx="6002956" cy="4954603"/>
          </a:xfrm>
        </p:spPr>
        <p:txBody>
          <a:bodyPr/>
          <a:lstStyle/>
          <a:p>
            <a:pPr marL="0" indent="0" algn="just">
              <a:buNone/>
            </a:pPr>
            <a:r>
              <a:rPr lang="ru-RU" sz="2000" b="1" dirty="0" err="1">
                <a:solidFill>
                  <a:srgbClr val="002060"/>
                </a:solidFill>
                <a:latin typeface="Arial" panose="020B0604020202020204" pitchFamily="34" charset="0"/>
                <a:cs typeface="Arial" panose="020B0604020202020204" pitchFamily="34" charset="0"/>
              </a:rPr>
              <a:t>Дифференциалды</a:t>
            </a:r>
            <a:r>
              <a:rPr lang="ru-RU" sz="2000" b="1" dirty="0">
                <a:solidFill>
                  <a:srgbClr val="002060"/>
                </a:solidFill>
                <a:latin typeface="Arial" panose="020B0604020202020204" pitchFamily="34" charset="0"/>
                <a:cs typeface="Arial" panose="020B0604020202020204" pitchFamily="34" charset="0"/>
              </a:rPr>
              <a:t> психология </a:t>
            </a:r>
            <a:r>
              <a:rPr lang="ru-RU" sz="2000" dirty="0" err="1">
                <a:solidFill>
                  <a:srgbClr val="002060"/>
                </a:solidFill>
                <a:latin typeface="Arial" panose="020B0604020202020204" pitchFamily="34" charset="0"/>
                <a:cs typeface="Arial" panose="020B0604020202020204" pitchFamily="34" charset="0"/>
              </a:rPr>
              <a:t>адамның</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жеке</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ерекшеліктерін</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олардың</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пайда</a:t>
            </a:r>
            <a:r>
              <a:rPr lang="ru-RU" sz="2000" dirty="0">
                <a:solidFill>
                  <a:srgbClr val="002060"/>
                </a:solidFill>
                <a:latin typeface="Arial" panose="020B0604020202020204" pitchFamily="34" charset="0"/>
                <a:cs typeface="Arial" panose="020B0604020202020204" pitchFamily="34" charset="0"/>
              </a:rPr>
              <a:t> болу </a:t>
            </a:r>
            <a:r>
              <a:rPr lang="ru-RU" sz="2000" dirty="0" err="1">
                <a:solidFill>
                  <a:srgbClr val="002060"/>
                </a:solidFill>
                <a:latin typeface="Arial" panose="020B0604020202020204" pitchFamily="34" charset="0"/>
                <a:cs typeface="Arial" panose="020B0604020202020204" pitchFamily="34" charset="0"/>
              </a:rPr>
              <a:t>заңдылықтарын</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және</a:t>
            </a:r>
            <a:r>
              <a:rPr lang="ru-RU" sz="2000" dirty="0">
                <a:solidFill>
                  <a:srgbClr val="002060"/>
                </a:solidFill>
                <a:latin typeface="Arial" panose="020B0604020202020204" pitchFamily="34" charset="0"/>
                <a:cs typeface="Arial" panose="020B0604020202020204" pitchFamily="34" charset="0"/>
              </a:rPr>
              <a:t> даму </a:t>
            </a:r>
            <a:r>
              <a:rPr lang="ru-RU" sz="2000" dirty="0" err="1">
                <a:solidFill>
                  <a:srgbClr val="002060"/>
                </a:solidFill>
                <a:latin typeface="Arial" panose="020B0604020202020204" pitchFamily="34" charset="0"/>
                <a:cs typeface="Arial" panose="020B0604020202020204" pitchFamily="34" charset="0"/>
              </a:rPr>
              <a:t>факторларын</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зерттейді</a:t>
            </a:r>
            <a:r>
              <a:rPr lang="ru-RU" sz="2000" dirty="0">
                <a:solidFill>
                  <a:srgbClr val="002060"/>
                </a:solidFill>
                <a:latin typeface="Arial" panose="020B0604020202020204" pitchFamily="34" charset="0"/>
                <a:cs typeface="Arial" panose="020B0604020202020204" pitchFamily="34" charset="0"/>
              </a:rPr>
              <a:t>. </a:t>
            </a:r>
          </a:p>
          <a:p>
            <a:pPr marL="0" indent="0" algn="just">
              <a:buNone/>
            </a:pPr>
            <a:r>
              <a:rPr lang="ru-RU" sz="2000" dirty="0" err="1">
                <a:solidFill>
                  <a:srgbClr val="002060"/>
                </a:solidFill>
                <a:latin typeface="Arial" panose="020B0604020202020204" pitchFamily="34" charset="0"/>
                <a:cs typeface="Arial" panose="020B0604020202020204" pitchFamily="34" charset="0"/>
              </a:rPr>
              <a:t>Бұл</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тұрғыда</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адамды</a:t>
            </a:r>
            <a:r>
              <a:rPr lang="ru-RU" sz="2000" dirty="0">
                <a:solidFill>
                  <a:srgbClr val="002060"/>
                </a:solidFill>
                <a:latin typeface="Arial" panose="020B0604020202020204" pitchFamily="34" charset="0"/>
                <a:cs typeface="Arial" panose="020B0604020202020204" pitchFamily="34" charset="0"/>
              </a:rPr>
              <a:t> тек </a:t>
            </a:r>
            <a:r>
              <a:rPr lang="ru-RU" sz="2000" dirty="0" err="1">
                <a:solidFill>
                  <a:srgbClr val="002060"/>
                </a:solidFill>
                <a:latin typeface="Arial" panose="020B0604020202020204" pitchFamily="34" charset="0"/>
                <a:cs typeface="Arial" panose="020B0604020202020204" pitchFamily="34" charset="0"/>
              </a:rPr>
              <a:t>биологиялық</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ағза</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ретінде</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қарастыру</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жеткіліксіз</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сонымен</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қатар</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оның</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әлеуметтік</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ортасы</a:t>
            </a:r>
            <a:r>
              <a:rPr lang="ru-RU" sz="2000" dirty="0">
                <a:solidFill>
                  <a:srgbClr val="002060"/>
                </a:solidFill>
                <a:latin typeface="Arial" panose="020B0604020202020204" pitchFamily="34" charset="0"/>
                <a:cs typeface="Arial" panose="020B0604020202020204" pitchFamily="34" charset="0"/>
              </a:rPr>
              <a:t> мен </a:t>
            </a:r>
            <a:r>
              <a:rPr lang="ru-RU" sz="2000" dirty="0" err="1">
                <a:solidFill>
                  <a:srgbClr val="002060"/>
                </a:solidFill>
                <a:latin typeface="Arial" panose="020B0604020202020204" pitchFamily="34" charset="0"/>
                <a:cs typeface="Arial" panose="020B0604020202020204" pitchFamily="34" charset="0"/>
              </a:rPr>
              <a:t>тұлғалық</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дамуы</a:t>
            </a:r>
            <a:r>
              <a:rPr lang="ru-RU" sz="2000" dirty="0">
                <a:solidFill>
                  <a:srgbClr val="002060"/>
                </a:solidFill>
                <a:latin typeface="Arial" panose="020B0604020202020204" pitchFamily="34" charset="0"/>
                <a:cs typeface="Arial" panose="020B0604020202020204" pitchFamily="34" charset="0"/>
              </a:rPr>
              <a:t> да </a:t>
            </a:r>
            <a:r>
              <a:rPr lang="ru-RU" sz="2000" dirty="0" err="1">
                <a:solidFill>
                  <a:srgbClr val="002060"/>
                </a:solidFill>
                <a:latin typeface="Arial" panose="020B0604020202020204" pitchFamily="34" charset="0"/>
                <a:cs typeface="Arial" panose="020B0604020202020204" pitchFamily="34" charset="0"/>
              </a:rPr>
              <a:t>ескерілуі</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тиіс</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Сондықтан</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дифференциалды</a:t>
            </a:r>
            <a:r>
              <a:rPr lang="ru-RU" sz="2000" dirty="0">
                <a:solidFill>
                  <a:srgbClr val="002060"/>
                </a:solidFill>
                <a:latin typeface="Arial" panose="020B0604020202020204" pitchFamily="34" charset="0"/>
                <a:cs typeface="Arial" panose="020B0604020202020204" pitchFamily="34" charset="0"/>
              </a:rPr>
              <a:t> психология </a:t>
            </a:r>
            <a:r>
              <a:rPr lang="ru-RU" sz="2000" b="1" dirty="0">
                <a:solidFill>
                  <a:srgbClr val="002060"/>
                </a:solidFill>
                <a:latin typeface="Arial" panose="020B0604020202020204" pitchFamily="34" charset="0"/>
                <a:cs typeface="Arial" panose="020B0604020202020204" pitchFamily="34" charset="0"/>
              </a:rPr>
              <a:t>«</a:t>
            </a:r>
            <a:r>
              <a:rPr lang="ru-RU" sz="2000" b="1" dirty="0" err="1">
                <a:solidFill>
                  <a:srgbClr val="002060"/>
                </a:solidFill>
                <a:latin typeface="Arial" panose="020B0604020202020204" pitchFamily="34" charset="0"/>
                <a:cs typeface="Arial" panose="020B0604020202020204" pitchFamily="34" charset="0"/>
              </a:rPr>
              <a:t>ағза</a:t>
            </a:r>
            <a:r>
              <a:rPr lang="ru-RU" sz="2000" b="1" dirty="0">
                <a:solidFill>
                  <a:srgbClr val="002060"/>
                </a:solidFill>
                <a:latin typeface="Arial" panose="020B0604020202020204" pitchFamily="34" charset="0"/>
                <a:cs typeface="Arial" panose="020B0604020202020204" pitchFamily="34" charset="0"/>
              </a:rPr>
              <a:t>», «</a:t>
            </a:r>
            <a:r>
              <a:rPr lang="ru-RU" sz="2000" b="1" dirty="0" err="1">
                <a:solidFill>
                  <a:srgbClr val="002060"/>
                </a:solidFill>
                <a:latin typeface="Arial" panose="020B0604020202020204" pitchFamily="34" charset="0"/>
                <a:cs typeface="Arial" panose="020B0604020202020204" pitchFamily="34" charset="0"/>
              </a:rPr>
              <a:t>тұлға</a:t>
            </a:r>
            <a:r>
              <a:rPr lang="ru-RU" sz="2000" b="1" dirty="0">
                <a:solidFill>
                  <a:srgbClr val="002060"/>
                </a:solidFill>
                <a:latin typeface="Arial" panose="020B0604020202020204" pitchFamily="34" charset="0"/>
                <a:cs typeface="Arial" panose="020B0604020202020204" pitchFamily="34" charset="0"/>
              </a:rPr>
              <a:t>», «</a:t>
            </a:r>
            <a:r>
              <a:rPr lang="ru-RU" sz="2000" b="1" dirty="0" err="1">
                <a:solidFill>
                  <a:srgbClr val="002060"/>
                </a:solidFill>
                <a:latin typeface="Arial" panose="020B0604020202020204" pitchFamily="34" charset="0"/>
                <a:cs typeface="Arial" panose="020B0604020202020204" pitchFamily="34" charset="0"/>
              </a:rPr>
              <a:t>индивидуалдылық</a:t>
            </a:r>
            <a:r>
              <a:rPr lang="ru-RU" sz="2000" b="1"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ұғымдарын</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бірлікте</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қарастырады</a:t>
            </a:r>
            <a:r>
              <a:rPr lang="ru-RU" sz="2000" dirty="0">
                <a:solidFill>
                  <a:srgbClr val="002060"/>
                </a:solidFill>
                <a:latin typeface="Arial" panose="020B0604020202020204" pitchFamily="34" charset="0"/>
                <a:cs typeface="Arial" panose="020B0604020202020204" pitchFamily="34" charset="0"/>
              </a:rPr>
              <a:t>.</a:t>
            </a:r>
            <a:endParaRPr lang="ru-RU" sz="2000" b="1" dirty="0">
              <a:solidFill>
                <a:srgbClr val="002060"/>
              </a:solidFill>
              <a:latin typeface="Arial" panose="020B0604020202020204" pitchFamily="34" charset="0"/>
              <a:cs typeface="Arial" panose="020B0604020202020204" pitchFamily="34" charset="0"/>
            </a:endParaRPr>
          </a:p>
          <a:p>
            <a:pPr marL="0" indent="0" algn="just">
              <a:buNone/>
            </a:pPr>
            <a:r>
              <a:rPr lang="ru-RU" sz="2000" b="1" dirty="0">
                <a:solidFill>
                  <a:srgbClr val="002060"/>
                </a:solidFill>
                <a:latin typeface="Arial" panose="020B0604020202020204" pitchFamily="34" charset="0"/>
                <a:cs typeface="Arial" panose="020B0604020202020204" pitchFamily="34" charset="0"/>
              </a:rPr>
              <a:t>Адам </a:t>
            </a:r>
            <a:r>
              <a:rPr lang="ru-RU" sz="2000" b="1" dirty="0" err="1">
                <a:solidFill>
                  <a:srgbClr val="002060"/>
                </a:solidFill>
                <a:latin typeface="Arial" panose="020B0604020202020204" pitchFamily="34" charset="0"/>
                <a:cs typeface="Arial" panose="020B0604020202020204" pitchFamily="34" charset="0"/>
              </a:rPr>
              <a:t>бойындағы</a:t>
            </a:r>
            <a:r>
              <a:rPr lang="ru-RU" sz="2000" b="1" dirty="0">
                <a:solidFill>
                  <a:srgbClr val="002060"/>
                </a:solidFill>
                <a:latin typeface="Arial" panose="020B0604020202020204" pitchFamily="34" charset="0"/>
                <a:cs typeface="Arial" panose="020B0604020202020204" pitchFamily="34" charset="0"/>
              </a:rPr>
              <a:t> </a:t>
            </a:r>
            <a:r>
              <a:rPr lang="ru-RU" sz="2000" b="1" dirty="0" err="1">
                <a:solidFill>
                  <a:srgbClr val="002060"/>
                </a:solidFill>
                <a:latin typeface="Arial" panose="020B0604020202020204" pitchFamily="34" charset="0"/>
                <a:cs typeface="Arial" panose="020B0604020202020204" pitchFamily="34" charset="0"/>
              </a:rPr>
              <a:t>табиғилық</a:t>
            </a:r>
            <a:r>
              <a:rPr lang="ru-RU" sz="2000" b="1" dirty="0">
                <a:solidFill>
                  <a:srgbClr val="002060"/>
                </a:solidFill>
                <a:latin typeface="Arial" panose="020B0604020202020204" pitchFamily="34" charset="0"/>
                <a:cs typeface="Arial" panose="020B0604020202020204" pitchFamily="34" charset="0"/>
              </a:rPr>
              <a:t> пен </a:t>
            </a:r>
            <a:r>
              <a:rPr lang="ru-RU" sz="2000" b="1" dirty="0" err="1">
                <a:solidFill>
                  <a:srgbClr val="002060"/>
                </a:solidFill>
                <a:latin typeface="Arial" panose="020B0604020202020204" pitchFamily="34" charset="0"/>
                <a:cs typeface="Arial" panose="020B0604020202020204" pitchFamily="34" charset="0"/>
              </a:rPr>
              <a:t>әлеуметтіктің</a:t>
            </a:r>
            <a:r>
              <a:rPr lang="ru-RU" sz="2000" b="1" dirty="0">
                <a:solidFill>
                  <a:srgbClr val="002060"/>
                </a:solidFill>
                <a:latin typeface="Arial" panose="020B0604020202020204" pitchFamily="34" charset="0"/>
                <a:cs typeface="Arial" panose="020B0604020202020204" pitchFamily="34" charset="0"/>
              </a:rPr>
              <a:t> </a:t>
            </a:r>
            <a:r>
              <a:rPr lang="ru-RU" sz="2000" b="1" dirty="0" err="1">
                <a:solidFill>
                  <a:srgbClr val="002060"/>
                </a:solidFill>
                <a:latin typeface="Arial" panose="020B0604020202020204" pitchFamily="34" charset="0"/>
                <a:cs typeface="Arial" panose="020B0604020202020204" pitchFamily="34" charset="0"/>
              </a:rPr>
              <a:t>бірлігі</a:t>
            </a:r>
            <a:r>
              <a:rPr lang="ru-RU" sz="2000" dirty="0">
                <a:solidFill>
                  <a:srgbClr val="002060"/>
                </a:solidFill>
                <a:latin typeface="Arial" panose="020B0604020202020204" pitchFamily="34" charset="0"/>
                <a:cs typeface="Arial" panose="020B0604020202020204" pitchFamily="34" charset="0"/>
              </a:rPr>
              <a:t> – </a:t>
            </a:r>
            <a:r>
              <a:rPr lang="ru-RU" sz="2000" dirty="0" err="1">
                <a:solidFill>
                  <a:srgbClr val="002060"/>
                </a:solidFill>
                <a:latin typeface="Arial" panose="020B0604020202020204" pitchFamily="34" charset="0"/>
                <a:cs typeface="Arial" panose="020B0604020202020204" pitchFamily="34" charset="0"/>
              </a:rPr>
              <a:t>дифференциалды</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психологияның</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басты</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зерттеу</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нысандарының</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бірі</a:t>
            </a:r>
            <a:r>
              <a:rPr lang="ru-RU" sz="2000" dirty="0">
                <a:solidFill>
                  <a:srgbClr val="002060"/>
                </a:solidFill>
                <a:latin typeface="Arial" panose="020B0604020202020204" pitchFamily="34" charset="0"/>
                <a:cs typeface="Arial" panose="020B0604020202020204" pitchFamily="34" charset="0"/>
              </a:rPr>
              <a:t>. </a:t>
            </a:r>
          </a:p>
          <a:p>
            <a:pPr marL="0" indent="0" algn="just">
              <a:buNone/>
            </a:pPr>
            <a:endParaRPr lang="ru-RU" sz="2000" dirty="0">
              <a:solidFill>
                <a:srgbClr val="002060"/>
              </a:solidFill>
              <a:latin typeface="Arial" panose="020B0604020202020204" pitchFamily="34" charset="0"/>
              <a:cs typeface="Arial" panose="020B0604020202020204" pitchFamily="34" charset="0"/>
            </a:endParaRPr>
          </a:p>
        </p:txBody>
      </p:sp>
      <p:sp>
        <p:nvSpPr>
          <p:cNvPr id="5" name="Заголовок 1">
            <a:extLst>
              <a:ext uri="{FF2B5EF4-FFF2-40B4-BE49-F238E27FC236}">
                <a16:creationId xmlns:a16="http://schemas.microsoft.com/office/drawing/2014/main" id="{8A2C7130-EE56-41D7-9EAA-CCABF0CBF996}"/>
              </a:ext>
            </a:extLst>
          </p:cNvPr>
          <p:cNvSpPr>
            <a:spLocks noGrp="1"/>
          </p:cNvSpPr>
          <p:nvPr>
            <p:ph type="title"/>
          </p:nvPr>
        </p:nvSpPr>
        <p:spPr>
          <a:xfrm>
            <a:off x="1309036" y="68265"/>
            <a:ext cx="10712917" cy="731836"/>
          </a:xfrm>
        </p:spPr>
        <p:txBody>
          <a:bodyPr/>
          <a:lstStyle/>
          <a:p>
            <a:r>
              <a:rPr lang="kk-KZ" sz="1600" b="1" dirty="0">
                <a:solidFill>
                  <a:srgbClr val="002060"/>
                </a:solidFill>
                <a:effectLst/>
                <a:latin typeface="Times New Roman" panose="02020603050405020304" pitchFamily="18" charset="0"/>
                <a:ea typeface="Times New Roman" panose="02020603050405020304" pitchFamily="18" charset="0"/>
              </a:rPr>
              <a:t>3. АДАМ БОЙЫНДАҒЫ ТАБИҒИЛЫҚ ПЕН ӘЛЕУМЕТТІКТІҢ ДИФФЕРЕНЦИАЛДЫ</a:t>
            </a:r>
            <a:r>
              <a:rPr lang="kk-KZ" sz="1600" b="1" spc="-45" dirty="0">
                <a:solidFill>
                  <a:srgbClr val="002060"/>
                </a:solidFill>
                <a:effectLst/>
                <a:latin typeface="Times New Roman" panose="02020603050405020304" pitchFamily="18" charset="0"/>
                <a:ea typeface="Times New Roman" panose="02020603050405020304" pitchFamily="18" charset="0"/>
              </a:rPr>
              <a:t> </a:t>
            </a:r>
            <a:r>
              <a:rPr lang="kk-KZ" sz="1600" b="1" dirty="0">
                <a:solidFill>
                  <a:srgbClr val="002060"/>
                </a:solidFill>
                <a:effectLst/>
                <a:latin typeface="Times New Roman" panose="02020603050405020304" pitchFamily="18" charset="0"/>
                <a:ea typeface="Times New Roman" panose="02020603050405020304" pitchFamily="18" charset="0"/>
              </a:rPr>
              <a:t>ПСИХОЛОГИЯ</a:t>
            </a:r>
            <a:r>
              <a:rPr lang="kk-KZ" sz="1600" b="1" spc="-35" dirty="0">
                <a:solidFill>
                  <a:srgbClr val="002060"/>
                </a:solidFill>
                <a:effectLst/>
                <a:latin typeface="Times New Roman" panose="02020603050405020304" pitchFamily="18" charset="0"/>
                <a:ea typeface="Times New Roman" panose="02020603050405020304" pitchFamily="18" charset="0"/>
              </a:rPr>
              <a:t> </a:t>
            </a:r>
            <a:r>
              <a:rPr lang="kk-KZ" sz="1600" b="1" dirty="0">
                <a:solidFill>
                  <a:srgbClr val="002060"/>
                </a:solidFill>
                <a:effectLst/>
                <a:latin typeface="Times New Roman" panose="02020603050405020304" pitchFamily="18" charset="0"/>
                <a:ea typeface="Times New Roman" panose="02020603050405020304" pitchFamily="18" charset="0"/>
              </a:rPr>
              <a:t>ПӘНІ</a:t>
            </a:r>
            <a:r>
              <a:rPr lang="kk-KZ" sz="1600" b="1" spc="-30" dirty="0">
                <a:solidFill>
                  <a:srgbClr val="002060"/>
                </a:solidFill>
                <a:effectLst/>
                <a:latin typeface="Times New Roman" panose="02020603050405020304" pitchFamily="18" charset="0"/>
                <a:ea typeface="Times New Roman" panose="02020603050405020304" pitchFamily="18" charset="0"/>
              </a:rPr>
              <a:t>НЕ ЖАЛПЫ ТҮСІНІК</a:t>
            </a:r>
            <a:r>
              <a:rPr lang="kk-KZ" sz="1600" b="1" dirty="0">
                <a:solidFill>
                  <a:srgbClr val="002060"/>
                </a:solidFill>
                <a:effectLst/>
                <a:latin typeface="Times New Roman" panose="02020603050405020304" pitchFamily="18" charset="0"/>
                <a:ea typeface="Times New Roman" panose="02020603050405020304" pitchFamily="18" charset="0"/>
              </a:rPr>
              <a:t> БІРЛІГІ: «АҒЗА», «ТҰЛҒА», «ИНДИВИДУАЛДЫЛЫҚ» ТҮСІНІКТЕРІ, ОЛАРДЫҢ АРАҚАТЫНАСЫ.</a:t>
            </a:r>
            <a:endParaRPr lang="ru-RU" sz="4000" dirty="0">
              <a:solidFill>
                <a:srgbClr val="002060"/>
              </a:solidFill>
            </a:endParaRPr>
          </a:p>
        </p:txBody>
      </p:sp>
      <p:graphicFrame>
        <p:nvGraphicFramePr>
          <p:cNvPr id="7" name="Схема 6">
            <a:extLst>
              <a:ext uri="{FF2B5EF4-FFF2-40B4-BE49-F238E27FC236}">
                <a16:creationId xmlns:a16="http://schemas.microsoft.com/office/drawing/2014/main" id="{309B5258-EA8A-4F3A-9F85-35AEAF7058FA}"/>
              </a:ext>
            </a:extLst>
          </p:cNvPr>
          <p:cNvGraphicFramePr/>
          <p:nvPr>
            <p:extLst>
              <p:ext uri="{D42A27DB-BD31-4B8C-83A1-F6EECF244321}">
                <p14:modId xmlns:p14="http://schemas.microsoft.com/office/powerpoint/2010/main" val="226029910"/>
              </p:ext>
            </p:extLst>
          </p:nvPr>
        </p:nvGraphicFramePr>
        <p:xfrm>
          <a:off x="6923774" y="1244066"/>
          <a:ext cx="4838298" cy="5387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182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4C7E592-A185-4AAD-B1F2-4B52E2A816CF}"/>
              </a:ext>
            </a:extLst>
          </p:cNvPr>
          <p:cNvPicPr>
            <a:picLocks noChangeAspect="1"/>
          </p:cNvPicPr>
          <p:nvPr/>
        </p:nvPicPr>
        <p:blipFill>
          <a:blip r:embed="rId3"/>
          <a:stretch>
            <a:fillRect/>
          </a:stretch>
        </p:blipFill>
        <p:spPr>
          <a:xfrm>
            <a:off x="0" y="0"/>
            <a:ext cx="12192000" cy="6857999"/>
          </a:xfrm>
          <a:prstGeom prst="rect">
            <a:avLst/>
          </a:prstGeom>
        </p:spPr>
      </p:pic>
      <p:sp>
        <p:nvSpPr>
          <p:cNvPr id="3" name="Объект 2">
            <a:extLst>
              <a:ext uri="{FF2B5EF4-FFF2-40B4-BE49-F238E27FC236}">
                <a16:creationId xmlns:a16="http://schemas.microsoft.com/office/drawing/2014/main" id="{DDAAD7C7-86D1-44EA-A2AE-ED7708C9B1A1}"/>
              </a:ext>
            </a:extLst>
          </p:cNvPr>
          <p:cNvSpPr>
            <a:spLocks noGrp="1"/>
          </p:cNvSpPr>
          <p:nvPr>
            <p:ph idx="1"/>
          </p:nvPr>
        </p:nvSpPr>
        <p:spPr>
          <a:xfrm>
            <a:off x="3296749" y="1058779"/>
            <a:ext cx="8287351" cy="5563402"/>
          </a:xfrm>
        </p:spPr>
        <p:txBody>
          <a:bodyPr/>
          <a:lstStyle/>
          <a:p>
            <a:pPr marR="86995" indent="0" algn="just">
              <a:lnSpc>
                <a:spcPct val="150000"/>
              </a:lnSpc>
              <a:spcAft>
                <a:spcPts val="800"/>
              </a:spcAft>
              <a:buNone/>
            </a:pPr>
            <a:r>
              <a:rPr lang="kk-KZ"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Индивидуалды айырмашылық</a:t>
            </a:r>
            <a:r>
              <a:rPr lang="kk-KZ" sz="1800" b="1" spc="-2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психологиясы</a:t>
            </a:r>
            <a:r>
              <a:rPr lang="kk-KZ" sz="1800" b="1" spc="-2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немесе</a:t>
            </a:r>
            <a:r>
              <a:rPr lang="kk-KZ" sz="1800" b="1" spc="-2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дифференциалды</a:t>
            </a:r>
            <a:r>
              <a:rPr lang="kk-KZ" sz="1800" b="1" spc="-2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психология</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spc="-2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бұл</a:t>
            </a:r>
            <a:r>
              <a:rPr lang="kk-KZ" sz="1800" spc="-2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психология</a:t>
            </a:r>
            <a:r>
              <a:rPr lang="kk-KZ" sz="1800" spc="-2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ғылымының жекелеген индивид немесе адамдар тобын, қандайда бір ортақ белгілермен біріктіріп, ерекшеліктерін</a:t>
            </a:r>
            <a:r>
              <a:rPr lang="kk-KZ" sz="1800" spc="-3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зерттейтін</a:t>
            </a:r>
            <a:r>
              <a:rPr lang="kk-KZ" sz="1800" spc="-3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бөлігі</a:t>
            </a:r>
            <a:r>
              <a:rPr lang="kk-KZ" sz="1800" spc="-3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болып</a:t>
            </a:r>
            <a:r>
              <a:rPr lang="kk-KZ" sz="1800" spc="-4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табылады. Мұнда</a:t>
            </a:r>
            <a:r>
              <a:rPr lang="kk-KZ" sz="1800" spc="-4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зерттелетін</a:t>
            </a:r>
            <a:r>
              <a:rPr lang="kk-KZ" sz="1800" spc="-3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ерекшеліктер</a:t>
            </a:r>
            <a:r>
              <a:rPr lang="kk-KZ" sz="1800" spc="-3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диапазоны</a:t>
            </a:r>
            <a:r>
              <a:rPr lang="kk-KZ" sz="1800" spc="-3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өте кең,</a:t>
            </a:r>
            <a:r>
              <a:rPr lang="kk-KZ" sz="1800" spc="-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ал</a:t>
            </a:r>
            <a:r>
              <a:rPr lang="kk-KZ" sz="1800" spc="-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олардың</a:t>
            </a:r>
            <a:r>
              <a:rPr lang="kk-KZ" sz="1800" spc="-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құрылымы</a:t>
            </a:r>
            <a:r>
              <a:rPr lang="kk-KZ" sz="1800"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әр</a:t>
            </a:r>
            <a:r>
              <a:rPr lang="kk-KZ" sz="1800" spc="-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түрлі:</a:t>
            </a:r>
            <a:r>
              <a:rPr lang="kk-KZ" sz="1800" spc="-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индивидуалдылықтың физиологиялық</a:t>
            </a:r>
            <a:r>
              <a:rPr lang="kk-KZ" sz="1800" spc="-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негізі</a:t>
            </a:r>
            <a:r>
              <a:rPr lang="kk-KZ" sz="1800" spc="-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ретінде</a:t>
            </a:r>
            <a:r>
              <a:rPr lang="kk-KZ" sz="1800"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жоғары жүйке</a:t>
            </a:r>
            <a:r>
              <a:rPr lang="kk-KZ" sz="1800" spc="-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жүйесінің</a:t>
            </a:r>
            <a:r>
              <a:rPr lang="kk-KZ" sz="1800" spc="-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қасиеттерінен</a:t>
            </a:r>
            <a:r>
              <a:rPr lang="kk-KZ" sz="1800" spc="-4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бастап,</a:t>
            </a:r>
            <a:r>
              <a:rPr lang="kk-KZ" sz="1800" spc="-4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әлеуметтік</a:t>
            </a:r>
            <a:r>
              <a:rPr lang="kk-KZ" sz="1800" spc="-4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бағдарлар</a:t>
            </a:r>
            <a:r>
              <a:rPr lang="kk-KZ" sz="1800" spc="-4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мен</a:t>
            </a:r>
            <a:r>
              <a:rPr lang="kk-KZ" sz="1800" spc="-4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кәсіби</a:t>
            </a:r>
            <a:r>
              <a:rPr lang="kk-KZ" sz="1800" spc="-4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қызығушылықтарға</a:t>
            </a:r>
            <a:r>
              <a:rPr lang="kk-KZ" sz="1800" spc="-4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8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дейін қарастырады.Дифференциалды психология дербес ғылым ретінде ХІХ ғасырдың аяғы ХХ ғасырдың басында қалыптаса бастады, бірақ оған қарасты кейбір ғылыми көзқарастар, мысалы, темперамент, мінез-құлық, этология жайлы ілімдер сонау антикалық заманда пайда болып, көптеген ғасырлар бойында дамып отырды. Индивидуалды айырмашылықтар психологиясының дамуына практикалық сұраныстар стимул болды.</a:t>
            </a:r>
            <a:endParaRPr lang="ru-RU"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a:extLst>
              <a:ext uri="{FF2B5EF4-FFF2-40B4-BE49-F238E27FC236}">
                <a16:creationId xmlns:a16="http://schemas.microsoft.com/office/drawing/2014/main" id="{3C95DF16-834D-4829-B595-97C5DE32976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763" t="26" r="22029"/>
          <a:stretch/>
        </p:blipFill>
        <p:spPr bwMode="auto">
          <a:xfrm>
            <a:off x="607900" y="1360220"/>
            <a:ext cx="1543389" cy="24802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8505F62C-F5F1-4BD5-AAFD-75C14AF393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4599" y="3506002"/>
            <a:ext cx="1713381" cy="2480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556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A404881-4478-4BB9-9B21-FDA76B7C830B}"/>
              </a:ext>
            </a:extLst>
          </p:cNvPr>
          <p:cNvPicPr>
            <a:picLocks noChangeAspect="1"/>
          </p:cNvPicPr>
          <p:nvPr/>
        </p:nvPicPr>
        <p:blipFill>
          <a:blip r:embed="rId3"/>
          <a:stretch>
            <a:fillRect/>
          </a:stretch>
        </p:blipFill>
        <p:spPr>
          <a:xfrm>
            <a:off x="0" y="1"/>
            <a:ext cx="12192000" cy="6857999"/>
          </a:xfrm>
          <a:prstGeom prst="rect">
            <a:avLst/>
          </a:prstGeom>
        </p:spPr>
      </p:pic>
      <p:sp>
        <p:nvSpPr>
          <p:cNvPr id="2" name="Заголовок 1">
            <a:extLst>
              <a:ext uri="{FF2B5EF4-FFF2-40B4-BE49-F238E27FC236}">
                <a16:creationId xmlns:a16="http://schemas.microsoft.com/office/drawing/2014/main" id="{069A26EF-6394-40A5-8F76-BA490247B4C2}"/>
              </a:ext>
            </a:extLst>
          </p:cNvPr>
          <p:cNvSpPr>
            <a:spLocks noGrp="1"/>
          </p:cNvSpPr>
          <p:nvPr>
            <p:ph type="title"/>
          </p:nvPr>
        </p:nvSpPr>
        <p:spPr>
          <a:xfrm>
            <a:off x="488887" y="891762"/>
            <a:ext cx="6618083" cy="5647223"/>
          </a:xfrm>
        </p:spPr>
        <p:txBody>
          <a:bodyPr/>
          <a:lstStyle/>
          <a:p>
            <a:pPr marR="86995" indent="270510" algn="just">
              <a:lnSpc>
                <a:spcPct val="107000"/>
              </a:lnSpc>
              <a:spcAft>
                <a:spcPts val="800"/>
              </a:spcAft>
            </a:pP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Қазіргі</a:t>
            </a:r>
            <a:r>
              <a:rPr lang="kk-KZ" sz="1400" spc="-2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кезде</a:t>
            </a:r>
            <a:r>
              <a:rPr lang="kk-KZ" sz="1400" spc="-3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дифференциалды</a:t>
            </a:r>
            <a:r>
              <a:rPr lang="kk-KZ" sz="1400" spc="-3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психология</a:t>
            </a:r>
            <a:r>
              <a:rPr lang="kk-KZ" sz="1400" spc="-3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психологияның</a:t>
            </a:r>
            <a:r>
              <a:rPr lang="kk-KZ" sz="1400" spc="-2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нақты</a:t>
            </a:r>
            <a:r>
              <a:rPr lang="kk-KZ" sz="1400" spc="-3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емес</a:t>
            </a:r>
            <a:r>
              <a:rPr lang="kk-KZ" sz="1400" spc="-3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шекараланған</a:t>
            </a:r>
            <a:r>
              <a:rPr lang="kk-KZ" sz="1400" spc="-2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бөлігі: тікелей</a:t>
            </a:r>
            <a:r>
              <a:rPr lang="kk-KZ"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психофизиология</a:t>
            </a:r>
            <a:r>
              <a:rPr lang="kk-KZ"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мен</a:t>
            </a:r>
            <a:r>
              <a:rPr lang="kk-KZ"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жалпы</a:t>
            </a:r>
            <a:r>
              <a:rPr lang="kk-KZ"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және</a:t>
            </a:r>
            <a:r>
              <a:rPr lang="kk-KZ"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әлеуметтік</a:t>
            </a:r>
            <a:r>
              <a:rPr lang="kk-KZ"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психология,</a:t>
            </a:r>
            <a:r>
              <a:rPr lang="kk-KZ"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өз</a:t>
            </a:r>
            <a:r>
              <a:rPr lang="kk-KZ"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кезегінде</a:t>
            </a:r>
            <a:r>
              <a:rPr lang="kk-KZ"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зерттеудің «эпицентрі»</a:t>
            </a:r>
            <a:r>
              <a:rPr lang="kk-KZ" sz="1400" spc="-1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болып табылатын қандай да бір зерттеу әдістерін қолданушы, зерттеу мәселесі және ғылыми дәстүрі бар психиатриямен шектесіп жатыр. Индивидуалды айырмашылықтың конституционалды және физиологиялық негізін, психологиялық тестілеу, тұлға сипаттарын зерттеу, мінез-құлықтың әр түрлі типологиясын, психопатия және тағы басқаларды зерттеу дифференциалды психологияның зерттеу обьектісі болып табылады.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Психологияда</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индивидуалдылықты</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зеттеу</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үлкен</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тарихқа</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ие</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Индивидуалдылықты</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жүйелі</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зерттеу</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қазіргі</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дифференциалды</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психологияның</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өзекті</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аспектілерінің</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бірі</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Қазіргі</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ұлы</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ғалымдардың</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фундаментальді</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теориялық</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зерттеулерінен</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кейін</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жүйелі</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көзқарас</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индивидуалды</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психологияның</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мәселелерін</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өңдеуде</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анықтаушы</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болды</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Субъективтілік шындықты ұйымдастырудың иерархиялық концепциясы, жүйелі көзқарас принциптерімен қатар адам индивидуалдығын зерттеудің негізі теориялық және қолданбалы еңбектерде де кездеседі.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Қазіргі</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кезде</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индивидуалдылық</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мәселесі</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В.В.Белоус</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А.И.Крупнов</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И.В.Равич</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-Щербо,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В.М.Русалов</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О.А.Ахвердова</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И.В.Боев</a:t>
            </a:r>
            <a:r>
              <a:rPr lang="ru-RU"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ғылыми</a:t>
            </a:r>
            <a:r>
              <a:rPr lang="ru-RU"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мектептерінде</a:t>
            </a:r>
            <a:r>
              <a:rPr lang="ru-RU"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қарқынды</a:t>
            </a:r>
            <a:r>
              <a:rPr lang="ru-RU"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дамуда</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r>
              <a:rPr lang="ru-RU"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Қазіргі</a:t>
            </a:r>
            <a:r>
              <a:rPr lang="ru-RU" sz="1400" spc="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психологиялық</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білімде</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индивидуалдылықты</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зерттеуде</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көптеген</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көзқарастар</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бар,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бірақ</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ортақ</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концептуалды</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модель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әлі</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жоқ</a:t>
            </a:r>
            <a:r>
              <a:rPr lang="ru-RU"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Бұл индивидуалдылық құрылымына, ерекшеліктеріне авторлардың әр түрлі көзқарастарына байланысты.  Барлық концепциялар эксперименталды жолмен дәлелдер арқылы ары</a:t>
            </a:r>
            <a:r>
              <a:rPr lang="kk-KZ" sz="1400" spc="-1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қарай</a:t>
            </a:r>
            <a:r>
              <a:rPr lang="kk-KZ" sz="1400" spc="-1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өмір</a:t>
            </a:r>
            <a:r>
              <a:rPr lang="kk-KZ" sz="1400" spc="-15"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сүруге</a:t>
            </a:r>
            <a:r>
              <a:rPr lang="kk-KZ" sz="1400"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kk-KZ" sz="14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құқылы.</a:t>
            </a:r>
            <a:r>
              <a:rPr lang="kk-KZ" sz="1400" spc="-1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30" name="Picture 6" descr="Picture background">
            <a:extLst>
              <a:ext uri="{FF2B5EF4-FFF2-40B4-BE49-F238E27FC236}">
                <a16:creationId xmlns:a16="http://schemas.microsoft.com/office/drawing/2014/main" id="{FC60BE4D-0DDE-463E-899C-18C2A7A6E9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6558" y="2115173"/>
            <a:ext cx="4885853"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959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13336915-EF28-47D2-921D-342675AB9F6E}"/>
              </a:ext>
            </a:extLst>
          </p:cNvPr>
          <p:cNvPicPr>
            <a:picLocks noChangeAspect="1"/>
          </p:cNvPicPr>
          <p:nvPr/>
        </p:nvPicPr>
        <p:blipFill>
          <a:blip r:embed="rId2"/>
          <a:stretch>
            <a:fillRect/>
          </a:stretch>
        </p:blipFill>
        <p:spPr>
          <a:xfrm>
            <a:off x="0" y="0"/>
            <a:ext cx="12192000" cy="6857999"/>
          </a:xfrm>
          <a:prstGeom prst="rect">
            <a:avLst/>
          </a:prstGeom>
        </p:spPr>
      </p:pic>
      <p:sp>
        <p:nvSpPr>
          <p:cNvPr id="2" name="Заголовок 1">
            <a:extLst>
              <a:ext uri="{FF2B5EF4-FFF2-40B4-BE49-F238E27FC236}">
                <a16:creationId xmlns:a16="http://schemas.microsoft.com/office/drawing/2014/main" id="{FE8569F5-948C-4BD4-9EDB-A081061D19C4}"/>
              </a:ext>
            </a:extLst>
          </p:cNvPr>
          <p:cNvSpPr>
            <a:spLocks noGrp="1"/>
          </p:cNvSpPr>
          <p:nvPr>
            <p:ph type="title"/>
          </p:nvPr>
        </p:nvSpPr>
        <p:spPr>
          <a:xfrm>
            <a:off x="1042737" y="342901"/>
            <a:ext cx="10972800" cy="457199"/>
          </a:xfrm>
        </p:spPr>
        <p:txBody>
          <a:bodyPr/>
          <a:lstStyle/>
          <a:p>
            <a:r>
              <a:rPr lang="ru-RU" sz="2800" b="1" dirty="0">
                <a:solidFill>
                  <a:srgbClr val="002060"/>
                </a:solidFill>
                <a:latin typeface="Arial" panose="020B0604020202020204" pitchFamily="34" charset="0"/>
                <a:cs typeface="Arial" panose="020B0604020202020204" pitchFamily="34" charset="0"/>
              </a:rPr>
              <a:t>Адам </a:t>
            </a:r>
            <a:r>
              <a:rPr lang="ru-RU" sz="2800" b="1" dirty="0" err="1">
                <a:solidFill>
                  <a:srgbClr val="002060"/>
                </a:solidFill>
                <a:latin typeface="Arial" panose="020B0604020202020204" pitchFamily="34" charset="0"/>
                <a:cs typeface="Arial" panose="020B0604020202020204" pitchFamily="34" charset="0"/>
              </a:rPr>
              <a:t>бойындағы</a:t>
            </a:r>
            <a:r>
              <a:rPr lang="ru-RU" sz="2800" b="1" dirty="0">
                <a:solidFill>
                  <a:srgbClr val="002060"/>
                </a:solidFill>
                <a:latin typeface="Arial" panose="020B0604020202020204" pitchFamily="34" charset="0"/>
                <a:cs typeface="Arial" panose="020B0604020202020204" pitchFamily="34" charset="0"/>
              </a:rPr>
              <a:t> </a:t>
            </a:r>
            <a:r>
              <a:rPr lang="ru-RU" sz="2800" b="1" dirty="0" err="1">
                <a:solidFill>
                  <a:srgbClr val="002060"/>
                </a:solidFill>
                <a:latin typeface="Arial" panose="020B0604020202020204" pitchFamily="34" charset="0"/>
                <a:cs typeface="Arial" panose="020B0604020202020204" pitchFamily="34" charset="0"/>
              </a:rPr>
              <a:t>табиғилық</a:t>
            </a:r>
            <a:r>
              <a:rPr lang="ru-RU" sz="2800" b="1" dirty="0">
                <a:solidFill>
                  <a:srgbClr val="002060"/>
                </a:solidFill>
                <a:latin typeface="Arial" panose="020B0604020202020204" pitchFamily="34" charset="0"/>
                <a:cs typeface="Arial" panose="020B0604020202020204" pitchFamily="34" charset="0"/>
              </a:rPr>
              <a:t> пен </a:t>
            </a:r>
            <a:r>
              <a:rPr lang="ru-RU" sz="2800" b="1" dirty="0" err="1">
                <a:solidFill>
                  <a:srgbClr val="002060"/>
                </a:solidFill>
                <a:latin typeface="Arial" panose="020B0604020202020204" pitchFamily="34" charset="0"/>
                <a:cs typeface="Arial" panose="020B0604020202020204" pitchFamily="34" charset="0"/>
              </a:rPr>
              <a:t>әлеуметтіктің</a:t>
            </a:r>
            <a:r>
              <a:rPr lang="ru-RU" sz="2800" b="1" dirty="0">
                <a:solidFill>
                  <a:srgbClr val="002060"/>
                </a:solidFill>
                <a:latin typeface="Arial" panose="020B0604020202020204" pitchFamily="34" charset="0"/>
                <a:cs typeface="Arial" panose="020B0604020202020204" pitchFamily="34" charset="0"/>
              </a:rPr>
              <a:t> </a:t>
            </a:r>
            <a:r>
              <a:rPr lang="ru-RU" sz="2800" b="1" dirty="0" err="1">
                <a:solidFill>
                  <a:srgbClr val="002060"/>
                </a:solidFill>
                <a:latin typeface="Arial" panose="020B0604020202020204" pitchFamily="34" charset="0"/>
                <a:cs typeface="Arial" panose="020B0604020202020204" pitchFamily="34" charset="0"/>
              </a:rPr>
              <a:t>бірлігі</a:t>
            </a:r>
            <a:endParaRPr lang="ru-RU" sz="2800" b="1" dirty="0">
              <a:solidFill>
                <a:srgbClr val="002060"/>
              </a:solidFill>
              <a:latin typeface="Arial" panose="020B0604020202020204" pitchFamily="34" charset="0"/>
              <a:cs typeface="Arial" panose="020B0604020202020204" pitchFamily="34" charset="0"/>
            </a:endParaRPr>
          </a:p>
        </p:txBody>
      </p:sp>
      <p:graphicFrame>
        <p:nvGraphicFramePr>
          <p:cNvPr id="7" name="Объект 6">
            <a:extLst>
              <a:ext uri="{FF2B5EF4-FFF2-40B4-BE49-F238E27FC236}">
                <a16:creationId xmlns:a16="http://schemas.microsoft.com/office/drawing/2014/main" id="{1A8E06A0-B129-4A03-859C-5E510223ACEA}"/>
              </a:ext>
            </a:extLst>
          </p:cNvPr>
          <p:cNvGraphicFramePr>
            <a:graphicFrameLocks noGrp="1"/>
          </p:cNvGraphicFramePr>
          <p:nvPr>
            <p:ph idx="1"/>
            <p:extLst>
              <p:ext uri="{D42A27DB-BD31-4B8C-83A1-F6EECF244321}">
                <p14:modId xmlns:p14="http://schemas.microsoft.com/office/powerpoint/2010/main" val="2929212750"/>
              </p:ext>
            </p:extLst>
          </p:nvPr>
        </p:nvGraphicFramePr>
        <p:xfrm>
          <a:off x="192505" y="991402"/>
          <a:ext cx="11823032" cy="5523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9665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9B55694D-7C2D-4DA6-B0F6-00EBBBFC34DE}"/>
              </a:ext>
            </a:extLst>
          </p:cNvPr>
          <p:cNvPicPr>
            <a:picLocks noChangeAspect="1"/>
          </p:cNvPicPr>
          <p:nvPr/>
        </p:nvPicPr>
        <p:blipFill>
          <a:blip r:embed="rId3"/>
          <a:stretch>
            <a:fillRect/>
          </a:stretch>
        </p:blipFill>
        <p:spPr>
          <a:xfrm>
            <a:off x="0" y="0"/>
            <a:ext cx="12192000" cy="6857999"/>
          </a:xfrm>
          <a:prstGeom prst="rect">
            <a:avLst/>
          </a:prstGeom>
        </p:spPr>
      </p:pic>
      <p:sp>
        <p:nvSpPr>
          <p:cNvPr id="2" name="Заголовок 1">
            <a:extLst>
              <a:ext uri="{FF2B5EF4-FFF2-40B4-BE49-F238E27FC236}">
                <a16:creationId xmlns:a16="http://schemas.microsoft.com/office/drawing/2014/main" id="{8D3AD7ED-66EB-4D89-8915-39945CB72AA4}"/>
              </a:ext>
            </a:extLst>
          </p:cNvPr>
          <p:cNvSpPr>
            <a:spLocks noGrp="1"/>
          </p:cNvSpPr>
          <p:nvPr>
            <p:ph type="title"/>
          </p:nvPr>
        </p:nvSpPr>
        <p:spPr>
          <a:xfrm>
            <a:off x="1292994" y="114299"/>
            <a:ext cx="10972800" cy="685802"/>
          </a:xfrm>
        </p:spPr>
        <p:txBody>
          <a:bodyPr/>
          <a:lstStyle/>
          <a:p>
            <a:pPr marL="342900" lvl="0" indent="-342900"/>
            <a:r>
              <a:rPr lang="kk-KZ" sz="1800" b="1" dirty="0">
                <a:solidFill>
                  <a:srgbClr val="002060"/>
                </a:solidFill>
                <a:effectLst/>
                <a:latin typeface="Times New Roman" panose="02020603050405020304" pitchFamily="18" charset="0"/>
                <a:ea typeface="Times New Roman" panose="02020603050405020304" pitchFamily="18" charset="0"/>
              </a:rPr>
              <a:t>4. ДИФФЕРЕНЦИАЛДЫ</a:t>
            </a:r>
            <a:r>
              <a:rPr lang="kk-KZ" sz="1800" b="1" spc="200" dirty="0">
                <a:solidFill>
                  <a:srgbClr val="002060"/>
                </a:solidFill>
                <a:effectLst/>
                <a:latin typeface="Times New Roman" panose="02020603050405020304" pitchFamily="18" charset="0"/>
                <a:ea typeface="Times New Roman" panose="02020603050405020304" pitchFamily="18" charset="0"/>
              </a:rPr>
              <a:t> </a:t>
            </a:r>
            <a:r>
              <a:rPr lang="kk-KZ" sz="1800" b="1" dirty="0">
                <a:solidFill>
                  <a:srgbClr val="002060"/>
                </a:solidFill>
                <a:effectLst/>
                <a:latin typeface="Times New Roman" panose="02020603050405020304" pitchFamily="18" charset="0"/>
                <a:ea typeface="Times New Roman" panose="02020603050405020304" pitchFamily="18" charset="0"/>
              </a:rPr>
              <a:t>ПСИХОЛОГИЯ</a:t>
            </a:r>
            <a:r>
              <a:rPr lang="kk-KZ" sz="1800" b="1" spc="200" dirty="0">
                <a:solidFill>
                  <a:srgbClr val="002060"/>
                </a:solidFill>
                <a:effectLst/>
                <a:latin typeface="Times New Roman" panose="02020603050405020304" pitchFamily="18" charset="0"/>
                <a:ea typeface="Times New Roman" panose="02020603050405020304" pitchFamily="18" charset="0"/>
              </a:rPr>
              <a:t> </a:t>
            </a:r>
            <a:r>
              <a:rPr lang="kk-KZ" sz="1800" b="1" dirty="0">
                <a:solidFill>
                  <a:srgbClr val="002060"/>
                </a:solidFill>
                <a:effectLst/>
                <a:latin typeface="Times New Roman" panose="02020603050405020304" pitchFamily="18" charset="0"/>
                <a:ea typeface="Times New Roman" panose="02020603050405020304" pitchFamily="18" charset="0"/>
              </a:rPr>
              <a:t>МЕН</a:t>
            </a:r>
            <a:r>
              <a:rPr lang="kk-KZ" sz="1800" b="1" spc="200" dirty="0">
                <a:solidFill>
                  <a:srgbClr val="002060"/>
                </a:solidFill>
                <a:effectLst/>
                <a:latin typeface="Times New Roman" panose="02020603050405020304" pitchFamily="18" charset="0"/>
                <a:ea typeface="Times New Roman" panose="02020603050405020304" pitchFamily="18" charset="0"/>
              </a:rPr>
              <a:t> </a:t>
            </a:r>
            <a:r>
              <a:rPr lang="kk-KZ" sz="1800" b="1" dirty="0">
                <a:solidFill>
                  <a:srgbClr val="002060"/>
                </a:solidFill>
                <a:effectLst/>
                <a:latin typeface="Times New Roman" panose="02020603050405020304" pitchFamily="18" charset="0"/>
                <a:ea typeface="Times New Roman" panose="02020603050405020304" pitchFamily="18" charset="0"/>
              </a:rPr>
              <a:t>ПСИХОФИЗИОЛОГИЯ</a:t>
            </a:r>
            <a:r>
              <a:rPr lang="kk-KZ" sz="1800" b="1" spc="200" dirty="0">
                <a:solidFill>
                  <a:srgbClr val="002060"/>
                </a:solidFill>
                <a:effectLst/>
                <a:latin typeface="Times New Roman" panose="02020603050405020304" pitchFamily="18" charset="0"/>
                <a:ea typeface="Times New Roman" panose="02020603050405020304" pitchFamily="18" charset="0"/>
              </a:rPr>
              <a:t> </a:t>
            </a:r>
            <a:r>
              <a:rPr lang="kk-KZ" sz="1800" b="1" dirty="0">
                <a:solidFill>
                  <a:srgbClr val="002060"/>
                </a:solidFill>
                <a:effectLst/>
                <a:latin typeface="Times New Roman" panose="02020603050405020304" pitchFamily="18" charset="0"/>
                <a:ea typeface="Times New Roman" panose="02020603050405020304" pitchFamily="18" charset="0"/>
              </a:rPr>
              <a:t>ТҰРҒЫСЫНАН</a:t>
            </a:r>
            <a:r>
              <a:rPr lang="kk-KZ" sz="1800" b="1" spc="200" dirty="0">
                <a:solidFill>
                  <a:srgbClr val="002060"/>
                </a:solidFill>
                <a:effectLst/>
                <a:latin typeface="Times New Roman" panose="02020603050405020304" pitchFamily="18" charset="0"/>
                <a:ea typeface="Times New Roman" panose="02020603050405020304" pitchFamily="18" charset="0"/>
              </a:rPr>
              <a:t> </a:t>
            </a:r>
            <a:r>
              <a:rPr lang="kk-KZ" sz="1800" b="1" dirty="0">
                <a:solidFill>
                  <a:srgbClr val="002060"/>
                </a:solidFill>
                <a:effectLst/>
                <a:latin typeface="Times New Roman" panose="02020603050405020304" pitchFamily="18" charset="0"/>
                <a:ea typeface="Times New Roman" panose="02020603050405020304" pitchFamily="18" charset="0"/>
              </a:rPr>
              <a:t>ИНДИВИДУАЛДЫЛЫҚ</a:t>
            </a:r>
            <a:r>
              <a:rPr lang="kk-KZ" sz="1800" b="1" spc="200" dirty="0">
                <a:solidFill>
                  <a:srgbClr val="002060"/>
                </a:solidFill>
                <a:effectLst/>
                <a:latin typeface="Times New Roman" panose="02020603050405020304" pitchFamily="18" charset="0"/>
                <a:ea typeface="Times New Roman" panose="02020603050405020304" pitchFamily="18" charset="0"/>
              </a:rPr>
              <a:t> </a:t>
            </a:r>
            <a:r>
              <a:rPr lang="kk-KZ" sz="1800" b="1" dirty="0">
                <a:solidFill>
                  <a:srgbClr val="002060"/>
                </a:solidFill>
                <a:effectLst/>
                <a:latin typeface="Times New Roman" panose="02020603050405020304" pitchFamily="18" charset="0"/>
                <a:ea typeface="Times New Roman" panose="02020603050405020304" pitchFamily="18" charset="0"/>
              </a:rPr>
              <a:t>ПЕН</a:t>
            </a:r>
            <a:r>
              <a:rPr lang="kk-KZ" sz="1800" b="1" spc="200" dirty="0">
                <a:solidFill>
                  <a:srgbClr val="002060"/>
                </a:solidFill>
                <a:effectLst/>
                <a:latin typeface="Times New Roman" panose="02020603050405020304" pitchFamily="18" charset="0"/>
                <a:ea typeface="Times New Roman" panose="02020603050405020304" pitchFamily="18" charset="0"/>
              </a:rPr>
              <a:t> </a:t>
            </a:r>
            <a:r>
              <a:rPr lang="kk-KZ" sz="1800" b="1" dirty="0">
                <a:solidFill>
                  <a:srgbClr val="002060"/>
                </a:solidFill>
                <a:effectLst/>
                <a:latin typeface="Times New Roman" panose="02020603050405020304" pitchFamily="18" charset="0"/>
                <a:ea typeface="Times New Roman" panose="02020603050405020304" pitchFamily="18" charset="0"/>
              </a:rPr>
              <a:t>ТҰЛҒАНЫҢ</a:t>
            </a:r>
            <a:r>
              <a:rPr lang="kk-KZ" sz="1800" b="1" spc="200" dirty="0">
                <a:solidFill>
                  <a:srgbClr val="002060"/>
                </a:solidFill>
                <a:effectLst/>
                <a:latin typeface="Times New Roman" panose="02020603050405020304" pitchFamily="18" charset="0"/>
                <a:ea typeface="Times New Roman" panose="02020603050405020304" pitchFamily="18" charset="0"/>
              </a:rPr>
              <a:t> </a:t>
            </a:r>
            <a:r>
              <a:rPr lang="kk-KZ" sz="1800" b="1" spc="-10" dirty="0">
                <a:solidFill>
                  <a:srgbClr val="002060"/>
                </a:solidFill>
                <a:effectLst/>
                <a:latin typeface="Times New Roman" panose="02020603050405020304" pitchFamily="18" charset="0"/>
                <a:ea typeface="Times New Roman" panose="02020603050405020304" pitchFamily="18" charset="0"/>
              </a:rPr>
              <a:t>ҚҰРЫЛЫМЫ</a:t>
            </a:r>
            <a:endParaRPr lang="ru-RU" dirty="0">
              <a:solidFill>
                <a:srgbClr val="002060"/>
              </a:solidFill>
            </a:endParaRPr>
          </a:p>
        </p:txBody>
      </p:sp>
      <p:sp>
        <p:nvSpPr>
          <p:cNvPr id="3" name="Объект 2">
            <a:extLst>
              <a:ext uri="{FF2B5EF4-FFF2-40B4-BE49-F238E27FC236}">
                <a16:creationId xmlns:a16="http://schemas.microsoft.com/office/drawing/2014/main" id="{3FEEEFEB-4DA9-4353-9EA3-9DA6A94B90C0}"/>
              </a:ext>
            </a:extLst>
          </p:cNvPr>
          <p:cNvSpPr>
            <a:spLocks noGrp="1"/>
          </p:cNvSpPr>
          <p:nvPr>
            <p:ph idx="1"/>
          </p:nvPr>
        </p:nvSpPr>
        <p:spPr>
          <a:xfrm>
            <a:off x="1126156" y="5832908"/>
            <a:ext cx="10440204" cy="476451"/>
          </a:xfrm>
        </p:spPr>
        <p:style>
          <a:lnRef idx="2">
            <a:schemeClr val="accent1"/>
          </a:lnRef>
          <a:fillRef idx="1">
            <a:schemeClr val="lt1"/>
          </a:fillRef>
          <a:effectRef idx="0">
            <a:schemeClr val="accent1"/>
          </a:effectRef>
          <a:fontRef idx="minor">
            <a:schemeClr val="dk1"/>
          </a:fontRef>
        </p:style>
        <p:txBody>
          <a:bodyPr/>
          <a:lstStyle/>
          <a:p>
            <a:pPr marL="0" indent="0">
              <a:buNone/>
            </a:pPr>
            <a:r>
              <a:rPr lang="ru-RU" sz="2000" dirty="0">
                <a:solidFill>
                  <a:srgbClr val="002060"/>
                </a:solidFill>
                <a:latin typeface="Arial" panose="020B0604020202020204" pitchFamily="34" charset="0"/>
                <a:cs typeface="Arial" panose="020B0604020202020204" pitchFamily="34" charset="0"/>
              </a:rPr>
              <a:t>Осы </a:t>
            </a:r>
            <a:r>
              <a:rPr lang="ru-RU" sz="2000" dirty="0" err="1">
                <a:solidFill>
                  <a:srgbClr val="002060"/>
                </a:solidFill>
                <a:latin typeface="Arial" panose="020B0604020202020204" pitchFamily="34" charset="0"/>
                <a:cs typeface="Arial" panose="020B0604020202020204" pitchFamily="34" charset="0"/>
              </a:rPr>
              <a:t>екі</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ғылымның</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тоғысуы</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адамды</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тұтас</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тұлға</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ретінде</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қарастыруға</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мүмкіндік</a:t>
            </a:r>
            <a:r>
              <a:rPr lang="ru-RU" sz="2000" dirty="0">
                <a:solidFill>
                  <a:srgbClr val="002060"/>
                </a:solidFill>
                <a:latin typeface="Arial" panose="020B0604020202020204" pitchFamily="34" charset="0"/>
                <a:cs typeface="Arial" panose="020B0604020202020204" pitchFamily="34" charset="0"/>
              </a:rPr>
              <a:t> </a:t>
            </a:r>
            <a:r>
              <a:rPr lang="ru-RU" sz="2000" dirty="0" err="1">
                <a:solidFill>
                  <a:srgbClr val="002060"/>
                </a:solidFill>
                <a:latin typeface="Arial" panose="020B0604020202020204" pitchFamily="34" charset="0"/>
                <a:cs typeface="Arial" panose="020B0604020202020204" pitchFamily="34" charset="0"/>
              </a:rPr>
              <a:t>береді</a:t>
            </a:r>
            <a:endParaRPr lang="ru-RU" dirty="0">
              <a:solidFill>
                <a:srgbClr val="002060"/>
              </a:solidFill>
            </a:endParaRPr>
          </a:p>
        </p:txBody>
      </p:sp>
      <p:graphicFrame>
        <p:nvGraphicFramePr>
          <p:cNvPr id="7" name="Схема 6">
            <a:extLst>
              <a:ext uri="{FF2B5EF4-FFF2-40B4-BE49-F238E27FC236}">
                <a16:creationId xmlns:a16="http://schemas.microsoft.com/office/drawing/2014/main" id="{AED0834C-86D7-4A63-A587-36807C0D0CD0}"/>
              </a:ext>
            </a:extLst>
          </p:cNvPr>
          <p:cNvGraphicFramePr/>
          <p:nvPr>
            <p:extLst>
              <p:ext uri="{D42A27DB-BD31-4B8C-83A1-F6EECF244321}">
                <p14:modId xmlns:p14="http://schemas.microsoft.com/office/powerpoint/2010/main" val="2359093236"/>
              </p:ext>
            </p:extLst>
          </p:nvPr>
        </p:nvGraphicFramePr>
        <p:xfrm>
          <a:off x="1126156" y="1183907"/>
          <a:ext cx="10838046" cy="4100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65601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09F9720B-C057-4415-AE07-49473BFB8408}"/>
              </a:ext>
            </a:extLst>
          </p:cNvPr>
          <p:cNvPicPr>
            <a:picLocks noChangeAspect="1"/>
          </p:cNvPicPr>
          <p:nvPr/>
        </p:nvPicPr>
        <p:blipFill>
          <a:blip r:embed="rId3"/>
          <a:stretch>
            <a:fillRect/>
          </a:stretch>
        </p:blipFill>
        <p:spPr>
          <a:xfrm>
            <a:off x="-253497" y="0"/>
            <a:ext cx="12192000" cy="6857999"/>
          </a:xfrm>
          <a:prstGeom prst="rect">
            <a:avLst/>
          </a:prstGeom>
        </p:spPr>
      </p:pic>
      <p:sp>
        <p:nvSpPr>
          <p:cNvPr id="2" name="Заголовок 1">
            <a:extLst>
              <a:ext uri="{FF2B5EF4-FFF2-40B4-BE49-F238E27FC236}">
                <a16:creationId xmlns:a16="http://schemas.microsoft.com/office/drawing/2014/main" id="{69886530-20AF-4C0E-8844-D5C5D325EE84}"/>
              </a:ext>
            </a:extLst>
          </p:cNvPr>
          <p:cNvSpPr>
            <a:spLocks noGrp="1"/>
          </p:cNvSpPr>
          <p:nvPr>
            <p:ph type="title"/>
          </p:nvPr>
        </p:nvSpPr>
        <p:spPr>
          <a:xfrm>
            <a:off x="1557196" y="274638"/>
            <a:ext cx="10483912" cy="522067"/>
          </a:xfrm>
        </p:spPr>
        <p:txBody>
          <a:bodyPr/>
          <a:lstStyle/>
          <a:p>
            <a:r>
              <a:rPr lang="ru-RU" sz="1800" b="1"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Дифференциалдық</a:t>
            </a:r>
            <a:r>
              <a:rPr lang="ru-RU" sz="1800" b="1" spc="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психология</a:t>
            </a:r>
            <a:r>
              <a:rPr lang="ru-RU" sz="1800" b="1" spc="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мен</a:t>
            </a:r>
            <a:r>
              <a:rPr lang="ru-RU" sz="1800" b="1" spc="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психофизиология</a:t>
            </a:r>
            <a:r>
              <a:rPr lang="ru-RU" sz="1800" b="1" spc="2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kk-KZ"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ғылымдарының тоғысуы адамды тұтас тұлға ретінде қарастыруға мүмкіндік береді</a:t>
            </a:r>
            <a:endParaRPr lang="ru-RU" b="1" dirty="0">
              <a:solidFill>
                <a:srgbClr val="002060"/>
              </a:solidFill>
              <a:latin typeface="Arial" panose="020B0604020202020204" pitchFamily="34" charset="0"/>
              <a:cs typeface="Arial" panose="020B0604020202020204" pitchFamily="34" charset="0"/>
            </a:endParaRPr>
          </a:p>
        </p:txBody>
      </p:sp>
      <p:graphicFrame>
        <p:nvGraphicFramePr>
          <p:cNvPr id="26" name="Схема 25">
            <a:extLst>
              <a:ext uri="{FF2B5EF4-FFF2-40B4-BE49-F238E27FC236}">
                <a16:creationId xmlns:a16="http://schemas.microsoft.com/office/drawing/2014/main" id="{2EAA10BE-CE97-4594-AC04-B6CDA83BF4AF}"/>
              </a:ext>
            </a:extLst>
          </p:cNvPr>
          <p:cNvGraphicFramePr/>
          <p:nvPr>
            <p:extLst>
              <p:ext uri="{D42A27DB-BD31-4B8C-83A1-F6EECF244321}">
                <p14:modId xmlns:p14="http://schemas.microsoft.com/office/powerpoint/2010/main" val="2845396016"/>
              </p:ext>
            </p:extLst>
          </p:nvPr>
        </p:nvGraphicFramePr>
        <p:xfrm>
          <a:off x="253497" y="982301"/>
          <a:ext cx="11787611" cy="56010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8631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109823C-8377-426A-B636-DCF2261AA0EF}"/>
              </a:ext>
            </a:extLst>
          </p:cNvPr>
          <p:cNvPicPr>
            <a:picLocks noChangeAspect="1"/>
          </p:cNvPicPr>
          <p:nvPr/>
        </p:nvPicPr>
        <p:blipFill>
          <a:blip r:embed="rId2"/>
          <a:stretch>
            <a:fillRect/>
          </a:stretch>
        </p:blipFill>
        <p:spPr>
          <a:xfrm>
            <a:off x="0" y="0"/>
            <a:ext cx="12192000" cy="6857999"/>
          </a:xfrm>
          <a:prstGeom prst="rect">
            <a:avLst/>
          </a:prstGeom>
        </p:spPr>
      </p:pic>
      <p:sp>
        <p:nvSpPr>
          <p:cNvPr id="3" name="Объект 2">
            <a:extLst>
              <a:ext uri="{FF2B5EF4-FFF2-40B4-BE49-F238E27FC236}">
                <a16:creationId xmlns:a16="http://schemas.microsoft.com/office/drawing/2014/main" id="{FBF07D2F-3FED-41E9-914E-C18DE5E5E138}"/>
              </a:ext>
            </a:extLst>
          </p:cNvPr>
          <p:cNvSpPr>
            <a:spLocks noGrp="1"/>
          </p:cNvSpPr>
          <p:nvPr>
            <p:ph idx="1"/>
          </p:nvPr>
        </p:nvSpPr>
        <p:spPr>
          <a:xfrm>
            <a:off x="609600" y="1520982"/>
            <a:ext cx="10972800" cy="4170998"/>
          </a:xfrm>
        </p:spPr>
        <p:style>
          <a:lnRef idx="2">
            <a:schemeClr val="accent5"/>
          </a:lnRef>
          <a:fillRef idx="1">
            <a:schemeClr val="lt1"/>
          </a:fillRef>
          <a:effectRef idx="0">
            <a:schemeClr val="accent5"/>
          </a:effectRef>
          <a:fontRef idx="minor">
            <a:schemeClr val="dk1"/>
          </a:fontRef>
        </p:style>
        <p:txBody>
          <a:bodyPr/>
          <a:lstStyle/>
          <a:p>
            <a:pPr marL="342900" lvl="0" indent="-342900">
              <a:buFont typeface="+mj-lt"/>
              <a:buAutoNum type="arabicPeriod"/>
            </a:pPr>
            <a:r>
              <a:rPr lang="kk-KZ"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«Дифференциалды психология» терминінің латын тілінен аудармасы</a:t>
            </a:r>
            <a:endParaRPr lang="kk-KZ"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pPr>
            <a:r>
              <a:rPr lang="kk-KZ"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«Дифференциалды психология» терминін ғылымға енгізген ғалым</a:t>
            </a:r>
            <a:endParaRPr lang="kk-KZ"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pPr>
            <a:r>
              <a:rPr lang="kk-KZ"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Дифференциалды психология ғылымының негізгі саласына жататын бөлігі</a:t>
            </a:r>
            <a:endParaRPr lang="kk-KZ"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pPr>
            <a:r>
              <a:rPr lang="kk-KZ"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Дифференциалды психологияның негізгі мақсаты</a:t>
            </a:r>
            <a:endParaRPr lang="kk-KZ"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pPr>
            <a:r>
              <a:rPr lang="ru-RU"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Дифференциалды</a:t>
            </a:r>
            <a:r>
              <a:rPr lang="ru-RU"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ru-RU"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психологияның</a:t>
            </a:r>
            <a:r>
              <a:rPr lang="ru-RU"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ru-RU"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маңызды</a:t>
            </a:r>
            <a:r>
              <a:rPr lang="ru-RU"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ru-RU" sz="24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тармағы</a:t>
            </a:r>
            <a:endParaRPr lang="ru-RU" sz="2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mj-lt"/>
              <a:buAutoNum type="arabicPeriod"/>
            </a:pPr>
            <a:r>
              <a:rPr lang="kk-KZ" sz="2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Ата-анадан балаға берілетін психофизиологиялық ерекшеліктер (жүйке жүйесінің күші, темперамент, сезімталдық деңгейі)</a:t>
            </a:r>
          </a:p>
          <a:p>
            <a:pPr marL="342900" lvl="0" indent="-342900">
              <a:buFont typeface="+mj-lt"/>
              <a:buAutoNum type="arabicPeriod"/>
            </a:pPr>
            <a:r>
              <a:rPr lang="kk-KZ" sz="2400" dirty="0">
                <a:solidFill>
                  <a:srgbClr val="002060"/>
                </a:solidFill>
                <a:effectLst/>
                <a:latin typeface="Arial" panose="020B0604020202020204" pitchFamily="34" charset="0"/>
                <a:ea typeface="Calibri" panose="020F0502020204030204" pitchFamily="34" charset="0"/>
                <a:cs typeface="Arial" panose="020B0604020202020204" pitchFamily="34" charset="0"/>
              </a:rPr>
              <a:t>Индивидуалды айырмашылықтар қалай қалыптасады?</a:t>
            </a:r>
            <a:endParaRPr lang="ru-RU" sz="2400" dirty="0">
              <a:solidFill>
                <a:srgbClr val="002060"/>
              </a:solidFill>
              <a:latin typeface="Arial" panose="020B0604020202020204" pitchFamily="34" charset="0"/>
              <a:cs typeface="Arial" panose="020B0604020202020204" pitchFamily="34" charset="0"/>
            </a:endParaRPr>
          </a:p>
        </p:txBody>
      </p:sp>
      <p:sp>
        <p:nvSpPr>
          <p:cNvPr id="4" name="Text 0">
            <a:extLst>
              <a:ext uri="{FF2B5EF4-FFF2-40B4-BE49-F238E27FC236}">
                <a16:creationId xmlns:a16="http://schemas.microsoft.com/office/drawing/2014/main" id="{C225C7B0-B2F4-4C09-9448-3B21C93F2730}"/>
              </a:ext>
            </a:extLst>
          </p:cNvPr>
          <p:cNvSpPr/>
          <p:nvPr/>
        </p:nvSpPr>
        <p:spPr>
          <a:xfrm>
            <a:off x="2626816" y="361454"/>
            <a:ext cx="6155045" cy="408285"/>
          </a:xfrm>
          <a:prstGeom prst="rect">
            <a:avLst/>
          </a:prstGeom>
          <a:noFill/>
          <a:ln/>
        </p:spPr>
        <p:txBody>
          <a:bodyPr wrap="none" lIns="0" tIns="0" rIns="0" bIns="0" rtlCol="0" anchor="t"/>
          <a:lstStyle/>
          <a:p>
            <a:pPr>
              <a:lnSpc>
                <a:spcPts val="3208"/>
              </a:lnSpc>
            </a:pPr>
            <a:r>
              <a:rPr lang="en-US" sz="2542" b="1" dirty="0">
                <a:solidFill>
                  <a:srgbClr val="0070C0"/>
                </a:solidFill>
                <a:latin typeface="Arial" panose="020B0604020202020204" pitchFamily="34" charset="0"/>
                <a:ea typeface="Bricolage Grotesque Semi Bold" pitchFamily="34" charset="-122"/>
                <a:cs typeface="Arial" panose="020B0604020202020204" pitchFamily="34" charset="0"/>
              </a:rPr>
              <a:t>Бақылау сұрақтары</a:t>
            </a:r>
            <a:endParaRPr lang="en-US" sz="2542"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3951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фон.jpg">
            <a:extLst>
              <a:ext uri="{FF2B5EF4-FFF2-40B4-BE49-F238E27FC236}">
                <a16:creationId xmlns:a16="http://schemas.microsoft.com/office/drawing/2014/main" id="{78A9BF57-8846-475C-9915-AB354322D6C3}"/>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405AC48-6B2D-48DE-BB62-810C1E636391}"/>
              </a:ext>
            </a:extLst>
          </p:cNvPr>
          <p:cNvSpPr txBox="1"/>
          <p:nvPr/>
        </p:nvSpPr>
        <p:spPr>
          <a:xfrm>
            <a:off x="385969" y="1037538"/>
            <a:ext cx="11420061" cy="5653664"/>
          </a:xfrm>
          <a:prstGeom prst="rect">
            <a:avLst/>
          </a:prstGeom>
          <a:noFill/>
        </p:spPr>
        <p:txBody>
          <a:bodyPr wrap="square">
            <a:spAutoFit/>
          </a:bodyPr>
          <a:lstStyle/>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Нартова-</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Бочавер</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С. К. Дифференциальная психология : учебное пособие / С. К. Нартова-</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Бочавер</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 6-е изд., стер. – Москва : ФЛИНТА, 2021. – 281 с. : ил. – (Библиотека психолога). – Режим доступа: по подписке. – URL: </a:t>
            </a:r>
            <a:r>
              <a:rPr lang="ru-RU" sz="1400" u="sng" kern="100" dirty="0">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https://biblioclub.ru/index.php?page=book&amp;id=70386</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(дата обращения: 17.06.2025). –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Библиогр</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с. 263-269. – ISBN 978-5-9765-2052-3. – Текст : электронный.</a:t>
            </a:r>
          </a:p>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Кондрашихина, О. А. Дифференциальная психология : О. А. Кондрашихина. — 2-е изд.,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перераб</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и доп. — Севастополь :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СевГУ</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2022. — 305 с. — Текст : электронный // Лань : электронно-библиотечная система. — URL: https://e.lanbook.com/book/261881 (дата обращения: 17.06.2025). — Режим доступа: для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авториз</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пользователей.</a:t>
            </a:r>
          </a:p>
          <a:p>
            <a:r>
              <a:rPr lang="kk-KZ"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Базылевич</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Т. Ф. Дифференциальная психология : учебник / Т.Ф. </a:t>
            </a:r>
            <a:r>
              <a:rPr lang="ru-RU" sz="1400" kern="1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Базылевич</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 — Москва : ИНФРА-М, 2024. — 224 с. + Доп. материалы [Электронный ресурс]. — (Высшее образование: Бакалавриат). — DOI 10.12737/5258. - ISBN 978-5-16-009399-4. - Текст : электронный. - URL: (дата обращения: 17.06.2025). – Режим доступа: по подписке.</a:t>
            </a:r>
          </a:p>
          <a:p>
            <a:endParaRPr lang="ru-RU" sz="1400" dirty="0">
              <a:solidFill>
                <a:srgbClr val="002060"/>
              </a:solidFill>
              <a:effectLst/>
              <a:latin typeface="Arial" panose="020B0604020202020204" pitchFamily="34" charset="0"/>
              <a:ea typeface="Tahoma" panose="020B0604030504040204" pitchFamily="34" charset="0"/>
              <a:cs typeface="Arial" pitchFamily="34" charset="0"/>
            </a:endParaRPr>
          </a:p>
          <a:p>
            <a:r>
              <a:rPr lang="ru-RU" sz="14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400" dirty="0">
                <a:solidFill>
                  <a:srgbClr val="002060"/>
                </a:solidFill>
                <a:latin typeface="Arial" panose="020B0604020202020204" pitchFamily="34" charset="0"/>
                <a:ea typeface="Tahoma" panose="020B0604030504040204" pitchFamily="34" charset="0"/>
                <a:cs typeface="Arial" pitchFamily="34" charset="0"/>
              </a:rPr>
              <a:t> З.Қ. </a:t>
            </a:r>
            <a:r>
              <a:rPr lang="ru-RU" sz="1400" dirty="0" err="1">
                <a:solidFill>
                  <a:srgbClr val="002060"/>
                </a:solidFill>
                <a:latin typeface="Arial" panose="020B0604020202020204" pitchFamily="34" charset="0"/>
                <a:ea typeface="Tahoma" panose="020B0604030504040204" pitchFamily="34" charset="0"/>
                <a:cs typeface="Arial" pitchFamily="34" charset="0"/>
              </a:rPr>
              <a:t>Дифференциалды</a:t>
            </a:r>
            <a:r>
              <a:rPr lang="ru-RU" sz="1400" dirty="0">
                <a:solidFill>
                  <a:srgbClr val="002060"/>
                </a:solidFill>
                <a:latin typeface="Arial" panose="020B0604020202020204" pitchFamily="34" charset="0"/>
                <a:ea typeface="Tahoma" panose="020B0604030504040204" pitchFamily="34" charset="0"/>
                <a:cs typeface="Arial" pitchFamily="34" charset="0"/>
              </a:rPr>
              <a:t> психология: </a:t>
            </a:r>
            <a:r>
              <a:rPr lang="ru-RU" sz="1400" dirty="0" err="1">
                <a:solidFill>
                  <a:srgbClr val="002060"/>
                </a:solidFill>
                <a:latin typeface="Arial" panose="020B0604020202020204" pitchFamily="34" charset="0"/>
                <a:ea typeface="Tahoma" panose="020B0604030504040204" pitchFamily="34" charset="0"/>
                <a:cs typeface="Arial" pitchFamily="34" charset="0"/>
              </a:rPr>
              <a:t>оқулық</a:t>
            </a:r>
            <a:r>
              <a:rPr lang="ru-RU" sz="1400" dirty="0">
                <a:solidFill>
                  <a:srgbClr val="002060"/>
                </a:solidFill>
                <a:latin typeface="Arial" panose="020B0604020202020204" pitchFamily="34" charset="0"/>
                <a:ea typeface="Tahoma" panose="020B0604030504040204" pitchFamily="34" charset="0"/>
                <a:cs typeface="Arial" pitchFamily="34" charset="0"/>
              </a:rPr>
              <a:t> / З. Қ. </a:t>
            </a:r>
            <a:r>
              <a:rPr lang="ru-RU" sz="1400" dirty="0" err="1">
                <a:solidFill>
                  <a:srgbClr val="002060"/>
                </a:solidFill>
                <a:latin typeface="Arial" panose="020B0604020202020204" pitchFamily="34" charset="0"/>
                <a:ea typeface="Tahoma" panose="020B0604030504040204" pitchFamily="34" charset="0"/>
                <a:cs typeface="Arial" pitchFamily="34" charset="0"/>
              </a:rPr>
              <a:t>Орманова</a:t>
            </a:r>
            <a:r>
              <a:rPr lang="ru-RU" sz="1400" dirty="0">
                <a:solidFill>
                  <a:srgbClr val="002060"/>
                </a:solidFill>
                <a:latin typeface="Arial" panose="020B0604020202020204" pitchFamily="34" charset="0"/>
                <a:ea typeface="Tahoma" panose="020B0604030504040204" pitchFamily="34" charset="0"/>
                <a:cs typeface="Arial" pitchFamily="34" charset="0"/>
              </a:rPr>
              <a:t>. – Алматы:</a:t>
            </a:r>
            <a:r>
              <a:rPr lang="en-US" sz="1400" dirty="0">
                <a:solidFill>
                  <a:srgbClr val="002060"/>
                </a:solidFill>
                <a:latin typeface="Arial" panose="020B0604020202020204" pitchFamily="34" charset="0"/>
                <a:ea typeface="Tahoma" panose="020B0604030504040204" pitchFamily="34" charset="0"/>
                <a:cs typeface="Arial" pitchFamily="34" charset="0"/>
              </a:rPr>
              <a:t> TechSmith</a:t>
            </a:r>
            <a:r>
              <a:rPr lang="kk-KZ" sz="1400" dirty="0">
                <a:solidFill>
                  <a:srgbClr val="002060"/>
                </a:solidFill>
                <a:latin typeface="Arial" panose="020B0604020202020204" pitchFamily="34" charset="0"/>
                <a:ea typeface="Tahoma" panose="020B0604030504040204" pitchFamily="34" charset="0"/>
                <a:cs typeface="Arial" pitchFamily="34" charset="0"/>
              </a:rPr>
              <a:t>, 2023. -216 бет. – </a:t>
            </a:r>
            <a:r>
              <a:rPr lang="ru-RU" sz="1400" kern="100" dirty="0">
                <a:solidFill>
                  <a:srgbClr val="002060"/>
                </a:solidFill>
                <a:effectLst/>
                <a:latin typeface="Arial" panose="020B0604020202020204" pitchFamily="34" charset="0"/>
                <a:ea typeface="Calibri" panose="020F0502020204030204" pitchFamily="34" charset="0"/>
                <a:cs typeface="Arial" panose="020B0604020202020204" pitchFamily="34" charset="0"/>
              </a:rPr>
              <a:t>ISBN978-601-352-153-4.</a:t>
            </a:r>
          </a:p>
          <a:p>
            <a:r>
              <a:rPr lang="kk-KZ" sz="1400" dirty="0">
                <a:solidFill>
                  <a:srgbClr val="002060"/>
                </a:solidFill>
                <a:latin typeface="Arial" panose="020B0604020202020204" pitchFamily="34" charset="0"/>
                <a:ea typeface="Tahoma" panose="020B0604030504040204" pitchFamily="34" charset="0"/>
                <a:cs typeface="Arial" pitchFamily="34" charset="0"/>
              </a:rPr>
              <a:t> </a:t>
            </a:r>
            <a:r>
              <a:rPr lang="ru-RU" sz="1400" dirty="0">
                <a:solidFill>
                  <a:srgbClr val="002060"/>
                </a:solidFill>
                <a:latin typeface="Arial" panose="020B0604020202020204" pitchFamily="34" charset="0"/>
                <a:ea typeface="Tahoma" panose="020B0604030504040204" pitchFamily="34" charset="0"/>
                <a:cs typeface="Arial" pitchFamily="34" charset="0"/>
              </a:rPr>
              <a:t> </a:t>
            </a:r>
          </a:p>
          <a:p>
            <a:pPr marL="69850" marR="55880">
              <a:lnSpc>
                <a:spcPct val="98000"/>
              </a:lnSpc>
              <a:spcAft>
                <a:spcPts val="0"/>
              </a:spcAft>
            </a:pPr>
            <a:r>
              <a:rPr lang="kk-KZ" sz="1400" i="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Марютина,Т.</a:t>
            </a:r>
            <a:r>
              <a:rPr lang="kk-KZ" sz="1400" i="1" spc="-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i="1" spc="-2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 </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Дифферен</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циальная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психология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психология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учебник для вузов /</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291465">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Т. М. Марютина. — Москва : Издательство Юрайт,</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2025. —</a:t>
            </a:r>
            <a:r>
              <a:rPr lang="kk-KZ" sz="1400" spc="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515</a:t>
            </a:r>
            <a:r>
              <a:rPr lang="kk-KZ" sz="1400" spc="-2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с. </a:t>
            </a:r>
            <a:r>
              <a:rPr lang="kk-KZ" sz="1400" spc="-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55880">
              <a:lnSpc>
                <a:spcPct val="100000"/>
              </a:lnSpc>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(Высшее образование). — ISBN</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978-5-534-17908-8.</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101600">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Текст : электронный // Образовательная</a:t>
            </a:r>
            <a:r>
              <a:rPr lang="kk-KZ" sz="1400" spc="-7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платформа Юрайт [сайт]. — (дата</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обращения:</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18.06.2025).</a:t>
            </a:r>
            <a:endPar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86995">
              <a:spcAft>
                <a:spcPts val="0"/>
              </a:spcAft>
            </a:pPr>
            <a:endParaRPr lang="kk-KZ" sz="14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9850" marR="86995">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Мандель, Б. Р. </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Дифференциальная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психология. Модульный курс</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2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учебное</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пособие</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5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Б.Р. Мандель. — Москва : Вузовский учебник : ИНФРА-М, 2022. —</a:t>
            </a:r>
            <a:r>
              <a:rPr lang="kk-KZ" sz="1400" spc="-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315 с. -</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a:lnSpc>
                <a:spcPts val="1375"/>
              </a:lnSpc>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ISBN</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978-5-9558-0205-3.</a:t>
            </a:r>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spc="-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69850" marR="55880">
              <a:spcAft>
                <a:spcPts val="0"/>
              </a:spcAft>
            </a:pP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Текст</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4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электронный.</a:t>
            </a:r>
            <a:r>
              <a:rPr lang="kk-KZ" sz="1400" spc="-5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kk-KZ" sz="1400" spc="-5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(дата обращения: 18.06.2025). – Режим доступа: по</a:t>
            </a:r>
            <a:endParaRPr lang="ru-RU" sz="1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r>
              <a:rPr lang="kk-KZ" sz="1400" spc="-1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подписке.</a:t>
            </a:r>
            <a:endParaRPr lang="ru-RU" sz="1400" dirty="0">
              <a:solidFill>
                <a:srgbClr val="002060"/>
              </a:solidFill>
              <a:effectLst/>
              <a:latin typeface="Arial" panose="020B0604020202020204" pitchFamily="34" charset="0"/>
              <a:ea typeface="Tahoma" panose="020B0604030504040204" pitchFamily="34" charset="0"/>
              <a:cs typeface="Arial" pitchFamily="34" charset="0"/>
            </a:endParaRPr>
          </a:p>
        </p:txBody>
      </p:sp>
      <p:sp>
        <p:nvSpPr>
          <p:cNvPr id="12" name="TextBox 11">
            <a:extLst>
              <a:ext uri="{FF2B5EF4-FFF2-40B4-BE49-F238E27FC236}">
                <a16:creationId xmlns:a16="http://schemas.microsoft.com/office/drawing/2014/main" id="{1506C61F-5682-4B1C-9FFE-D1B61EE508C7}"/>
              </a:ext>
            </a:extLst>
          </p:cNvPr>
          <p:cNvSpPr txBox="1"/>
          <p:nvPr/>
        </p:nvSpPr>
        <p:spPr>
          <a:xfrm>
            <a:off x="4009248" y="159303"/>
            <a:ext cx="6097656" cy="577850"/>
          </a:xfrm>
          <a:prstGeom prst="rect">
            <a:avLst/>
          </a:prstGeom>
          <a:noFill/>
        </p:spPr>
        <p:txBody>
          <a:bodyPr wrap="square">
            <a:spAutoFit/>
          </a:bodyPr>
          <a:lstStyle/>
          <a:p>
            <a:pPr>
              <a:lnSpc>
                <a:spcPct val="150000"/>
              </a:lnSpc>
            </a:pPr>
            <a:r>
              <a:rPr lang="ru-RU" sz="2400" b="1" dirty="0" err="1">
                <a:solidFill>
                  <a:srgbClr val="002060"/>
                </a:solidFill>
                <a:effectLst/>
                <a:latin typeface="Arial" pitchFamily="34" charset="0"/>
                <a:ea typeface="Tahoma" panose="020B0604030504040204" pitchFamily="34" charset="0"/>
                <a:cs typeface="Arial" pitchFamily="34" charset="0"/>
              </a:rPr>
              <a:t>Әдебиеттер</a:t>
            </a:r>
            <a:r>
              <a:rPr lang="ru-RU" sz="2400" b="1" dirty="0">
                <a:solidFill>
                  <a:srgbClr val="002060"/>
                </a:solidFill>
                <a:effectLst/>
                <a:latin typeface="Arial" pitchFamily="34" charset="0"/>
                <a:ea typeface="Tahoma" panose="020B0604030504040204" pitchFamily="34" charset="0"/>
                <a:cs typeface="Arial" pitchFamily="34" charset="0"/>
              </a:rPr>
              <a:t>:</a:t>
            </a:r>
          </a:p>
        </p:txBody>
      </p:sp>
    </p:spTree>
    <p:extLst>
      <p:ext uri="{BB962C8B-B14F-4D97-AF65-F5344CB8AC3E}">
        <p14:creationId xmlns:p14="http://schemas.microsoft.com/office/powerpoint/2010/main" val="1274121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фон.jpg"/>
          <p:cNvPicPr>
            <a:picLocks noChangeAspect="1"/>
          </p:cNvPicPr>
          <p:nvPr/>
        </p:nvPicPr>
        <p:blipFill>
          <a:blip r:embed="rId2"/>
          <a:stretch>
            <a:fillRect/>
          </a:stretch>
        </p:blipFill>
        <p:spPr>
          <a:xfrm>
            <a:off x="0" y="0"/>
            <a:ext cx="12192000" cy="6858000"/>
          </a:xfrm>
          <a:prstGeom prst="rect">
            <a:avLst/>
          </a:prstGeom>
        </p:spPr>
      </p:pic>
      <p:sp>
        <p:nvSpPr>
          <p:cNvPr id="13314" name="Заголовок 1">
            <a:extLst>
              <a:ext uri="{FF2B5EF4-FFF2-40B4-BE49-F238E27FC236}">
                <a16:creationId xmlns:a16="http://schemas.microsoft.com/office/drawing/2014/main" id="{4836029E-A24D-4144-A4E8-ECBC5785967F}"/>
              </a:ext>
            </a:extLst>
          </p:cNvPr>
          <p:cNvSpPr txBox="1">
            <a:spLocks/>
          </p:cNvSpPr>
          <p:nvPr/>
        </p:nvSpPr>
        <p:spPr bwMode="auto">
          <a:xfrm>
            <a:off x="2566989" y="3127375"/>
            <a:ext cx="72739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914400" eaLnBrk="0" fontAlgn="base" hangingPunct="0">
              <a:spcBef>
                <a:spcPct val="0"/>
              </a:spcBef>
              <a:spcAft>
                <a:spcPct val="0"/>
              </a:spcAft>
              <a:buNone/>
            </a:pPr>
            <a:r>
              <a:rPr lang="ru-RU" altLang="ru-RU" sz="4400" b="1" dirty="0" err="1">
                <a:solidFill>
                  <a:srgbClr val="03517A"/>
                </a:solidFill>
                <a:latin typeface="Arial" pitchFamily="34" charset="0"/>
                <a:cs typeface="Arial" pitchFamily="34" charset="0"/>
              </a:rPr>
              <a:t>Назарларыңызға</a:t>
            </a:r>
            <a:r>
              <a:rPr lang="ru-RU" altLang="ru-RU" sz="4400" b="1" dirty="0">
                <a:solidFill>
                  <a:srgbClr val="03517A"/>
                </a:solidFill>
                <a:latin typeface="Arial" pitchFamily="34" charset="0"/>
                <a:cs typeface="Arial" pitchFamily="34" charset="0"/>
              </a:rPr>
              <a:t> </a:t>
            </a:r>
            <a:r>
              <a:rPr lang="ru-RU" altLang="ru-RU" sz="4400" b="1" dirty="0" err="1">
                <a:solidFill>
                  <a:srgbClr val="03517A"/>
                </a:solidFill>
                <a:latin typeface="Arial" pitchFamily="34" charset="0"/>
                <a:cs typeface="Arial" pitchFamily="34" charset="0"/>
              </a:rPr>
              <a:t>рахмет</a:t>
            </a:r>
            <a:r>
              <a:rPr lang="ru-RU" altLang="ru-RU" sz="4400" b="1" dirty="0">
                <a:solidFill>
                  <a:srgbClr val="03517A"/>
                </a:solidFill>
                <a:latin typeface="Arial" pitchFamily="34" charset="0"/>
                <a:cs typeface="Arial" pitchFamily="34" charset="0"/>
              </a:rPr>
              <a:t>!</a:t>
            </a:r>
          </a:p>
        </p:txBody>
      </p:sp>
      <p:pic>
        <p:nvPicPr>
          <p:cNvPr id="14" name="Рисунок 12295">
            <a:extLst>
              <a:ext uri="{FF2B5EF4-FFF2-40B4-BE49-F238E27FC236}">
                <a16:creationId xmlns:a16="http://schemas.microsoft.com/office/drawing/2014/main" id="{F5351ADE-FD22-4D54-81B4-4E18D06B5A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6589" y="1150939"/>
            <a:ext cx="490537"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260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Рисунок 23" descr="фон.jpg"/>
          <p:cNvPicPr>
            <a:picLocks noChangeAspect="1"/>
          </p:cNvPicPr>
          <p:nvPr/>
        </p:nvPicPr>
        <p:blipFill>
          <a:blip r:embed="rId3"/>
          <a:stretch>
            <a:fillRect/>
          </a:stretch>
        </p:blipFill>
        <p:spPr>
          <a:xfrm>
            <a:off x="0" y="0"/>
            <a:ext cx="12192000" cy="6858000"/>
          </a:xfrm>
          <a:prstGeom prst="rect">
            <a:avLst/>
          </a:prstGeom>
        </p:spPr>
      </p:pic>
      <p:sp>
        <p:nvSpPr>
          <p:cNvPr id="7" name="Прямоугольник 6">
            <a:extLst>
              <a:ext uri="{FF2B5EF4-FFF2-40B4-BE49-F238E27FC236}">
                <a16:creationId xmlns:a16="http://schemas.microsoft.com/office/drawing/2014/main" id="{27B0486A-5950-4D27-BE2C-5898448A7E19}"/>
              </a:ext>
            </a:extLst>
          </p:cNvPr>
          <p:cNvSpPr/>
          <p:nvPr/>
        </p:nvSpPr>
        <p:spPr>
          <a:xfrm>
            <a:off x="148960" y="933668"/>
            <a:ext cx="11894082" cy="5586022"/>
          </a:xfrm>
          <a:prstGeom prst="rect">
            <a:avLst/>
          </a:prstGeom>
          <a:solidFill>
            <a:srgbClr val="EEEC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8" descr="Picture background">
            <a:extLst>
              <a:ext uri="{FF2B5EF4-FFF2-40B4-BE49-F238E27FC236}">
                <a16:creationId xmlns:a16="http://schemas.microsoft.com/office/drawing/2014/main" id="{023E7CB9-E644-4E96-9AA4-A2AD30E4B9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62" t="2412" r="1363" b="3507"/>
          <a:stretch/>
        </p:blipFill>
        <p:spPr bwMode="auto">
          <a:xfrm>
            <a:off x="148959" y="1395333"/>
            <a:ext cx="6290463" cy="49906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CF28E9A-4073-4F1E-84BC-4EFA528B1463}"/>
              </a:ext>
            </a:extLst>
          </p:cNvPr>
          <p:cNvSpPr txBox="1"/>
          <p:nvPr/>
        </p:nvSpPr>
        <p:spPr>
          <a:xfrm>
            <a:off x="5085058" y="2305777"/>
            <a:ext cx="6871356" cy="3303468"/>
          </a:xfrm>
          <a:prstGeom prst="rect">
            <a:avLst/>
          </a:prstGeom>
          <a:noFill/>
        </p:spPr>
        <p:txBody>
          <a:bodyPr wrap="square">
            <a:spAutoFit/>
          </a:bodyPr>
          <a:lstStyle/>
          <a:p>
            <a:pPr algn="ctr">
              <a:spcAft>
                <a:spcPts val="1000"/>
              </a:spcAft>
            </a:pPr>
            <a:r>
              <a:rPr lang="kk-KZ" sz="2400" i="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Тақырыбы: </a:t>
            </a:r>
          </a:p>
          <a:p>
            <a:pPr algn="ctr">
              <a:spcAft>
                <a:spcPts val="1000"/>
              </a:spcAft>
            </a:pPr>
            <a:endParaRPr lang="kk-KZ" sz="2400" b="1" i="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lgn="ctr">
              <a:spcAft>
                <a:spcPts val="1000"/>
              </a:spcAft>
            </a:pPr>
            <a:r>
              <a:rPr lang="kk-KZ" sz="36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ДИФФЕРЕНЦИАЛДЫ ПСИХОЛОГИЯ КУРСЫНЫҢ</a:t>
            </a:r>
            <a:r>
              <a:rPr lang="kk-KZ" sz="3600" b="1" spc="34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36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ПӘНІ</a:t>
            </a:r>
            <a:r>
              <a:rPr lang="kk-KZ" sz="3600" b="1" spc="-6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36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МЕН</a:t>
            </a:r>
            <a:r>
              <a:rPr lang="kk-KZ" sz="3600" b="1" spc="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36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МАҚСАТЫНА</a:t>
            </a:r>
            <a:r>
              <a:rPr lang="kk-KZ" sz="3600" b="1" spc="-7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36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ЖАЛПЫ </a:t>
            </a:r>
            <a:r>
              <a:rPr lang="kk-KZ" sz="3600" b="1" spc="-1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СИПАТТАМА</a:t>
            </a:r>
            <a:endParaRPr lang="ru-RU" sz="2800" b="1" dirty="0">
              <a:solidFill>
                <a:schemeClr val="tx2"/>
              </a:solidFill>
              <a:latin typeface="Arial" panose="020B0604020202020204" pitchFamily="34" charset="0"/>
              <a:ea typeface="Calibri" panose="020F0502020204030204" pitchFamily="34" charset="0"/>
              <a:cs typeface="Arial" pitchFamily="34" charset="0"/>
            </a:endParaRPr>
          </a:p>
        </p:txBody>
      </p:sp>
      <p:sp>
        <p:nvSpPr>
          <p:cNvPr id="15" name="TextBox 14">
            <a:extLst>
              <a:ext uri="{FF2B5EF4-FFF2-40B4-BE49-F238E27FC236}">
                <a16:creationId xmlns:a16="http://schemas.microsoft.com/office/drawing/2014/main" id="{13164AFD-8BC0-46A6-95E3-48F8DAE434B9}"/>
              </a:ext>
            </a:extLst>
          </p:cNvPr>
          <p:cNvSpPr txBox="1"/>
          <p:nvPr/>
        </p:nvSpPr>
        <p:spPr>
          <a:xfrm>
            <a:off x="7419480" y="1531877"/>
            <a:ext cx="2186533" cy="461665"/>
          </a:xfrm>
          <a:prstGeom prst="rect">
            <a:avLst/>
          </a:prstGeom>
          <a:noFill/>
          <a:ln w="22225" cap="rnd">
            <a:solidFill>
              <a:schemeClr val="accent1">
                <a:shade val="50000"/>
              </a:schemeClr>
            </a:solidFill>
            <a:round/>
          </a:ln>
        </p:spPr>
        <p:txBody>
          <a:bodyPr wrap="square">
            <a:spAutoFit/>
          </a:bodyPr>
          <a:lstStyle/>
          <a:p>
            <a:pPr algn="ctr"/>
            <a:r>
              <a:rPr lang="kk-KZ" sz="2400" b="1"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№1 дәріс </a:t>
            </a:r>
            <a:endParaRPr lang="ru-RU" sz="2400" dirty="0"/>
          </a:p>
        </p:txBody>
      </p:sp>
    </p:spTree>
    <p:extLst>
      <p:ext uri="{BB962C8B-B14F-4D97-AF65-F5344CB8AC3E}">
        <p14:creationId xmlns:p14="http://schemas.microsoft.com/office/powerpoint/2010/main" val="417989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Рисунок 71" descr="фон.jpg"/>
          <p:cNvPicPr>
            <a:picLocks noChangeAspect="1"/>
          </p:cNvPicPr>
          <p:nvPr/>
        </p:nvPicPr>
        <p:blipFill>
          <a:blip r:embed="rId3"/>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4414C933-E78C-4591-9ED2-E2C5D8BE6C71}"/>
              </a:ext>
            </a:extLst>
          </p:cNvPr>
          <p:cNvSpPr txBox="1"/>
          <p:nvPr/>
        </p:nvSpPr>
        <p:spPr>
          <a:xfrm>
            <a:off x="881041" y="1648275"/>
            <a:ext cx="10978999" cy="397031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lvl="1" algn="l">
              <a:spcAft>
                <a:spcPts val="2400"/>
              </a:spcAft>
              <a:buSzPts val="1100"/>
            </a:pP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1. Дифференциалды</a:t>
            </a:r>
            <a:r>
              <a:rPr lang="kk-KZ" sz="2400" b="1" spc="-4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психология</a:t>
            </a:r>
            <a:r>
              <a:rPr lang="kk-KZ" sz="2400" b="1" spc="-3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пәні</a:t>
            </a:r>
            <a:r>
              <a:rPr lang="kk-KZ" sz="2400" b="1" spc="-3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не жалпы түсінік</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endPar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lvl="1" algn="l">
              <a:spcAft>
                <a:spcPts val="2400"/>
              </a:spcAft>
              <a:buSzPts val="1100"/>
            </a:pP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2. Индивидуалды</a:t>
            </a:r>
            <a:r>
              <a:rPr lang="kk-KZ" sz="2400" b="1" spc="-7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айырмашылықтардың</a:t>
            </a:r>
            <a:r>
              <a:rPr lang="kk-KZ" sz="2400" b="1" spc="-7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пайда</a:t>
            </a:r>
            <a:r>
              <a:rPr lang="kk-KZ" sz="2400" b="1" spc="-7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болуының</a:t>
            </a:r>
            <a:r>
              <a:rPr lang="kk-KZ" sz="2400" b="1" spc="-6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негізгі</a:t>
            </a:r>
            <a:r>
              <a:rPr lang="kk-KZ" sz="2400" b="1" spc="13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факторлары:</a:t>
            </a:r>
            <a:r>
              <a:rPr lang="kk-KZ" sz="2400" b="1" spc="-5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тұқымқуалаушылық</a:t>
            </a:r>
            <a:r>
              <a:rPr lang="kk-KZ" sz="2400" b="1" spc="-6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пен</a:t>
            </a:r>
            <a:r>
              <a:rPr lang="kk-KZ" sz="2400" b="1" spc="-7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орта, туа біткен мен жүре пайда болған.</a:t>
            </a:r>
            <a:endParaRPr lang="ru-RU"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lvl="1" algn="l">
              <a:spcAft>
                <a:spcPts val="2400"/>
              </a:spcAft>
              <a:buSzPts val="1100"/>
            </a:pP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3. Адам бойындағы табиғилық пен әлеуметтіктің бірлігі: «ағза», «тұлға», «индивидуалдылық» түсініктері, олардың арақатынасы.</a:t>
            </a:r>
            <a:endParaRPr lang="ru-RU"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a:p>
            <a:pPr lvl="1" algn="l">
              <a:spcAft>
                <a:spcPts val="2400"/>
              </a:spcAft>
              <a:buSzPts val="1100"/>
            </a:pP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4. Дифференциалдық</a:t>
            </a:r>
            <a:r>
              <a:rPr lang="kk-KZ" sz="2400" b="1" spc="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психология</a:t>
            </a:r>
            <a:r>
              <a:rPr lang="kk-KZ" sz="2400" b="1" spc="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мен</a:t>
            </a:r>
            <a:r>
              <a:rPr lang="kk-KZ" sz="2400" b="1" spc="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психофизиология</a:t>
            </a:r>
            <a:r>
              <a:rPr lang="kk-KZ" sz="2400" b="1" spc="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тұрғысынан</a:t>
            </a:r>
            <a:r>
              <a:rPr lang="kk-KZ" sz="2400" b="1" spc="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индивидуалдылық</a:t>
            </a:r>
            <a:r>
              <a:rPr lang="kk-KZ" sz="2400" b="1" spc="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пен</a:t>
            </a:r>
            <a:r>
              <a:rPr lang="kk-KZ" sz="2400" b="1" spc="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тұлғаның</a:t>
            </a:r>
            <a:r>
              <a:rPr lang="kk-KZ" sz="2400" b="1" spc="20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1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құрылымы.</a:t>
            </a:r>
            <a:endParaRPr lang="ru-RU"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7650" name="AutoShape 2" descr="blob:https://web.whatsapp.com/bee0a836-ec9a-4c3b-b907-1788ca8ebc4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 name="TextBox 23">
            <a:extLst>
              <a:ext uri="{FF2B5EF4-FFF2-40B4-BE49-F238E27FC236}">
                <a16:creationId xmlns:a16="http://schemas.microsoft.com/office/drawing/2014/main" id="{FE53FB67-E392-400A-8D68-000CB1CD463A}"/>
              </a:ext>
            </a:extLst>
          </p:cNvPr>
          <p:cNvSpPr txBox="1"/>
          <p:nvPr/>
        </p:nvSpPr>
        <p:spPr>
          <a:xfrm>
            <a:off x="-649376" y="160338"/>
            <a:ext cx="12509416" cy="675249"/>
          </a:xfrm>
          <a:prstGeom prst="rect">
            <a:avLst/>
          </a:prstGeom>
          <a:noFill/>
        </p:spPr>
        <p:txBody>
          <a:bodyPr wrap="square">
            <a:spAutoFit/>
          </a:bodyPr>
          <a:lstStyle/>
          <a:p>
            <a:pPr algn="ctr">
              <a:lnSpc>
                <a:spcPct val="115000"/>
              </a:lnSpc>
              <a:spcAft>
                <a:spcPts val="1000"/>
              </a:spcAft>
            </a:pPr>
            <a:r>
              <a:rPr lang="ru-RU" sz="3600" b="1" dirty="0" err="1">
                <a:solidFill>
                  <a:srgbClr val="002060"/>
                </a:solidFill>
                <a:latin typeface="Arial" pitchFamily="34" charset="0"/>
                <a:ea typeface="Calibri" panose="020F0502020204030204" pitchFamily="34" charset="0"/>
                <a:cs typeface="Arial" pitchFamily="34" charset="0"/>
              </a:rPr>
              <a:t>Жоспары</a:t>
            </a:r>
            <a:r>
              <a:rPr lang="ru-RU" sz="3600" b="1" dirty="0">
                <a:solidFill>
                  <a:schemeClr val="tx2"/>
                </a:solidFill>
                <a:latin typeface="Arial" pitchFamily="34" charset="0"/>
                <a:ea typeface="Calibri" panose="020F0502020204030204" pitchFamily="34" charset="0"/>
                <a:cs typeface="Arial" pitchFamily="34" charset="0"/>
              </a:rPr>
              <a:t>:</a:t>
            </a:r>
          </a:p>
        </p:txBody>
      </p:sp>
    </p:spTree>
    <p:extLst>
      <p:ext uri="{BB962C8B-B14F-4D97-AF65-F5344CB8AC3E}">
        <p14:creationId xmlns:p14="http://schemas.microsoft.com/office/powerpoint/2010/main" val="361294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22" name="Рисунок 21" descr="фон.jpg"/>
          <p:cNvPicPr>
            <a:picLocks noChangeAspect="1"/>
          </p:cNvPicPr>
          <p:nvPr/>
        </p:nvPicPr>
        <p:blipFill>
          <a:blip r:embed="rId4"/>
          <a:stretch>
            <a:fillRect/>
          </a:stretch>
        </p:blipFill>
        <p:spPr>
          <a:xfrm>
            <a:off x="0" y="0"/>
            <a:ext cx="12192000" cy="6858000"/>
          </a:xfrm>
          <a:prstGeom prst="rect">
            <a:avLst/>
          </a:prstGeom>
        </p:spPr>
      </p:pic>
      <p:cxnSp>
        <p:nvCxnSpPr>
          <p:cNvPr id="12" name="Прямая соединительная линия 11">
            <a:extLst>
              <a:ext uri="{FF2B5EF4-FFF2-40B4-BE49-F238E27FC236}">
                <a16:creationId xmlns:a16="http://schemas.microsoft.com/office/drawing/2014/main" id="{2D926586-0480-4C0A-9916-E22ABEB80173}"/>
              </a:ext>
            </a:extLst>
          </p:cNvPr>
          <p:cNvCxnSpPr>
            <a:cxnSpLocks/>
          </p:cNvCxnSpPr>
          <p:nvPr/>
        </p:nvCxnSpPr>
        <p:spPr>
          <a:xfrm>
            <a:off x="8661653" y="5078244"/>
            <a:ext cx="3258747" cy="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565A745-A92E-431A-AE4E-4254096332CD}"/>
              </a:ext>
            </a:extLst>
          </p:cNvPr>
          <p:cNvSpPr txBox="1"/>
          <p:nvPr/>
        </p:nvSpPr>
        <p:spPr>
          <a:xfrm>
            <a:off x="1759227" y="350948"/>
            <a:ext cx="10279646" cy="904350"/>
          </a:xfrm>
          <a:prstGeom prst="rect">
            <a:avLst/>
          </a:prstGeom>
          <a:noFill/>
        </p:spPr>
        <p:txBody>
          <a:bodyPr wrap="square">
            <a:spAutoFit/>
          </a:bodyPr>
          <a:lstStyle/>
          <a:p>
            <a:pPr algn="ctr">
              <a:lnSpc>
                <a:spcPct val="115000"/>
              </a:lnSpc>
              <a:spcAft>
                <a:spcPts val="1000"/>
              </a:spcAft>
            </a:pP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1. ДИФФЕРЕНЦИАЛДЫ</a:t>
            </a:r>
            <a:r>
              <a:rPr lang="kk-KZ" sz="2400" b="1" spc="-4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ПСИХОЛОГИЯ</a:t>
            </a:r>
            <a:r>
              <a:rPr lang="kk-KZ" sz="2400" b="1" spc="-35"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ПӘНІ</a:t>
            </a:r>
            <a:r>
              <a:rPr lang="kk-KZ" sz="2400" b="1" spc="-3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НЕ ЖАЛПЫ ТҮСІНІК</a:t>
            </a:r>
            <a:r>
              <a:rPr lang="kk-KZ" sz="2400" b="1" spc="0" dirty="0">
                <a:solidFill>
                  <a:schemeClr val="tx2"/>
                </a:solidFill>
                <a:effectLst/>
                <a:latin typeface="Arial" panose="020B0604020202020204" pitchFamily="34" charset="0"/>
                <a:ea typeface="Times New Roman" panose="02020603050405020304" pitchFamily="18" charset="0"/>
                <a:cs typeface="Arial" panose="020B0604020202020204" pitchFamily="34" charset="0"/>
              </a:rPr>
              <a:t> </a:t>
            </a:r>
            <a:endParaRPr lang="ru-RU" sz="2400" b="1" dirty="0">
              <a:solidFill>
                <a:schemeClr val="tx2"/>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endParaRPr lang="ru-RU" sz="1600" b="1" dirty="0">
              <a:solidFill>
                <a:schemeClr val="tx2"/>
              </a:solidFill>
              <a:latin typeface="Arial" pitchFamily="34" charset="0"/>
              <a:ea typeface="Calibri" panose="020F0502020204030204" pitchFamily="34" charset="0"/>
              <a:cs typeface="Arial" pitchFamily="34" charset="0"/>
            </a:endParaRPr>
          </a:p>
        </p:txBody>
      </p:sp>
      <p:graphicFrame>
        <p:nvGraphicFramePr>
          <p:cNvPr id="2" name="Схема 1">
            <a:extLst>
              <a:ext uri="{FF2B5EF4-FFF2-40B4-BE49-F238E27FC236}">
                <a16:creationId xmlns:a16="http://schemas.microsoft.com/office/drawing/2014/main" id="{9DEA86EA-2FDC-41A4-96AF-AC88BF3919DF}"/>
              </a:ext>
            </a:extLst>
          </p:cNvPr>
          <p:cNvGraphicFramePr/>
          <p:nvPr>
            <p:extLst>
              <p:ext uri="{D42A27DB-BD31-4B8C-83A1-F6EECF244321}">
                <p14:modId xmlns:p14="http://schemas.microsoft.com/office/powerpoint/2010/main" val="596295566"/>
              </p:ext>
            </p:extLst>
          </p:nvPr>
        </p:nvGraphicFramePr>
        <p:xfrm>
          <a:off x="271601" y="1073020"/>
          <a:ext cx="11767272" cy="53458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80079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A879628E-58A3-44BA-B75E-9634E90D31CB}"/>
              </a:ext>
            </a:extLst>
          </p:cNvPr>
          <p:cNvPicPr>
            <a:picLocks noChangeAspect="1"/>
          </p:cNvPicPr>
          <p:nvPr/>
        </p:nvPicPr>
        <p:blipFill>
          <a:blip r:embed="rId2"/>
          <a:stretch>
            <a:fillRect/>
          </a:stretch>
        </p:blipFill>
        <p:spPr>
          <a:xfrm>
            <a:off x="0" y="1"/>
            <a:ext cx="12192000" cy="6857999"/>
          </a:xfrm>
          <a:prstGeom prst="rect">
            <a:avLst/>
          </a:prstGeom>
        </p:spPr>
      </p:pic>
      <p:graphicFrame>
        <p:nvGraphicFramePr>
          <p:cNvPr id="6" name="Объект 5">
            <a:extLst>
              <a:ext uri="{FF2B5EF4-FFF2-40B4-BE49-F238E27FC236}">
                <a16:creationId xmlns:a16="http://schemas.microsoft.com/office/drawing/2014/main" id="{80AA1D33-0373-471F-8419-E3FD0B0CDC00}"/>
              </a:ext>
            </a:extLst>
          </p:cNvPr>
          <p:cNvGraphicFramePr>
            <a:graphicFrameLocks noGrp="1"/>
          </p:cNvGraphicFramePr>
          <p:nvPr>
            <p:ph idx="1"/>
            <p:extLst>
              <p:ext uri="{D42A27DB-BD31-4B8C-83A1-F6EECF244321}">
                <p14:modId xmlns:p14="http://schemas.microsoft.com/office/powerpoint/2010/main" val="2477456070"/>
              </p:ext>
            </p:extLst>
          </p:nvPr>
        </p:nvGraphicFramePr>
        <p:xfrm>
          <a:off x="609600" y="1600200"/>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83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5" name="Рисунок 34" descr="фон.jpg"/>
          <p:cNvPicPr>
            <a:picLocks noChangeAspect="1"/>
          </p:cNvPicPr>
          <p:nvPr/>
        </p:nvPicPr>
        <p:blipFill>
          <a:blip r:embed="rId4"/>
          <a:stretch>
            <a:fillRect/>
          </a:stretch>
        </p:blipFill>
        <p:spPr>
          <a:xfrm>
            <a:off x="0" y="0"/>
            <a:ext cx="12192000" cy="6858000"/>
          </a:xfrm>
          <a:prstGeom prst="rect">
            <a:avLst/>
          </a:prstGeom>
        </p:spPr>
      </p:pic>
      <p:graphicFrame>
        <p:nvGraphicFramePr>
          <p:cNvPr id="39" name="Схема 38">
            <a:extLst>
              <a:ext uri="{FF2B5EF4-FFF2-40B4-BE49-F238E27FC236}">
                <a16:creationId xmlns:a16="http://schemas.microsoft.com/office/drawing/2014/main" id="{C07307B7-DAEF-4234-8010-DB34785BECA7}"/>
              </a:ext>
            </a:extLst>
          </p:cNvPr>
          <p:cNvGraphicFramePr/>
          <p:nvPr>
            <p:extLst>
              <p:ext uri="{D42A27DB-BD31-4B8C-83A1-F6EECF244321}">
                <p14:modId xmlns:p14="http://schemas.microsoft.com/office/powerpoint/2010/main" val="2048559206"/>
              </p:ext>
            </p:extLst>
          </p:nvPr>
        </p:nvGraphicFramePr>
        <p:xfrm>
          <a:off x="441516" y="2043051"/>
          <a:ext cx="11513975" cy="122440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43" name="Группа 42">
            <a:extLst>
              <a:ext uri="{FF2B5EF4-FFF2-40B4-BE49-F238E27FC236}">
                <a16:creationId xmlns:a16="http://schemas.microsoft.com/office/drawing/2014/main" id="{9F5CB126-9FF5-44EE-95D1-21EBA15EF390}"/>
              </a:ext>
            </a:extLst>
          </p:cNvPr>
          <p:cNvGrpSpPr/>
          <p:nvPr/>
        </p:nvGrpSpPr>
        <p:grpSpPr>
          <a:xfrm>
            <a:off x="1116724" y="1064725"/>
            <a:ext cx="9958552" cy="580799"/>
            <a:chOff x="777711" y="116347"/>
            <a:chExt cx="9958552" cy="879840"/>
          </a:xfrm>
        </p:grpSpPr>
        <p:sp>
          <p:nvSpPr>
            <p:cNvPr id="44" name="Прямоугольник: скругленные углы 43">
              <a:extLst>
                <a:ext uri="{FF2B5EF4-FFF2-40B4-BE49-F238E27FC236}">
                  <a16:creationId xmlns:a16="http://schemas.microsoft.com/office/drawing/2014/main" id="{6DE422BB-E7E2-416A-9AEC-98164A528202}"/>
                </a:ext>
              </a:extLst>
            </p:cNvPr>
            <p:cNvSpPr/>
            <p:nvPr/>
          </p:nvSpPr>
          <p:spPr>
            <a:xfrm>
              <a:off x="777711" y="116347"/>
              <a:ext cx="9958552" cy="879840"/>
            </a:xfrm>
            <a:prstGeom prst="roundRect">
              <a:avLst/>
            </a:prstGeom>
            <a:solidFill>
              <a:schemeClr val="accent6">
                <a:lumMod val="20000"/>
                <a:lumOff val="80000"/>
              </a:schemeClr>
            </a:solidFill>
          </p:spPr>
          <p:style>
            <a:lnRef idx="3">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sp>
        <p:sp>
          <p:nvSpPr>
            <p:cNvPr id="45" name="Прямоугольник: скругленные углы 4">
              <a:extLst>
                <a:ext uri="{FF2B5EF4-FFF2-40B4-BE49-F238E27FC236}">
                  <a16:creationId xmlns:a16="http://schemas.microsoft.com/office/drawing/2014/main" id="{CF38A432-0CAE-4CD6-B932-B5E79A45CE20}"/>
                </a:ext>
              </a:extLst>
            </p:cNvPr>
            <p:cNvSpPr txBox="1"/>
            <p:nvPr/>
          </p:nvSpPr>
          <p:spPr>
            <a:xfrm>
              <a:off x="820661" y="159297"/>
              <a:ext cx="9872652" cy="8303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algn="ctr" defTabSz="622300">
                <a:lnSpc>
                  <a:spcPct val="90000"/>
                </a:lnSpc>
                <a:spcBef>
                  <a:spcPct val="0"/>
                </a:spcBef>
                <a:spcAft>
                  <a:spcPct val="35000"/>
                </a:spcAft>
              </a:pPr>
              <a:endParaRPr lang="ru-RU" sz="2400" b="1" dirty="0">
                <a:solidFill>
                  <a:schemeClr val="tx2"/>
                </a:solidFill>
                <a:effectLst/>
                <a:latin typeface="Times New Roman" panose="02020603050405020304" pitchFamily="18" charset="0"/>
                <a:ea typeface="Times New Roman" panose="02020603050405020304" pitchFamily="18" charset="0"/>
              </a:endParaRPr>
            </a:p>
            <a:p>
              <a:pPr algn="ctr" defTabSz="622300">
                <a:lnSpc>
                  <a:spcPct val="90000"/>
                </a:lnSpc>
                <a:spcBef>
                  <a:spcPct val="0"/>
                </a:spcBef>
                <a:spcAft>
                  <a:spcPct val="35000"/>
                </a:spcAft>
              </a:pPr>
              <a:r>
                <a:rPr lang="ru-RU" sz="2400" b="1" dirty="0" err="1">
                  <a:solidFill>
                    <a:srgbClr val="002060"/>
                  </a:solidFill>
                  <a:effectLst/>
                  <a:latin typeface="Times New Roman" panose="02020603050405020304" pitchFamily="18" charset="0"/>
                  <a:ea typeface="Times New Roman" panose="02020603050405020304" pitchFamily="18" charset="0"/>
                </a:rPr>
                <a:t>Дифференциалды</a:t>
              </a:r>
              <a:r>
                <a:rPr lang="ru-RU" sz="2400" b="1" dirty="0">
                  <a:solidFill>
                    <a:srgbClr val="002060"/>
                  </a:solidFill>
                  <a:effectLst/>
                  <a:latin typeface="Times New Roman" panose="02020603050405020304" pitchFamily="18" charset="0"/>
                  <a:ea typeface="Times New Roman" panose="02020603050405020304" pitchFamily="18" charset="0"/>
                </a:rPr>
                <a:t> психология </a:t>
              </a:r>
              <a:r>
                <a:rPr lang="ru-RU" sz="2400" b="1" dirty="0" err="1">
                  <a:solidFill>
                    <a:srgbClr val="002060"/>
                  </a:solidFill>
                  <a:effectLst/>
                  <a:latin typeface="Times New Roman" panose="02020603050405020304" pitchFamily="18" charset="0"/>
                  <a:ea typeface="Times New Roman" panose="02020603050405020304" pitchFamily="18" charset="0"/>
                </a:rPr>
                <a:t>келесі</a:t>
              </a:r>
              <a:r>
                <a:rPr lang="ru-RU" sz="2400" b="1" dirty="0">
                  <a:solidFill>
                    <a:srgbClr val="002060"/>
                  </a:solidFill>
                  <a:effectLst/>
                  <a:latin typeface="Times New Roman" panose="02020603050405020304" pitchFamily="18" charset="0"/>
                  <a:ea typeface="Times New Roman" panose="02020603050405020304" pitchFamily="18" charset="0"/>
                </a:rPr>
                <a:t> </a:t>
              </a:r>
              <a:r>
                <a:rPr lang="ru-RU" sz="2400" b="1" dirty="0" err="1">
                  <a:solidFill>
                    <a:srgbClr val="002060"/>
                  </a:solidFill>
                  <a:effectLst/>
                  <a:latin typeface="Times New Roman" panose="02020603050405020304" pitchFamily="18" charset="0"/>
                  <a:ea typeface="Times New Roman" panose="02020603050405020304" pitchFamily="18" charset="0"/>
                </a:rPr>
                <a:t>мәселелерді</a:t>
              </a:r>
              <a:r>
                <a:rPr lang="ru-RU" sz="2400" b="1" dirty="0">
                  <a:solidFill>
                    <a:srgbClr val="002060"/>
                  </a:solidFill>
                  <a:effectLst/>
                  <a:latin typeface="Times New Roman" panose="02020603050405020304" pitchFamily="18" charset="0"/>
                  <a:ea typeface="Times New Roman" panose="02020603050405020304" pitchFamily="18" charset="0"/>
                </a:rPr>
                <a:t> </a:t>
              </a:r>
              <a:r>
                <a:rPr lang="ru-RU" sz="2400" b="1" dirty="0" err="1">
                  <a:solidFill>
                    <a:srgbClr val="002060"/>
                  </a:solidFill>
                  <a:effectLst/>
                  <a:latin typeface="Times New Roman" panose="02020603050405020304" pitchFamily="18" charset="0"/>
                  <a:ea typeface="Times New Roman" panose="02020603050405020304" pitchFamily="18" charset="0"/>
                </a:rPr>
                <a:t>қарастырады</a:t>
              </a:r>
              <a:r>
                <a:rPr lang="ru-RU" sz="2400" b="1" dirty="0">
                  <a:solidFill>
                    <a:srgbClr val="002060"/>
                  </a:solidFill>
                  <a:effectLst/>
                  <a:latin typeface="Times New Roman" panose="02020603050405020304" pitchFamily="18" charset="0"/>
                  <a:ea typeface="Times New Roman" panose="02020603050405020304" pitchFamily="18" charset="0"/>
                </a:rPr>
                <a:t>:</a:t>
              </a:r>
            </a:p>
            <a:p>
              <a:pPr marL="0" lvl="0" indent="0" algn="ctr" defTabSz="622300">
                <a:lnSpc>
                  <a:spcPct val="90000"/>
                </a:lnSpc>
                <a:spcBef>
                  <a:spcPct val="0"/>
                </a:spcBef>
                <a:spcAft>
                  <a:spcPct val="35000"/>
                </a:spcAft>
                <a:buNone/>
              </a:pPr>
              <a:endParaRPr lang="x-none" sz="2000" b="1" kern="1200" dirty="0">
                <a:solidFill>
                  <a:schemeClr val="tx2"/>
                </a:solidFill>
                <a:latin typeface="Arial" pitchFamily="34" charset="0"/>
                <a:cs typeface="Arial" pitchFamily="34" charset="0"/>
              </a:endParaRPr>
            </a:p>
          </p:txBody>
        </p:sp>
      </p:grpSp>
      <p:graphicFrame>
        <p:nvGraphicFramePr>
          <p:cNvPr id="4" name="Схема 3">
            <a:extLst>
              <a:ext uri="{FF2B5EF4-FFF2-40B4-BE49-F238E27FC236}">
                <a16:creationId xmlns:a16="http://schemas.microsoft.com/office/drawing/2014/main" id="{3D3D96B1-C34C-45A8-A01C-D0CF34DA9420}"/>
              </a:ext>
            </a:extLst>
          </p:cNvPr>
          <p:cNvGraphicFramePr/>
          <p:nvPr>
            <p:extLst>
              <p:ext uri="{D42A27DB-BD31-4B8C-83A1-F6EECF244321}">
                <p14:modId xmlns:p14="http://schemas.microsoft.com/office/powerpoint/2010/main" val="507109002"/>
              </p:ext>
            </p:extLst>
          </p:nvPr>
        </p:nvGraphicFramePr>
        <p:xfrm>
          <a:off x="201447" y="1932720"/>
          <a:ext cx="11754043" cy="444882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422566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785CD52-7A77-4724-BEA5-E0BFF9BF9C57}"/>
              </a:ext>
            </a:extLst>
          </p:cNvPr>
          <p:cNvPicPr>
            <a:picLocks noChangeAspect="1"/>
          </p:cNvPicPr>
          <p:nvPr/>
        </p:nvPicPr>
        <p:blipFill>
          <a:blip r:embed="rId2"/>
          <a:stretch>
            <a:fillRect/>
          </a:stretch>
        </p:blipFill>
        <p:spPr>
          <a:xfrm>
            <a:off x="0" y="0"/>
            <a:ext cx="12192000" cy="6857999"/>
          </a:xfrm>
          <a:prstGeom prst="rect">
            <a:avLst/>
          </a:prstGeom>
        </p:spPr>
      </p:pic>
      <p:sp>
        <p:nvSpPr>
          <p:cNvPr id="3" name="Объект 2">
            <a:extLst>
              <a:ext uri="{FF2B5EF4-FFF2-40B4-BE49-F238E27FC236}">
                <a16:creationId xmlns:a16="http://schemas.microsoft.com/office/drawing/2014/main" id="{EAB20B96-05D0-4320-AE14-64AA7BCB33F5}"/>
              </a:ext>
            </a:extLst>
          </p:cNvPr>
          <p:cNvSpPr>
            <a:spLocks noGrp="1"/>
          </p:cNvSpPr>
          <p:nvPr>
            <p:ph idx="1"/>
          </p:nvPr>
        </p:nvSpPr>
        <p:spPr>
          <a:xfrm>
            <a:off x="238158" y="1088756"/>
            <a:ext cx="4384307" cy="4525963"/>
          </a:xfrm>
        </p:spPr>
        <p:txBody>
          <a:bodyPr/>
          <a:lstStyle/>
          <a:p>
            <a:pPr marL="0" indent="0">
              <a:buNone/>
            </a:pPr>
            <a:r>
              <a:rPr lang="ru-RU" sz="2000" dirty="0" err="1">
                <a:effectLst/>
                <a:latin typeface="Arial" panose="020B0604020202020204" pitchFamily="34" charset="0"/>
                <a:ea typeface="Times New Roman" panose="02020603050405020304" pitchFamily="18" charset="0"/>
                <a:cs typeface="Arial" panose="020B0604020202020204" pitchFamily="34" charset="0"/>
              </a:rPr>
              <a:t>Қазіргі</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дифференциалды</a:t>
            </a:r>
            <a:r>
              <a:rPr lang="ru-RU" sz="2000" dirty="0">
                <a:effectLst/>
                <a:latin typeface="Arial" panose="020B0604020202020204" pitchFamily="34" charset="0"/>
                <a:ea typeface="Times New Roman" panose="02020603050405020304" pitchFamily="18" charset="0"/>
                <a:cs typeface="Arial" panose="020B0604020202020204" pitchFamily="34" charset="0"/>
              </a:rPr>
              <a:t> психология </a:t>
            </a:r>
            <a:r>
              <a:rPr lang="ru-RU" sz="2000" b="1" dirty="0" err="1">
                <a:effectLst/>
                <a:latin typeface="Arial" panose="020B0604020202020204" pitchFamily="34" charset="0"/>
                <a:ea typeface="Times New Roman" panose="02020603050405020304" pitchFamily="18" charset="0"/>
                <a:cs typeface="Arial" panose="020B0604020202020204" pitchFamily="34" charset="0"/>
              </a:rPr>
              <a:t>қасиеттер</a:t>
            </a:r>
            <a:r>
              <a:rPr lang="ru-RU" sz="2000" b="1" dirty="0">
                <a:effectLst/>
                <a:latin typeface="Arial" panose="020B0604020202020204" pitchFamily="34" charset="0"/>
                <a:ea typeface="Times New Roman" panose="02020603050405020304" pitchFamily="18" charset="0"/>
                <a:cs typeface="Arial" panose="020B0604020202020204" pitchFamily="34" charset="0"/>
              </a:rPr>
              <a:t> </a:t>
            </a:r>
            <a:r>
              <a:rPr lang="ru-RU" sz="2000" b="1" dirty="0" err="1">
                <a:effectLst/>
                <a:latin typeface="Arial" panose="020B0604020202020204" pitchFamily="34" charset="0"/>
                <a:ea typeface="Times New Roman" panose="02020603050405020304" pitchFamily="18" charset="0"/>
                <a:cs typeface="Arial" panose="020B0604020202020204" pitchFamily="34" charset="0"/>
              </a:rPr>
              <a:t>теориясы</a:t>
            </a:r>
            <a:r>
              <a:rPr lang="ru-RU" sz="2000" dirty="0">
                <a:effectLst/>
                <a:latin typeface="Arial" panose="020B0604020202020204" pitchFamily="34" charset="0"/>
                <a:ea typeface="Times New Roman" panose="02020603050405020304" pitchFamily="18" charset="0"/>
                <a:cs typeface="Arial" panose="020B0604020202020204" pitchFamily="34" charset="0"/>
              </a:rPr>
              <a:t> (теория черт) </a:t>
            </a:r>
            <a:r>
              <a:rPr lang="ru-RU" sz="2000" dirty="0" err="1">
                <a:effectLst/>
                <a:latin typeface="Arial" panose="020B0604020202020204" pitchFamily="34" charset="0"/>
                <a:ea typeface="Times New Roman" panose="02020603050405020304" pitchFamily="18" charset="0"/>
                <a:cs typeface="Arial" panose="020B0604020202020204" pitchFamily="34" charset="0"/>
              </a:rPr>
              <a:t>негізінде</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дамып</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адамның</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тұлғалық</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құрылымын</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сандық</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және</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сапалық</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тұрғыда</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өлшеуге</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тырысады</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Сонымен</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қатар</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оның</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маңызды</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тармағы</a:t>
            </a:r>
            <a:r>
              <a:rPr lang="ru-RU" sz="2000" dirty="0">
                <a:effectLst/>
                <a:latin typeface="Arial" panose="020B0604020202020204" pitchFamily="34" charset="0"/>
                <a:ea typeface="Times New Roman" panose="02020603050405020304" pitchFamily="18" charset="0"/>
                <a:cs typeface="Arial" panose="020B0604020202020204" pitchFamily="34" charset="0"/>
              </a:rPr>
              <a:t> – </a:t>
            </a:r>
            <a:r>
              <a:rPr lang="ru-RU" sz="2000" b="1" dirty="0" err="1">
                <a:effectLst/>
                <a:latin typeface="Arial" panose="020B0604020202020204" pitchFamily="34" charset="0"/>
                <a:ea typeface="Times New Roman" panose="02020603050405020304" pitchFamily="18" charset="0"/>
                <a:cs typeface="Arial" panose="020B0604020202020204" pitchFamily="34" charset="0"/>
              </a:rPr>
              <a:t>психогенетика</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ол</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жеке</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айырмашылықтардың</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биологиялық</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және</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генетикалық</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негіздерін</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зерттейді</a:t>
            </a:r>
            <a:r>
              <a:rPr lang="ru-RU" sz="2000" dirty="0">
                <a:effectLst/>
                <a:latin typeface="Arial" panose="020B0604020202020204" pitchFamily="34" charset="0"/>
                <a:ea typeface="Times New Roman" panose="02020603050405020304" pitchFamily="18" charset="0"/>
                <a:cs typeface="Arial" panose="020B0604020202020204" pitchFamily="34" charset="0"/>
              </a:rPr>
              <a:t>.</a:t>
            </a:r>
          </a:p>
          <a:p>
            <a:pPr marL="0" indent="0">
              <a:buNone/>
            </a:pPr>
            <a:r>
              <a:rPr lang="ru-RU" sz="2000" dirty="0">
                <a:latin typeface="Arial" panose="020B0604020202020204" pitchFamily="34" charset="0"/>
                <a:ea typeface="Times New Roman" panose="02020603050405020304" pitchFamily="18" charset="0"/>
                <a:cs typeface="Arial" panose="020B0604020202020204" pitchFamily="34" charset="0"/>
              </a:rPr>
              <a:t>	</a:t>
            </a:r>
          </a:p>
          <a:p>
            <a:pPr marL="0" indent="0">
              <a:buNone/>
            </a:pPr>
            <a:r>
              <a:rPr lang="ru-RU" sz="2000" dirty="0" err="1">
                <a:effectLst/>
                <a:latin typeface="Arial" panose="020B0604020202020204" pitchFamily="34" charset="0"/>
                <a:ea typeface="Times New Roman" panose="02020603050405020304" pitchFamily="18" charset="0"/>
                <a:cs typeface="Arial" panose="020B0604020202020204" pitchFamily="34" charset="0"/>
              </a:rPr>
              <a:t>Яғни</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дифференциалды</a:t>
            </a:r>
            <a:r>
              <a:rPr lang="ru-RU" sz="2000" dirty="0">
                <a:effectLst/>
                <a:latin typeface="Arial" panose="020B0604020202020204" pitchFamily="34" charset="0"/>
                <a:ea typeface="Times New Roman" panose="02020603050405020304" pitchFamily="18" charset="0"/>
                <a:cs typeface="Arial" panose="020B0604020202020204" pitchFamily="34" charset="0"/>
              </a:rPr>
              <a:t> психология – </a:t>
            </a:r>
            <a:r>
              <a:rPr lang="ru-RU" sz="2000" dirty="0" err="1">
                <a:effectLst/>
                <a:latin typeface="Arial" panose="020B0604020202020204" pitchFamily="34" charset="0"/>
                <a:ea typeface="Times New Roman" panose="02020603050405020304" pitchFamily="18" charset="0"/>
                <a:cs typeface="Arial" panose="020B0604020202020204" pitchFamily="34" charset="0"/>
              </a:rPr>
              <a:t>адамның</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b="1" dirty="0" err="1">
                <a:effectLst/>
                <a:latin typeface="Arial" panose="020B0604020202020204" pitchFamily="34" charset="0"/>
                <a:ea typeface="Times New Roman" panose="02020603050405020304" pitchFamily="18" charset="0"/>
                <a:cs typeface="Arial" panose="020B0604020202020204" pitchFamily="34" charset="0"/>
              </a:rPr>
              <a:t>бірегей</a:t>
            </a:r>
            <a:r>
              <a:rPr lang="ru-RU" sz="2000" b="1" dirty="0">
                <a:effectLst/>
                <a:latin typeface="Arial" panose="020B0604020202020204" pitchFamily="34" charset="0"/>
                <a:ea typeface="Times New Roman" panose="02020603050405020304" pitchFamily="18" charset="0"/>
                <a:cs typeface="Arial" panose="020B0604020202020204" pitchFamily="34" charset="0"/>
              </a:rPr>
              <a:t> </a:t>
            </a:r>
            <a:r>
              <a:rPr lang="ru-RU" sz="2000" b="1" dirty="0" err="1">
                <a:effectLst/>
                <a:latin typeface="Arial" panose="020B0604020202020204" pitchFamily="34" charset="0"/>
                <a:ea typeface="Times New Roman" panose="02020603050405020304" pitchFamily="18" charset="0"/>
                <a:cs typeface="Arial" panose="020B0604020202020204" pitchFamily="34" charset="0"/>
              </a:rPr>
              <a:t>психологиялық</a:t>
            </a:r>
            <a:r>
              <a:rPr lang="ru-RU" sz="2000" b="1" dirty="0">
                <a:effectLst/>
                <a:latin typeface="Arial" panose="020B0604020202020204" pitchFamily="34" charset="0"/>
                <a:ea typeface="Times New Roman" panose="02020603050405020304" pitchFamily="18" charset="0"/>
                <a:cs typeface="Arial" panose="020B0604020202020204" pitchFamily="34" charset="0"/>
              </a:rPr>
              <a:t> </a:t>
            </a:r>
            <a:r>
              <a:rPr lang="ru-RU" sz="2000" b="1" dirty="0" err="1">
                <a:effectLst/>
                <a:latin typeface="Arial" panose="020B0604020202020204" pitchFamily="34" charset="0"/>
                <a:ea typeface="Times New Roman" panose="02020603050405020304" pitchFamily="18" charset="0"/>
                <a:cs typeface="Arial" panose="020B0604020202020204" pitchFamily="34" charset="0"/>
              </a:rPr>
              <a:t>бейнесін</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танып-білуге</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бағытталған</a:t>
            </a:r>
            <a:r>
              <a:rPr lang="ru-RU" sz="2000" dirty="0">
                <a:effectLst/>
                <a:latin typeface="Arial" panose="020B0604020202020204" pitchFamily="34" charset="0"/>
                <a:ea typeface="Times New Roman" panose="02020603050405020304" pitchFamily="18" charset="0"/>
                <a:cs typeface="Arial" panose="020B0604020202020204" pitchFamily="34" charset="0"/>
              </a:rPr>
              <a:t> </a:t>
            </a:r>
            <a:r>
              <a:rPr lang="ru-RU" sz="2000" dirty="0" err="1">
                <a:effectLst/>
                <a:latin typeface="Arial" panose="020B0604020202020204" pitchFamily="34" charset="0"/>
                <a:ea typeface="Times New Roman" panose="02020603050405020304" pitchFamily="18" charset="0"/>
                <a:cs typeface="Arial" panose="020B0604020202020204" pitchFamily="34" charset="0"/>
              </a:rPr>
              <a:t>ғылым</a:t>
            </a:r>
            <a:r>
              <a:rPr lang="ru-RU" sz="2000" dirty="0">
                <a:effectLst/>
                <a:latin typeface="Arial" panose="020B0604020202020204" pitchFamily="34" charset="0"/>
                <a:ea typeface="Times New Roman" panose="02020603050405020304" pitchFamily="18" charset="0"/>
                <a:cs typeface="Arial" panose="020B0604020202020204" pitchFamily="34" charset="0"/>
              </a:rPr>
              <a:t>.</a:t>
            </a:r>
          </a:p>
          <a:p>
            <a:pPr marR="91440" indent="0" algn="just">
              <a:lnSpc>
                <a:spcPct val="107000"/>
              </a:lnSpc>
              <a:spcAft>
                <a:spcPts val="800"/>
              </a:spcAft>
              <a:buNone/>
            </a:pPr>
            <a:r>
              <a:rPr lang="kk-KZ" sz="1800" dirty="0">
                <a:effectLst/>
                <a:latin typeface="Arial" panose="020B0604020202020204" pitchFamily="34" charset="0"/>
                <a:ea typeface="Calibri" panose="020F0502020204030204" pitchFamily="34" charset="0"/>
                <a:cs typeface="Arial" panose="020B0604020202020204" pitchFamily="34" charset="0"/>
              </a:rPr>
              <a:t> </a:t>
            </a:r>
            <a:endParaRPr lang="ru-RU" sz="1800" dirty="0">
              <a:effectLst/>
              <a:latin typeface="Arial" panose="020B0604020202020204" pitchFamily="34" charset="0"/>
              <a:ea typeface="Calibri" panose="020F0502020204030204" pitchFamily="34" charset="0"/>
              <a:cs typeface="Arial" panose="020B0604020202020204" pitchFamily="34" charset="0"/>
            </a:endParaRPr>
          </a:p>
          <a:p>
            <a:endParaRPr lang="ru-RU" dirty="0"/>
          </a:p>
        </p:txBody>
      </p:sp>
      <p:pic>
        <p:nvPicPr>
          <p:cNvPr id="4098" name="Picture 2" descr="Picture background">
            <a:extLst>
              <a:ext uri="{FF2B5EF4-FFF2-40B4-BE49-F238E27FC236}">
                <a16:creationId xmlns:a16="http://schemas.microsoft.com/office/drawing/2014/main" id="{4829932E-F279-4718-8616-1935CA87395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60622" y="1088756"/>
            <a:ext cx="7172561" cy="5379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22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1678619-99F8-4E40-A572-7AE0BCAA02E0}"/>
              </a:ext>
            </a:extLst>
          </p:cNvPr>
          <p:cNvPicPr>
            <a:picLocks noChangeAspect="1"/>
          </p:cNvPicPr>
          <p:nvPr/>
        </p:nvPicPr>
        <p:blipFill>
          <a:blip r:embed="rId2"/>
          <a:stretch>
            <a:fillRect/>
          </a:stretch>
        </p:blipFill>
        <p:spPr>
          <a:xfrm>
            <a:off x="0" y="1"/>
            <a:ext cx="12192000" cy="6857999"/>
          </a:xfrm>
          <a:prstGeom prst="rect">
            <a:avLst/>
          </a:prstGeom>
        </p:spPr>
      </p:pic>
      <p:sp>
        <p:nvSpPr>
          <p:cNvPr id="3" name="Объект 2">
            <a:extLst>
              <a:ext uri="{FF2B5EF4-FFF2-40B4-BE49-F238E27FC236}">
                <a16:creationId xmlns:a16="http://schemas.microsoft.com/office/drawing/2014/main" id="{DDAAD7C7-86D1-44EA-A2AE-ED7708C9B1A1}"/>
              </a:ext>
            </a:extLst>
          </p:cNvPr>
          <p:cNvSpPr>
            <a:spLocks noGrp="1"/>
          </p:cNvSpPr>
          <p:nvPr>
            <p:ph idx="1"/>
          </p:nvPr>
        </p:nvSpPr>
        <p:spPr>
          <a:xfrm>
            <a:off x="4873591" y="1391247"/>
            <a:ext cx="3384885" cy="4743252"/>
          </a:xfrm>
        </p:spPr>
        <p:txBody>
          <a:bodyPr/>
          <a:lstStyle/>
          <a:p>
            <a:pPr marL="0" indent="0" algn="ctr">
              <a:lnSpc>
                <a:spcPct val="150000"/>
              </a:lnSpc>
              <a:buNone/>
            </a:pP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Дифференциалды</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психология»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терминін</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1900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жылы</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неміс</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психологы</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В.Штерн</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енгізді</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Сол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кезде</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оның</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Индивидуалды</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айырмашылықтар</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психологиясы</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атты</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еңбегі</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жарық</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көріп</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Штерн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әр</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елдің</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ғалымдарына</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психологияның</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бұл</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бөлігін</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бір</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атаумен</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атауды</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ru-RU" sz="1800" dirty="0" err="1">
                <a:solidFill>
                  <a:srgbClr val="002060"/>
                </a:solidFill>
                <a:effectLst/>
                <a:latin typeface="Arial" panose="020B0604020202020204" pitchFamily="34" charset="0"/>
                <a:ea typeface="Calibri" panose="020F0502020204030204" pitchFamily="34" charset="0"/>
                <a:cs typeface="Arial" panose="020B0604020202020204" pitchFamily="34" charset="0"/>
              </a:rPr>
              <a:t>ұсынды</a:t>
            </a:r>
            <a:r>
              <a:rPr lang="ru-RU" sz="1800"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a:p>
            <a:endParaRPr lang="ru-RU" dirty="0"/>
          </a:p>
        </p:txBody>
      </p:sp>
      <p:pic>
        <p:nvPicPr>
          <p:cNvPr id="5124" name="Picture 4" descr="ЗПР или педагогическая запущенность? Реальность, которую выбираем мы! Дзен">
            <a:extLst>
              <a:ext uri="{FF2B5EF4-FFF2-40B4-BE49-F238E27FC236}">
                <a16:creationId xmlns:a16="http://schemas.microsoft.com/office/drawing/2014/main" id="{64C1C873-906D-488D-AEDD-54188AEFD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803" y="1391246"/>
            <a:ext cx="3957651" cy="4743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8" name="Picture 8" descr="Picture background">
            <a:extLst>
              <a:ext uri="{FF2B5EF4-FFF2-40B4-BE49-F238E27FC236}">
                <a16:creationId xmlns:a16="http://schemas.microsoft.com/office/drawing/2014/main" id="{A6239D6D-73CB-4B05-AD3E-2B01E6A591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613" y="1425133"/>
            <a:ext cx="3179274" cy="4709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716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306C90D-A6CB-4E24-B844-7065D5CD537A}"/>
              </a:ext>
            </a:extLst>
          </p:cNvPr>
          <p:cNvPicPr>
            <a:picLocks noChangeAspect="1"/>
          </p:cNvPicPr>
          <p:nvPr/>
        </p:nvPicPr>
        <p:blipFill>
          <a:blip r:embed="rId2"/>
          <a:stretch>
            <a:fillRect/>
          </a:stretch>
        </p:blipFill>
        <p:spPr>
          <a:xfrm>
            <a:off x="0" y="1"/>
            <a:ext cx="12192000" cy="6857999"/>
          </a:xfrm>
          <a:prstGeom prst="rect">
            <a:avLst/>
          </a:prstGeom>
        </p:spPr>
      </p:pic>
      <p:sp>
        <p:nvSpPr>
          <p:cNvPr id="2" name="Заголовок 1">
            <a:extLst>
              <a:ext uri="{FF2B5EF4-FFF2-40B4-BE49-F238E27FC236}">
                <a16:creationId xmlns:a16="http://schemas.microsoft.com/office/drawing/2014/main" id="{1DF35B5C-D9C9-450C-A767-85EFF745A639}"/>
              </a:ext>
            </a:extLst>
          </p:cNvPr>
          <p:cNvSpPr>
            <a:spLocks noGrp="1"/>
          </p:cNvSpPr>
          <p:nvPr>
            <p:ph type="title"/>
          </p:nvPr>
        </p:nvSpPr>
        <p:spPr>
          <a:xfrm>
            <a:off x="1097279" y="101922"/>
            <a:ext cx="10934299" cy="746908"/>
          </a:xfrm>
        </p:spPr>
        <p:txBody>
          <a:bodyPr/>
          <a:lstStyle/>
          <a:p>
            <a:pPr marL="342900" lvl="0" indent="-342900"/>
            <a:r>
              <a:rPr lang="kk-KZ"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2. ИНДИВИДУАЛДЫ</a:t>
            </a:r>
            <a:r>
              <a:rPr lang="kk-KZ" sz="1600" b="1" spc="-7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АЙЫРМАШЫЛЫҚТАРДЫҢ</a:t>
            </a:r>
            <a:r>
              <a:rPr lang="kk-KZ" sz="1600" b="1" spc="-7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ПАЙДА</a:t>
            </a:r>
            <a:r>
              <a:rPr lang="kk-KZ" sz="1600" b="1" spc="-7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БОЛУЫНЫҢ</a:t>
            </a:r>
            <a:r>
              <a:rPr lang="kk-KZ" sz="1600" b="1" spc="-6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НЕГІЗГІ</a:t>
            </a:r>
            <a:r>
              <a:rPr lang="kk-KZ" sz="1600" b="1" spc="13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ФАКТОРЛАРЫ:</a:t>
            </a:r>
            <a:r>
              <a:rPr lang="kk-KZ" sz="1600" b="1" spc="-5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ТҰҚЫМҚУАЛАУШЫЛЫҚ</a:t>
            </a:r>
            <a:r>
              <a:rPr lang="kk-KZ" sz="1600" b="1" spc="-65"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ПЕН</a:t>
            </a:r>
            <a:r>
              <a:rPr lang="kk-KZ" sz="1600" b="1" spc="-7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kk-KZ" sz="1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ОРТА, ТУА БІТКЕН МЕН ЖҮРЕ ПАЙДА БОЛҒАН</a:t>
            </a:r>
            <a:endParaRPr lang="ru-RU" sz="1600" dirty="0">
              <a:latin typeface="Arial" panose="020B0604020202020204" pitchFamily="34" charset="0"/>
              <a:cs typeface="Arial" panose="020B0604020202020204" pitchFamily="34" charset="0"/>
            </a:endParaRPr>
          </a:p>
        </p:txBody>
      </p:sp>
      <p:graphicFrame>
        <p:nvGraphicFramePr>
          <p:cNvPr id="5" name="Схема 4">
            <a:extLst>
              <a:ext uri="{FF2B5EF4-FFF2-40B4-BE49-F238E27FC236}">
                <a16:creationId xmlns:a16="http://schemas.microsoft.com/office/drawing/2014/main" id="{F9E3E255-1567-47F6-A316-1B34ADE0A5CE}"/>
              </a:ext>
            </a:extLst>
          </p:cNvPr>
          <p:cNvGraphicFramePr/>
          <p:nvPr>
            <p:extLst>
              <p:ext uri="{D42A27DB-BD31-4B8C-83A1-F6EECF244321}">
                <p14:modId xmlns:p14="http://schemas.microsoft.com/office/powerpoint/2010/main" val="1347959853"/>
              </p:ext>
            </p:extLst>
          </p:nvPr>
        </p:nvGraphicFramePr>
        <p:xfrm>
          <a:off x="208230" y="1136211"/>
          <a:ext cx="11751397" cy="5370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488288"/>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6014</TotalTime>
  <Words>1926</Words>
  <Application>Microsoft Office PowerPoint</Application>
  <PresentationFormat>Широкоэкранный</PresentationFormat>
  <Paragraphs>144</Paragraphs>
  <Slides>19</Slides>
  <Notes>9</Notes>
  <HiddenSlides>0</HiddenSlides>
  <MMClips>0</MMClips>
  <ScaleCrop>false</ScaleCrop>
  <HeadingPairs>
    <vt:vector size="6" baseType="variant">
      <vt:variant>
        <vt:lpstr>Использованные шрифты</vt:lpstr>
      </vt:variant>
      <vt:variant>
        <vt:i4>8</vt:i4>
      </vt:variant>
      <vt:variant>
        <vt:lpstr>Тема</vt:lpstr>
      </vt:variant>
      <vt:variant>
        <vt:i4>2</vt:i4>
      </vt:variant>
      <vt:variant>
        <vt:lpstr>Заголовки слайдов</vt:lpstr>
      </vt:variant>
      <vt:variant>
        <vt:i4>19</vt:i4>
      </vt:variant>
    </vt:vector>
  </HeadingPairs>
  <TitlesOfParts>
    <vt:vector size="29" baseType="lpstr">
      <vt:lpstr>Arial</vt:lpstr>
      <vt:lpstr>Calibri</vt:lpstr>
      <vt:lpstr>Century Gothic</vt:lpstr>
      <vt:lpstr>Courier New</vt:lpstr>
      <vt:lpstr>Segoe UI Emoji</vt:lpstr>
      <vt:lpstr>Symbol</vt:lpstr>
      <vt:lpstr>Times New Roman</vt:lpstr>
      <vt:lpstr>Wingdings 3</vt:lpstr>
      <vt:lpstr>Сектор</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ИНДИВИДУАЛДЫ АЙЫРМАШЫЛЫҚТАРДЫҢ ПАЙДА БОЛУЫНЫҢ НЕГІЗГІ ФАКТОРЛАРЫ: ТҰҚЫМҚУАЛАУШЫЛЫҚ ПЕН ОРТА, ТУА БІТКЕН МЕН ЖҮРЕ ПАЙДА БОЛҒАН</vt:lpstr>
      <vt:lpstr>Презентация PowerPoint</vt:lpstr>
      <vt:lpstr>3. АДАМ БОЙЫНДАҒЫ ТАБИҒИЛЫҚ ПЕН ӘЛЕУМЕТТІКТІҢ ДИФФЕРЕНЦИАЛДЫ ПСИХОЛОГИЯ ПӘНІНЕ ЖАЛПЫ ТҮСІНІК БІРЛІГІ: «АҒЗА», «ТҰЛҒА», «ИНДИВИДУАЛДЫЛЫҚ» ТҮСІНІКТЕРІ, ОЛАРДЫҢ АРАҚАТЫНАСЫ.</vt:lpstr>
      <vt:lpstr>Презентация PowerPoint</vt:lpstr>
      <vt:lpstr>Қазіргі кезде дифференциалды психология психологияның нақты емес шекараланған бөлігі: тікелей психофизиология мен жалпы және әлеуметтік психология, өз кезегінде зерттеудің «эпицентрі» болып табылатын қандай да бір зерттеу әдістерін қолданушы, зерттеу мәселесі және ғылыми дәстүрі бар психиатриямен шектесіп жатыр. Индивидуалды айырмашылықтың конституционалды және физиологиялық негізін, психологиялық тестілеу, тұлға сипаттарын зерттеу, мінез-құлықтың әр түрлі типологиясын, психопатия және тағы басқаларды зерттеу дифференциалды психологияның зерттеу обьектісі болып табылады. Психологияда индивидуалдылықты зеттеу үлкен тарихқа ие. Индивидуалдылықты жүйелі зерттеу қазіргі дифференциалды психологияның өзекті аспектілерінің бірі. Қазіргі ұлы ғалымдардың фундаментальді теориялық зерттеулерінен кейін жүйелі көзқарас индивидуалды психологияның мәселелерін өңдеуде анықтаушы болды. Субъективтілік шындықты ұйымдастырудың иерархиялық концепциясы, жүйелі көзқарас принциптерімен қатар адам индивидуалдығын зерттеудің негізі теориялық және қолданбалы еңбектерде де кездеседі. Қазіргі кезде индивидуалдылық мәселесі В.В.Белоус, А.И.Крупнов, И.В.Равич-Щербо, В.М.Русалов, О.А.Ахвердова, И.В.Боев ғылыми мектептерінде қарқынды дамуда. Қазіргі психологиялық білімде индивидуалдылықты зерттеуде көптеген көзқарастар бар, бірақ ортақ концептуалды модель әлі жоқ. Бұл индивидуалдылық құрылымына, ерекшеліктеріне авторлардың әр түрлі көзқарастарына байланысты.  Барлық концепциялар эксперименталды жолмен дәлелдер арқылы ары қарай өмір сүруге құқылы. </vt:lpstr>
      <vt:lpstr>Адам бойындағы табиғилық пен әлеуметтіктің бірлігі</vt:lpstr>
      <vt:lpstr>4. ДИФФЕРЕНЦИАЛДЫ ПСИХОЛОГИЯ МЕН ПСИХОФИЗИОЛОГИЯ ТҰРҒЫСЫНАН ИНДИВИДУАЛДЫЛЫҚ ПЕН ТҰЛҒАНЫҢ ҚҰРЫЛЫМЫ</vt:lpstr>
      <vt:lpstr>Дифференциалдық психология мен психофизиология ғылымдарының тоғысуы адамды тұтас тұлға ретінде қарастыруға мүмкіндік береді</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Абдылманап Айдос Абдылманапұлы</dc:creator>
  <cp:lastModifiedBy>www</cp:lastModifiedBy>
  <cp:revision>613</cp:revision>
  <cp:lastPrinted>2021-11-08T04:39:27Z</cp:lastPrinted>
  <dcterms:created xsi:type="dcterms:W3CDTF">2021-10-20T07:07:45Z</dcterms:created>
  <dcterms:modified xsi:type="dcterms:W3CDTF">2025-09-03T10:52:06Z</dcterms:modified>
</cp:coreProperties>
</file>