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2" d="100"/>
          <a:sy n="52" d="100"/>
        </p:scale>
        <p:origin x="-2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05.04.21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76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174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67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3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403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724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597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833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013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06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E3226-E317-9A41-A7E4-74B54157A052}" type="datetimeFigureOut">
              <a:rPr lang="ru-RU" smtClean="0"/>
              <a:t>06.04.21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472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7E3226-E317-9A41-A7E4-74B54157A052}" type="datetimeFigureOut">
              <a:rPr lang="ru-RU" smtClean="0"/>
              <a:t>05.04.21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CBF86-6D83-FA44-98EC-68ED7D6E5AE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54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237378" y="274638"/>
            <a:ext cx="8229600" cy="849024"/>
          </a:xfrm>
        </p:spPr>
        <p:txBody>
          <a:bodyPr>
            <a:normAutofit fontScale="90000"/>
          </a:bodyPr>
          <a:lstStyle/>
          <a:p>
            <a:r>
              <a:rPr lang="kk-KZ" sz="2800" b="1" dirty="0">
                <a:latin typeface="Times New Roman"/>
                <a:cs typeface="Times New Roman"/>
              </a:rPr>
              <a:t>Основные подходы к защите программ от несанкционированного </a:t>
            </a:r>
            <a:r>
              <a:rPr lang="kk-KZ" sz="2800" b="1" dirty="0" smtClean="0">
                <a:latin typeface="Times New Roman"/>
                <a:cs typeface="Times New Roman"/>
              </a:rPr>
              <a:t>копирования</a:t>
            </a:r>
            <a:endParaRPr lang="ru-RU" sz="2800" b="1" dirty="0">
              <a:latin typeface="Times New Roman"/>
              <a:cs typeface="Times New Roman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3662"/>
            <a:ext cx="8229600" cy="5447316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/>
              <a:t>Инсталлированная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копирования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каждом</a:t>
            </a:r>
            <a:r>
              <a:rPr lang="en-US" dirty="0"/>
              <a:t> </a:t>
            </a:r>
            <a:r>
              <a:rPr lang="en-US" dirty="0" err="1"/>
              <a:t>запуске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выполнять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действия</a:t>
            </a:r>
            <a:r>
              <a:rPr lang="en-US" dirty="0"/>
              <a:t>: </a:t>
            </a:r>
            <a:endParaRPr lang="ru-RU" dirty="0"/>
          </a:p>
          <a:p>
            <a:pPr lvl="0" algn="just"/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аппаратно-программнои</a:t>
            </a:r>
            <a:r>
              <a:rPr lang="en-US" dirty="0"/>
              <a:t>̆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компьютера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она</a:t>
            </a:r>
            <a:r>
              <a:rPr lang="en-US" dirty="0"/>
              <a:t> </a:t>
            </a:r>
            <a:r>
              <a:rPr lang="en-US" dirty="0" err="1"/>
              <a:t>запущена</a:t>
            </a:r>
            <a:r>
              <a:rPr lang="en-US" dirty="0"/>
              <a:t>, </a:t>
            </a:r>
            <a:r>
              <a:rPr lang="en-US" dirty="0" err="1"/>
              <a:t>формирование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текущих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своеи</a:t>
            </a:r>
            <a:r>
              <a:rPr lang="en-US" dirty="0"/>
              <a:t>̆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; </a:t>
            </a:r>
            <a:endParaRPr lang="ru-RU" dirty="0"/>
          </a:p>
          <a:p>
            <a:pPr lvl="0" algn="just"/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подлинности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текущих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эталонными</a:t>
            </a:r>
            <a:r>
              <a:rPr lang="en-US" dirty="0"/>
              <a:t>, </a:t>
            </a:r>
            <a:r>
              <a:rPr lang="en-US" dirty="0" err="1"/>
              <a:t>хранящимися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винчестере</a:t>
            </a:r>
            <a:r>
              <a:rPr lang="en-US" dirty="0"/>
              <a:t>; </a:t>
            </a:r>
            <a:endParaRPr lang="ru-RU" dirty="0"/>
          </a:p>
          <a:p>
            <a:pPr algn="just"/>
            <a:r>
              <a:rPr lang="en-US" dirty="0" err="1"/>
              <a:t>блокирование</a:t>
            </a:r>
            <a:r>
              <a:rPr lang="en-US" dirty="0"/>
              <a:t> </a:t>
            </a:r>
            <a:r>
              <a:rPr lang="en-US" dirty="0" err="1"/>
              <a:t>дальнейшеи</a:t>
            </a:r>
            <a:r>
              <a:rPr lang="en-US" dirty="0"/>
              <a:t>̆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несовпадении</a:t>
            </a:r>
            <a:r>
              <a:rPr lang="en-US" dirty="0"/>
              <a:t> </a:t>
            </a:r>
            <a:r>
              <a:rPr lang="en-US" dirty="0" err="1"/>
              <a:t>текущих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эталонными</a:t>
            </a:r>
            <a:r>
              <a:rPr lang="en-US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выполнении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проверки</a:t>
            </a:r>
            <a:r>
              <a:rPr lang="en-US" dirty="0"/>
              <a:t> </a:t>
            </a:r>
            <a:r>
              <a:rPr lang="en-US" dirty="0" err="1"/>
              <a:t>подлинности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возможны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варианта</a:t>
            </a:r>
            <a:r>
              <a:rPr lang="en-US" dirty="0"/>
              <a:t>: </a:t>
            </a:r>
            <a:endParaRPr lang="ru-RU" dirty="0" smtClean="0"/>
          </a:p>
          <a:p>
            <a:pPr algn="just"/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множества</a:t>
            </a:r>
            <a:r>
              <a:rPr lang="en-US" dirty="0"/>
              <a:t> </a:t>
            </a:r>
            <a:r>
              <a:rPr lang="en-US" dirty="0" err="1"/>
              <a:t>операторов</a:t>
            </a:r>
            <a:r>
              <a:rPr lang="en-US" dirty="0"/>
              <a:t> </a:t>
            </a:r>
            <a:r>
              <a:rPr lang="en-US" dirty="0" err="1"/>
              <a:t>сравнения</a:t>
            </a:r>
            <a:r>
              <a:rPr lang="en-US" dirty="0"/>
              <a:t> </a:t>
            </a:r>
            <a:r>
              <a:rPr lang="en-US" dirty="0" err="1"/>
              <a:t>того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есть</a:t>
            </a:r>
            <a:r>
              <a:rPr lang="en-US" dirty="0"/>
              <a:t>,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тем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быть</a:t>
            </a:r>
            <a:r>
              <a:rPr lang="en-US" dirty="0"/>
              <a:t>, </a:t>
            </a:r>
            <a:endParaRPr lang="ru-RU" dirty="0" smtClean="0"/>
          </a:p>
          <a:p>
            <a:pPr algn="just"/>
            <a:r>
              <a:rPr lang="en-US" dirty="0" err="1" smtClean="0"/>
              <a:t>с</a:t>
            </a:r>
            <a:r>
              <a:rPr lang="en-US" dirty="0" smtClean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механизма</a:t>
            </a:r>
            <a:r>
              <a:rPr lang="en-US" dirty="0"/>
              <a:t> </a:t>
            </a:r>
            <a:r>
              <a:rPr lang="en-US" dirty="0" err="1"/>
              <a:t>генерации</a:t>
            </a:r>
            <a:r>
              <a:rPr lang="en-US" dirty="0"/>
              <a:t> </a:t>
            </a:r>
            <a:r>
              <a:rPr lang="en-US" dirty="0" err="1"/>
              <a:t>исполняемых</a:t>
            </a:r>
            <a:r>
              <a:rPr lang="en-US" dirty="0"/>
              <a:t> </a:t>
            </a:r>
            <a:r>
              <a:rPr lang="en-US" dirty="0" err="1"/>
              <a:t>команд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зависимости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защитного</a:t>
            </a:r>
            <a:r>
              <a:rPr lang="en-US" dirty="0"/>
              <a:t> </a:t>
            </a:r>
            <a:r>
              <a:rPr lang="en-US" dirty="0" err="1"/>
              <a:t>механизма</a:t>
            </a:r>
            <a:r>
              <a:rPr lang="en-US" dirty="0"/>
              <a:t> </a:t>
            </a:r>
            <a:endParaRPr lang="ru-RU" dirty="0" err="1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арифметических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̆.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снятия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копирования</a:t>
            </a:r>
            <a:r>
              <a:rPr lang="en-US" dirty="0"/>
              <a:t> </a:t>
            </a:r>
            <a:r>
              <a:rPr lang="en-US" dirty="0" err="1" smtClean="0"/>
              <a:t>применяют</a:t>
            </a:r>
            <a:r>
              <a:rPr lang="en-US" dirty="0" smtClean="0"/>
              <a:t>: </a:t>
            </a:r>
            <a:endParaRPr lang="ru-RU" dirty="0" smtClean="0"/>
          </a:p>
          <a:p>
            <a:pPr algn="just"/>
            <a:r>
              <a:rPr lang="en-US" dirty="0" err="1" smtClean="0"/>
              <a:t>статическии</a:t>
            </a:r>
            <a:r>
              <a:rPr lang="en-US" dirty="0" smtClean="0"/>
              <a:t>̆</a:t>
            </a:r>
            <a:r>
              <a:rPr lang="ru-RU" dirty="0" smtClean="0"/>
              <a:t> </a:t>
            </a:r>
            <a:r>
              <a:rPr lang="en-US" dirty="0" err="1" smtClean="0"/>
              <a:t>метод</a:t>
            </a:r>
            <a:endParaRPr lang="ru-RU" dirty="0" smtClean="0"/>
          </a:p>
          <a:p>
            <a:pPr algn="just"/>
            <a:r>
              <a:rPr lang="ru-RU" dirty="0" smtClean="0"/>
              <a:t>Д</a:t>
            </a:r>
            <a:r>
              <a:rPr lang="en-US" dirty="0" err="1" smtClean="0"/>
              <a:t>инамическии</a:t>
            </a:r>
            <a:r>
              <a:rPr lang="en-US" dirty="0" smtClean="0"/>
              <a:t>̆</a:t>
            </a:r>
            <a:r>
              <a:rPr lang="ru-RU" dirty="0" smtClean="0"/>
              <a:t> </a:t>
            </a:r>
            <a:r>
              <a:rPr lang="en-US" dirty="0" err="1" smtClean="0"/>
              <a:t>метод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231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1"/>
            <a:ext cx="8597497" cy="661983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b="1" i="1" dirty="0" err="1"/>
              <a:t>Инкрементальная</a:t>
            </a:r>
            <a:r>
              <a:rPr lang="en-US" sz="3400" b="1" i="1" dirty="0"/>
              <a:t> </a:t>
            </a:r>
            <a:r>
              <a:rPr lang="en-US" sz="3400" b="1" i="1" dirty="0" err="1"/>
              <a:t>аутентификация</a:t>
            </a:r>
            <a:r>
              <a:rPr lang="en-US" sz="3400" b="1" i="1" dirty="0"/>
              <a:t> </a:t>
            </a:r>
            <a:endParaRPr lang="ru-RU" sz="3400" dirty="0"/>
          </a:p>
          <a:p>
            <a:pPr marL="0" indent="0" algn="just">
              <a:buNone/>
            </a:pPr>
            <a:r>
              <a:rPr lang="en-US" sz="3400" dirty="0" err="1" smtClean="0"/>
              <a:t>Пусть</a:t>
            </a:r>
            <a:r>
              <a:rPr lang="en-US" sz="3400" dirty="0" smtClean="0"/>
              <a:t> </a:t>
            </a:r>
            <a:r>
              <a:rPr lang="en-US" sz="3400" b="1" dirty="0"/>
              <a:t>АУТ</a:t>
            </a:r>
            <a:r>
              <a:rPr lang="en-US" sz="3400" dirty="0"/>
              <a:t>(</a:t>
            </a:r>
            <a:r>
              <a:rPr lang="en-US" sz="3400" i="1" dirty="0"/>
              <a:t>m</a:t>
            </a:r>
            <a:r>
              <a:rPr lang="en-US" sz="3400" dirty="0"/>
              <a:t>) - </a:t>
            </a:r>
            <a:r>
              <a:rPr lang="en-US" sz="3400" dirty="0" err="1"/>
              <a:t>обычныи</a:t>
            </a:r>
            <a:r>
              <a:rPr lang="en-US" sz="3400" dirty="0"/>
              <a:t>̆ (</a:t>
            </a:r>
            <a:r>
              <a:rPr lang="en-US" sz="3400" dirty="0" err="1"/>
              <a:t>оригинальныи</a:t>
            </a:r>
            <a:r>
              <a:rPr lang="en-US" sz="3400" dirty="0"/>
              <a:t>̆) </a:t>
            </a:r>
            <a:r>
              <a:rPr lang="en-US" sz="3400" dirty="0" err="1"/>
              <a:t>алгоритм</a:t>
            </a:r>
            <a:r>
              <a:rPr lang="en-US" sz="3400" dirty="0"/>
              <a:t> </a:t>
            </a:r>
            <a:r>
              <a:rPr lang="en-US" sz="3400" dirty="0" err="1"/>
              <a:t>аутентификации</a:t>
            </a:r>
            <a:r>
              <a:rPr lang="en-US" sz="3400" dirty="0"/>
              <a:t> </a:t>
            </a:r>
            <a:r>
              <a:rPr lang="en-US" sz="3400" dirty="0" err="1"/>
              <a:t>сообщении</a:t>
            </a:r>
            <a:r>
              <a:rPr lang="en-US" sz="3400" dirty="0"/>
              <a:t>̆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b="1" dirty="0"/>
              <a:t>АУТ</a:t>
            </a:r>
            <a:r>
              <a:rPr lang="en-US" sz="3400" dirty="0"/>
              <a:t>α(</a:t>
            </a:r>
            <a:r>
              <a:rPr lang="en-US" sz="3400" i="1" dirty="0"/>
              <a:t>m</a:t>
            </a:r>
            <a:r>
              <a:rPr lang="en-US" sz="3400" dirty="0"/>
              <a:t>)- </a:t>
            </a:r>
            <a:r>
              <a:rPr lang="en-US" sz="3400" dirty="0" err="1"/>
              <a:t>функция</a:t>
            </a:r>
            <a:r>
              <a:rPr lang="en-US" sz="3400" dirty="0"/>
              <a:t> </a:t>
            </a:r>
            <a:r>
              <a:rPr lang="en-US" sz="3400" dirty="0" err="1"/>
              <a:t>маркирования</a:t>
            </a:r>
            <a:r>
              <a:rPr lang="en-US" sz="3400" dirty="0"/>
              <a:t> </a:t>
            </a:r>
            <a:r>
              <a:rPr lang="en-US" sz="3400" dirty="0" err="1"/>
              <a:t>сообщения</a:t>
            </a:r>
            <a:r>
              <a:rPr lang="en-US" sz="3400" dirty="0"/>
              <a:t> </a:t>
            </a:r>
            <a:r>
              <a:rPr lang="en-US" sz="3400" i="1" dirty="0"/>
              <a:t>m</a:t>
            </a:r>
            <a:r>
              <a:rPr lang="en-US" sz="3400" dirty="0"/>
              <a:t>, </a:t>
            </a:r>
            <a:r>
              <a:rPr lang="en-US" sz="3400" dirty="0" err="1"/>
              <a:t>индуцированная</a:t>
            </a:r>
            <a:r>
              <a:rPr lang="en-US" sz="3400" dirty="0"/>
              <a:t> </a:t>
            </a:r>
            <a:r>
              <a:rPr lang="en-US" sz="3400" dirty="0" err="1"/>
              <a:t>схемои</a:t>
            </a:r>
            <a:r>
              <a:rPr lang="en-US" sz="3400" dirty="0"/>
              <a:t>̆ </a:t>
            </a:r>
            <a:r>
              <a:rPr lang="en-US" sz="3400" b="1" dirty="0"/>
              <a:t>АУТ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ключом</a:t>
            </a:r>
            <a:r>
              <a:rPr lang="en-US" sz="3400" dirty="0"/>
              <a:t> </a:t>
            </a:r>
            <a:r>
              <a:rPr lang="en-US" sz="3400" dirty="0" err="1"/>
              <a:t>аутентификации</a:t>
            </a:r>
            <a:r>
              <a:rPr lang="en-US" sz="3400" dirty="0"/>
              <a:t> α. </a:t>
            </a:r>
            <a:r>
              <a:rPr lang="en-US" sz="3400" dirty="0" err="1"/>
              <a:t>Пусть</a:t>
            </a:r>
            <a:r>
              <a:rPr lang="en-US" sz="3400" dirty="0"/>
              <a:t> </a:t>
            </a:r>
            <a:r>
              <a:rPr lang="en-US" sz="3400" b="1" dirty="0"/>
              <a:t>ВЕР</a:t>
            </a:r>
            <a:r>
              <a:rPr lang="en-US" sz="3400" dirty="0"/>
              <a:t>α(</a:t>
            </a:r>
            <a:r>
              <a:rPr lang="en-US" sz="3400" i="1" dirty="0"/>
              <a:t>m</a:t>
            </a:r>
            <a:r>
              <a:rPr lang="en-US" sz="3400" dirty="0"/>
              <a:t>,β) - </a:t>
            </a:r>
            <a:r>
              <a:rPr lang="en-US" sz="3400" dirty="0" err="1"/>
              <a:t>соответствующии</a:t>
            </a:r>
            <a:r>
              <a:rPr lang="en-US" sz="3400" dirty="0"/>
              <a:t>̆ </a:t>
            </a:r>
            <a:r>
              <a:rPr lang="en-US" sz="3400" dirty="0" err="1"/>
              <a:t>алгоритм</a:t>
            </a:r>
            <a:r>
              <a:rPr lang="en-US" sz="3400" dirty="0"/>
              <a:t> </a:t>
            </a:r>
            <a:r>
              <a:rPr lang="en-US" sz="3400" dirty="0" err="1"/>
              <a:t>верификации</a:t>
            </a:r>
            <a:r>
              <a:rPr lang="en-US" sz="3400" dirty="0"/>
              <a:t>, </a:t>
            </a:r>
            <a:r>
              <a:rPr lang="en-US" sz="3400" dirty="0" err="1"/>
              <a:t>где</a:t>
            </a:r>
            <a:r>
              <a:rPr lang="en-US" sz="3400" dirty="0"/>
              <a:t> β={true, false} – </a:t>
            </a:r>
            <a:r>
              <a:rPr lang="en-US" sz="3400" dirty="0" err="1"/>
              <a:t>предикат</a:t>
            </a:r>
            <a:r>
              <a:rPr lang="en-US" sz="3400" dirty="0"/>
              <a:t> </a:t>
            </a:r>
            <a:r>
              <a:rPr lang="en-US" sz="3400" dirty="0" err="1"/>
              <a:t>корректности</a:t>
            </a:r>
            <a:r>
              <a:rPr lang="en-US" sz="3400" dirty="0"/>
              <a:t> </a:t>
            </a:r>
            <a:r>
              <a:rPr lang="en-US" sz="3400" dirty="0" err="1"/>
              <a:t>проверки</a:t>
            </a:r>
            <a:r>
              <a:rPr lang="en-US" sz="3400" dirty="0"/>
              <a:t>. </a:t>
            </a:r>
            <a:endParaRPr lang="ru-RU" sz="3400" dirty="0" smtClean="0"/>
          </a:p>
          <a:p>
            <a:pPr marL="0" indent="0" algn="just">
              <a:buNone/>
            </a:pPr>
            <a:r>
              <a:rPr lang="en-US" sz="3400" dirty="0" err="1"/>
              <a:t>Пусть</a:t>
            </a:r>
            <a:r>
              <a:rPr lang="en-US" sz="3400" dirty="0"/>
              <a:t> </a:t>
            </a:r>
            <a:r>
              <a:rPr lang="en-US" sz="3400" i="1" dirty="0" err="1"/>
              <a:t>Vh</a:t>
            </a:r>
            <a:r>
              <a:rPr lang="en-US" sz="3400" i="1" dirty="0"/>
              <a:t> </a:t>
            </a:r>
            <a:r>
              <a:rPr lang="en-US" sz="3400" dirty="0"/>
              <a:t>– </a:t>
            </a:r>
            <a:r>
              <a:rPr lang="en-US" sz="3400" dirty="0" err="1"/>
              <a:t>определяет</a:t>
            </a:r>
            <a:r>
              <a:rPr lang="en-US" sz="3400" dirty="0"/>
              <a:t> </a:t>
            </a:r>
            <a:r>
              <a:rPr lang="en-US" sz="3400" dirty="0" err="1"/>
              <a:t>множество</a:t>
            </a:r>
            <a:r>
              <a:rPr lang="en-US" sz="3400" dirty="0"/>
              <a:t> </a:t>
            </a:r>
            <a:r>
              <a:rPr lang="en-US" sz="3400" dirty="0" err="1"/>
              <a:t>всех</a:t>
            </a:r>
            <a:r>
              <a:rPr lang="en-US" sz="3400" dirty="0"/>
              <a:t> </a:t>
            </a:r>
            <a:r>
              <a:rPr lang="en-US" sz="3400" dirty="0" err="1"/>
              <a:t>строк</a:t>
            </a:r>
            <a:r>
              <a:rPr lang="en-US" sz="3400" dirty="0"/>
              <a:t> </a:t>
            </a:r>
            <a:r>
              <a:rPr lang="en-US" sz="3400" dirty="0" err="1"/>
              <a:t>длины</a:t>
            </a:r>
            <a:r>
              <a:rPr lang="en-US" sz="3400" dirty="0"/>
              <a:t> </a:t>
            </a:r>
            <a:r>
              <a:rPr lang="en-US" sz="3400" dirty="0" err="1"/>
              <a:t>не</a:t>
            </a:r>
            <a:r>
              <a:rPr lang="en-US" sz="3400" dirty="0"/>
              <a:t> </a:t>
            </a:r>
            <a:r>
              <a:rPr lang="en-US" sz="3400" dirty="0" err="1"/>
              <a:t>больше</a:t>
            </a:r>
            <a:r>
              <a:rPr lang="en-US" sz="3400" dirty="0"/>
              <a:t> </a:t>
            </a:r>
            <a:r>
              <a:rPr lang="en-US" sz="3400" i="1" dirty="0"/>
              <a:t>h</a:t>
            </a:r>
            <a:r>
              <a:rPr lang="en-US" sz="3400" dirty="0"/>
              <a:t>, </a:t>
            </a:r>
            <a:r>
              <a:rPr lang="en-US" sz="3400" dirty="0" err="1"/>
              <a:t>ассоциированных</a:t>
            </a:r>
            <a:r>
              <a:rPr lang="en-US" sz="3400" dirty="0"/>
              <a:t> </a:t>
            </a:r>
            <a:r>
              <a:rPr lang="en-US" sz="3400" dirty="0" err="1"/>
              <a:t>очевидным</a:t>
            </a:r>
            <a:r>
              <a:rPr lang="en-US" sz="3400" dirty="0"/>
              <a:t> </a:t>
            </a:r>
            <a:r>
              <a:rPr lang="en-US" sz="3400" dirty="0" err="1"/>
              <a:t>образом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вершинами</a:t>
            </a:r>
            <a:r>
              <a:rPr lang="en-US" sz="3400" dirty="0"/>
              <a:t> </a:t>
            </a:r>
            <a:r>
              <a:rPr lang="en-US" sz="3400" dirty="0" err="1"/>
              <a:t>сбалансированного</a:t>
            </a:r>
            <a:r>
              <a:rPr lang="en-US" sz="3400" dirty="0"/>
              <a:t> 2-3-дерева </a:t>
            </a:r>
            <a:r>
              <a:rPr lang="en-US" sz="3400" dirty="0" err="1"/>
              <a:t>высоты</a:t>
            </a:r>
            <a:r>
              <a:rPr lang="en-US" sz="3400" dirty="0"/>
              <a:t> </a:t>
            </a:r>
            <a:r>
              <a:rPr lang="en-US" sz="3400" i="1" dirty="0"/>
              <a:t>h</a:t>
            </a:r>
            <a:r>
              <a:rPr lang="en-US" sz="3400" dirty="0"/>
              <a:t>. </a:t>
            </a:r>
            <a:r>
              <a:rPr lang="en-US" sz="3400" dirty="0" err="1"/>
              <a:t>Маркированное</a:t>
            </a:r>
            <a:r>
              <a:rPr lang="en-US" sz="3400" dirty="0"/>
              <a:t> </a:t>
            </a:r>
            <a:r>
              <a:rPr lang="en-US" sz="3400" dirty="0" err="1"/>
              <a:t>дерево</a:t>
            </a:r>
            <a:r>
              <a:rPr lang="en-US" sz="3400" dirty="0"/>
              <a:t> </a:t>
            </a:r>
            <a:r>
              <a:rPr lang="en-US" sz="3400" dirty="0" err="1"/>
              <a:t>может</a:t>
            </a:r>
            <a:r>
              <a:rPr lang="en-US" sz="3400" dirty="0"/>
              <a:t> </a:t>
            </a:r>
            <a:r>
              <a:rPr lang="en-US" sz="3400" dirty="0" err="1"/>
              <a:t>рассматриваться</a:t>
            </a:r>
            <a:r>
              <a:rPr lang="en-US" sz="3400" dirty="0"/>
              <a:t> </a:t>
            </a:r>
            <a:r>
              <a:rPr lang="en-US" sz="3400" dirty="0" err="1"/>
              <a:t>как</a:t>
            </a:r>
            <a:r>
              <a:rPr lang="en-US" sz="3400" dirty="0"/>
              <a:t> </a:t>
            </a:r>
            <a:r>
              <a:rPr lang="en-US" sz="3400" dirty="0" err="1"/>
              <a:t>функция</a:t>
            </a:r>
            <a:r>
              <a:rPr lang="en-US" sz="3400" dirty="0"/>
              <a:t> </a:t>
            </a:r>
            <a:r>
              <a:rPr lang="en-US" sz="3400" i="1" dirty="0" err="1"/>
              <a:t>Т</a:t>
            </a:r>
            <a:r>
              <a:rPr lang="en-US" sz="3400" dirty="0"/>
              <a:t>: </a:t>
            </a:r>
            <a:r>
              <a:rPr lang="en-US" sz="3400" i="1" dirty="0" err="1"/>
              <a:t>Vh</a:t>
            </a:r>
            <a:r>
              <a:rPr lang="en-US" sz="3400" dirty="0"/>
              <a:t>→{0,1}*, </a:t>
            </a:r>
            <a:r>
              <a:rPr lang="en-US" sz="3400" dirty="0" err="1"/>
              <a:t>которая</a:t>
            </a:r>
            <a:r>
              <a:rPr lang="en-US" sz="3400" dirty="0"/>
              <a:t> </a:t>
            </a:r>
            <a:r>
              <a:rPr lang="en-US" sz="3400" dirty="0" err="1"/>
              <a:t>приписывает</a:t>
            </a:r>
            <a:r>
              <a:rPr lang="en-US" sz="3400" dirty="0"/>
              <a:t> </a:t>
            </a:r>
            <a:r>
              <a:rPr lang="en-US" sz="3400" dirty="0" err="1"/>
              <a:t>аутентификационныи</a:t>
            </a:r>
            <a:r>
              <a:rPr lang="en-US" sz="3400" dirty="0"/>
              <a:t>̆ </a:t>
            </a:r>
            <a:r>
              <a:rPr lang="en-US" sz="3400" dirty="0" err="1"/>
              <a:t>признак</a:t>
            </a:r>
            <a:r>
              <a:rPr lang="en-US" sz="3400" dirty="0"/>
              <a:t> (АП) </a:t>
            </a:r>
            <a:r>
              <a:rPr lang="en-US" sz="3400" dirty="0" err="1"/>
              <a:t>каждои</a:t>
            </a:r>
            <a:r>
              <a:rPr lang="en-US" sz="3400" dirty="0"/>
              <a:t>̆ </a:t>
            </a:r>
            <a:r>
              <a:rPr lang="en-US" sz="3400" dirty="0" err="1"/>
              <a:t>вершине</a:t>
            </a:r>
            <a:r>
              <a:rPr lang="en-US" sz="3400" dirty="0"/>
              <a:t>. </a:t>
            </a:r>
            <a:endParaRPr lang="ru-RU" sz="3400" dirty="0"/>
          </a:p>
          <a:p>
            <a:pPr marL="0" indent="0" algn="just">
              <a:buNone/>
            </a:pPr>
            <a:r>
              <a:rPr lang="en-US" sz="3400" dirty="0" err="1"/>
              <a:t>Пусть</a:t>
            </a:r>
            <a:r>
              <a:rPr lang="en-US" sz="3400" dirty="0"/>
              <a:t> </a:t>
            </a:r>
            <a:r>
              <a:rPr lang="en-US" sz="3400" dirty="0" err="1"/>
              <a:t>совокупныи</a:t>
            </a:r>
            <a:r>
              <a:rPr lang="en-US" sz="3400" dirty="0"/>
              <a:t>̆ </a:t>
            </a:r>
            <a:r>
              <a:rPr lang="en-US" sz="3400" dirty="0" err="1"/>
              <a:t>аутентификационныи</a:t>
            </a:r>
            <a:r>
              <a:rPr lang="en-US" sz="3400" dirty="0"/>
              <a:t>̆ </a:t>
            </a:r>
            <a:r>
              <a:rPr lang="en-US" sz="3400" dirty="0" err="1"/>
              <a:t>признак</a:t>
            </a:r>
            <a:r>
              <a:rPr lang="en-US" sz="3400" dirty="0"/>
              <a:t> </a:t>
            </a:r>
            <a:r>
              <a:rPr lang="en-US" sz="3400" dirty="0" err="1"/>
              <a:t>файла</a:t>
            </a:r>
            <a:r>
              <a:rPr lang="en-US" sz="3400" dirty="0"/>
              <a:t> </a:t>
            </a:r>
            <a:r>
              <a:rPr lang="en-US" sz="3400" i="1" dirty="0"/>
              <a:t>F </a:t>
            </a:r>
            <a:r>
              <a:rPr lang="en-US" sz="3400" dirty="0" err="1"/>
              <a:t>получен</a:t>
            </a:r>
            <a:r>
              <a:rPr lang="en-US" sz="3400" dirty="0"/>
              <a:t> </a:t>
            </a:r>
            <a:r>
              <a:rPr lang="en-US" sz="3400" dirty="0" err="1"/>
              <a:t>посредством</a:t>
            </a:r>
            <a:r>
              <a:rPr lang="en-US" sz="3400" dirty="0"/>
              <a:t> </a:t>
            </a:r>
            <a:r>
              <a:rPr lang="en-US" sz="3400" dirty="0" err="1"/>
              <a:t>использования</a:t>
            </a:r>
            <a:r>
              <a:rPr lang="en-US" sz="3400" dirty="0"/>
              <a:t> 2-3-дерева </a:t>
            </a:r>
            <a:r>
              <a:rPr lang="en-US" sz="3400" dirty="0" err="1"/>
              <a:t>аутентификационных</a:t>
            </a:r>
            <a:r>
              <a:rPr lang="en-US" sz="3400" dirty="0"/>
              <a:t> </a:t>
            </a:r>
            <a:r>
              <a:rPr lang="en-US" sz="3400" dirty="0" err="1"/>
              <a:t>признаков</a:t>
            </a:r>
            <a:r>
              <a:rPr lang="en-US" sz="3400" dirty="0"/>
              <a:t> </a:t>
            </a:r>
            <a:r>
              <a:rPr lang="en-US" sz="3400" dirty="0" err="1"/>
              <a:t>для</a:t>
            </a:r>
            <a:r>
              <a:rPr lang="en-US" sz="3400" dirty="0"/>
              <a:t> </a:t>
            </a:r>
            <a:r>
              <a:rPr lang="en-US" sz="3400" dirty="0" err="1"/>
              <a:t>каждого</a:t>
            </a:r>
            <a:r>
              <a:rPr lang="en-US" sz="3400" dirty="0"/>
              <a:t> </a:t>
            </a:r>
            <a:r>
              <a:rPr lang="en-US" sz="3400" dirty="0" err="1"/>
              <a:t>из</a:t>
            </a:r>
            <a:r>
              <a:rPr lang="en-US" sz="3400" dirty="0"/>
              <a:t> </a:t>
            </a:r>
            <a:r>
              <a:rPr lang="en-US" sz="3400" dirty="0" err="1"/>
              <a:t>блоков</a:t>
            </a:r>
            <a:r>
              <a:rPr lang="en-US" sz="3400" dirty="0"/>
              <a:t> </a:t>
            </a:r>
            <a:r>
              <a:rPr lang="en-US" sz="3400" dirty="0" err="1"/>
              <a:t>файла</a:t>
            </a:r>
            <a:r>
              <a:rPr lang="en-US" sz="3400" dirty="0"/>
              <a:t> </a:t>
            </a:r>
            <a:r>
              <a:rPr lang="en-US" sz="3400" i="1" dirty="0"/>
              <a:t>F</a:t>
            </a:r>
            <a:r>
              <a:rPr lang="en-US" sz="3400" dirty="0"/>
              <a:t>=</a:t>
            </a:r>
            <a:r>
              <a:rPr lang="en-US" sz="3400" i="1" dirty="0"/>
              <a:t>F</a:t>
            </a:r>
            <a:r>
              <a:rPr lang="en-US" sz="3400" dirty="0"/>
              <a:t>[1],...,</a:t>
            </a:r>
            <a:r>
              <a:rPr lang="en-US" sz="3400" i="1" dirty="0"/>
              <a:t>F</a:t>
            </a:r>
            <a:r>
              <a:rPr lang="en-US" sz="3400" dirty="0"/>
              <a:t>[</a:t>
            </a:r>
            <a:r>
              <a:rPr lang="en-US" sz="3400" i="1" dirty="0"/>
              <a:t>l</a:t>
            </a:r>
            <a:r>
              <a:rPr lang="en-US" sz="3400" dirty="0"/>
              <a:t>] (</a:t>
            </a:r>
            <a:r>
              <a:rPr lang="en-US" sz="3400" dirty="0" err="1"/>
              <a:t>далее</a:t>
            </a:r>
            <a:r>
              <a:rPr lang="en-US" sz="3400" dirty="0"/>
              <a:t> </a:t>
            </a:r>
            <a:r>
              <a:rPr lang="en-US" sz="3400" dirty="0" err="1"/>
              <a:t>такое</a:t>
            </a:r>
            <a:r>
              <a:rPr lang="en-US" sz="3400" dirty="0"/>
              <a:t> </a:t>
            </a:r>
            <a:r>
              <a:rPr lang="en-US" sz="3400" dirty="0" err="1"/>
              <a:t>дерево</a:t>
            </a:r>
            <a:r>
              <a:rPr lang="en-US" sz="3400" dirty="0"/>
              <a:t> </a:t>
            </a:r>
            <a:r>
              <a:rPr lang="en-US" sz="3400" dirty="0" err="1"/>
              <a:t>будет</a:t>
            </a:r>
            <a:r>
              <a:rPr lang="en-US" sz="3400" dirty="0"/>
              <a:t> </a:t>
            </a:r>
            <a:r>
              <a:rPr lang="en-US" sz="3400" dirty="0" err="1"/>
              <a:t>называться</a:t>
            </a:r>
            <a:r>
              <a:rPr lang="en-US" sz="3400" dirty="0"/>
              <a:t> </a:t>
            </a:r>
            <a:r>
              <a:rPr lang="en-US" sz="3400" i="1" dirty="0" err="1"/>
              <a:t>маркированным</a:t>
            </a:r>
            <a:r>
              <a:rPr lang="en-US" sz="3400" i="1" dirty="0"/>
              <a:t> </a:t>
            </a:r>
            <a:r>
              <a:rPr lang="en-US" sz="3400" i="1" dirty="0" err="1"/>
              <a:t>деревом</a:t>
            </a:r>
            <a:r>
              <a:rPr lang="en-US" sz="3400" dirty="0"/>
              <a:t>). </a:t>
            </a:r>
            <a:r>
              <a:rPr lang="en-US" sz="3400" dirty="0" err="1"/>
              <a:t>Каждая</a:t>
            </a:r>
            <a:r>
              <a:rPr lang="en-US" sz="3400" dirty="0"/>
              <a:t> </a:t>
            </a:r>
            <a:r>
              <a:rPr lang="en-US" sz="3400" dirty="0" err="1"/>
              <a:t>вершина</a:t>
            </a:r>
            <a:r>
              <a:rPr lang="en-US" sz="3400" dirty="0"/>
              <a:t> </a:t>
            </a:r>
            <a:r>
              <a:rPr lang="en-US" sz="3400" i="1" dirty="0"/>
              <a:t>w </a:t>
            </a:r>
            <a:r>
              <a:rPr lang="en-US" sz="3400" dirty="0" err="1"/>
              <a:t>ассоциирована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меткои</a:t>
            </a:r>
            <a:r>
              <a:rPr lang="en-US" sz="3400" dirty="0"/>
              <a:t>̆, </a:t>
            </a:r>
            <a:r>
              <a:rPr lang="en-US" sz="3400" dirty="0" err="1"/>
              <a:t>которая</a:t>
            </a:r>
            <a:r>
              <a:rPr lang="en-US" sz="3400" dirty="0"/>
              <a:t> </a:t>
            </a:r>
            <a:r>
              <a:rPr lang="en-US" sz="3400" dirty="0" err="1"/>
              <a:t>состоит</a:t>
            </a:r>
            <a:r>
              <a:rPr lang="en-US" sz="3400" dirty="0"/>
              <a:t> </a:t>
            </a:r>
            <a:r>
              <a:rPr lang="en-US" sz="3400" dirty="0" err="1"/>
              <a:t>из</a:t>
            </a:r>
            <a:r>
              <a:rPr lang="en-US" sz="3400" dirty="0"/>
              <a:t> АП (</a:t>
            </a:r>
            <a:r>
              <a:rPr lang="en-US" sz="3400" dirty="0" err="1"/>
              <a:t>аутентифицирующих</a:t>
            </a:r>
            <a:r>
              <a:rPr lang="en-US" sz="3400" dirty="0"/>
              <a:t> </a:t>
            </a:r>
            <a:r>
              <a:rPr lang="en-US" sz="3400" dirty="0" err="1"/>
              <a:t>дочерние</a:t>
            </a:r>
            <a:r>
              <a:rPr lang="en-US" sz="3400" dirty="0"/>
              <a:t> </a:t>
            </a:r>
            <a:r>
              <a:rPr lang="en-US" sz="3400" dirty="0" err="1"/>
              <a:t>узлы</a:t>
            </a:r>
            <a:r>
              <a:rPr lang="en-US" sz="3400" dirty="0"/>
              <a:t>) </a:t>
            </a:r>
            <a:r>
              <a:rPr lang="en-US" sz="3400" dirty="0" err="1"/>
              <a:t>и</a:t>
            </a:r>
            <a:r>
              <a:rPr lang="en-US" sz="3400" dirty="0"/>
              <a:t> </a:t>
            </a:r>
            <a:r>
              <a:rPr lang="en-US" sz="3400" dirty="0" err="1"/>
              <a:t>счетчика</a:t>
            </a:r>
            <a:r>
              <a:rPr lang="en-US" sz="3400" dirty="0"/>
              <a:t>, </a:t>
            </a:r>
            <a:r>
              <a:rPr lang="en-US" sz="3400" dirty="0" err="1"/>
              <a:t>представляющего</a:t>
            </a:r>
            <a:r>
              <a:rPr lang="en-US" sz="3400" dirty="0"/>
              <a:t> </a:t>
            </a:r>
            <a:r>
              <a:rPr lang="en-US" sz="3400" dirty="0" err="1"/>
              <a:t>число</a:t>
            </a:r>
            <a:r>
              <a:rPr lang="en-US" sz="3400" dirty="0"/>
              <a:t> </a:t>
            </a:r>
            <a:r>
              <a:rPr lang="en-US" sz="3400" dirty="0" err="1"/>
              <a:t>узлов</a:t>
            </a:r>
            <a:r>
              <a:rPr lang="en-US" sz="3400" dirty="0"/>
              <a:t> </a:t>
            </a:r>
            <a:r>
              <a:rPr lang="en-US" sz="3400" dirty="0" err="1"/>
              <a:t>в</a:t>
            </a:r>
            <a:r>
              <a:rPr lang="en-US" sz="3400" dirty="0"/>
              <a:t> </a:t>
            </a:r>
            <a:r>
              <a:rPr lang="en-US" sz="3400" dirty="0" err="1"/>
              <a:t>поддереве</a:t>
            </a:r>
            <a:r>
              <a:rPr lang="en-US" sz="3400" dirty="0"/>
              <a:t> </a:t>
            </a:r>
            <a:r>
              <a:rPr lang="en-US" sz="3400" dirty="0" err="1"/>
              <a:t>с</a:t>
            </a:r>
            <a:r>
              <a:rPr lang="en-US" sz="3400" dirty="0"/>
              <a:t> </a:t>
            </a:r>
            <a:r>
              <a:rPr lang="en-US" sz="3400" dirty="0" err="1"/>
              <a:t>корнем</a:t>
            </a:r>
            <a:r>
              <a:rPr lang="en-US" sz="3400" dirty="0"/>
              <a:t> </a:t>
            </a:r>
            <a:r>
              <a:rPr lang="en-US" sz="3400" i="1" dirty="0"/>
              <a:t>w</a:t>
            </a:r>
            <a:r>
              <a:rPr lang="en-US" sz="3400" dirty="0"/>
              <a:t>. </a:t>
            </a:r>
            <a:endParaRPr lang="ru-RU" sz="3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Алгоритм</a:t>
            </a:r>
            <a:r>
              <a:rPr lang="en-US" b="1" dirty="0"/>
              <a:t> САП</a:t>
            </a:r>
            <a:r>
              <a:rPr lang="en-US" b="1" baseline="30000" dirty="0"/>
              <a:t>2-3</a:t>
            </a:r>
            <a:endParaRPr lang="ru-RU" baseline="30000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Получить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/>
              <a:t>, </a:t>
            </a:r>
            <a:r>
              <a:rPr lang="en-US" dirty="0" err="1"/>
              <a:t>признак</a:t>
            </a:r>
            <a:r>
              <a:rPr lang="en-US" dirty="0"/>
              <a:t> (α,</a:t>
            </a:r>
            <a:r>
              <a:rPr lang="en-US" i="1" dirty="0"/>
              <a:t>F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])</a:t>
            </a:r>
            <a:r>
              <a:rPr lang="en-US" b="1" dirty="0"/>
              <a:t>АУТ=(</a:t>
            </a:r>
            <a:r>
              <a:rPr lang="en-US" i="1" dirty="0"/>
              <a:t>T</a:t>
            </a:r>
            <a:r>
              <a:rPr lang="en-US" dirty="0"/>
              <a:t>(</a:t>
            </a:r>
            <a:r>
              <a:rPr lang="en-US" i="1" dirty="0"/>
              <a:t>w</a:t>
            </a:r>
            <a:r>
              <a:rPr lang="en-US" dirty="0"/>
              <a:t>)), </a:t>
            </a:r>
            <a:r>
              <a:rPr lang="en-US" dirty="0" err="1"/>
              <a:t>где</a:t>
            </a:r>
            <a:r>
              <a:rPr lang="en-US" dirty="0"/>
              <a:t>  </a:t>
            </a:r>
            <a:r>
              <a:rPr lang="en-US" i="1" dirty="0"/>
              <a:t>w </a:t>
            </a:r>
            <a:r>
              <a:rPr lang="en-US" dirty="0"/>
              <a:t>– </a:t>
            </a:r>
            <a:r>
              <a:rPr lang="en-US" i="1" dirty="0" err="1"/>
              <a:t>i</a:t>
            </a:r>
            <a:r>
              <a:rPr lang="en-US" dirty="0" err="1"/>
              <a:t>-тыи</a:t>
            </a:r>
            <a:r>
              <a:rPr lang="en-US" dirty="0"/>
              <a:t>̆ </a:t>
            </a:r>
            <a:r>
              <a:rPr lang="en-US" dirty="0" err="1"/>
              <a:t>концевои</a:t>
            </a:r>
            <a:r>
              <a:rPr lang="en-US" dirty="0"/>
              <a:t>̆ </a:t>
            </a:r>
            <a:r>
              <a:rPr lang="en-US" dirty="0" err="1"/>
              <a:t>узел</a:t>
            </a:r>
            <a:r>
              <a:rPr lang="en-US" dirty="0" smtClean="0"/>
              <a:t>.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2.Получить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каждого</a:t>
            </a:r>
            <a:r>
              <a:rPr lang="en-US" dirty="0"/>
              <a:t> </a:t>
            </a:r>
            <a:r>
              <a:rPr lang="en-US" dirty="0" err="1"/>
              <a:t>неконцевого</a:t>
            </a:r>
            <a:r>
              <a:rPr lang="en-US" dirty="0"/>
              <a:t> </a:t>
            </a:r>
            <a:r>
              <a:rPr lang="en-US" dirty="0" err="1"/>
              <a:t>узла</a:t>
            </a:r>
            <a:r>
              <a:rPr lang="en-US" dirty="0"/>
              <a:t> </a:t>
            </a:r>
            <a:r>
              <a:rPr lang="en-US" i="1" dirty="0"/>
              <a:t>w</a:t>
            </a:r>
            <a:r>
              <a:rPr lang="en-US" dirty="0"/>
              <a:t>, </a:t>
            </a:r>
            <a:r>
              <a:rPr lang="en-US" dirty="0" err="1"/>
              <a:t>признак</a:t>
            </a:r>
            <a:r>
              <a:rPr lang="en-US" dirty="0"/>
              <a:t>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(α,(</a:t>
            </a:r>
            <a:r>
              <a:rPr lang="en-US" i="1" dirty="0"/>
              <a:t>L</a:t>
            </a:r>
            <a:r>
              <a:rPr lang="en-US" dirty="0"/>
              <a:t>1,</a:t>
            </a:r>
            <a:r>
              <a:rPr lang="en-US" i="1" dirty="0"/>
              <a:t>L</a:t>
            </a:r>
            <a:r>
              <a:rPr lang="en-US" dirty="0"/>
              <a:t>2,</a:t>
            </a:r>
            <a:r>
              <a:rPr lang="en-US" i="1" dirty="0"/>
              <a:t>L</a:t>
            </a:r>
            <a:r>
              <a:rPr lang="en-US" dirty="0"/>
              <a:t>3),</a:t>
            </a:r>
            <a:r>
              <a:rPr lang="en-US" i="1" dirty="0" err="1"/>
              <a:t>рзм</a:t>
            </a:r>
            <a:r>
              <a:rPr lang="en-US" dirty="0"/>
              <a:t>)</a:t>
            </a:r>
            <a:r>
              <a:rPr lang="en-US" b="1" dirty="0"/>
              <a:t>АУТ=(</a:t>
            </a:r>
            <a:r>
              <a:rPr lang="en-US" i="1" dirty="0" err="1"/>
              <a:t>Т</a:t>
            </a:r>
            <a:r>
              <a:rPr lang="en-US" dirty="0"/>
              <a:t>(</a:t>
            </a:r>
            <a:r>
              <a:rPr lang="en-US" i="1" dirty="0"/>
              <a:t>w</a:t>
            </a:r>
            <a:r>
              <a:rPr lang="en-US" dirty="0"/>
              <a:t>)),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Li </a:t>
            </a:r>
            <a:r>
              <a:rPr lang="en-US" dirty="0"/>
              <a:t>- </a:t>
            </a:r>
            <a:r>
              <a:rPr lang="en-US" dirty="0" err="1"/>
              <a:t>метка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 err="1"/>
              <a:t>-того</a:t>
            </a:r>
            <a:r>
              <a:rPr lang="en-US" dirty="0"/>
              <a:t> </a:t>
            </a:r>
            <a:r>
              <a:rPr lang="en-US" dirty="0" err="1"/>
              <a:t>дочернего</a:t>
            </a:r>
            <a:r>
              <a:rPr lang="en-US" dirty="0"/>
              <a:t> </a:t>
            </a:r>
            <a:r>
              <a:rPr lang="en-US" dirty="0" err="1"/>
              <a:t>узла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/>
              <a:t>(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 err="1"/>
              <a:t>имеет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дочерних</a:t>
            </a:r>
            <a:r>
              <a:rPr lang="en-US" dirty="0"/>
              <a:t> </a:t>
            </a:r>
            <a:r>
              <a:rPr lang="en-US" dirty="0" err="1"/>
              <a:t>узла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3=</a:t>
            </a:r>
            <a:r>
              <a:rPr lang="en-US" dirty="0" err="1"/>
              <a:t>γ</a:t>
            </a:r>
            <a:r>
              <a:rPr lang="en-US" dirty="0"/>
              <a:t>)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/>
              <a:t>рзм</a:t>
            </a:r>
            <a:r>
              <a:rPr lang="en-US" i="1" dirty="0"/>
              <a:t> </a:t>
            </a:r>
            <a:r>
              <a:rPr lang="en-US" dirty="0"/>
              <a:t>-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узлов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поддереве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корнем</a:t>
            </a:r>
            <a:r>
              <a:rPr lang="en-US" dirty="0"/>
              <a:t> </a:t>
            </a:r>
            <a:r>
              <a:rPr lang="en-US" i="1" dirty="0"/>
              <a:t>w</a:t>
            </a:r>
            <a:r>
              <a:rPr lang="en-US" dirty="0"/>
              <a:t>). 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Получить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корня</a:t>
            </a:r>
            <a:r>
              <a:rPr lang="en-US" dirty="0"/>
              <a:t> </a:t>
            </a:r>
            <a:r>
              <a:rPr lang="en-US" dirty="0" err="1"/>
              <a:t>дерева</a:t>
            </a:r>
            <a:r>
              <a:rPr lang="en-US" dirty="0"/>
              <a:t> </a:t>
            </a:r>
            <a:r>
              <a:rPr lang="en-US" dirty="0" err="1"/>
              <a:t>признак</a:t>
            </a:r>
            <a:r>
              <a:rPr lang="en-US" dirty="0"/>
              <a:t> (α,(</a:t>
            </a:r>
            <a:r>
              <a:rPr lang="en-US" i="1" dirty="0"/>
              <a:t>L</a:t>
            </a:r>
            <a:r>
              <a:rPr lang="en-US" dirty="0"/>
              <a:t>1,</a:t>
            </a:r>
            <a:r>
              <a:rPr lang="en-US" i="1" dirty="0"/>
              <a:t>L</a:t>
            </a:r>
            <a:r>
              <a:rPr lang="en-US" dirty="0"/>
              <a:t>2,</a:t>
            </a:r>
            <a:r>
              <a:rPr lang="en-US" i="1" dirty="0"/>
              <a:t>L</a:t>
            </a:r>
            <a:r>
              <a:rPr lang="en-US" dirty="0"/>
              <a:t>3),</a:t>
            </a:r>
            <a:r>
              <a:rPr lang="en-US" i="1" dirty="0" err="1"/>
              <a:t>Id</a:t>
            </a:r>
            <a:r>
              <a:rPr lang="en-US" dirty="0" err="1"/>
              <a:t>,</a:t>
            </a:r>
            <a:r>
              <a:rPr lang="en-US" i="1" dirty="0" err="1"/>
              <a:t>счт</a:t>
            </a:r>
            <a:r>
              <a:rPr lang="en-US" dirty="0"/>
              <a:t>)</a:t>
            </a:r>
            <a:r>
              <a:rPr lang="en-US" b="1" dirty="0"/>
              <a:t>АУТ=(</a:t>
            </a:r>
            <a:r>
              <a:rPr lang="en-US" i="1" dirty="0" err="1"/>
              <a:t>Т</a:t>
            </a:r>
            <a:r>
              <a:rPr lang="en-US" dirty="0"/>
              <a:t>(</a:t>
            </a:r>
            <a:r>
              <a:rPr lang="en-US" dirty="0" err="1"/>
              <a:t>λ</a:t>
            </a:r>
            <a:r>
              <a:rPr lang="en-US" dirty="0"/>
              <a:t>)),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/>
              <a:t>Id </a:t>
            </a:r>
            <a:r>
              <a:rPr lang="en-US" dirty="0"/>
              <a:t>- </a:t>
            </a:r>
            <a:r>
              <a:rPr lang="en-US" dirty="0" err="1"/>
              <a:t>название</a:t>
            </a:r>
            <a:r>
              <a:rPr lang="en-US" dirty="0"/>
              <a:t> </a:t>
            </a:r>
            <a:r>
              <a:rPr lang="en-US" dirty="0" err="1"/>
              <a:t>документа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/>
              <a:t>счт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соответствующее</a:t>
            </a:r>
            <a:r>
              <a:rPr lang="en-US" dirty="0"/>
              <a:t> </a:t>
            </a:r>
            <a:r>
              <a:rPr lang="en-US" dirty="0" err="1"/>
              <a:t>показание</a:t>
            </a:r>
            <a:r>
              <a:rPr lang="en-US" dirty="0"/>
              <a:t> </a:t>
            </a:r>
            <a:r>
              <a:rPr lang="en-US" dirty="0" err="1"/>
              <a:t>счетчика</a:t>
            </a:r>
            <a:r>
              <a:rPr lang="en-US" dirty="0"/>
              <a:t> (</a:t>
            </a:r>
            <a:r>
              <a:rPr lang="en-US" dirty="0" err="1"/>
              <a:t>связанное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этим</a:t>
            </a:r>
            <a:r>
              <a:rPr lang="en-US" dirty="0"/>
              <a:t> </a:t>
            </a:r>
            <a:r>
              <a:rPr lang="en-US" dirty="0" err="1"/>
              <a:t>документом</a:t>
            </a:r>
            <a:r>
              <a:rPr lang="en-US" dirty="0"/>
              <a:t>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b="1" dirty="0" err="1"/>
              <a:t>Алгоритм</a:t>
            </a:r>
            <a:r>
              <a:rPr lang="en-US" sz="3300" b="1" dirty="0"/>
              <a:t> ИАМ</a:t>
            </a:r>
            <a:r>
              <a:rPr lang="en-US" sz="3300" b="1" baseline="30000" dirty="0"/>
              <a:t>2-3 </a:t>
            </a:r>
            <a:endParaRPr lang="ru-RU" sz="3300" baseline="30000" dirty="0"/>
          </a:p>
          <a:p>
            <a:pPr marL="0" indent="0">
              <a:buNone/>
            </a:pPr>
            <a:r>
              <a:rPr lang="en-US" sz="3300" dirty="0" err="1"/>
              <a:t>Пусть</a:t>
            </a:r>
            <a:r>
              <a:rPr lang="en-US" sz="3300" dirty="0"/>
              <a:t> </a:t>
            </a:r>
            <a:r>
              <a:rPr lang="en-US" sz="3300" i="1" dirty="0"/>
              <a:t>u</a:t>
            </a:r>
            <a:r>
              <a:rPr lang="en-US" sz="3300" dirty="0"/>
              <a:t>0,...</a:t>
            </a:r>
            <a:r>
              <a:rPr lang="en-US" sz="3300" i="1" dirty="0"/>
              <a:t>uh </a:t>
            </a:r>
            <a:r>
              <a:rPr lang="en-US" sz="3300" dirty="0"/>
              <a:t>- </a:t>
            </a:r>
            <a:r>
              <a:rPr lang="en-US" sz="3300" dirty="0" err="1"/>
              <a:t>путь</a:t>
            </a:r>
            <a:r>
              <a:rPr lang="en-US" sz="3300" dirty="0"/>
              <a:t> </a:t>
            </a:r>
            <a:r>
              <a:rPr lang="en-US" sz="3300" dirty="0" err="1"/>
              <a:t>из</a:t>
            </a:r>
            <a:r>
              <a:rPr lang="en-US" sz="3300" dirty="0"/>
              <a:t> </a:t>
            </a:r>
            <a:r>
              <a:rPr lang="en-US" sz="3300" dirty="0" err="1"/>
              <a:t>корня</a:t>
            </a:r>
            <a:r>
              <a:rPr lang="en-US" sz="3300" dirty="0"/>
              <a:t> </a:t>
            </a:r>
            <a:r>
              <a:rPr lang="en-US" sz="3300" i="1" dirty="0"/>
              <a:t>u</a:t>
            </a:r>
            <a:r>
              <a:rPr lang="en-US" sz="3300" dirty="0"/>
              <a:t>0=</a:t>
            </a:r>
            <a:r>
              <a:rPr lang="en-US" sz="3300" dirty="0" err="1"/>
              <a:t>λ</a:t>
            </a:r>
            <a:r>
              <a:rPr lang="en-US" sz="3300" dirty="0"/>
              <a:t> </a:t>
            </a:r>
            <a:r>
              <a:rPr lang="en-US" sz="3300" dirty="0" err="1"/>
              <a:t>к</a:t>
            </a:r>
            <a:r>
              <a:rPr lang="en-US" sz="3300" dirty="0"/>
              <a:t> </a:t>
            </a:r>
            <a:r>
              <a:rPr lang="en-US" sz="3300" i="1" dirty="0"/>
              <a:t>j</a:t>
            </a:r>
            <a:r>
              <a:rPr lang="en-US" sz="3300" dirty="0"/>
              <a:t>-</a:t>
            </a:r>
            <a:r>
              <a:rPr lang="en-US" sz="3300" dirty="0" err="1"/>
              <a:t>тому</a:t>
            </a:r>
            <a:r>
              <a:rPr lang="en-US" sz="3300" dirty="0"/>
              <a:t> </a:t>
            </a:r>
            <a:r>
              <a:rPr lang="en-US" sz="3300" dirty="0" err="1"/>
              <a:t>концевому</a:t>
            </a:r>
            <a:r>
              <a:rPr lang="en-US" sz="3300" dirty="0"/>
              <a:t> </a:t>
            </a:r>
            <a:r>
              <a:rPr lang="en-US" sz="3300" dirty="0" err="1"/>
              <a:t>узлу</a:t>
            </a:r>
            <a:r>
              <a:rPr lang="en-US" sz="3300" dirty="0"/>
              <a:t> </a:t>
            </a:r>
            <a:r>
              <a:rPr lang="en-US" sz="3300" dirty="0" err="1"/>
              <a:t>обозначается</a:t>
            </a:r>
            <a:r>
              <a:rPr lang="en-US" sz="3300" dirty="0"/>
              <a:t> </a:t>
            </a:r>
            <a:r>
              <a:rPr lang="en-US" sz="3300" dirty="0" err="1"/>
              <a:t>как</a:t>
            </a:r>
            <a:r>
              <a:rPr lang="en-US" sz="3300" dirty="0"/>
              <a:t> </a:t>
            </a:r>
            <a:r>
              <a:rPr lang="en-US" sz="3300" i="1" dirty="0"/>
              <a:t>uh</a:t>
            </a:r>
            <a:r>
              <a:rPr lang="en-US" sz="3300" dirty="0"/>
              <a:t>. </a:t>
            </a:r>
            <a:r>
              <a:rPr lang="en-US" sz="3300" dirty="0" err="1"/>
              <a:t>Тогда</a:t>
            </a:r>
            <a:r>
              <a:rPr lang="en-US" sz="3300" dirty="0"/>
              <a:t>: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1. </a:t>
            </a:r>
            <a:r>
              <a:rPr lang="en-US" sz="3300" dirty="0" err="1"/>
              <a:t>Проверить</a:t>
            </a:r>
            <a:r>
              <a:rPr lang="en-US" sz="3300" dirty="0"/>
              <a:t>, </a:t>
            </a:r>
            <a:r>
              <a:rPr lang="en-US" sz="3300" dirty="0" err="1"/>
              <a:t>что</a:t>
            </a:r>
            <a:r>
              <a:rPr lang="en-US" sz="3300" dirty="0"/>
              <a:t> </a:t>
            </a:r>
            <a:r>
              <a:rPr lang="en-US" sz="3300" dirty="0" err="1"/>
              <a:t>алгоритм</a:t>
            </a:r>
            <a:r>
              <a:rPr lang="en-US" sz="3300" dirty="0"/>
              <a:t> </a:t>
            </a:r>
            <a:r>
              <a:rPr lang="en-US" sz="3300" b="1" dirty="0"/>
              <a:t>ВЕР</a:t>
            </a:r>
            <a:r>
              <a:rPr lang="en-US" sz="3300" dirty="0"/>
              <a:t>α </a:t>
            </a:r>
            <a:r>
              <a:rPr lang="en-US" sz="3300" dirty="0" err="1"/>
              <a:t>при</a:t>
            </a:r>
            <a:r>
              <a:rPr lang="en-US" sz="3300" dirty="0"/>
              <a:t> </a:t>
            </a:r>
            <a:r>
              <a:rPr lang="en-US" sz="3300" dirty="0" err="1"/>
              <a:t>верификации</a:t>
            </a:r>
            <a:r>
              <a:rPr lang="en-US" sz="3300" dirty="0"/>
              <a:t> </a:t>
            </a:r>
            <a:r>
              <a:rPr lang="en-US" sz="3300" dirty="0" err="1"/>
              <a:t>принимает</a:t>
            </a:r>
            <a:r>
              <a:rPr lang="en-US" sz="3300" dirty="0"/>
              <a:t> 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dirty="0" err="1"/>
              <a:t>λ</a:t>
            </a:r>
            <a:r>
              <a:rPr lang="en-US" sz="3300" dirty="0"/>
              <a:t>) </a:t>
            </a:r>
            <a:r>
              <a:rPr lang="en-US" sz="3300" dirty="0" err="1"/>
              <a:t>как</a:t>
            </a:r>
            <a:r>
              <a:rPr lang="en-US" sz="3300" dirty="0"/>
              <a:t> </a:t>
            </a:r>
            <a:r>
              <a:rPr lang="en-US" sz="3300" dirty="0" err="1"/>
              <a:t>корректныи</a:t>
            </a:r>
            <a:r>
              <a:rPr lang="en-US" sz="3300" dirty="0"/>
              <a:t>̆ АП </a:t>
            </a:r>
            <a:r>
              <a:rPr lang="en-US" sz="3300" dirty="0" err="1"/>
              <a:t>строки</a:t>
            </a:r>
            <a:r>
              <a:rPr lang="en-US" sz="3300" dirty="0"/>
              <a:t>  (α,(</a:t>
            </a:r>
            <a:r>
              <a:rPr lang="en-US" sz="3300" i="1" dirty="0"/>
              <a:t>L</a:t>
            </a:r>
            <a:r>
              <a:rPr lang="en-US" sz="3300" dirty="0"/>
              <a:t>1,</a:t>
            </a:r>
            <a:r>
              <a:rPr lang="en-US" sz="3300" i="1" dirty="0"/>
              <a:t>L</a:t>
            </a:r>
            <a:r>
              <a:rPr lang="en-US" sz="3300" dirty="0"/>
              <a:t>2,</a:t>
            </a:r>
            <a:r>
              <a:rPr lang="en-US" sz="3300" i="1" dirty="0"/>
              <a:t>L</a:t>
            </a:r>
            <a:r>
              <a:rPr lang="en-US" sz="3300" dirty="0"/>
              <a:t>3),</a:t>
            </a:r>
            <a:r>
              <a:rPr lang="en-US" sz="3300" i="1" dirty="0" err="1"/>
              <a:t>Id</a:t>
            </a:r>
            <a:r>
              <a:rPr lang="en-US" sz="3300" dirty="0" err="1"/>
              <a:t>,</a:t>
            </a:r>
            <a:r>
              <a:rPr lang="en-US" sz="3300" i="1" dirty="0" err="1"/>
              <a:t>счт</a:t>
            </a:r>
            <a:r>
              <a:rPr lang="en-US" sz="3300" dirty="0"/>
              <a:t>)</a:t>
            </a:r>
            <a:r>
              <a:rPr lang="en-US" sz="3300" b="1" dirty="0"/>
              <a:t>АУТ=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dirty="0" err="1"/>
              <a:t>λ</a:t>
            </a:r>
            <a:r>
              <a:rPr lang="en-US" sz="3300" dirty="0"/>
              <a:t>), </a:t>
            </a:r>
            <a:r>
              <a:rPr lang="en-US" sz="3300" dirty="0" err="1"/>
              <a:t>где</a:t>
            </a:r>
            <a:r>
              <a:rPr lang="en-US" sz="3300" dirty="0"/>
              <a:t> </a:t>
            </a:r>
            <a:r>
              <a:rPr lang="en-US" sz="3300" i="1" dirty="0"/>
              <a:t>Id </a:t>
            </a:r>
            <a:r>
              <a:rPr lang="en-US" sz="3300" dirty="0"/>
              <a:t>- </a:t>
            </a:r>
            <a:r>
              <a:rPr lang="en-US" sz="3300" dirty="0" err="1"/>
              <a:t>название</a:t>
            </a:r>
            <a:r>
              <a:rPr lang="en-US" sz="3300" dirty="0"/>
              <a:t> </a:t>
            </a:r>
            <a:r>
              <a:rPr lang="en-US" sz="3300" dirty="0" err="1"/>
              <a:t>документа</a:t>
            </a:r>
            <a:r>
              <a:rPr lang="en-US" sz="3300" dirty="0"/>
              <a:t>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i="1" dirty="0" err="1"/>
              <a:t>счт</a:t>
            </a:r>
            <a:r>
              <a:rPr lang="en-US" sz="3300" i="1" dirty="0"/>
              <a:t> </a:t>
            </a:r>
            <a:r>
              <a:rPr lang="en-US" sz="3300" dirty="0"/>
              <a:t>- </a:t>
            </a:r>
            <a:r>
              <a:rPr lang="en-US" sz="3300" dirty="0" err="1"/>
              <a:t>текущее</a:t>
            </a:r>
            <a:r>
              <a:rPr lang="en-US" sz="3300" dirty="0"/>
              <a:t> </a:t>
            </a:r>
            <a:r>
              <a:rPr lang="en-US" sz="3300" dirty="0" err="1"/>
              <a:t>значение</a:t>
            </a:r>
            <a:r>
              <a:rPr lang="en-US" sz="3300" dirty="0"/>
              <a:t> </a:t>
            </a:r>
            <a:r>
              <a:rPr lang="en-US" sz="3300" dirty="0" err="1"/>
              <a:t>счетчика</a:t>
            </a:r>
            <a:r>
              <a:rPr lang="en-US" sz="3300" dirty="0"/>
              <a:t> (</a:t>
            </a:r>
            <a:r>
              <a:rPr lang="en-US" sz="3300" dirty="0" err="1"/>
              <a:t>связанного</a:t>
            </a:r>
            <a:r>
              <a:rPr lang="en-US" sz="3300" dirty="0"/>
              <a:t> </a:t>
            </a:r>
            <a:r>
              <a:rPr lang="en-US" sz="3300" dirty="0" err="1"/>
              <a:t>с</a:t>
            </a:r>
            <a:r>
              <a:rPr lang="en-US" sz="3300" dirty="0"/>
              <a:t> </a:t>
            </a:r>
            <a:r>
              <a:rPr lang="en-US" sz="3300" dirty="0" err="1"/>
              <a:t>этим</a:t>
            </a:r>
            <a:r>
              <a:rPr lang="en-US" sz="3300" dirty="0"/>
              <a:t> </a:t>
            </a:r>
            <a:r>
              <a:rPr lang="en-US" sz="3300" dirty="0" err="1"/>
              <a:t>документом</a:t>
            </a:r>
            <a:r>
              <a:rPr lang="en-US" sz="3300" dirty="0"/>
              <a:t>).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2. </a:t>
            </a:r>
            <a:r>
              <a:rPr lang="en-US" sz="3300" dirty="0" err="1"/>
              <a:t>Для</a:t>
            </a:r>
            <a:r>
              <a:rPr lang="en-US" sz="3300" dirty="0"/>
              <a:t> </a:t>
            </a:r>
            <a:r>
              <a:rPr lang="en-US" sz="3300" i="1" dirty="0" err="1"/>
              <a:t>i</a:t>
            </a:r>
            <a:r>
              <a:rPr lang="en-US" sz="3300" dirty="0"/>
              <a:t>=1,...,</a:t>
            </a:r>
            <a:r>
              <a:rPr lang="en-US" sz="3300" i="1" dirty="0"/>
              <a:t>h</a:t>
            </a:r>
            <a:r>
              <a:rPr lang="en-US" sz="3300" dirty="0"/>
              <a:t>-1 </a:t>
            </a:r>
            <a:r>
              <a:rPr lang="en-US" sz="3300" dirty="0" err="1"/>
              <a:t>проверить</a:t>
            </a:r>
            <a:r>
              <a:rPr lang="en-US" sz="3300" dirty="0"/>
              <a:t>, </a:t>
            </a:r>
            <a:r>
              <a:rPr lang="en-US" sz="3300" dirty="0" err="1"/>
              <a:t>что</a:t>
            </a:r>
            <a:r>
              <a:rPr lang="en-US" sz="3300" dirty="0"/>
              <a:t> </a:t>
            </a:r>
            <a:r>
              <a:rPr lang="en-US" sz="3300" b="1" dirty="0"/>
              <a:t>ВЕР</a:t>
            </a:r>
            <a:r>
              <a:rPr lang="en-US" sz="3300" dirty="0"/>
              <a:t>α </a:t>
            </a:r>
            <a:r>
              <a:rPr lang="en-US" sz="3300" dirty="0" err="1"/>
              <a:t>принимает</a:t>
            </a:r>
            <a:r>
              <a:rPr lang="en-US" sz="3300" dirty="0"/>
              <a:t> 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 err="1"/>
              <a:t>ui</a:t>
            </a:r>
            <a:r>
              <a:rPr lang="en-US" sz="3300" dirty="0"/>
              <a:t>) </a:t>
            </a:r>
            <a:r>
              <a:rPr lang="en-US" sz="3300" dirty="0" err="1"/>
              <a:t>как</a:t>
            </a:r>
            <a:r>
              <a:rPr lang="en-US" sz="3300" dirty="0"/>
              <a:t> </a:t>
            </a:r>
            <a:r>
              <a:rPr lang="en-US" sz="3300" dirty="0" err="1"/>
              <a:t>корректныи</a:t>
            </a:r>
            <a:r>
              <a:rPr lang="en-US" sz="3300" dirty="0"/>
              <a:t>̆ АП </a:t>
            </a:r>
            <a:r>
              <a:rPr lang="en-US" sz="3300" dirty="0" err="1"/>
              <a:t>строки</a:t>
            </a:r>
            <a:r>
              <a:rPr lang="en-US" sz="3300" dirty="0"/>
              <a:t> ((</a:t>
            </a:r>
            <a:r>
              <a:rPr lang="en-US" sz="3300" i="1" dirty="0"/>
              <a:t>L</a:t>
            </a:r>
            <a:r>
              <a:rPr lang="en-US" sz="3300" dirty="0"/>
              <a:t>1,</a:t>
            </a:r>
            <a:r>
              <a:rPr lang="en-US" sz="3300" i="1" dirty="0"/>
              <a:t>L</a:t>
            </a:r>
            <a:r>
              <a:rPr lang="en-US" sz="3300" dirty="0"/>
              <a:t>2,</a:t>
            </a:r>
            <a:r>
              <a:rPr lang="en-US" sz="3300" i="1" dirty="0"/>
              <a:t>L</a:t>
            </a:r>
            <a:r>
              <a:rPr lang="en-US" sz="3300" dirty="0"/>
              <a:t>3),</a:t>
            </a:r>
            <a:r>
              <a:rPr lang="en-US" sz="3300" i="1" dirty="0" err="1"/>
              <a:t>рзм</a:t>
            </a:r>
            <a:r>
              <a:rPr lang="en-US" sz="3300" dirty="0"/>
              <a:t>), </a:t>
            </a:r>
            <a:r>
              <a:rPr lang="en-US" sz="3300" dirty="0" err="1"/>
              <a:t>где</a:t>
            </a:r>
            <a:r>
              <a:rPr lang="en-US" sz="3300" dirty="0"/>
              <a:t> </a:t>
            </a:r>
            <a:r>
              <a:rPr lang="en-US" sz="3300" i="1" dirty="0"/>
              <a:t>Li </a:t>
            </a:r>
            <a:r>
              <a:rPr lang="en-US" sz="3300" dirty="0"/>
              <a:t>- </a:t>
            </a:r>
            <a:r>
              <a:rPr lang="en-US" sz="3300" dirty="0" err="1"/>
              <a:t>метка</a:t>
            </a:r>
            <a:r>
              <a:rPr lang="en-US" sz="3300" dirty="0"/>
              <a:t> </a:t>
            </a:r>
            <a:r>
              <a:rPr lang="en-US" sz="3300" i="1" dirty="0" err="1"/>
              <a:t>i</a:t>
            </a:r>
            <a:r>
              <a:rPr lang="en-US" sz="3300" dirty="0" err="1"/>
              <a:t>-того</a:t>
            </a:r>
            <a:r>
              <a:rPr lang="en-US" sz="3300" dirty="0"/>
              <a:t> </a:t>
            </a:r>
            <a:r>
              <a:rPr lang="en-US" sz="3300" dirty="0" err="1"/>
              <a:t>дочернего</a:t>
            </a:r>
            <a:r>
              <a:rPr lang="en-US" sz="3300" dirty="0"/>
              <a:t> </a:t>
            </a:r>
            <a:r>
              <a:rPr lang="en-US" sz="3300" dirty="0" err="1"/>
              <a:t>узла</a:t>
            </a:r>
            <a:r>
              <a:rPr lang="en-US" sz="3300" dirty="0"/>
              <a:t> </a:t>
            </a:r>
            <a:r>
              <a:rPr lang="en-US" sz="3300" i="1" dirty="0"/>
              <a:t>w </a:t>
            </a:r>
            <a:r>
              <a:rPr lang="en-US" sz="3300" dirty="0"/>
              <a:t>(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случае</a:t>
            </a:r>
            <a:r>
              <a:rPr lang="en-US" sz="3300" dirty="0"/>
              <a:t>, </a:t>
            </a:r>
            <a:r>
              <a:rPr lang="en-US" sz="3300" dirty="0" err="1"/>
              <a:t>если</a:t>
            </a:r>
            <a:r>
              <a:rPr lang="en-US" sz="3300" dirty="0"/>
              <a:t> </a:t>
            </a:r>
            <a:r>
              <a:rPr lang="en-US" sz="3300" i="1" dirty="0"/>
              <a:t>w </a:t>
            </a:r>
            <a:r>
              <a:rPr lang="en-US" sz="3300" dirty="0" err="1"/>
              <a:t>имеет</a:t>
            </a:r>
            <a:r>
              <a:rPr lang="en-US" sz="3300" dirty="0"/>
              <a:t> </a:t>
            </a:r>
            <a:r>
              <a:rPr lang="en-US" sz="3300" dirty="0" err="1"/>
              <a:t>только</a:t>
            </a:r>
            <a:r>
              <a:rPr lang="en-US" sz="3300" dirty="0"/>
              <a:t> </a:t>
            </a:r>
            <a:r>
              <a:rPr lang="en-US" sz="3300" dirty="0" err="1"/>
              <a:t>два</a:t>
            </a:r>
            <a:r>
              <a:rPr lang="en-US" sz="3300" dirty="0"/>
              <a:t> </a:t>
            </a:r>
            <a:r>
              <a:rPr lang="en-US" sz="3300" dirty="0" err="1"/>
              <a:t>дочерних</a:t>
            </a:r>
            <a:r>
              <a:rPr lang="en-US" sz="3300" dirty="0"/>
              <a:t> </a:t>
            </a:r>
            <a:r>
              <a:rPr lang="en-US" sz="3300" dirty="0" err="1"/>
              <a:t>узла</a:t>
            </a:r>
            <a:r>
              <a:rPr lang="en-US" sz="3300" dirty="0"/>
              <a:t>, </a:t>
            </a:r>
            <a:r>
              <a:rPr lang="en-US" sz="3300" dirty="0" err="1"/>
              <a:t>то</a:t>
            </a:r>
            <a:r>
              <a:rPr lang="en-US" sz="3300" dirty="0"/>
              <a:t> </a:t>
            </a:r>
            <a:r>
              <a:rPr lang="en-US" sz="3300" i="1" dirty="0"/>
              <a:t>L</a:t>
            </a:r>
            <a:r>
              <a:rPr lang="en-US" sz="3300" dirty="0"/>
              <a:t>3=</a:t>
            </a:r>
            <a:r>
              <a:rPr lang="en-US" sz="3300" dirty="0" err="1"/>
              <a:t>γ</a:t>
            </a:r>
            <a:r>
              <a:rPr lang="en-US" sz="3300" dirty="0"/>
              <a:t>) </a:t>
            </a:r>
            <a:r>
              <a:rPr lang="en-US" sz="3300" dirty="0" err="1"/>
              <a:t>и</a:t>
            </a:r>
            <a:r>
              <a:rPr lang="en-US" sz="3300" dirty="0"/>
              <a:t> </a:t>
            </a:r>
            <a:r>
              <a:rPr lang="en-US" sz="3300" i="1" dirty="0" err="1"/>
              <a:t>рзм</a:t>
            </a:r>
            <a:r>
              <a:rPr lang="en-US" sz="3300" i="1" dirty="0"/>
              <a:t> </a:t>
            </a:r>
            <a:r>
              <a:rPr lang="en-US" sz="3300" dirty="0"/>
              <a:t>- </a:t>
            </a:r>
            <a:r>
              <a:rPr lang="en-US" sz="3300" dirty="0" err="1"/>
              <a:t>число</a:t>
            </a:r>
            <a:r>
              <a:rPr lang="en-US" sz="3300" dirty="0"/>
              <a:t> </a:t>
            </a:r>
            <a:r>
              <a:rPr lang="en-US" sz="3300" dirty="0" err="1"/>
              <a:t>узлов</a:t>
            </a:r>
            <a:r>
              <a:rPr lang="en-US" sz="3300" dirty="0"/>
              <a:t> </a:t>
            </a:r>
            <a:r>
              <a:rPr lang="en-US" sz="3300" dirty="0" err="1"/>
              <a:t>в</a:t>
            </a:r>
            <a:r>
              <a:rPr lang="en-US" sz="3300" dirty="0"/>
              <a:t> </a:t>
            </a:r>
            <a:r>
              <a:rPr lang="en-US" sz="3300" dirty="0" err="1"/>
              <a:t>поддереве</a:t>
            </a:r>
            <a:r>
              <a:rPr lang="en-US" sz="3300" dirty="0"/>
              <a:t> </a:t>
            </a:r>
            <a:r>
              <a:rPr lang="en-US" sz="3300" dirty="0" err="1"/>
              <a:t>с</a:t>
            </a:r>
            <a:r>
              <a:rPr lang="en-US" sz="3300" dirty="0"/>
              <a:t> </a:t>
            </a:r>
            <a:r>
              <a:rPr lang="en-US" sz="3300" dirty="0" err="1"/>
              <a:t>корнем</a:t>
            </a:r>
            <a:r>
              <a:rPr lang="en-US" sz="3300" dirty="0"/>
              <a:t> </a:t>
            </a:r>
            <a:r>
              <a:rPr lang="en-US" sz="3300" i="1" dirty="0"/>
              <a:t>w</a:t>
            </a:r>
            <a:r>
              <a:rPr lang="en-US" sz="3300" dirty="0"/>
              <a:t>)).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3. </a:t>
            </a:r>
            <a:r>
              <a:rPr lang="en-US" sz="3300" dirty="0" err="1"/>
              <a:t>Проверить</a:t>
            </a:r>
            <a:r>
              <a:rPr lang="en-US" sz="3300" dirty="0"/>
              <a:t>, </a:t>
            </a:r>
            <a:r>
              <a:rPr lang="en-US" sz="3300" dirty="0" err="1"/>
              <a:t>что</a:t>
            </a:r>
            <a:r>
              <a:rPr lang="en-US" sz="3300" dirty="0"/>
              <a:t> </a:t>
            </a:r>
            <a:r>
              <a:rPr lang="en-US" sz="3300" b="1" dirty="0"/>
              <a:t>ВЕР</a:t>
            </a:r>
            <a:r>
              <a:rPr lang="en-US" sz="3300" dirty="0"/>
              <a:t>α </a:t>
            </a:r>
            <a:r>
              <a:rPr lang="en-US" sz="3300" dirty="0" err="1"/>
              <a:t>принимает</a:t>
            </a:r>
            <a:r>
              <a:rPr lang="en-US" sz="3300" dirty="0"/>
              <a:t> 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/>
              <a:t>uh</a:t>
            </a:r>
            <a:r>
              <a:rPr lang="en-US" sz="3300" dirty="0"/>
              <a:t>) </a:t>
            </a:r>
            <a:r>
              <a:rPr lang="en-US" sz="3300" dirty="0" err="1"/>
              <a:t>как</a:t>
            </a:r>
            <a:r>
              <a:rPr lang="en-US" sz="3300" dirty="0"/>
              <a:t> </a:t>
            </a:r>
            <a:r>
              <a:rPr lang="en-US" sz="3300" dirty="0" err="1"/>
              <a:t>корректныи</a:t>
            </a:r>
            <a:r>
              <a:rPr lang="en-US" sz="3300" dirty="0"/>
              <a:t>̆ АП </a:t>
            </a:r>
            <a:r>
              <a:rPr lang="en-US" sz="3300" dirty="0" err="1"/>
              <a:t>блока</a:t>
            </a:r>
            <a:r>
              <a:rPr lang="en-US" sz="3300" dirty="0"/>
              <a:t> </a:t>
            </a:r>
            <a:r>
              <a:rPr lang="en-US" sz="3300" i="1" dirty="0"/>
              <a:t>F</a:t>
            </a:r>
            <a:r>
              <a:rPr lang="en-US" sz="3300" dirty="0"/>
              <a:t>[</a:t>
            </a:r>
            <a:r>
              <a:rPr lang="en-US" sz="3300" i="1" dirty="0"/>
              <a:t>j</a:t>
            </a:r>
            <a:r>
              <a:rPr lang="en-US" sz="3300" dirty="0"/>
              <a:t>].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4. </a:t>
            </a:r>
            <a:r>
              <a:rPr lang="en-US" sz="3300" dirty="0" err="1"/>
              <a:t>Если</a:t>
            </a:r>
            <a:r>
              <a:rPr lang="en-US" sz="3300" dirty="0"/>
              <a:t> </a:t>
            </a:r>
            <a:r>
              <a:rPr lang="en-US" sz="3300" dirty="0" err="1"/>
              <a:t>все</a:t>
            </a:r>
            <a:r>
              <a:rPr lang="en-US" sz="3300" dirty="0"/>
              <a:t> </a:t>
            </a:r>
            <a:r>
              <a:rPr lang="en-US" sz="3300" dirty="0" err="1"/>
              <a:t>эти</a:t>
            </a:r>
            <a:r>
              <a:rPr lang="en-US" sz="3300" dirty="0"/>
              <a:t> </a:t>
            </a:r>
            <a:r>
              <a:rPr lang="en-US" sz="3300" dirty="0" err="1"/>
              <a:t>проверки</a:t>
            </a:r>
            <a:r>
              <a:rPr lang="en-US" sz="3300" dirty="0"/>
              <a:t> </a:t>
            </a:r>
            <a:r>
              <a:rPr lang="en-US" sz="3300" dirty="0" err="1"/>
              <a:t>успешны</a:t>
            </a:r>
            <a:r>
              <a:rPr lang="en-US" sz="3300" dirty="0"/>
              <a:t>, </a:t>
            </a:r>
            <a:r>
              <a:rPr lang="en-US" sz="3300" dirty="0" err="1"/>
              <a:t>тогда</a:t>
            </a:r>
            <a:r>
              <a:rPr lang="en-US" sz="3300" dirty="0"/>
              <a:t> </a:t>
            </a:r>
            <a:r>
              <a:rPr lang="en-US" sz="3300" dirty="0" err="1"/>
              <a:t>совокупныи</a:t>
            </a:r>
            <a:r>
              <a:rPr lang="en-US" sz="3300" dirty="0"/>
              <a:t>̆ АП </a:t>
            </a:r>
            <a:r>
              <a:rPr lang="en-US" sz="3300" dirty="0" err="1"/>
              <a:t>файла</a:t>
            </a:r>
            <a:r>
              <a:rPr lang="en-US" sz="3300" dirty="0"/>
              <a:t> </a:t>
            </a:r>
            <a:r>
              <a:rPr lang="en-US" sz="3300" i="1" dirty="0"/>
              <a:t>F </a:t>
            </a:r>
            <a:r>
              <a:rPr lang="en-US" sz="3300" dirty="0" err="1"/>
              <a:t>получается</a:t>
            </a:r>
            <a:r>
              <a:rPr lang="en-US" sz="3300" dirty="0"/>
              <a:t> </a:t>
            </a:r>
            <a:r>
              <a:rPr lang="en-US" sz="3300" dirty="0" err="1"/>
              <a:t>следующим</a:t>
            </a:r>
            <a:r>
              <a:rPr lang="en-US" sz="3300" dirty="0"/>
              <a:t> </a:t>
            </a:r>
            <a:r>
              <a:rPr lang="en-US" sz="3300" dirty="0" err="1"/>
              <a:t>образом</a:t>
            </a:r>
            <a:r>
              <a:rPr lang="en-US" sz="3300" dirty="0"/>
              <a:t>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4.1. </a:t>
            </a:r>
            <a:r>
              <a:rPr lang="en-US" sz="3300" dirty="0" err="1"/>
              <a:t>Установить</a:t>
            </a:r>
            <a:r>
              <a:rPr lang="en-US" sz="3300" dirty="0"/>
              <a:t> 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/>
              <a:t>uh</a:t>
            </a:r>
            <a:r>
              <a:rPr lang="en-US" sz="3300" dirty="0"/>
              <a:t>):=АУТ(</a:t>
            </a:r>
            <a:r>
              <a:rPr lang="en-US" sz="3300" i="1" dirty="0"/>
              <a:t>F</a:t>
            </a:r>
            <a:r>
              <a:rPr lang="en-US" sz="3300" dirty="0"/>
              <a:t>(</a:t>
            </a:r>
            <a:r>
              <a:rPr lang="en-US" sz="3300" dirty="0" err="1"/>
              <a:t>σ</a:t>
            </a:r>
            <a:r>
              <a:rPr lang="en-US" sz="3300" i="1" dirty="0"/>
              <a:t>)</a:t>
            </a:r>
            <a:r>
              <a:rPr lang="en-US" sz="3300" dirty="0"/>
              <a:t>).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4.2. </a:t>
            </a:r>
            <a:r>
              <a:rPr lang="en-US" sz="3300" dirty="0" err="1"/>
              <a:t>Для</a:t>
            </a:r>
            <a:r>
              <a:rPr lang="en-US" sz="3300" dirty="0"/>
              <a:t> </a:t>
            </a:r>
            <a:r>
              <a:rPr lang="en-US" sz="3300" i="1" dirty="0" err="1"/>
              <a:t>i</a:t>
            </a:r>
            <a:r>
              <a:rPr lang="en-US" sz="3300" dirty="0"/>
              <a:t>=</a:t>
            </a:r>
            <a:r>
              <a:rPr lang="en-US" sz="3300" i="1" dirty="0"/>
              <a:t>h</a:t>
            </a:r>
            <a:r>
              <a:rPr lang="en-US" sz="3300" dirty="0"/>
              <a:t>-1,...,1 </a:t>
            </a:r>
            <a:r>
              <a:rPr lang="en-US" sz="3300" dirty="0" err="1"/>
              <a:t>установить</a:t>
            </a:r>
            <a:r>
              <a:rPr lang="en-US" sz="3300" dirty="0"/>
              <a:t> 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 err="1"/>
              <a:t>ui</a:t>
            </a:r>
            <a:r>
              <a:rPr lang="en-US" sz="3300" dirty="0"/>
              <a:t>):=АУТ(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/>
              <a:t>ui</a:t>
            </a:r>
            <a:r>
              <a:rPr lang="en-US" sz="3300" dirty="0"/>
              <a:t>1),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/>
              <a:t>ui</a:t>
            </a:r>
            <a:r>
              <a:rPr lang="en-US" sz="3300" dirty="0"/>
              <a:t>2),</a:t>
            </a:r>
            <a:r>
              <a:rPr lang="en-US" sz="3300" i="1" dirty="0" err="1"/>
              <a:t>Т</a:t>
            </a:r>
            <a:r>
              <a:rPr lang="en-US" sz="3300" dirty="0"/>
              <a:t>(</a:t>
            </a:r>
            <a:r>
              <a:rPr lang="en-US" sz="3300" i="1" dirty="0"/>
              <a:t>ui</a:t>
            </a:r>
            <a:r>
              <a:rPr lang="en-US" sz="3300" dirty="0"/>
              <a:t>3)). </a:t>
            </a:r>
            <a:endParaRPr lang="ru-RU" sz="3300" dirty="0"/>
          </a:p>
          <a:p>
            <a:pPr marL="0" indent="0">
              <a:buNone/>
            </a:pPr>
            <a:r>
              <a:rPr lang="en-US" sz="3300" dirty="0"/>
              <a:t>4.3. </a:t>
            </a:r>
            <a:r>
              <a:rPr lang="en-US" sz="3300" dirty="0" err="1"/>
              <a:t>Установить</a:t>
            </a:r>
            <a:r>
              <a:rPr lang="en-US" sz="3300" dirty="0"/>
              <a:t> </a:t>
            </a:r>
            <a:r>
              <a:rPr lang="en-US" sz="3300" i="1" dirty="0" err="1"/>
              <a:t>Т</a:t>
            </a:r>
            <a:r>
              <a:rPr lang="en-US" dirty="0"/>
              <a:t>(</a:t>
            </a:r>
            <a:r>
              <a:rPr lang="en-US" dirty="0" err="1"/>
              <a:t>λ</a:t>
            </a:r>
            <a:r>
              <a:rPr lang="en-US" dirty="0"/>
              <a:t>):=АУТ((</a:t>
            </a:r>
            <a:r>
              <a:rPr lang="en-US" i="1" dirty="0" err="1"/>
              <a:t>Т</a:t>
            </a:r>
            <a:r>
              <a:rPr lang="en-US" dirty="0"/>
              <a:t>(</a:t>
            </a:r>
            <a:r>
              <a:rPr lang="en-US" i="1" dirty="0"/>
              <a:t>ui</a:t>
            </a:r>
            <a:r>
              <a:rPr lang="en-US" dirty="0"/>
              <a:t>0),</a:t>
            </a:r>
            <a:r>
              <a:rPr lang="en-US" i="1" dirty="0" err="1"/>
              <a:t>Т</a:t>
            </a:r>
            <a:r>
              <a:rPr lang="en-US" dirty="0"/>
              <a:t>(</a:t>
            </a:r>
            <a:r>
              <a:rPr lang="en-US" i="1" dirty="0"/>
              <a:t>ui</a:t>
            </a:r>
            <a:r>
              <a:rPr lang="en-US" dirty="0"/>
              <a:t>1),</a:t>
            </a:r>
            <a:r>
              <a:rPr lang="en-US" i="1" dirty="0" err="1"/>
              <a:t>Т</a:t>
            </a:r>
            <a:r>
              <a:rPr lang="en-US" dirty="0"/>
              <a:t>(</a:t>
            </a:r>
            <a:r>
              <a:rPr lang="en-US" i="1" dirty="0"/>
              <a:t>ui</a:t>
            </a:r>
            <a:r>
              <a:rPr lang="en-US" dirty="0"/>
              <a:t>1)),</a:t>
            </a:r>
            <a:r>
              <a:rPr lang="en-US" i="1" dirty="0"/>
              <a:t>Id</a:t>
            </a:r>
            <a:r>
              <a:rPr lang="en-US" dirty="0"/>
              <a:t>,</a:t>
            </a:r>
            <a:r>
              <a:rPr lang="en-US" i="1" dirty="0"/>
              <a:t>счт</a:t>
            </a:r>
            <a:r>
              <a:rPr lang="en-US" dirty="0"/>
              <a:t>+1).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0"/>
            <a:ext cx="9144000" cy="685800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b="1" i="1" dirty="0" err="1" smtClean="0"/>
              <a:t>Инкрементальное</a:t>
            </a:r>
            <a:r>
              <a:rPr lang="en-US" sz="2000" b="1" i="1" dirty="0" smtClean="0"/>
              <a:t> </a:t>
            </a:r>
            <a:r>
              <a:rPr lang="en-US" sz="2000" b="1" i="1" dirty="0" err="1"/>
              <a:t>шифрование</a:t>
            </a:r>
            <a:r>
              <a:rPr lang="en-US" sz="2000" b="1" i="1" dirty="0"/>
              <a:t> </a:t>
            </a:r>
            <a:endParaRPr lang="ru-RU" sz="20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000" dirty="0" err="1" smtClean="0"/>
              <a:t>Будем</a:t>
            </a:r>
            <a:r>
              <a:rPr lang="en-US" sz="2000" dirty="0" smtClean="0"/>
              <a:t> </a:t>
            </a:r>
            <a:r>
              <a:rPr lang="en-US" sz="2000" dirty="0" err="1"/>
              <a:t>говорить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dirty="0" err="1"/>
              <a:t>инкрементальное</a:t>
            </a:r>
            <a:r>
              <a:rPr lang="en-US" sz="2000" dirty="0"/>
              <a:t> </a:t>
            </a:r>
            <a:r>
              <a:rPr lang="en-US" sz="2000" dirty="0" err="1"/>
              <a:t>шифрование</a:t>
            </a:r>
            <a:r>
              <a:rPr lang="en-US" sz="2000" dirty="0"/>
              <a:t> </a:t>
            </a:r>
            <a:r>
              <a:rPr lang="en-US" sz="2000" dirty="0" err="1"/>
              <a:t>является</a:t>
            </a:r>
            <a:r>
              <a:rPr lang="en-US" sz="2000" dirty="0"/>
              <a:t> </a:t>
            </a:r>
            <a:r>
              <a:rPr lang="en-US" sz="2000" i="1" dirty="0" err="1"/>
              <a:t>стойким</a:t>
            </a:r>
            <a:r>
              <a:rPr lang="en-US" sz="2000" i="1" dirty="0"/>
              <a:t> </a:t>
            </a:r>
            <a:r>
              <a:rPr lang="en-US" sz="2000" i="1" dirty="0" err="1"/>
              <a:t>относительно</a:t>
            </a:r>
            <a:r>
              <a:rPr lang="en-US" sz="2000" i="1" dirty="0"/>
              <a:t> </a:t>
            </a:r>
            <a:r>
              <a:rPr lang="en-US" sz="2000" i="1" dirty="0" err="1"/>
              <a:t>некоторои</a:t>
            </a:r>
            <a:r>
              <a:rPr lang="en-US" sz="2000" i="1" dirty="0"/>
              <a:t>̆ </a:t>
            </a:r>
            <a:r>
              <a:rPr lang="en-US" sz="2000" i="1" dirty="0" err="1"/>
              <a:t>операции</a:t>
            </a:r>
            <a:r>
              <a:rPr lang="en-US" sz="2000" i="1" dirty="0"/>
              <a:t> </a:t>
            </a:r>
            <a:r>
              <a:rPr lang="en-US" sz="2000" i="1" dirty="0" err="1"/>
              <a:t>модификации</a:t>
            </a:r>
            <a:r>
              <a:rPr lang="en-US" sz="2000" dirty="0"/>
              <a:t>, </a:t>
            </a:r>
            <a:r>
              <a:rPr lang="en-US" sz="2000" dirty="0" err="1"/>
              <a:t>если</a:t>
            </a:r>
            <a:r>
              <a:rPr lang="en-US" sz="2000" dirty="0"/>
              <a:t> (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даннои</a:t>
            </a:r>
            <a:r>
              <a:rPr lang="en-US" sz="2000" dirty="0"/>
              <a:t>̆ </a:t>
            </a:r>
            <a:r>
              <a:rPr lang="en-US" sz="2000" dirty="0" err="1"/>
              <a:t>последовательности</a:t>
            </a:r>
            <a:r>
              <a:rPr lang="en-US" sz="2000" dirty="0"/>
              <a:t> </a:t>
            </a:r>
            <a:r>
              <a:rPr lang="en-US" sz="2000" dirty="0" err="1"/>
              <a:t>шифртекстов</a:t>
            </a:r>
            <a:r>
              <a:rPr lang="en-US" sz="2000" dirty="0"/>
              <a:t> </a:t>
            </a:r>
            <a:r>
              <a:rPr lang="en-US" sz="2000" i="1" dirty="0"/>
              <a:t>Е</a:t>
            </a:r>
            <a:r>
              <a:rPr lang="en-US" sz="2000" dirty="0"/>
              <a:t>1,...,</a:t>
            </a:r>
            <a:r>
              <a:rPr lang="en-US" sz="2000" i="1" dirty="0"/>
              <a:t>Et </a:t>
            </a:r>
            <a:r>
              <a:rPr lang="en-US" sz="2000" dirty="0" err="1"/>
              <a:t>над</a:t>
            </a:r>
            <a:r>
              <a:rPr lang="en-US" sz="2000" dirty="0"/>
              <a:t> </a:t>
            </a:r>
            <a:r>
              <a:rPr lang="en-US" sz="2000" dirty="0" err="1"/>
              <a:t>соответствующими</a:t>
            </a:r>
            <a:r>
              <a:rPr lang="en-US" sz="2000" dirty="0"/>
              <a:t> </a:t>
            </a:r>
            <a:r>
              <a:rPr lang="en-US" sz="2000" dirty="0" err="1"/>
              <a:t>открытыми</a:t>
            </a:r>
            <a:r>
              <a:rPr lang="en-US" sz="2000" dirty="0"/>
              <a:t> </a:t>
            </a:r>
            <a:r>
              <a:rPr lang="en-US" sz="2000" dirty="0" err="1"/>
              <a:t>данными</a:t>
            </a:r>
            <a:r>
              <a:rPr lang="en-US" sz="2000" dirty="0"/>
              <a:t> </a:t>
            </a:r>
            <a:r>
              <a:rPr lang="en-US" sz="2000" i="1" dirty="0"/>
              <a:t>Di</a:t>
            </a:r>
            <a:r>
              <a:rPr lang="en-US" sz="2000" dirty="0"/>
              <a:t>, </a:t>
            </a:r>
            <a:r>
              <a:rPr lang="en-US" sz="2000" i="1" dirty="0" err="1"/>
              <a:t>i</a:t>
            </a:r>
            <a:r>
              <a:rPr lang="en-US" sz="2000" dirty="0"/>
              <a:t>=1,...,</a:t>
            </a:r>
            <a:r>
              <a:rPr lang="en-US" sz="2000" i="1" dirty="0"/>
              <a:t>t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при</a:t>
            </a:r>
            <a:r>
              <a:rPr lang="en-US" sz="2000" dirty="0"/>
              <a:t> </a:t>
            </a:r>
            <a:r>
              <a:rPr lang="en-US" sz="2000" dirty="0" err="1"/>
              <a:t>инкрементальном</a:t>
            </a:r>
            <a:r>
              <a:rPr lang="en-US" sz="2000" dirty="0"/>
              <a:t> </a:t>
            </a:r>
            <a:r>
              <a:rPr lang="en-US" sz="2000" dirty="0" err="1"/>
              <a:t>получении</a:t>
            </a:r>
            <a:r>
              <a:rPr lang="en-US" sz="2000" dirty="0"/>
              <a:t> </a:t>
            </a:r>
            <a:r>
              <a:rPr lang="en-US" sz="2000" dirty="0" err="1"/>
              <a:t>каждои</a:t>
            </a:r>
            <a:r>
              <a:rPr lang="en-US" sz="2000" dirty="0"/>
              <a:t>̆ </a:t>
            </a:r>
            <a:r>
              <a:rPr lang="en-US" sz="2000" dirty="0" err="1"/>
              <a:t>последовательности</a:t>
            </a:r>
            <a:r>
              <a:rPr lang="en-US" sz="2000" dirty="0"/>
              <a:t> </a:t>
            </a:r>
            <a:r>
              <a:rPr lang="en-US" sz="2000" i="1" dirty="0" err="1"/>
              <a:t>Еi</a:t>
            </a:r>
            <a:r>
              <a:rPr lang="en-US" sz="2000" dirty="0"/>
              <a:t>, </a:t>
            </a:r>
            <a:r>
              <a:rPr lang="en-US" sz="2000" dirty="0" err="1"/>
              <a:t>из</a:t>
            </a:r>
            <a:r>
              <a:rPr lang="en-US" sz="2000" dirty="0"/>
              <a:t> </a:t>
            </a:r>
            <a:r>
              <a:rPr lang="en-US" sz="2000" dirty="0" err="1"/>
              <a:t>предыдущих</a:t>
            </a:r>
            <a:r>
              <a:rPr lang="en-US" sz="2000" dirty="0"/>
              <a:t> </a:t>
            </a:r>
            <a:r>
              <a:rPr lang="en-US" sz="2000" dirty="0" err="1"/>
              <a:t>шифртекстов</a:t>
            </a:r>
            <a:r>
              <a:rPr lang="en-US" sz="2000" dirty="0"/>
              <a:t> </a:t>
            </a:r>
            <a:r>
              <a:rPr lang="en-US" sz="2000" i="1" dirty="0"/>
              <a:t>Ei</a:t>
            </a:r>
            <a:r>
              <a:rPr lang="en-US" sz="2000" dirty="0"/>
              <a:t>-1) </a:t>
            </a:r>
            <a:r>
              <a:rPr lang="en-US" sz="2000" dirty="0" err="1"/>
              <a:t>извлечение</a:t>
            </a:r>
            <a:r>
              <a:rPr lang="en-US" sz="2000" dirty="0"/>
              <a:t> </a:t>
            </a:r>
            <a:r>
              <a:rPr lang="en-US" sz="2000" dirty="0" err="1"/>
              <a:t>какои</a:t>
            </a:r>
            <a:r>
              <a:rPr lang="en-US" sz="2000" dirty="0"/>
              <a:t>̆-</a:t>
            </a:r>
            <a:r>
              <a:rPr lang="en-US" sz="2000" dirty="0" err="1"/>
              <a:t>либо</a:t>
            </a:r>
            <a:r>
              <a:rPr lang="en-US" sz="2000" dirty="0"/>
              <a:t> </a:t>
            </a:r>
            <a:r>
              <a:rPr lang="en-US" sz="2000" dirty="0" err="1"/>
              <a:t>информации</a:t>
            </a:r>
            <a:r>
              <a:rPr lang="en-US" sz="2000" dirty="0"/>
              <a:t> </a:t>
            </a:r>
            <a:r>
              <a:rPr lang="en-US" sz="2000" dirty="0" err="1"/>
              <a:t>об</a:t>
            </a:r>
            <a:r>
              <a:rPr lang="en-US" sz="2000" dirty="0"/>
              <a:t> </a:t>
            </a:r>
            <a:r>
              <a:rPr lang="en-US" sz="2000" dirty="0" err="1"/>
              <a:t>оригинальном</a:t>
            </a:r>
            <a:r>
              <a:rPr lang="en-US" sz="2000" dirty="0"/>
              <a:t> </a:t>
            </a:r>
            <a:r>
              <a:rPr lang="en-US" sz="2000" dirty="0" err="1"/>
              <a:t>документе</a:t>
            </a:r>
            <a:r>
              <a:rPr lang="en-US" sz="2000" dirty="0"/>
              <a:t> </a:t>
            </a:r>
            <a:r>
              <a:rPr lang="en-US" sz="2000" i="1" dirty="0"/>
              <a:t>D</a:t>
            </a:r>
            <a:r>
              <a:rPr lang="en-US" sz="2000" dirty="0"/>
              <a:t>1, </a:t>
            </a:r>
            <a:r>
              <a:rPr lang="en-US" sz="2000" dirty="0" err="1"/>
              <a:t>также</a:t>
            </a:r>
            <a:r>
              <a:rPr lang="en-US" sz="2000" dirty="0"/>
              <a:t> </a:t>
            </a:r>
            <a:r>
              <a:rPr lang="en-US" sz="2000" dirty="0" err="1"/>
              <a:t>как</a:t>
            </a:r>
            <a:r>
              <a:rPr lang="en-US" sz="2000" dirty="0"/>
              <a:t>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его</a:t>
            </a:r>
            <a:r>
              <a:rPr lang="en-US" sz="2000" dirty="0"/>
              <a:t> </a:t>
            </a:r>
            <a:r>
              <a:rPr lang="en-US" sz="2000" dirty="0" err="1"/>
              <a:t>измененных</a:t>
            </a:r>
            <a:r>
              <a:rPr lang="en-US" sz="2000" dirty="0"/>
              <a:t> </a:t>
            </a:r>
            <a:r>
              <a:rPr lang="en-US" sz="2000" dirty="0" err="1"/>
              <a:t>версиях</a:t>
            </a:r>
            <a:r>
              <a:rPr lang="en-US" sz="2000" dirty="0"/>
              <a:t> </a:t>
            </a:r>
            <a:r>
              <a:rPr lang="en-US" sz="2000" i="1" dirty="0"/>
              <a:t>D</a:t>
            </a:r>
            <a:r>
              <a:rPr lang="en-US" sz="2000" dirty="0"/>
              <a:t>2,.., </a:t>
            </a:r>
            <a:r>
              <a:rPr lang="en-US" sz="2000" i="1" dirty="0" err="1"/>
              <a:t>Dt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за</a:t>
            </a:r>
            <a:r>
              <a:rPr lang="en-US" sz="2000" dirty="0"/>
              <a:t> </a:t>
            </a:r>
            <a:r>
              <a:rPr lang="en-US" sz="2000" dirty="0" err="1"/>
              <a:t>исключением</a:t>
            </a:r>
            <a:r>
              <a:rPr lang="en-US" sz="2000" dirty="0"/>
              <a:t> </a:t>
            </a:r>
            <a:r>
              <a:rPr lang="en-US" sz="2000" dirty="0" err="1"/>
              <a:t>того</a:t>
            </a:r>
            <a:r>
              <a:rPr lang="en-US" sz="2000" dirty="0"/>
              <a:t> </a:t>
            </a:r>
            <a:r>
              <a:rPr lang="en-US" sz="2000" dirty="0" err="1"/>
              <a:t>факта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i="1" dirty="0"/>
              <a:t>Di </a:t>
            </a:r>
            <a:r>
              <a:rPr lang="en-US" sz="2000" dirty="0" err="1"/>
              <a:t>получено</a:t>
            </a:r>
            <a:r>
              <a:rPr lang="en-US" sz="2000" dirty="0"/>
              <a:t> </a:t>
            </a:r>
            <a:r>
              <a:rPr lang="en-US" sz="2000" dirty="0" err="1"/>
              <a:t>посредством</a:t>
            </a:r>
            <a:r>
              <a:rPr lang="en-US" sz="2000" dirty="0"/>
              <a:t> </a:t>
            </a:r>
            <a:r>
              <a:rPr lang="en-US" sz="2000" dirty="0" err="1"/>
              <a:t>применения</a:t>
            </a:r>
            <a:r>
              <a:rPr lang="en-US" sz="2000" dirty="0"/>
              <a:t> </a:t>
            </a:r>
            <a:r>
              <a:rPr lang="en-US" sz="2000" dirty="0" err="1"/>
              <a:t>этои</a:t>
            </a:r>
            <a:r>
              <a:rPr lang="en-US" sz="2000" dirty="0"/>
              <a:t>̆ </a:t>
            </a:r>
            <a:r>
              <a:rPr lang="en-US" sz="2000" dirty="0" err="1"/>
              <a:t>операции</a:t>
            </a:r>
            <a:r>
              <a:rPr lang="en-US" sz="2000" dirty="0"/>
              <a:t> </a:t>
            </a:r>
            <a:r>
              <a:rPr lang="en-US" sz="2000" dirty="0" err="1"/>
              <a:t>модификации</a:t>
            </a:r>
            <a:r>
              <a:rPr lang="en-US" sz="2000" dirty="0"/>
              <a:t> </a:t>
            </a:r>
            <a:r>
              <a:rPr lang="en-US" sz="2000" dirty="0" err="1"/>
              <a:t>к</a:t>
            </a:r>
            <a:r>
              <a:rPr lang="en-US" sz="2000" dirty="0"/>
              <a:t> </a:t>
            </a:r>
            <a:r>
              <a:rPr lang="en-US" sz="2000" dirty="0" err="1"/>
              <a:t>открытым</a:t>
            </a:r>
            <a:r>
              <a:rPr lang="en-US" sz="2000" dirty="0"/>
              <a:t> данным</a:t>
            </a:r>
            <a:r>
              <a:rPr lang="en-US" sz="2000" i="1" dirty="0"/>
              <a:t>Di</a:t>
            </a:r>
            <a:r>
              <a:rPr lang="en-US" sz="2000" dirty="0"/>
              <a:t>-1) </a:t>
            </a:r>
            <a:r>
              <a:rPr lang="en-US" sz="2000" i="1" dirty="0" err="1"/>
              <a:t>не</a:t>
            </a:r>
            <a:r>
              <a:rPr lang="en-US" sz="2000" i="1" dirty="0"/>
              <a:t> </a:t>
            </a:r>
            <a:r>
              <a:rPr lang="en-US" sz="2000" i="1" dirty="0" err="1"/>
              <a:t>возможно</a:t>
            </a:r>
            <a:r>
              <a:rPr lang="en-US" sz="2000" dirty="0"/>
              <a:t>. </a:t>
            </a:r>
            <a:r>
              <a:rPr lang="en-US" sz="2000" dirty="0" err="1"/>
              <a:t>Аналогично</a:t>
            </a:r>
            <a:r>
              <a:rPr lang="en-US" sz="2000" dirty="0"/>
              <a:t>, </a:t>
            </a:r>
            <a:r>
              <a:rPr lang="en-US" sz="2000" dirty="0" err="1"/>
              <a:t>рассмотрим</a:t>
            </a:r>
            <a:r>
              <a:rPr lang="en-US" sz="2000" dirty="0"/>
              <a:t> </a:t>
            </a:r>
            <a:r>
              <a:rPr lang="en-US" sz="2000" dirty="0" err="1"/>
              <a:t>любые</a:t>
            </a:r>
            <a:r>
              <a:rPr lang="en-US" sz="2000" dirty="0"/>
              <a:t> </a:t>
            </a:r>
            <a:r>
              <a:rPr lang="en-US" sz="2000" dirty="0" err="1"/>
              <a:t>две</a:t>
            </a:r>
            <a:r>
              <a:rPr lang="en-US" sz="2000" dirty="0"/>
              <a:t> </a:t>
            </a:r>
            <a:r>
              <a:rPr lang="en-US" sz="2000" dirty="0" err="1"/>
              <a:t>последовательности</a:t>
            </a:r>
            <a:r>
              <a:rPr lang="en-US" sz="2000" dirty="0"/>
              <a:t> </a:t>
            </a:r>
            <a:r>
              <a:rPr lang="en-US" sz="2000" i="1" dirty="0" err="1"/>
              <a:t>А</a:t>
            </a:r>
            <a:r>
              <a:rPr lang="en-US" sz="2000" dirty="0"/>
              <a:t>=(</a:t>
            </a:r>
            <a:r>
              <a:rPr lang="en-US" sz="2000" i="1" dirty="0"/>
              <a:t>А</a:t>
            </a:r>
            <a:r>
              <a:rPr lang="en-US" sz="2000" dirty="0"/>
              <a:t>1,...,</a:t>
            </a:r>
            <a:r>
              <a:rPr lang="en-US" sz="2000" i="1" dirty="0" err="1"/>
              <a:t>Аt</a:t>
            </a:r>
            <a:r>
              <a:rPr lang="en-US" sz="2000" dirty="0"/>
              <a:t>)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i="1" dirty="0" err="1"/>
              <a:t>В</a:t>
            </a:r>
            <a:r>
              <a:rPr lang="en-US" sz="2000" dirty="0"/>
              <a:t>=(</a:t>
            </a:r>
            <a:r>
              <a:rPr lang="en-US" sz="2000" i="1" dirty="0"/>
              <a:t>В</a:t>
            </a:r>
            <a:r>
              <a:rPr lang="en-US" sz="2000" dirty="0"/>
              <a:t>1,...,</a:t>
            </a:r>
            <a:r>
              <a:rPr lang="en-US" sz="2000" i="1" dirty="0" err="1"/>
              <a:t>B</a:t>
            </a:r>
            <a:r>
              <a:rPr lang="en-US" sz="2000" dirty="0" err="1"/>
              <a:t>B</a:t>
            </a:r>
            <a:r>
              <a:rPr lang="en-US" sz="2000" i="1" dirty="0" err="1"/>
              <a:t>t</a:t>
            </a:r>
            <a:r>
              <a:rPr lang="en-US" sz="2000" dirty="0"/>
              <a:t>) </a:t>
            </a:r>
            <a:r>
              <a:rPr lang="en-US" sz="2000" dirty="0" err="1"/>
              <a:t>так</a:t>
            </a:r>
            <a:r>
              <a:rPr lang="en-US" sz="2000" dirty="0"/>
              <a:t>, </a:t>
            </a:r>
            <a:r>
              <a:rPr lang="en-US" sz="2000" dirty="0" err="1"/>
              <a:t>что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1,</a:t>
            </a:r>
            <a:r>
              <a:rPr lang="en-US" sz="2000" i="1" dirty="0"/>
              <a:t>B</a:t>
            </a:r>
            <a:r>
              <a:rPr lang="en-US" sz="2000" dirty="0"/>
              <a:t>B1∈Σ</a:t>
            </a:r>
            <a:r>
              <a:rPr lang="en-US" sz="2000" i="1" dirty="0"/>
              <a:t>l</a:t>
            </a:r>
            <a:r>
              <a:rPr lang="en-US" sz="2000" dirty="0"/>
              <a:t>, </a:t>
            </a:r>
            <a:r>
              <a:rPr lang="en-US" sz="2000" dirty="0" err="1"/>
              <a:t>где</a:t>
            </a:r>
            <a:r>
              <a:rPr lang="en-US" sz="2000" dirty="0"/>
              <a:t> </a:t>
            </a:r>
            <a:r>
              <a:rPr lang="en-US" sz="2000" dirty="0" err="1"/>
              <a:t>Σ</a:t>
            </a:r>
            <a:r>
              <a:rPr lang="en-US" sz="2000" dirty="0"/>
              <a:t> - </a:t>
            </a:r>
            <a:r>
              <a:rPr lang="en-US" sz="2000" dirty="0" err="1"/>
              <a:t>используемыи</a:t>
            </a:r>
            <a:r>
              <a:rPr lang="en-US" sz="2000" dirty="0"/>
              <a:t>̆ </a:t>
            </a:r>
            <a:r>
              <a:rPr lang="en-US" sz="2000" dirty="0" err="1"/>
              <a:t>алфавит</a:t>
            </a:r>
            <a:r>
              <a:rPr lang="en-US" sz="2000" dirty="0"/>
              <a:t>. </a:t>
            </a:r>
            <a:r>
              <a:rPr lang="en-US" sz="2000" dirty="0" err="1"/>
              <a:t>Данные</a:t>
            </a:r>
            <a:r>
              <a:rPr lang="en-US" sz="2000" dirty="0"/>
              <a:t> </a:t>
            </a:r>
            <a:r>
              <a:rPr lang="en-US" sz="2000" i="1" dirty="0" err="1"/>
              <a:t>Аi</a:t>
            </a:r>
            <a:r>
              <a:rPr lang="en-US" sz="2000" i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отн</a:t>
            </a:r>
            <a:r>
              <a:rPr lang="en-US" sz="2000" dirty="0"/>
              <a:t>., </a:t>
            </a:r>
            <a:r>
              <a:rPr lang="en-US" sz="2000" i="1" dirty="0" err="1"/>
              <a:t>Вi</a:t>
            </a:r>
            <a:r>
              <a:rPr lang="en-US" sz="2000" dirty="0"/>
              <a:t>) </a:t>
            </a:r>
            <a:r>
              <a:rPr lang="en-US" sz="2000" dirty="0" err="1"/>
              <a:t>получены</a:t>
            </a:r>
            <a:r>
              <a:rPr lang="en-US" sz="2000" dirty="0"/>
              <a:t> </a:t>
            </a:r>
            <a:r>
              <a:rPr lang="en-US" sz="2000" dirty="0" err="1"/>
              <a:t>заменои</a:t>
            </a:r>
            <a:r>
              <a:rPr lang="en-US" sz="2000" dirty="0"/>
              <a:t>̆ </a:t>
            </a:r>
            <a:r>
              <a:rPr lang="en-US" sz="2000" dirty="0" err="1"/>
              <a:t>единственного</a:t>
            </a:r>
            <a:r>
              <a:rPr lang="en-US" sz="2000" dirty="0"/>
              <a:t> </a:t>
            </a:r>
            <a:r>
              <a:rPr lang="en-US" sz="2000" dirty="0" err="1"/>
              <a:t>символа</a:t>
            </a:r>
            <a:r>
              <a:rPr lang="en-US" sz="2000" dirty="0"/>
              <a:t> </a:t>
            </a:r>
            <a:r>
              <a:rPr lang="en-US" sz="2000" dirty="0" err="1"/>
              <a:t>в</a:t>
            </a:r>
            <a:r>
              <a:rPr lang="en-US" sz="2000" dirty="0"/>
              <a:t> </a:t>
            </a:r>
            <a:r>
              <a:rPr lang="en-US" sz="2000" i="1" dirty="0"/>
              <a:t>Ai</a:t>
            </a:r>
            <a:r>
              <a:rPr lang="en-US" sz="2000" dirty="0"/>
              <a:t>-1 (</a:t>
            </a:r>
            <a:r>
              <a:rPr lang="en-US" sz="2000" dirty="0" err="1"/>
              <a:t>отн</a:t>
            </a:r>
            <a:r>
              <a:rPr lang="en-US" sz="2000" dirty="0"/>
              <a:t>., </a:t>
            </a:r>
            <a:r>
              <a:rPr lang="en-US" sz="2000" i="1" dirty="0"/>
              <a:t>Вi</a:t>
            </a:r>
            <a:r>
              <a:rPr lang="en-US" sz="2000" dirty="0"/>
              <a:t>-1). </a:t>
            </a:r>
            <a:r>
              <a:rPr lang="en-US" sz="2000" dirty="0" err="1"/>
              <a:t>Тогда</a:t>
            </a:r>
            <a:r>
              <a:rPr lang="en-US" sz="2000" dirty="0"/>
              <a:t>, </a:t>
            </a:r>
            <a:r>
              <a:rPr lang="en-US" sz="2000" dirty="0" err="1"/>
              <a:t>не</a:t>
            </a:r>
            <a:r>
              <a:rPr lang="en-US" sz="2000" dirty="0"/>
              <a:t> </a:t>
            </a:r>
            <a:r>
              <a:rPr lang="en-US" sz="2000" dirty="0" err="1"/>
              <a:t>должны</a:t>
            </a:r>
            <a:r>
              <a:rPr lang="en-US" sz="2000" dirty="0"/>
              <a:t> </a:t>
            </a:r>
            <a:r>
              <a:rPr lang="en-US" sz="2000" dirty="0" err="1"/>
              <a:t>быть</a:t>
            </a:r>
            <a:r>
              <a:rPr lang="en-US" sz="2000" dirty="0"/>
              <a:t> </a:t>
            </a:r>
            <a:r>
              <a:rPr lang="en-US" sz="2000" dirty="0" err="1"/>
              <a:t>различимы</a:t>
            </a:r>
            <a:r>
              <a:rPr lang="en-US" sz="2000" dirty="0"/>
              <a:t> </a:t>
            </a:r>
            <a:r>
              <a:rPr lang="en-US" sz="2000" dirty="0" err="1"/>
              <a:t>последовательность</a:t>
            </a:r>
            <a:r>
              <a:rPr lang="en-US" sz="2000" dirty="0"/>
              <a:t> </a:t>
            </a:r>
            <a:r>
              <a:rPr lang="en-US" sz="2000" dirty="0" err="1"/>
              <a:t>шифртекстов</a:t>
            </a:r>
            <a:r>
              <a:rPr lang="en-US" sz="2000" dirty="0"/>
              <a:t>, </a:t>
            </a:r>
            <a:r>
              <a:rPr lang="en-US" sz="2000" dirty="0" err="1"/>
              <a:t>полученных</a:t>
            </a:r>
            <a:r>
              <a:rPr lang="en-US" sz="2000" dirty="0"/>
              <a:t> </a:t>
            </a:r>
            <a:r>
              <a:rPr lang="en-US" sz="2000" dirty="0" err="1"/>
              <a:t>посредством</a:t>
            </a:r>
            <a:r>
              <a:rPr lang="en-US" sz="2000" dirty="0"/>
              <a:t> </a:t>
            </a:r>
            <a:r>
              <a:rPr lang="en-US" sz="2000" dirty="0" err="1"/>
              <a:t>применения</a:t>
            </a:r>
            <a:r>
              <a:rPr lang="en-US" sz="2000" dirty="0"/>
              <a:t> </a:t>
            </a:r>
            <a:r>
              <a:rPr lang="en-US" sz="2000" dirty="0" err="1"/>
              <a:t>инкрементального</a:t>
            </a:r>
            <a:r>
              <a:rPr lang="en-US" sz="2000" dirty="0"/>
              <a:t> </a:t>
            </a:r>
            <a:r>
              <a:rPr lang="en-US" sz="2000" dirty="0" err="1"/>
              <a:t>алгоритма</a:t>
            </a:r>
            <a:r>
              <a:rPr lang="en-US" sz="2000" dirty="0"/>
              <a:t> </a:t>
            </a:r>
            <a:r>
              <a:rPr lang="en-US" sz="2000" i="1" dirty="0"/>
              <a:t>I </a:t>
            </a:r>
            <a:r>
              <a:rPr lang="en-US" sz="2000" dirty="0" err="1"/>
              <a:t>при</a:t>
            </a:r>
            <a:r>
              <a:rPr lang="en-US" sz="2000" dirty="0"/>
              <a:t> </a:t>
            </a:r>
            <a:r>
              <a:rPr lang="en-US" sz="2000" dirty="0" err="1"/>
              <a:t>обработке</a:t>
            </a:r>
            <a:r>
              <a:rPr lang="en-US" sz="2000" dirty="0"/>
              <a:t> «</a:t>
            </a:r>
            <a:r>
              <a:rPr lang="en-US" sz="2000" dirty="0" err="1"/>
              <a:t>командои</a:t>
            </a:r>
            <a:r>
              <a:rPr lang="en-US" sz="2000" dirty="0"/>
              <a:t>̆ </a:t>
            </a:r>
            <a:r>
              <a:rPr lang="en-US" sz="2000" dirty="0" err="1"/>
              <a:t>создания</a:t>
            </a:r>
            <a:r>
              <a:rPr lang="en-US" sz="2000" dirty="0"/>
              <a:t>» </a:t>
            </a:r>
            <a:r>
              <a:rPr lang="en-US" sz="2000" dirty="0" err="1"/>
              <a:t>блока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dirty="0"/>
              <a:t>1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соответствующих</a:t>
            </a:r>
            <a:r>
              <a:rPr lang="en-US" sz="2000" dirty="0"/>
              <a:t> «</a:t>
            </a:r>
            <a:r>
              <a:rPr lang="en-US" sz="2000" dirty="0" err="1"/>
              <a:t>команд</a:t>
            </a:r>
            <a:r>
              <a:rPr lang="en-US" sz="2000" dirty="0"/>
              <a:t> </a:t>
            </a:r>
            <a:r>
              <a:rPr lang="en-US" sz="2000" dirty="0" err="1"/>
              <a:t>замены</a:t>
            </a:r>
            <a:r>
              <a:rPr lang="en-US" sz="2000" dirty="0"/>
              <a:t>» </a:t>
            </a:r>
            <a:r>
              <a:rPr lang="en-US" sz="2000" dirty="0" err="1"/>
              <a:t>в</a:t>
            </a:r>
            <a:r>
              <a:rPr lang="en-US" sz="2000" dirty="0"/>
              <a:t> </a:t>
            </a:r>
            <a:r>
              <a:rPr lang="en-US" sz="2000" dirty="0" err="1"/>
              <a:t>последовательности</a:t>
            </a:r>
            <a:r>
              <a:rPr lang="en-US" sz="2000" dirty="0"/>
              <a:t> </a:t>
            </a:r>
            <a:r>
              <a:rPr lang="en-US" sz="2000" i="1" dirty="0" err="1"/>
              <a:t>А</a:t>
            </a:r>
            <a:r>
              <a:rPr lang="en-US" sz="2000" dirty="0"/>
              <a:t>, </a:t>
            </a:r>
            <a:r>
              <a:rPr lang="en-US" sz="2000" dirty="0" err="1"/>
              <a:t>от</a:t>
            </a:r>
            <a:r>
              <a:rPr lang="en-US" sz="2000" dirty="0"/>
              <a:t> </a:t>
            </a:r>
            <a:r>
              <a:rPr lang="en-US" sz="2000" dirty="0" err="1"/>
              <a:t>последовательности</a:t>
            </a:r>
            <a:r>
              <a:rPr lang="en-US" sz="2000" dirty="0"/>
              <a:t> </a:t>
            </a:r>
            <a:r>
              <a:rPr lang="en-US" sz="2000" dirty="0" err="1"/>
              <a:t>шифртекстов</a:t>
            </a:r>
            <a:r>
              <a:rPr lang="en-US" sz="2000" dirty="0"/>
              <a:t>, </a:t>
            </a:r>
            <a:r>
              <a:rPr lang="en-US" sz="2000" dirty="0" err="1"/>
              <a:t>полученных</a:t>
            </a:r>
            <a:r>
              <a:rPr lang="en-US" sz="2000" dirty="0"/>
              <a:t> </a:t>
            </a:r>
            <a:r>
              <a:rPr lang="en-US" sz="2000" dirty="0" err="1"/>
              <a:t>посредством</a:t>
            </a:r>
            <a:r>
              <a:rPr lang="en-US" sz="2000" dirty="0"/>
              <a:t> </a:t>
            </a:r>
            <a:r>
              <a:rPr lang="en-US" sz="2000" dirty="0" err="1"/>
              <a:t>применения</a:t>
            </a:r>
            <a:r>
              <a:rPr lang="en-US" sz="2000" dirty="0"/>
              <a:t> </a:t>
            </a:r>
            <a:r>
              <a:rPr lang="en-US" sz="2000" dirty="0" err="1"/>
              <a:t>инкрементального</a:t>
            </a:r>
            <a:r>
              <a:rPr lang="en-US" sz="2000" dirty="0"/>
              <a:t> </a:t>
            </a:r>
            <a:r>
              <a:rPr lang="en-US" sz="2000" dirty="0" err="1"/>
              <a:t>алгоритма</a:t>
            </a:r>
            <a:r>
              <a:rPr lang="en-US" sz="2000" dirty="0"/>
              <a:t> </a:t>
            </a:r>
            <a:r>
              <a:rPr lang="en-US" sz="2000" i="1" dirty="0"/>
              <a:t>I </a:t>
            </a:r>
            <a:r>
              <a:rPr lang="en-US" sz="2000" dirty="0" err="1"/>
              <a:t>при</a:t>
            </a:r>
            <a:r>
              <a:rPr lang="en-US" sz="2000" dirty="0"/>
              <a:t> </a:t>
            </a:r>
            <a:r>
              <a:rPr lang="en-US" sz="2000" dirty="0" err="1"/>
              <a:t>обработке</a:t>
            </a:r>
            <a:r>
              <a:rPr lang="en-US" sz="2000" dirty="0"/>
              <a:t> «</a:t>
            </a:r>
            <a:r>
              <a:rPr lang="en-US" sz="2000" dirty="0" err="1"/>
              <a:t>команды</a:t>
            </a:r>
            <a:r>
              <a:rPr lang="en-US" sz="2000" dirty="0"/>
              <a:t> </a:t>
            </a:r>
            <a:r>
              <a:rPr lang="en-US" sz="2000" dirty="0" err="1"/>
              <a:t>создания</a:t>
            </a:r>
            <a:r>
              <a:rPr lang="en-US" sz="2000" dirty="0"/>
              <a:t>» </a:t>
            </a:r>
            <a:r>
              <a:rPr lang="en-US" sz="2000" dirty="0" err="1"/>
              <a:t>блока</a:t>
            </a:r>
            <a:r>
              <a:rPr lang="en-US" sz="2000" dirty="0"/>
              <a:t>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en-US" sz="2000" i="1" dirty="0"/>
              <a:t>В</a:t>
            </a:r>
            <a:r>
              <a:rPr lang="en-US" sz="2000" dirty="0"/>
              <a:t>1 </a:t>
            </a:r>
            <a:r>
              <a:rPr lang="en-US" sz="2000" dirty="0" err="1"/>
              <a:t>и</a:t>
            </a:r>
            <a:r>
              <a:rPr lang="en-US" sz="2000" dirty="0"/>
              <a:t> </a:t>
            </a:r>
            <a:r>
              <a:rPr lang="en-US" sz="2000" dirty="0" err="1"/>
              <a:t>соответствующих</a:t>
            </a:r>
            <a:r>
              <a:rPr lang="en-US" sz="2000" dirty="0"/>
              <a:t> «</a:t>
            </a:r>
            <a:r>
              <a:rPr lang="en-US" sz="2000" dirty="0" err="1"/>
              <a:t>команд</a:t>
            </a:r>
            <a:r>
              <a:rPr lang="en-US" sz="2000" dirty="0"/>
              <a:t> </a:t>
            </a:r>
            <a:r>
              <a:rPr lang="en-US" sz="2000" dirty="0" err="1"/>
              <a:t>замены</a:t>
            </a:r>
            <a:r>
              <a:rPr lang="en-US" sz="2000" dirty="0"/>
              <a:t>» </a:t>
            </a:r>
            <a:r>
              <a:rPr lang="en-US" sz="2000" dirty="0" err="1"/>
              <a:t>данных</a:t>
            </a:r>
            <a:r>
              <a:rPr lang="en-US" sz="2000" dirty="0"/>
              <a:t> </a:t>
            </a:r>
            <a:r>
              <a:rPr lang="en-US" sz="2000" i="1" dirty="0" err="1"/>
              <a:t>В</a:t>
            </a:r>
            <a:r>
              <a:rPr lang="en-US" sz="2000" dirty="0"/>
              <a:t>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 err="1"/>
              <a:t>Предлагаемые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</a:t>
            </a:r>
            <a:r>
              <a:rPr lang="en-US" dirty="0" err="1"/>
              <a:t>используют</a:t>
            </a:r>
            <a:r>
              <a:rPr lang="en-US" dirty="0"/>
              <a:t> </a:t>
            </a:r>
            <a:r>
              <a:rPr lang="en-US" dirty="0" err="1"/>
              <a:t>стойкую</a:t>
            </a:r>
            <a:r>
              <a:rPr lang="en-US" dirty="0"/>
              <a:t> </a:t>
            </a:r>
            <a:r>
              <a:rPr lang="en-US" dirty="0" err="1"/>
              <a:t>схему</a:t>
            </a:r>
            <a:r>
              <a:rPr lang="en-US" dirty="0"/>
              <a:t> </a:t>
            </a:r>
            <a:r>
              <a:rPr lang="en-US" dirty="0" err="1"/>
              <a:t>вероятностного</a:t>
            </a:r>
            <a:r>
              <a:rPr lang="en-US" dirty="0"/>
              <a:t> </a:t>
            </a:r>
            <a:r>
              <a:rPr lang="en-US" dirty="0" err="1"/>
              <a:t>шифрования</a:t>
            </a:r>
            <a:r>
              <a:rPr lang="en-US" dirty="0"/>
              <a:t> </a:t>
            </a:r>
            <a:r>
              <a:rPr lang="en-US" i="1" dirty="0"/>
              <a:t>E</a:t>
            </a:r>
            <a:r>
              <a:rPr lang="en-US" dirty="0"/>
              <a:t>. </a:t>
            </a:r>
            <a:r>
              <a:rPr lang="en-US" dirty="0" err="1"/>
              <a:t>Предположим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i="1" dirty="0" err="1"/>
              <a:t>Е</a:t>
            </a:r>
            <a:r>
              <a:rPr lang="en-US" i="1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использоваться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шифрования</a:t>
            </a:r>
            <a:r>
              <a:rPr lang="en-US" dirty="0"/>
              <a:t> </a:t>
            </a:r>
            <a:r>
              <a:rPr lang="en-US" dirty="0" err="1"/>
              <a:t>символов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Σ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пар</a:t>
            </a:r>
            <a:r>
              <a:rPr lang="en-US" dirty="0"/>
              <a:t> (</a:t>
            </a:r>
            <a:r>
              <a:rPr lang="en-US" i="1" dirty="0" err="1"/>
              <a:t>i</a:t>
            </a:r>
            <a:r>
              <a:rPr lang="en-US" dirty="0" err="1"/>
              <a:t>,δ</a:t>
            </a:r>
            <a:r>
              <a:rPr lang="en-US" dirty="0"/>
              <a:t>),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dirty="0" err="1"/>
              <a:t>δ∈Σ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- </a:t>
            </a:r>
            <a:r>
              <a:rPr lang="en-US" dirty="0" err="1"/>
              <a:t>целое</a:t>
            </a:r>
            <a:r>
              <a:rPr lang="en-US" dirty="0"/>
              <a:t> </a:t>
            </a:r>
            <a:r>
              <a:rPr lang="en-US" dirty="0" err="1"/>
              <a:t>число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большее</a:t>
            </a:r>
            <a:r>
              <a:rPr lang="en-US" dirty="0"/>
              <a:t>, </a:t>
            </a:r>
            <a:r>
              <a:rPr lang="en-US" dirty="0" err="1"/>
              <a:t>чем</a:t>
            </a:r>
            <a:r>
              <a:rPr lang="en-US" dirty="0"/>
              <a:t> </a:t>
            </a:r>
            <a:r>
              <a:rPr lang="en-US" dirty="0" err="1"/>
              <a:t>длина</a:t>
            </a:r>
            <a:r>
              <a:rPr lang="en-US" dirty="0"/>
              <a:t> </a:t>
            </a:r>
            <a:r>
              <a:rPr lang="en-US" dirty="0" err="1"/>
              <a:t>блоков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системе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использовании</a:t>
            </a:r>
            <a:r>
              <a:rPr lang="en-US" dirty="0"/>
              <a:t> </a:t>
            </a:r>
            <a:r>
              <a:rPr lang="en-US" i="1" dirty="0" err="1"/>
              <a:t>Е</a:t>
            </a:r>
            <a:r>
              <a:rPr lang="en-US" i="1" dirty="0"/>
              <a:t> </a:t>
            </a:r>
            <a:r>
              <a:rPr lang="en-US" dirty="0" err="1"/>
              <a:t>сначала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описан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, </a:t>
            </a:r>
            <a:r>
              <a:rPr lang="en-US" dirty="0" err="1"/>
              <a:t>которыи</a:t>
            </a:r>
            <a:r>
              <a:rPr lang="en-US" dirty="0"/>
              <a:t>̆ </a:t>
            </a:r>
            <a:r>
              <a:rPr lang="en-US" dirty="0" err="1"/>
              <a:t>шифрует</a:t>
            </a:r>
            <a:r>
              <a:rPr lang="en-US" dirty="0"/>
              <a:t> </a:t>
            </a:r>
            <a:r>
              <a:rPr lang="en-US" dirty="0" err="1"/>
              <a:t>версии</a:t>
            </a:r>
            <a:r>
              <a:rPr lang="en-US" dirty="0"/>
              <a:t> </a:t>
            </a:r>
            <a:r>
              <a:rPr lang="en-US" dirty="0" err="1"/>
              <a:t>блоков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осуществляется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замены</a:t>
            </a:r>
            <a:r>
              <a:rPr lang="en-US" dirty="0"/>
              <a:t>. </a:t>
            </a:r>
            <a:r>
              <a:rPr lang="en-US" dirty="0" err="1"/>
              <a:t>Далее</a:t>
            </a:r>
            <a:r>
              <a:rPr lang="en-US" dirty="0"/>
              <a:t> </a:t>
            </a:r>
            <a:r>
              <a:rPr lang="en-US" dirty="0" err="1"/>
              <a:t>будем</a:t>
            </a:r>
            <a:r>
              <a:rPr lang="en-US" dirty="0"/>
              <a:t> </a:t>
            </a:r>
            <a:r>
              <a:rPr lang="en-US" dirty="0" err="1"/>
              <a:t>рассматривать</a:t>
            </a:r>
            <a:r>
              <a:rPr lang="en-US" dirty="0"/>
              <a:t> </a:t>
            </a:r>
            <a:r>
              <a:rPr lang="en-US" dirty="0" err="1"/>
              <a:t>операцию</a:t>
            </a:r>
            <a:r>
              <a:rPr lang="en-US" dirty="0"/>
              <a:t> </a:t>
            </a:r>
            <a:r>
              <a:rPr lang="en-US" dirty="0" err="1"/>
              <a:t>замены</a:t>
            </a:r>
            <a:r>
              <a:rPr lang="en-US" dirty="0"/>
              <a:t> </a:t>
            </a:r>
            <a:r>
              <a:rPr lang="en-US" dirty="0" err="1"/>
              <a:t>одного</a:t>
            </a:r>
            <a:r>
              <a:rPr lang="en-US" dirty="0"/>
              <a:t> </a:t>
            </a:r>
            <a:r>
              <a:rPr lang="en-US" dirty="0" err="1"/>
              <a:t>символа</a:t>
            </a:r>
            <a:r>
              <a:rPr lang="en-US" dirty="0"/>
              <a:t>. </a:t>
            </a:r>
            <a:r>
              <a:rPr lang="en-US" dirty="0" err="1"/>
              <a:t>Шифрованные</a:t>
            </a:r>
            <a:r>
              <a:rPr lang="en-US" dirty="0"/>
              <a:t> </a:t>
            </a:r>
            <a:r>
              <a:rPr lang="en-US" dirty="0" err="1"/>
              <a:t>версии</a:t>
            </a:r>
            <a:r>
              <a:rPr lang="en-US" dirty="0"/>
              <a:t> </a:t>
            </a:r>
            <a:r>
              <a:rPr lang="en-US" dirty="0" err="1"/>
              <a:t>состоят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двух</a:t>
            </a:r>
            <a:r>
              <a:rPr lang="en-US" dirty="0"/>
              <a:t> </a:t>
            </a:r>
            <a:r>
              <a:rPr lang="en-US" dirty="0" err="1"/>
              <a:t>последовательностеи</a:t>
            </a:r>
            <a:r>
              <a:rPr lang="en-US" dirty="0"/>
              <a:t>̆ </a:t>
            </a:r>
            <a:r>
              <a:rPr lang="en-US" dirty="0" err="1"/>
              <a:t>шифртекстов</a:t>
            </a:r>
            <a:r>
              <a:rPr lang="en-US" dirty="0"/>
              <a:t>, </a:t>
            </a:r>
            <a:r>
              <a:rPr lang="en-US" dirty="0" err="1"/>
              <a:t>обозначаемых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1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2. </a:t>
            </a:r>
            <a:r>
              <a:rPr lang="en-US" dirty="0" err="1"/>
              <a:t>Первая</a:t>
            </a:r>
            <a:r>
              <a:rPr lang="en-US" dirty="0"/>
              <a:t> </a:t>
            </a:r>
            <a:r>
              <a:rPr lang="en-US" dirty="0" err="1"/>
              <a:t>последовательность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1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результатом</a:t>
            </a:r>
            <a:r>
              <a:rPr lang="en-US" dirty="0"/>
              <a:t> </a:t>
            </a:r>
            <a:r>
              <a:rPr lang="en-US" dirty="0" err="1"/>
              <a:t>блочного</a:t>
            </a:r>
            <a:r>
              <a:rPr lang="en-US" dirty="0"/>
              <a:t> </a:t>
            </a:r>
            <a:r>
              <a:rPr lang="en-US" dirty="0" err="1"/>
              <a:t>шифрования</a:t>
            </a:r>
            <a:r>
              <a:rPr lang="en-US" dirty="0"/>
              <a:t> </a:t>
            </a:r>
            <a:r>
              <a:rPr lang="en-US" dirty="0" err="1"/>
              <a:t>некоторого</a:t>
            </a:r>
            <a:r>
              <a:rPr lang="en-US" dirty="0"/>
              <a:t> </a:t>
            </a:r>
            <a:r>
              <a:rPr lang="en-US" dirty="0" err="1"/>
              <a:t>файла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=</a:t>
            </a:r>
            <a:r>
              <a:rPr lang="en-US" i="1" dirty="0"/>
              <a:t>D</a:t>
            </a:r>
            <a:r>
              <a:rPr lang="en-US" dirty="0"/>
              <a:t>[1]...</a:t>
            </a:r>
            <a:r>
              <a:rPr lang="en-US" i="1" dirty="0"/>
              <a:t>D</a:t>
            </a:r>
            <a:r>
              <a:rPr lang="en-US" dirty="0"/>
              <a:t>[</a:t>
            </a:r>
            <a:r>
              <a:rPr lang="en-US" i="1" dirty="0"/>
              <a:t>l</a:t>
            </a:r>
            <a:r>
              <a:rPr lang="en-US" dirty="0"/>
              <a:t>],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вторая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2, </a:t>
            </a:r>
            <a:r>
              <a:rPr lang="en-US" dirty="0" err="1"/>
              <a:t>шифрует</a:t>
            </a:r>
            <a:r>
              <a:rPr lang="en-US" dirty="0"/>
              <a:t> </a:t>
            </a:r>
            <a:r>
              <a:rPr lang="en-US" dirty="0" err="1"/>
              <a:t>последовательность</a:t>
            </a:r>
            <a:r>
              <a:rPr lang="en-US" dirty="0"/>
              <a:t> </a:t>
            </a:r>
            <a:r>
              <a:rPr lang="en-US" dirty="0" err="1"/>
              <a:t>изменении</a:t>
            </a:r>
            <a:r>
              <a:rPr lang="en-US" dirty="0"/>
              <a:t>̆, </a:t>
            </a:r>
            <a:r>
              <a:rPr lang="en-US" dirty="0" err="1"/>
              <a:t>обозначаемую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=</a:t>
            </a:r>
            <a:r>
              <a:rPr lang="en-US" i="1" dirty="0" err="1"/>
              <a:t>М</a:t>
            </a:r>
            <a:r>
              <a:rPr lang="en-US" dirty="0"/>
              <a:t>[1]...</a:t>
            </a:r>
            <a:r>
              <a:rPr lang="en-US" i="1" dirty="0"/>
              <a:t>M</a:t>
            </a:r>
            <a:r>
              <a:rPr lang="en-US" dirty="0"/>
              <a:t>[</a:t>
            </a:r>
            <a:r>
              <a:rPr lang="en-US" i="1" dirty="0"/>
              <a:t>t</a:t>
            </a:r>
            <a:r>
              <a:rPr lang="en-US" dirty="0"/>
              <a:t>] , 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текущии</a:t>
            </a:r>
            <a:r>
              <a:rPr lang="en-US" dirty="0"/>
              <a:t>̆ </a:t>
            </a:r>
            <a:r>
              <a:rPr lang="en-US" dirty="0" err="1"/>
              <a:t>документ</a:t>
            </a:r>
            <a:r>
              <a:rPr lang="en-US" dirty="0"/>
              <a:t> </a:t>
            </a:r>
            <a:r>
              <a:rPr lang="en-US" dirty="0" err="1"/>
              <a:t>был</a:t>
            </a:r>
            <a:r>
              <a:rPr lang="en-US" dirty="0"/>
              <a:t> </a:t>
            </a:r>
            <a:r>
              <a:rPr lang="en-US" dirty="0" err="1"/>
              <a:t>получен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Предположим</a:t>
            </a:r>
            <a:r>
              <a:rPr lang="en-US" dirty="0" smtClean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нам</a:t>
            </a:r>
            <a:r>
              <a:rPr lang="en-US" dirty="0"/>
              <a:t> </a:t>
            </a:r>
            <a:r>
              <a:rPr lang="en-US" dirty="0" err="1"/>
              <a:t>позволено</a:t>
            </a:r>
            <a:r>
              <a:rPr lang="en-US" dirty="0"/>
              <a:t> </a:t>
            </a:r>
            <a:r>
              <a:rPr lang="en-US" dirty="0" err="1"/>
              <a:t>сохранять</a:t>
            </a:r>
            <a:r>
              <a:rPr lang="en-US" dirty="0"/>
              <a:t> </a:t>
            </a:r>
            <a:r>
              <a:rPr lang="en-US" dirty="0" err="1"/>
              <a:t>промежуточные</a:t>
            </a:r>
            <a:r>
              <a:rPr lang="en-US" dirty="0"/>
              <a:t> </a:t>
            </a:r>
            <a:r>
              <a:rPr lang="en-US" dirty="0" err="1"/>
              <a:t>результаты</a:t>
            </a:r>
            <a:r>
              <a:rPr lang="en-US" dirty="0"/>
              <a:t> </a:t>
            </a:r>
            <a:r>
              <a:rPr lang="en-US" dirty="0" err="1"/>
              <a:t>работы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некоторои</a:t>
            </a:r>
            <a:r>
              <a:rPr lang="en-US" dirty="0"/>
              <a:t>̆ </a:t>
            </a:r>
            <a:r>
              <a:rPr lang="en-US" dirty="0" err="1"/>
              <a:t>безопаснои</a:t>
            </a:r>
            <a:r>
              <a:rPr lang="en-US" dirty="0"/>
              <a:t>̆ </a:t>
            </a:r>
            <a:r>
              <a:rPr lang="en-US" dirty="0" err="1"/>
              <a:t>памяти</a:t>
            </a:r>
            <a:r>
              <a:rPr lang="en-US" dirty="0"/>
              <a:t> («</a:t>
            </a:r>
            <a:r>
              <a:rPr lang="en-US" dirty="0" err="1"/>
              <a:t>невидимои</a:t>
            </a:r>
            <a:r>
              <a:rPr lang="en-US" dirty="0"/>
              <a:t>̆ </a:t>
            </a:r>
            <a:r>
              <a:rPr lang="en-US" dirty="0" err="1"/>
              <a:t>противником</a:t>
            </a:r>
            <a:r>
              <a:rPr lang="en-US" dirty="0"/>
              <a:t>»).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этом</a:t>
            </a:r>
            <a:r>
              <a:rPr lang="en-US" dirty="0"/>
              <a:t> </a:t>
            </a:r>
            <a:r>
              <a:rPr lang="en-US" dirty="0" err="1"/>
              <a:t>случае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длина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2 </a:t>
            </a:r>
            <a:r>
              <a:rPr lang="en-US" dirty="0" err="1"/>
              <a:t>достигнет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можем</a:t>
            </a:r>
            <a:r>
              <a:rPr lang="en-US" dirty="0"/>
              <a:t> </a:t>
            </a:r>
            <a:r>
              <a:rPr lang="en-US" dirty="0" err="1"/>
              <a:t>начать</a:t>
            </a:r>
            <a:r>
              <a:rPr lang="en-US" dirty="0"/>
              <a:t> </a:t>
            </a:r>
            <a:r>
              <a:rPr lang="en-US" dirty="0" err="1"/>
              <a:t>подготовку</a:t>
            </a:r>
            <a:r>
              <a:rPr lang="en-US" dirty="0"/>
              <a:t> </a:t>
            </a:r>
            <a:r>
              <a:rPr lang="en-US" dirty="0" err="1"/>
              <a:t>новых</a:t>
            </a:r>
            <a:r>
              <a:rPr lang="en-US" dirty="0"/>
              <a:t> </a:t>
            </a:r>
            <a:r>
              <a:rPr lang="en-US" dirty="0" err="1"/>
              <a:t>шифртекстов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обозначаемых</a:t>
            </a:r>
            <a:r>
              <a:rPr lang="en-US" dirty="0"/>
              <a:t> </a:t>
            </a:r>
            <a:r>
              <a:rPr lang="en-US" i="1" dirty="0"/>
              <a:t>D'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получаются</a:t>
            </a:r>
            <a:r>
              <a:rPr lang="en-US" dirty="0"/>
              <a:t> </a:t>
            </a:r>
            <a:r>
              <a:rPr lang="en-US" i="1" dirty="0"/>
              <a:t>D </a:t>
            </a:r>
            <a:r>
              <a:rPr lang="en-US" dirty="0" err="1"/>
              <a:t>применением</a:t>
            </a:r>
            <a:r>
              <a:rPr lang="en-US" dirty="0"/>
              <a:t> </a:t>
            </a:r>
            <a:r>
              <a:rPr lang="en-US" dirty="0" err="1"/>
              <a:t>первых</a:t>
            </a:r>
            <a:r>
              <a:rPr lang="en-US" dirty="0"/>
              <a:t> </a:t>
            </a:r>
            <a:r>
              <a:rPr lang="en-US" i="1" dirty="0"/>
              <a:t>l </a:t>
            </a:r>
            <a:r>
              <a:rPr lang="en-US" dirty="0" err="1"/>
              <a:t>изменении</a:t>
            </a:r>
            <a:r>
              <a:rPr lang="en-US" dirty="0"/>
              <a:t>̆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i="1" dirty="0" err="1"/>
              <a:t>М</a:t>
            </a:r>
            <a:r>
              <a:rPr lang="en-US" dirty="0"/>
              <a:t>.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выполнить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 </a:t>
            </a:r>
            <a:r>
              <a:rPr lang="en-US" dirty="0" err="1"/>
              <a:t>требуемые</a:t>
            </a:r>
            <a:r>
              <a:rPr lang="en-US" dirty="0"/>
              <a:t> </a:t>
            </a:r>
            <a:r>
              <a:rPr lang="en-US" dirty="0" err="1"/>
              <a:t>вычисления</a:t>
            </a:r>
            <a:r>
              <a:rPr lang="en-US" dirty="0"/>
              <a:t> </a:t>
            </a:r>
            <a:r>
              <a:rPr lang="en-US" dirty="0" err="1"/>
              <a:t>наряду</a:t>
            </a:r>
            <a:r>
              <a:rPr lang="en-US" dirty="0"/>
              <a:t> </a:t>
            </a:r>
            <a:r>
              <a:rPr lang="en-US" dirty="0" err="1"/>
              <a:t>со</a:t>
            </a:r>
            <a:r>
              <a:rPr lang="en-US" dirty="0"/>
              <a:t> </a:t>
            </a:r>
            <a:r>
              <a:rPr lang="en-US" dirty="0" err="1"/>
              <a:t>следующими</a:t>
            </a:r>
            <a:r>
              <a:rPr lang="en-US" dirty="0"/>
              <a:t> </a:t>
            </a:r>
            <a:r>
              <a:rPr lang="en-US" i="1" dirty="0"/>
              <a:t>l </a:t>
            </a:r>
            <a:r>
              <a:rPr lang="en-US" dirty="0" err="1"/>
              <a:t>изменениями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время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i="1" dirty="0" err="1"/>
              <a:t>М</a:t>
            </a:r>
            <a:r>
              <a:rPr lang="en-US" i="1" dirty="0"/>
              <a:t> </a:t>
            </a:r>
            <a:r>
              <a:rPr lang="en-US" dirty="0" err="1"/>
              <a:t>увеличивается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размера</a:t>
            </a:r>
            <a:r>
              <a:rPr lang="en-US" dirty="0"/>
              <a:t> 2</a:t>
            </a:r>
            <a:r>
              <a:rPr lang="en-US" i="1" dirty="0"/>
              <a:t>l</a:t>
            </a:r>
            <a:r>
              <a:rPr lang="en-US" dirty="0"/>
              <a:t>. </a:t>
            </a:r>
            <a:r>
              <a:rPr lang="en-US" dirty="0" err="1"/>
              <a:t>Таким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имеем</a:t>
            </a:r>
            <a:r>
              <a:rPr lang="en-US" dirty="0"/>
              <a:t> </a:t>
            </a:r>
            <a:r>
              <a:rPr lang="en-US" dirty="0" err="1"/>
              <a:t>шифртекст</a:t>
            </a:r>
            <a:r>
              <a:rPr lang="en-US" dirty="0"/>
              <a:t>, </a:t>
            </a:r>
            <a:r>
              <a:rPr lang="en-US" dirty="0" err="1"/>
              <a:t>обозначаемыи</a:t>
            </a:r>
            <a:r>
              <a:rPr lang="en-US" dirty="0"/>
              <a:t>̆ </a:t>
            </a:r>
            <a:r>
              <a:rPr lang="en-US" i="1" dirty="0" err="1"/>
              <a:t>Е</a:t>
            </a:r>
            <a:r>
              <a:rPr lang="en-US" i="1" dirty="0"/>
              <a:t>'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i="1" dirty="0"/>
              <a:t>D' </a:t>
            </a:r>
            <a:r>
              <a:rPr lang="en-US" dirty="0"/>
              <a:t>(</a:t>
            </a:r>
            <a:r>
              <a:rPr lang="en-US" dirty="0" err="1"/>
              <a:t>конечно</a:t>
            </a:r>
            <a:r>
              <a:rPr lang="en-US" dirty="0"/>
              <a:t>, </a:t>
            </a:r>
            <a:r>
              <a:rPr lang="en-US" dirty="0" err="1"/>
              <a:t>теперь</a:t>
            </a:r>
            <a:r>
              <a:rPr lang="en-US" dirty="0"/>
              <a:t> </a:t>
            </a:r>
            <a:r>
              <a:rPr lang="en-US" dirty="0" err="1"/>
              <a:t>текущие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другие</a:t>
            </a:r>
            <a:r>
              <a:rPr lang="en-US" dirty="0"/>
              <a:t>).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замене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1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i="1" dirty="0" err="1"/>
              <a:t>Е</a:t>
            </a:r>
            <a:r>
              <a:rPr lang="en-US" i="1" dirty="0"/>
              <a:t>'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исключении</a:t>
            </a:r>
            <a:r>
              <a:rPr lang="en-US" dirty="0"/>
              <a:t> </a:t>
            </a:r>
            <a:r>
              <a:rPr lang="en-US" dirty="0" err="1"/>
              <a:t>первых</a:t>
            </a:r>
            <a:r>
              <a:rPr lang="en-US" dirty="0"/>
              <a:t> </a:t>
            </a:r>
            <a:r>
              <a:rPr lang="en-US" i="1" dirty="0"/>
              <a:t>l </a:t>
            </a:r>
            <a:r>
              <a:rPr lang="en-US" dirty="0" err="1"/>
              <a:t>изменении</a:t>
            </a:r>
            <a:r>
              <a:rPr lang="en-US" dirty="0"/>
              <a:t>̆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i="1" dirty="0" err="1"/>
              <a:t>М</a:t>
            </a:r>
            <a:r>
              <a:rPr lang="en-US" i="1" dirty="0"/>
              <a:t>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получаем</a:t>
            </a:r>
            <a:r>
              <a:rPr lang="en-US" dirty="0"/>
              <a:t> </a:t>
            </a:r>
            <a:r>
              <a:rPr lang="en-US" dirty="0" err="1"/>
              <a:t>зашифрованную</a:t>
            </a:r>
            <a:r>
              <a:rPr lang="en-US" dirty="0"/>
              <a:t> </a:t>
            </a:r>
            <a:r>
              <a:rPr lang="en-US" dirty="0" err="1"/>
              <a:t>форму</a:t>
            </a:r>
            <a:r>
              <a:rPr lang="en-US" dirty="0"/>
              <a:t> </a:t>
            </a:r>
            <a:r>
              <a:rPr lang="en-US" dirty="0" err="1"/>
              <a:t>текущего</a:t>
            </a:r>
            <a:r>
              <a:rPr lang="en-US" dirty="0"/>
              <a:t> </a:t>
            </a:r>
            <a:r>
              <a:rPr lang="en-US" dirty="0" err="1"/>
              <a:t>документа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1"/>
            <a:ext cx="8597497" cy="6858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Пусть </a:t>
            </a:r>
            <a:r>
              <a:rPr lang="en-US" dirty="0" err="1"/>
              <a:t>нам</a:t>
            </a:r>
            <a:r>
              <a:rPr lang="en-US" dirty="0"/>
              <a:t>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шифровать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, </a:t>
            </a:r>
            <a:r>
              <a:rPr lang="en-US" dirty="0" err="1"/>
              <a:t>используя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последовательности</a:t>
            </a:r>
            <a:r>
              <a:rPr lang="en-US" dirty="0"/>
              <a:t>, </a:t>
            </a:r>
            <a:r>
              <a:rPr lang="en-US" dirty="0" err="1"/>
              <a:t>обозначаемые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1,</a:t>
            </a:r>
            <a:r>
              <a:rPr lang="en-US" i="1" dirty="0"/>
              <a:t>Е</a:t>
            </a:r>
            <a:r>
              <a:rPr lang="en-US" dirty="0"/>
              <a:t>2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3. </a:t>
            </a:r>
            <a:r>
              <a:rPr lang="en-US" dirty="0" err="1"/>
              <a:t>Первые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последовательности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1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2,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точно</a:t>
            </a:r>
            <a:r>
              <a:rPr lang="en-US" dirty="0"/>
              <a:t> </a:t>
            </a:r>
            <a:r>
              <a:rPr lang="en-US" dirty="0" err="1"/>
              <a:t>такими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,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определенные</a:t>
            </a:r>
            <a:r>
              <a:rPr lang="en-US" dirty="0"/>
              <a:t> </a:t>
            </a:r>
            <a:r>
              <a:rPr lang="en-US" dirty="0" err="1"/>
              <a:t>выше</a:t>
            </a:r>
            <a:r>
              <a:rPr lang="en-US" dirty="0"/>
              <a:t>.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достаточно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дешифрования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. </a:t>
            </a:r>
            <a:r>
              <a:rPr lang="en-US" dirty="0" err="1"/>
              <a:t>Дополнительная</a:t>
            </a:r>
            <a:r>
              <a:rPr lang="en-US" dirty="0"/>
              <a:t> </a:t>
            </a:r>
            <a:r>
              <a:rPr lang="en-US" dirty="0" err="1"/>
              <a:t>последовательность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3 – </a:t>
            </a:r>
            <a:r>
              <a:rPr lang="en-US" dirty="0" err="1"/>
              <a:t>является</a:t>
            </a:r>
            <a:r>
              <a:rPr lang="en-US" dirty="0"/>
              <a:t> «</a:t>
            </a:r>
            <a:r>
              <a:rPr lang="en-US" dirty="0" err="1"/>
              <a:t>шифрованием</a:t>
            </a:r>
            <a:r>
              <a:rPr lang="en-US" dirty="0"/>
              <a:t> </a:t>
            </a:r>
            <a:r>
              <a:rPr lang="en-US" dirty="0" err="1"/>
              <a:t>рабочеи</a:t>
            </a:r>
            <a:r>
              <a:rPr lang="en-US" dirty="0"/>
              <a:t>̆ </a:t>
            </a:r>
            <a:r>
              <a:rPr lang="en-US" dirty="0" err="1"/>
              <a:t>области</a:t>
            </a:r>
            <a:r>
              <a:rPr lang="en-US" dirty="0"/>
              <a:t>»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обозначается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i="1" dirty="0"/>
              <a:t>W</a:t>
            </a:r>
            <a:r>
              <a:rPr lang="en-US" dirty="0"/>
              <a:t>=</a:t>
            </a:r>
            <a:r>
              <a:rPr lang="en-US" i="1" dirty="0"/>
              <a:t>W</a:t>
            </a:r>
            <a:r>
              <a:rPr lang="en-US" dirty="0"/>
              <a:t>[1]...</a:t>
            </a:r>
            <a:r>
              <a:rPr lang="en-US" i="1" dirty="0"/>
              <a:t>W</a:t>
            </a:r>
            <a:r>
              <a:rPr lang="en-US" dirty="0"/>
              <a:t>[2</a:t>
            </a:r>
            <a:r>
              <a:rPr lang="en-US" i="1" dirty="0"/>
              <a:t>l</a:t>
            </a:r>
            <a:r>
              <a:rPr lang="en-US" dirty="0"/>
              <a:t>]. </a:t>
            </a:r>
            <a:endParaRPr lang="ru-RU" dirty="0"/>
          </a:p>
          <a:p>
            <a:pPr marL="0" indent="0" algn="just">
              <a:buNone/>
            </a:pPr>
            <a:r>
              <a:rPr lang="en-US" dirty="0" err="1"/>
              <a:t>Сначала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устанавливаем</a:t>
            </a:r>
            <a:r>
              <a:rPr lang="en-US" dirty="0"/>
              <a:t> </a:t>
            </a:r>
            <a:r>
              <a:rPr lang="en-US" dirty="0" err="1"/>
              <a:t>элементы</a:t>
            </a:r>
            <a:r>
              <a:rPr lang="en-US" dirty="0"/>
              <a:t> </a:t>
            </a:r>
            <a:r>
              <a:rPr lang="en-US" dirty="0" err="1"/>
              <a:t>последовательности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образом</a:t>
            </a:r>
            <a:r>
              <a:rPr lang="en-US" dirty="0"/>
              <a:t>: </a:t>
            </a:r>
            <a:r>
              <a:rPr lang="en-US" i="1" dirty="0"/>
              <a:t>W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]:=(</a:t>
            </a:r>
            <a:r>
              <a:rPr lang="en-US" i="1" dirty="0" err="1"/>
              <a:t>i</a:t>
            </a:r>
            <a:r>
              <a:rPr lang="en-US" dirty="0" err="1"/>
              <a:t>+</a:t>
            </a:r>
            <a:r>
              <a:rPr lang="en-US" i="1" dirty="0" err="1"/>
              <a:t>D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])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dirty="0" err="1"/>
              <a:t>≤</a:t>
            </a:r>
            <a:r>
              <a:rPr lang="en-US" i="1" dirty="0" err="1"/>
              <a:t>l</a:t>
            </a:r>
            <a:r>
              <a:rPr lang="en-US" i="1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i="1" dirty="0"/>
              <a:t>W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]:=</a:t>
            </a:r>
            <a:r>
              <a:rPr lang="en-US" i="1" dirty="0"/>
              <a:t>M</a:t>
            </a:r>
            <a:r>
              <a:rPr lang="en-US" dirty="0"/>
              <a:t>[</a:t>
            </a:r>
            <a:r>
              <a:rPr lang="en-US" i="1" dirty="0" err="1"/>
              <a:t>i</a:t>
            </a:r>
            <a:r>
              <a:rPr lang="en-US" dirty="0"/>
              <a:t>-</a:t>
            </a:r>
            <a:r>
              <a:rPr lang="en-US" i="1" dirty="0"/>
              <a:t>l</a:t>
            </a:r>
            <a:r>
              <a:rPr lang="en-US" dirty="0"/>
              <a:t>]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i="1" dirty="0"/>
              <a:t>l</a:t>
            </a:r>
            <a:r>
              <a:rPr lang="en-US" dirty="0"/>
              <a:t>+1≤</a:t>
            </a:r>
            <a:r>
              <a:rPr lang="en-US" i="1" dirty="0"/>
              <a:t>i</a:t>
            </a:r>
            <a:r>
              <a:rPr lang="en-US" dirty="0"/>
              <a:t>≤2</a:t>
            </a:r>
            <a:r>
              <a:rPr lang="en-US" i="1" dirty="0"/>
              <a:t>l</a:t>
            </a:r>
            <a:r>
              <a:rPr lang="en-US" dirty="0"/>
              <a:t>. </a:t>
            </a:r>
            <a:r>
              <a:rPr lang="en-US" dirty="0" err="1"/>
              <a:t>Здесь</a:t>
            </a:r>
            <a:r>
              <a:rPr lang="en-US" dirty="0"/>
              <a:t>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предполагаем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записи</a:t>
            </a:r>
            <a:r>
              <a:rPr lang="en-US" dirty="0"/>
              <a:t> </a:t>
            </a:r>
            <a:r>
              <a:rPr lang="en-US" dirty="0" err="1"/>
              <a:t>изменении</a:t>
            </a:r>
            <a:r>
              <a:rPr lang="en-US" dirty="0"/>
              <a:t>̆ </a:t>
            </a:r>
            <a:r>
              <a:rPr lang="en-US" dirty="0" err="1"/>
              <a:t>имеют</a:t>
            </a:r>
            <a:r>
              <a:rPr lang="en-US" dirty="0"/>
              <a:t> </a:t>
            </a:r>
            <a:r>
              <a:rPr lang="en-US" dirty="0" err="1"/>
              <a:t>форму</a:t>
            </a:r>
            <a:r>
              <a:rPr lang="en-US" dirty="0"/>
              <a:t> (</a:t>
            </a:r>
            <a:r>
              <a:rPr lang="en-US" i="1" dirty="0" err="1"/>
              <a:t>i</a:t>
            </a:r>
            <a:r>
              <a:rPr lang="en-US" dirty="0" err="1"/>
              <a:t>,δ</a:t>
            </a:r>
            <a:r>
              <a:rPr lang="en-US" dirty="0"/>
              <a:t>), </a:t>
            </a:r>
            <a:r>
              <a:rPr lang="en-US" dirty="0" err="1"/>
              <a:t>где</a:t>
            </a:r>
            <a:r>
              <a:rPr lang="en-US" dirty="0"/>
              <a:t> </a:t>
            </a:r>
            <a:r>
              <a:rPr lang="en-US" i="1" dirty="0" err="1"/>
              <a:t>i</a:t>
            </a:r>
            <a:r>
              <a:rPr lang="en-US" i="1" dirty="0"/>
              <a:t> </a:t>
            </a:r>
            <a:r>
              <a:rPr lang="en-US" dirty="0"/>
              <a:t>– </a:t>
            </a:r>
            <a:r>
              <a:rPr lang="en-US" dirty="0" err="1"/>
              <a:t>номер</a:t>
            </a:r>
            <a:r>
              <a:rPr lang="en-US" dirty="0"/>
              <a:t> </a:t>
            </a:r>
            <a:r>
              <a:rPr lang="en-US" dirty="0" err="1"/>
              <a:t>ячейки</a:t>
            </a:r>
            <a:r>
              <a:rPr lang="en-US" dirty="0"/>
              <a:t>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δ</a:t>
            </a:r>
            <a:r>
              <a:rPr lang="en-US" dirty="0"/>
              <a:t> </a:t>
            </a:r>
            <a:r>
              <a:rPr lang="en-US" dirty="0" err="1"/>
              <a:t>символ</a:t>
            </a:r>
            <a:r>
              <a:rPr lang="en-US" dirty="0"/>
              <a:t>, </a:t>
            </a:r>
            <a:r>
              <a:rPr lang="en-US" dirty="0" err="1"/>
              <a:t>которыи</a:t>
            </a:r>
            <a:r>
              <a:rPr lang="en-US" dirty="0"/>
              <a:t>̆ </a:t>
            </a:r>
            <a:r>
              <a:rPr lang="en-US" dirty="0" err="1"/>
              <a:t>размещен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этои</a:t>
            </a:r>
            <a:r>
              <a:rPr lang="en-US" dirty="0"/>
              <a:t>̆ </a:t>
            </a:r>
            <a:r>
              <a:rPr lang="en-US" dirty="0" err="1"/>
              <a:t>ячейке</a:t>
            </a:r>
            <a:r>
              <a:rPr lang="en-US" dirty="0"/>
              <a:t>. </a:t>
            </a:r>
            <a:r>
              <a:rPr lang="en-US" dirty="0" err="1"/>
              <a:t>Затем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сортируем</a:t>
            </a:r>
            <a:r>
              <a:rPr lang="en-US" dirty="0"/>
              <a:t> </a:t>
            </a:r>
            <a:r>
              <a:rPr lang="en-US" dirty="0" err="1"/>
              <a:t>пары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левым</a:t>
            </a:r>
            <a:r>
              <a:rPr lang="en-US" dirty="0"/>
              <a:t> </a:t>
            </a:r>
            <a:r>
              <a:rPr lang="en-US" dirty="0" err="1"/>
              <a:t>элементам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соответствии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так</a:t>
            </a:r>
            <a:r>
              <a:rPr lang="en-US" dirty="0"/>
              <a:t> </a:t>
            </a:r>
            <a:r>
              <a:rPr lang="en-US" dirty="0" err="1"/>
              <a:t>называемыми</a:t>
            </a:r>
            <a:r>
              <a:rPr lang="en-US" dirty="0"/>
              <a:t> </a:t>
            </a:r>
            <a:r>
              <a:rPr lang="en-US" i="1" dirty="0" err="1"/>
              <a:t>ключами</a:t>
            </a:r>
            <a:r>
              <a:rPr lang="en-US" i="1" dirty="0"/>
              <a:t> </a:t>
            </a:r>
            <a:r>
              <a:rPr lang="en-US" i="1" dirty="0" err="1"/>
              <a:t>сортировки</a:t>
            </a:r>
            <a:r>
              <a:rPr lang="en-US" i="1" dirty="0"/>
              <a:t> </a:t>
            </a:r>
            <a:r>
              <a:rPr lang="en-US" dirty="0" err="1"/>
              <a:t>так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ключа</a:t>
            </a:r>
            <a:r>
              <a:rPr lang="en-US" dirty="0"/>
              <a:t> </a:t>
            </a:r>
            <a:r>
              <a:rPr lang="en-US" dirty="0" err="1"/>
              <a:t>сортировки</a:t>
            </a:r>
            <a:r>
              <a:rPr lang="en-US" dirty="0"/>
              <a:t> </a:t>
            </a:r>
            <a:r>
              <a:rPr lang="en-US" dirty="0" err="1"/>
              <a:t>равны</a:t>
            </a:r>
            <a:r>
              <a:rPr lang="en-US" dirty="0"/>
              <a:t>, </a:t>
            </a:r>
            <a:r>
              <a:rPr lang="en-US" dirty="0" err="1"/>
              <a:t>тогда</a:t>
            </a:r>
            <a:r>
              <a:rPr lang="en-US" dirty="0"/>
              <a:t>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пары</a:t>
            </a:r>
            <a:r>
              <a:rPr lang="en-US" dirty="0"/>
              <a:t> </a:t>
            </a:r>
            <a:r>
              <a:rPr lang="en-US" dirty="0" err="1"/>
              <a:t>хранятся</a:t>
            </a:r>
            <a:r>
              <a:rPr lang="en-US" dirty="0"/>
              <a:t> </a:t>
            </a:r>
            <a:r>
              <a:rPr lang="en-US" dirty="0" err="1"/>
              <a:t>упорядоченными</a:t>
            </a:r>
            <a:r>
              <a:rPr lang="en-US" dirty="0"/>
              <a:t>. </a:t>
            </a:r>
            <a:endParaRPr lang="ru-RU" dirty="0" smtClean="0"/>
          </a:p>
          <a:p>
            <a:pPr marL="0" indent="0" algn="just">
              <a:buNone/>
            </a:pP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только</a:t>
            </a:r>
            <a:r>
              <a:rPr lang="en-US" dirty="0"/>
              <a:t> </a:t>
            </a:r>
            <a:r>
              <a:rPr lang="en-US" dirty="0" err="1"/>
              <a:t>сортировка</a:t>
            </a:r>
            <a:r>
              <a:rPr lang="en-US" dirty="0"/>
              <a:t> </a:t>
            </a:r>
            <a:r>
              <a:rPr lang="en-US" dirty="0" err="1"/>
              <a:t>завершена</a:t>
            </a:r>
            <a:r>
              <a:rPr lang="en-US" dirty="0"/>
              <a:t>,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просматривает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нахождения</a:t>
            </a:r>
            <a:r>
              <a:rPr lang="en-US" dirty="0"/>
              <a:t> </a:t>
            </a:r>
            <a:r>
              <a:rPr lang="en-US" dirty="0" err="1"/>
              <a:t>всех</a:t>
            </a:r>
            <a:r>
              <a:rPr lang="en-US" dirty="0"/>
              <a:t> </a:t>
            </a:r>
            <a:r>
              <a:rPr lang="en-US" dirty="0" err="1"/>
              <a:t>мест</a:t>
            </a:r>
            <a:r>
              <a:rPr lang="en-US" dirty="0"/>
              <a:t> </a:t>
            </a:r>
            <a:r>
              <a:rPr lang="en-US" dirty="0" err="1"/>
              <a:t>нахождения</a:t>
            </a:r>
            <a:r>
              <a:rPr lang="en-US" dirty="0"/>
              <a:t>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одним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тем</a:t>
            </a:r>
            <a:r>
              <a:rPr lang="en-US" dirty="0"/>
              <a:t> </a:t>
            </a:r>
            <a:r>
              <a:rPr lang="en-US" dirty="0" err="1"/>
              <a:t>же</a:t>
            </a:r>
            <a:r>
              <a:rPr lang="en-US" dirty="0"/>
              <a:t> </a:t>
            </a:r>
            <a:r>
              <a:rPr lang="en-US" dirty="0" err="1"/>
              <a:t>ключом</a:t>
            </a:r>
            <a:r>
              <a:rPr lang="en-US" dirty="0"/>
              <a:t> </a:t>
            </a:r>
            <a:r>
              <a:rPr lang="en-US" dirty="0" err="1"/>
              <a:t>сортировки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сохраняет</a:t>
            </a:r>
            <a:r>
              <a:rPr lang="en-US" dirty="0"/>
              <a:t> </a:t>
            </a:r>
            <a:r>
              <a:rPr lang="en-US" dirty="0" err="1"/>
              <a:t>последнее</a:t>
            </a:r>
            <a:r>
              <a:rPr lang="en-US" dirty="0"/>
              <a:t> (</a:t>
            </a:r>
            <a:r>
              <a:rPr lang="en-US" dirty="0" err="1"/>
              <a:t>которое</a:t>
            </a:r>
            <a:r>
              <a:rPr lang="en-US" dirty="0"/>
              <a:t> </a:t>
            </a:r>
            <a:r>
              <a:rPr lang="en-US" dirty="0" err="1"/>
              <a:t>является</a:t>
            </a:r>
            <a:r>
              <a:rPr lang="en-US" dirty="0"/>
              <a:t> </a:t>
            </a:r>
            <a:r>
              <a:rPr lang="en-US" dirty="0" err="1"/>
              <a:t>новым</a:t>
            </a:r>
            <a:r>
              <a:rPr lang="en-US" dirty="0"/>
              <a:t>),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большом</a:t>
            </a:r>
            <a:r>
              <a:rPr lang="en-US" dirty="0"/>
              <a:t> </a:t>
            </a:r>
            <a:r>
              <a:rPr lang="en-US" dirty="0" err="1"/>
              <a:t>фиктивном</a:t>
            </a:r>
            <a:r>
              <a:rPr lang="en-US" dirty="0"/>
              <a:t> </a:t>
            </a:r>
            <a:r>
              <a:rPr lang="en-US" dirty="0" err="1"/>
              <a:t>значении</a:t>
            </a:r>
            <a:r>
              <a:rPr lang="en-US" dirty="0"/>
              <a:t> (</a:t>
            </a:r>
            <a:r>
              <a:rPr lang="en-US" i="1" dirty="0"/>
              <a:t>l</a:t>
            </a:r>
            <a:r>
              <a:rPr lang="en-US" dirty="0"/>
              <a:t>+1,...). </a:t>
            </a:r>
            <a:r>
              <a:rPr lang="en-US" dirty="0" err="1"/>
              <a:t>Теперь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ключа</a:t>
            </a:r>
            <a:r>
              <a:rPr lang="en-US" dirty="0"/>
              <a:t> </a:t>
            </a:r>
            <a:r>
              <a:rPr lang="en-US" dirty="0" err="1"/>
              <a:t>сортировки</a:t>
            </a:r>
            <a:r>
              <a:rPr lang="en-US" dirty="0"/>
              <a:t> </a:t>
            </a:r>
            <a:r>
              <a:rPr lang="en-US" dirty="0" err="1"/>
              <a:t>заново</a:t>
            </a:r>
            <a:r>
              <a:rPr lang="en-US" dirty="0"/>
              <a:t> </a:t>
            </a:r>
            <a:r>
              <a:rPr lang="en-US" dirty="0" err="1"/>
              <a:t>сортируем</a:t>
            </a:r>
            <a:r>
              <a:rPr lang="en-US" dirty="0"/>
              <a:t> </a:t>
            </a:r>
            <a:r>
              <a:rPr lang="en-US" dirty="0" err="1"/>
              <a:t>пары</a:t>
            </a:r>
            <a:r>
              <a:rPr lang="en-US" dirty="0"/>
              <a:t>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i="1" dirty="0"/>
              <a:t>W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получаем</a:t>
            </a:r>
            <a:r>
              <a:rPr lang="en-US" dirty="0"/>
              <a:t> </a:t>
            </a:r>
            <a:r>
              <a:rPr lang="en-US" dirty="0" err="1"/>
              <a:t>последовательность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которои</a:t>
            </a:r>
            <a:r>
              <a:rPr lang="en-US" dirty="0"/>
              <a:t>̆ </a:t>
            </a:r>
            <a:r>
              <a:rPr lang="en-US" dirty="0" err="1"/>
              <a:t>первые</a:t>
            </a:r>
            <a:r>
              <a:rPr lang="en-US" dirty="0"/>
              <a:t> </a:t>
            </a:r>
            <a:r>
              <a:rPr lang="en-US" i="1" dirty="0"/>
              <a:t>l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содержат</a:t>
            </a:r>
            <a:r>
              <a:rPr lang="en-US" dirty="0"/>
              <a:t> </a:t>
            </a:r>
            <a:r>
              <a:rPr lang="en-US" dirty="0" err="1"/>
              <a:t>модифицированныи</a:t>
            </a:r>
            <a:r>
              <a:rPr lang="en-US" dirty="0"/>
              <a:t>̆ </a:t>
            </a:r>
            <a:r>
              <a:rPr lang="en-US" dirty="0" err="1"/>
              <a:t>документ</a:t>
            </a:r>
            <a:r>
              <a:rPr lang="en-US" dirty="0"/>
              <a:t> </a:t>
            </a:r>
            <a:r>
              <a:rPr lang="en-US" i="1" dirty="0"/>
              <a:t>D'</a:t>
            </a:r>
            <a:r>
              <a:rPr lang="en-US" dirty="0"/>
              <a:t>.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заключение</a:t>
            </a:r>
            <a:r>
              <a:rPr lang="en-US" dirty="0"/>
              <a:t>, </a:t>
            </a:r>
            <a:r>
              <a:rPr lang="en-US" dirty="0" err="1"/>
              <a:t>мы</a:t>
            </a:r>
            <a:r>
              <a:rPr lang="en-US" dirty="0"/>
              <a:t> </a:t>
            </a:r>
            <a:r>
              <a:rPr lang="en-US" dirty="0" err="1"/>
              <a:t>устанавливаем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1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хранения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неи</a:t>
            </a:r>
            <a:r>
              <a:rPr lang="en-US" dirty="0"/>
              <a:t>̆ </a:t>
            </a:r>
            <a:r>
              <a:rPr lang="en-US" dirty="0" err="1"/>
              <a:t>зашифрованного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i="1" dirty="0"/>
              <a:t>D'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исключаем</a:t>
            </a:r>
            <a:r>
              <a:rPr lang="en-US" dirty="0"/>
              <a:t> </a:t>
            </a:r>
            <a:r>
              <a:rPr lang="en-US" dirty="0" err="1"/>
              <a:t>первые</a:t>
            </a:r>
            <a:r>
              <a:rPr lang="en-US" dirty="0"/>
              <a:t> </a:t>
            </a:r>
            <a:r>
              <a:rPr lang="en-US" i="1" dirty="0"/>
              <a:t>l </a:t>
            </a:r>
            <a:r>
              <a:rPr lang="en-US" dirty="0" err="1"/>
              <a:t>элементов</a:t>
            </a:r>
            <a:r>
              <a:rPr lang="en-US" dirty="0"/>
              <a:t> </a:t>
            </a:r>
            <a:r>
              <a:rPr lang="en-US" dirty="0" err="1"/>
              <a:t>последовательности</a:t>
            </a:r>
            <a:r>
              <a:rPr lang="en-US" dirty="0"/>
              <a:t> </a:t>
            </a:r>
            <a:r>
              <a:rPr lang="en-US" i="1" dirty="0"/>
              <a:t>Е</a:t>
            </a:r>
            <a:r>
              <a:rPr lang="en-US" dirty="0"/>
              <a:t>2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Основные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копирования</a:t>
            </a:r>
            <a:r>
              <a:rPr lang="en-US" dirty="0"/>
              <a:t> </a:t>
            </a:r>
            <a:endParaRPr lang="ru-RU" dirty="0"/>
          </a:p>
          <a:p>
            <a:pPr marL="514350" indent="-514350" algn="just">
              <a:buAutoNum type="arabicPeriod"/>
            </a:pPr>
            <a:r>
              <a:rPr lang="en-US" i="1" dirty="0" err="1" smtClean="0"/>
              <a:t>Криптографические</a:t>
            </a:r>
            <a:r>
              <a:rPr lang="en-US" i="1" dirty="0" smtClean="0"/>
              <a:t> </a:t>
            </a:r>
            <a:r>
              <a:rPr lang="en-US" i="1" dirty="0" err="1"/>
              <a:t>методы</a:t>
            </a:r>
            <a:r>
              <a:rPr lang="en-US" i="1" dirty="0"/>
              <a:t> </a:t>
            </a:r>
            <a:r>
              <a:rPr lang="en-US" dirty="0" err="1" smtClean="0"/>
              <a:t>защиты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копирования</a:t>
            </a:r>
            <a:r>
              <a:rPr lang="en-US" dirty="0" smtClean="0"/>
              <a:t> </a:t>
            </a:r>
            <a:endParaRPr lang="ru-RU" dirty="0" smtClean="0"/>
          </a:p>
          <a:p>
            <a:pPr marL="514350" indent="-514350" algn="just">
              <a:buFont typeface="Arial"/>
              <a:buAutoNum type="arabicPeriod"/>
            </a:pPr>
            <a:r>
              <a:rPr lang="en-US" i="1" dirty="0" smtClean="0"/>
              <a:t> </a:t>
            </a:r>
            <a:r>
              <a:rPr lang="en-US" i="1" dirty="0" err="1"/>
              <a:t>Метод</a:t>
            </a:r>
            <a:r>
              <a:rPr lang="en-US" i="1" dirty="0"/>
              <a:t> </a:t>
            </a:r>
            <a:r>
              <a:rPr lang="en-US" i="1" dirty="0" err="1"/>
              <a:t>привязки</a:t>
            </a:r>
            <a:r>
              <a:rPr lang="en-US" i="1" dirty="0"/>
              <a:t> </a:t>
            </a:r>
            <a:r>
              <a:rPr lang="en-US" i="1" dirty="0" err="1"/>
              <a:t>к</a:t>
            </a:r>
            <a:r>
              <a:rPr lang="en-US" i="1" dirty="0"/>
              <a:t> </a:t>
            </a:r>
            <a:r>
              <a:rPr lang="en-US" i="1" dirty="0" err="1"/>
              <a:t>идентификатору</a:t>
            </a:r>
            <a:r>
              <a:rPr lang="en-US" i="1" dirty="0"/>
              <a:t> </a:t>
            </a:r>
            <a:endParaRPr lang="ru-RU" i="1" dirty="0" smtClean="0"/>
          </a:p>
          <a:p>
            <a:pPr marL="514350" indent="-514350" algn="just">
              <a:buFont typeface="Arial"/>
              <a:buAutoNum type="arabicPeriod"/>
            </a:pPr>
            <a:r>
              <a:rPr lang="en-US" i="1" dirty="0" err="1" smtClean="0"/>
              <a:t>Методы</a:t>
            </a:r>
            <a:r>
              <a:rPr lang="en-US" i="1" dirty="0"/>
              <a:t>, </a:t>
            </a:r>
            <a:r>
              <a:rPr lang="en-US" i="1" dirty="0" err="1"/>
              <a:t>основанные</a:t>
            </a:r>
            <a:r>
              <a:rPr lang="en-US" i="1" dirty="0"/>
              <a:t> </a:t>
            </a:r>
            <a:r>
              <a:rPr lang="en-US" i="1" dirty="0" err="1"/>
              <a:t>на</a:t>
            </a:r>
            <a:r>
              <a:rPr lang="en-US" i="1" dirty="0"/>
              <a:t> </a:t>
            </a:r>
            <a:r>
              <a:rPr lang="en-US" i="1" dirty="0" err="1"/>
              <a:t>работе</a:t>
            </a:r>
            <a:r>
              <a:rPr lang="en-US" i="1" dirty="0"/>
              <a:t> </a:t>
            </a:r>
            <a:r>
              <a:rPr lang="en-US" i="1" dirty="0" err="1"/>
              <a:t>с</a:t>
            </a:r>
            <a:r>
              <a:rPr lang="en-US" i="1" dirty="0"/>
              <a:t> </a:t>
            </a:r>
            <a:r>
              <a:rPr lang="en-US" i="1" dirty="0" err="1"/>
              <a:t>переходами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/>
              <a:t>стеком</a:t>
            </a:r>
            <a:r>
              <a:rPr lang="en-US" i="1" dirty="0"/>
              <a:t> </a:t>
            </a:r>
            <a:endParaRPr lang="ru-RU" i="1" dirty="0" smtClean="0"/>
          </a:p>
          <a:p>
            <a:pPr marL="514350" indent="-514350" algn="just">
              <a:buFont typeface="Arial"/>
              <a:buAutoNum type="arabicPeriod"/>
            </a:pPr>
            <a:r>
              <a:rPr lang="en-US" i="1" dirty="0" err="1" smtClean="0"/>
              <a:t>Манипуляции</a:t>
            </a:r>
            <a:r>
              <a:rPr lang="en-US" i="1" dirty="0" smtClean="0"/>
              <a:t> </a:t>
            </a:r>
            <a:r>
              <a:rPr lang="en-US" i="1" dirty="0" err="1"/>
              <a:t>с</a:t>
            </a:r>
            <a:r>
              <a:rPr lang="en-US" i="1" dirty="0"/>
              <a:t> </a:t>
            </a:r>
            <a:r>
              <a:rPr lang="en-US" i="1" dirty="0" err="1"/>
              <a:t>кодом</a:t>
            </a:r>
            <a:r>
              <a:rPr lang="en-US" i="1" dirty="0"/>
              <a:t> </a:t>
            </a:r>
            <a:r>
              <a:rPr lang="en-US" i="1" dirty="0" err="1"/>
              <a:t>программы</a:t>
            </a:r>
            <a:r>
              <a:rPr lang="en-US" i="1" dirty="0"/>
              <a:t> </a:t>
            </a:r>
            <a:endParaRPr lang="ru-RU" dirty="0"/>
          </a:p>
          <a:p>
            <a:pPr marL="514350" indent="-514350" algn="just">
              <a:buFont typeface="Arial"/>
              <a:buAutoNum type="arabicPeriod"/>
            </a:pPr>
            <a:r>
              <a:rPr lang="en-US" i="1" dirty="0" err="1"/>
              <a:t>Методы</a:t>
            </a:r>
            <a:r>
              <a:rPr lang="en-US" i="1" dirty="0"/>
              <a:t> </a:t>
            </a:r>
            <a:r>
              <a:rPr lang="en-US" i="1" dirty="0" err="1"/>
              <a:t>противодействия</a:t>
            </a:r>
            <a:r>
              <a:rPr lang="en-US" i="1" dirty="0"/>
              <a:t> </a:t>
            </a:r>
            <a:r>
              <a:rPr lang="en-US" i="1" dirty="0" err="1"/>
              <a:t>динамическим</a:t>
            </a:r>
            <a:r>
              <a:rPr lang="en-US" i="1" dirty="0"/>
              <a:t> </a:t>
            </a:r>
            <a:r>
              <a:rPr lang="en-US" i="1" dirty="0" err="1"/>
              <a:t>способам</a:t>
            </a:r>
            <a:r>
              <a:rPr lang="en-US" i="1" dirty="0"/>
              <a:t> </a:t>
            </a:r>
            <a:r>
              <a:rPr lang="en-US" i="1" dirty="0" err="1"/>
              <a:t>снятия</a:t>
            </a:r>
            <a:r>
              <a:rPr lang="en-US" i="1" dirty="0"/>
              <a:t> </a:t>
            </a:r>
            <a:r>
              <a:rPr lang="en-US" i="1" dirty="0" err="1"/>
              <a:t>защиты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en-US" i="1" dirty="0"/>
              <a:t> </a:t>
            </a:r>
            <a:r>
              <a:rPr lang="en-US" i="1" dirty="0" err="1"/>
              <a:t>от</a:t>
            </a:r>
            <a:r>
              <a:rPr lang="en-US" i="1" dirty="0"/>
              <a:t> </a:t>
            </a:r>
            <a:r>
              <a:rPr lang="en-US" i="1" dirty="0" err="1"/>
              <a:t>копирования</a:t>
            </a:r>
            <a:r>
              <a:rPr lang="en-US" i="1" dirty="0"/>
              <a:t> </a:t>
            </a:r>
            <a:endParaRPr lang="ru-RU" dirty="0"/>
          </a:p>
          <a:p>
            <a:pPr marL="514350" indent="-514350">
              <a:buAutoNum type="arabicPeriod"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391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1. </a:t>
            </a:r>
            <a:r>
              <a:rPr lang="en-US" i="1" dirty="0" err="1" smtClean="0"/>
              <a:t>Криптографические</a:t>
            </a:r>
            <a:r>
              <a:rPr lang="en-US" i="1" dirty="0" smtClean="0"/>
              <a:t> </a:t>
            </a:r>
            <a:r>
              <a:rPr lang="en-US" i="1" dirty="0" err="1" smtClean="0"/>
              <a:t>методы</a:t>
            </a:r>
            <a:r>
              <a:rPr lang="en-US" i="1" dirty="0" smtClean="0"/>
              <a:t> </a:t>
            </a:r>
            <a:r>
              <a:rPr lang="en-US" dirty="0" err="1" smtClean="0"/>
              <a:t>защиты</a:t>
            </a:r>
            <a:r>
              <a:rPr lang="en-US" dirty="0" smtClean="0"/>
              <a:t> </a:t>
            </a:r>
            <a:r>
              <a:rPr lang="en-US" dirty="0" err="1" smtClean="0"/>
              <a:t>от</a:t>
            </a:r>
            <a:r>
              <a:rPr lang="en-US" dirty="0" smtClean="0"/>
              <a:t> </a:t>
            </a:r>
            <a:r>
              <a:rPr lang="en-US" dirty="0" err="1" smtClean="0"/>
              <a:t>копирования</a:t>
            </a:r>
            <a:r>
              <a:rPr lang="en-US" dirty="0" smtClean="0"/>
              <a:t>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Функции</a:t>
            </a:r>
            <a:r>
              <a:rPr lang="ru-RU" dirty="0" smtClean="0"/>
              <a:t> </a:t>
            </a:r>
            <a:r>
              <a:rPr lang="en-US" dirty="0" err="1" smtClean="0"/>
              <a:t>инсталлятор</a:t>
            </a:r>
            <a:r>
              <a:rPr lang="ru-RU" dirty="0" smtClean="0"/>
              <a:t>а</a:t>
            </a:r>
            <a:r>
              <a:rPr lang="en-US" dirty="0" smtClean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smtClean="0"/>
              <a:t>: </a:t>
            </a:r>
            <a:endParaRPr lang="ru-RU" dirty="0"/>
          </a:p>
          <a:p>
            <a:pPr lvl="0"/>
            <a:r>
              <a:rPr lang="en-US" dirty="0" err="1"/>
              <a:t>анализ</a:t>
            </a:r>
            <a:r>
              <a:rPr lang="en-US" dirty="0"/>
              <a:t> </a:t>
            </a:r>
            <a:r>
              <a:rPr lang="en-US" dirty="0" err="1"/>
              <a:t>аппаратно-программнои</a:t>
            </a:r>
            <a:r>
              <a:rPr lang="en-US" dirty="0"/>
              <a:t>̆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компьютера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котором</a:t>
            </a:r>
            <a:r>
              <a:rPr lang="en-US" dirty="0"/>
              <a:t> </a:t>
            </a:r>
            <a:r>
              <a:rPr lang="en-US" dirty="0" err="1"/>
              <a:t>должна</a:t>
            </a:r>
            <a:r>
              <a:rPr lang="en-US" dirty="0"/>
              <a:t>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выполняться</a:t>
            </a:r>
            <a:r>
              <a:rPr lang="en-US" dirty="0"/>
              <a:t> </a:t>
            </a:r>
            <a:r>
              <a:rPr lang="en-US" dirty="0" err="1"/>
              <a:t>инсталлируемая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,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формирование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основе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анализа</a:t>
            </a:r>
            <a:r>
              <a:rPr lang="en-US" dirty="0"/>
              <a:t> </a:t>
            </a:r>
            <a:r>
              <a:rPr lang="en-US" dirty="0" err="1"/>
              <a:t>эталонных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; </a:t>
            </a:r>
            <a:endParaRPr lang="ru-RU" dirty="0"/>
          </a:p>
          <a:p>
            <a:pPr lvl="0"/>
            <a:r>
              <a:rPr lang="en-US" dirty="0" err="1"/>
              <a:t>запись</a:t>
            </a:r>
            <a:r>
              <a:rPr lang="en-US" dirty="0"/>
              <a:t> </a:t>
            </a:r>
            <a:r>
              <a:rPr lang="en-US" dirty="0" err="1"/>
              <a:t>криптографически</a:t>
            </a:r>
            <a:r>
              <a:rPr lang="en-US" dirty="0"/>
              <a:t> </a:t>
            </a:r>
            <a:r>
              <a:rPr lang="en-US" dirty="0" err="1"/>
              <a:t>преобразованных</a:t>
            </a:r>
            <a:r>
              <a:rPr lang="en-US" dirty="0"/>
              <a:t> </a:t>
            </a:r>
            <a:r>
              <a:rPr lang="en-US" dirty="0" err="1"/>
              <a:t>эталонных</a:t>
            </a:r>
            <a:r>
              <a:rPr lang="en-US" dirty="0"/>
              <a:t> </a:t>
            </a:r>
            <a:r>
              <a:rPr lang="en-US" dirty="0" err="1"/>
              <a:t>характеристик</a:t>
            </a:r>
            <a:r>
              <a:rPr lang="en-US" dirty="0"/>
              <a:t> </a:t>
            </a:r>
            <a:r>
              <a:rPr lang="en-US" dirty="0" err="1"/>
              <a:t>аппаратно-программнои</a:t>
            </a:r>
            <a:r>
              <a:rPr lang="en-US" dirty="0"/>
              <a:t>̆ </a:t>
            </a:r>
            <a:r>
              <a:rPr lang="en-US" dirty="0" err="1"/>
              <a:t>среды</a:t>
            </a:r>
            <a:r>
              <a:rPr lang="en-US" dirty="0"/>
              <a:t> </a:t>
            </a:r>
            <a:r>
              <a:rPr lang="en-US" dirty="0" err="1"/>
              <a:t>компьютера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винчестер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Метода</a:t>
            </a:r>
            <a:r>
              <a:rPr lang="en-US" dirty="0" smtClean="0"/>
              <a:t> </a:t>
            </a:r>
            <a:r>
              <a:rPr lang="en-US" dirty="0" err="1" smtClean="0"/>
              <a:t>защиты</a:t>
            </a:r>
            <a:r>
              <a:rPr lang="en-US" dirty="0" smtClean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копирования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 smtClean="0"/>
              <a:t>использованием</a:t>
            </a:r>
            <a:r>
              <a:rPr lang="en-US" dirty="0" smtClean="0"/>
              <a:t> </a:t>
            </a:r>
            <a:r>
              <a:rPr lang="en-US" dirty="0" err="1"/>
              <a:t>криптографических</a:t>
            </a:r>
            <a:r>
              <a:rPr lang="en-US" dirty="0"/>
              <a:t> </a:t>
            </a:r>
            <a:r>
              <a:rPr lang="en-US" dirty="0" err="1"/>
              <a:t>приемов</a:t>
            </a:r>
            <a:r>
              <a:rPr lang="en-US" dirty="0"/>
              <a:t>: </a:t>
            </a:r>
            <a:endParaRPr lang="ru-RU" dirty="0"/>
          </a:p>
          <a:p>
            <a:pPr lvl="1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одностороннеи</a:t>
            </a:r>
            <a:r>
              <a:rPr lang="en-US" dirty="0"/>
              <a:t>̆ </a:t>
            </a:r>
            <a:r>
              <a:rPr lang="en-US" dirty="0" err="1"/>
              <a:t>функции</a:t>
            </a:r>
            <a:r>
              <a:rPr lang="en-US" dirty="0"/>
              <a:t>; </a:t>
            </a:r>
            <a:endParaRPr lang="ru-RU" dirty="0"/>
          </a:p>
          <a:p>
            <a:pPr lvl="1"/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использованием</a:t>
            </a:r>
            <a:r>
              <a:rPr lang="en-US" dirty="0"/>
              <a:t> </a:t>
            </a:r>
            <a:r>
              <a:rPr lang="en-US" dirty="0" err="1"/>
              <a:t>шифрования</a:t>
            </a:r>
            <a:r>
              <a:rPr lang="en-US" dirty="0"/>
              <a:t> (</a:t>
            </a:r>
            <a:r>
              <a:rPr lang="en-US" dirty="0" err="1"/>
              <a:t>которое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может</a:t>
            </a:r>
            <a:r>
              <a:rPr lang="en-US" dirty="0"/>
              <a:t> </a:t>
            </a:r>
            <a:r>
              <a:rPr lang="en-US" dirty="0" err="1"/>
              <a:t>использовать</a:t>
            </a:r>
            <a:r>
              <a:rPr lang="en-US" dirty="0"/>
              <a:t>  </a:t>
            </a:r>
            <a:r>
              <a:rPr lang="en-US" dirty="0" err="1"/>
              <a:t>односторонние</a:t>
            </a:r>
            <a:r>
              <a:rPr lang="en-US" dirty="0"/>
              <a:t> </a:t>
            </a:r>
            <a:r>
              <a:rPr lang="en-US" dirty="0" err="1"/>
              <a:t>функции</a:t>
            </a:r>
            <a:r>
              <a:rPr lang="en-US" dirty="0"/>
              <a:t>). </a:t>
            </a:r>
            <a:endParaRPr lang="ru-RU" dirty="0"/>
          </a:p>
          <a:p>
            <a:pPr lvl="0"/>
            <a:r>
              <a:rPr lang="en-US" dirty="0" smtClean="0"/>
              <a:t> 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i="1" dirty="0" smtClean="0"/>
              <a:t>2. </a:t>
            </a:r>
            <a:r>
              <a:rPr lang="en-US" i="1" dirty="0" err="1" smtClean="0"/>
              <a:t>Метод</a:t>
            </a:r>
            <a:r>
              <a:rPr lang="en-US" i="1" dirty="0" smtClean="0"/>
              <a:t> </a:t>
            </a:r>
            <a:r>
              <a:rPr lang="en-US" i="1" dirty="0" err="1"/>
              <a:t>привязки</a:t>
            </a:r>
            <a:r>
              <a:rPr lang="en-US" i="1" dirty="0"/>
              <a:t> </a:t>
            </a:r>
            <a:r>
              <a:rPr lang="en-US" i="1" dirty="0" err="1"/>
              <a:t>к</a:t>
            </a:r>
            <a:r>
              <a:rPr lang="en-US" i="1" dirty="0"/>
              <a:t> </a:t>
            </a:r>
            <a:r>
              <a:rPr lang="en-US" i="1" dirty="0" err="1" smtClean="0"/>
              <a:t>идентификатору</a:t>
            </a:r>
            <a:r>
              <a:rPr lang="ru-RU" i="1" dirty="0" smtClean="0"/>
              <a:t>:</a:t>
            </a:r>
          </a:p>
          <a:p>
            <a:pPr marL="0" indent="0" algn="just">
              <a:buNone/>
            </a:pP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винчестере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инсталляции</a:t>
            </a:r>
            <a:r>
              <a:rPr lang="en-US" dirty="0"/>
              <a:t> </a:t>
            </a:r>
            <a:r>
              <a:rPr lang="en-US" dirty="0" err="1"/>
              <a:t>защищаемои</a:t>
            </a:r>
            <a:r>
              <a:rPr lang="en-US" dirty="0"/>
              <a:t>̆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копирования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формируется</a:t>
            </a:r>
            <a:r>
              <a:rPr lang="en-US" dirty="0"/>
              <a:t> </a:t>
            </a:r>
            <a:r>
              <a:rPr lang="en-US" dirty="0" err="1"/>
              <a:t>уникальныи</a:t>
            </a:r>
            <a:r>
              <a:rPr lang="en-US" dirty="0"/>
              <a:t>̆ </a:t>
            </a:r>
            <a:r>
              <a:rPr lang="en-US" dirty="0" err="1"/>
              <a:t>идентификатор</a:t>
            </a:r>
            <a:r>
              <a:rPr lang="en-US" dirty="0"/>
              <a:t>,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которого</a:t>
            </a:r>
            <a:r>
              <a:rPr lang="en-US" dirty="0"/>
              <a:t> </a:t>
            </a:r>
            <a:r>
              <a:rPr lang="en-US" dirty="0" err="1"/>
              <a:t>затем</a:t>
            </a:r>
            <a:r>
              <a:rPr lang="en-US" dirty="0"/>
              <a:t> </a:t>
            </a:r>
            <a:r>
              <a:rPr lang="en-US" dirty="0" err="1"/>
              <a:t>проверяется</a:t>
            </a:r>
            <a:r>
              <a:rPr lang="en-US" dirty="0"/>
              <a:t> </a:t>
            </a:r>
            <a:r>
              <a:rPr lang="en-US" dirty="0" err="1"/>
              <a:t>инсталлированнои</a:t>
            </a:r>
            <a:r>
              <a:rPr lang="en-US" dirty="0"/>
              <a:t>̆ </a:t>
            </a:r>
            <a:r>
              <a:rPr lang="en-US" dirty="0" err="1"/>
              <a:t>программои</a:t>
            </a:r>
            <a:r>
              <a:rPr lang="en-US" dirty="0"/>
              <a:t>̆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каждом</a:t>
            </a:r>
            <a:r>
              <a:rPr lang="en-US" dirty="0"/>
              <a:t> </a:t>
            </a:r>
            <a:r>
              <a:rPr lang="en-US" dirty="0" err="1"/>
              <a:t>ее</a:t>
            </a:r>
            <a:r>
              <a:rPr lang="en-US" dirty="0"/>
              <a:t> </a:t>
            </a:r>
            <a:r>
              <a:rPr lang="en-US" dirty="0" err="1"/>
              <a:t>запуске</a:t>
            </a:r>
            <a:r>
              <a:rPr lang="en-US" dirty="0"/>
              <a:t>.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отсутствии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несовпадении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идентификатора</a:t>
            </a:r>
            <a:r>
              <a:rPr lang="en-US" dirty="0"/>
              <a:t> </a:t>
            </a:r>
            <a:r>
              <a:rPr lang="en-US" dirty="0" err="1"/>
              <a:t>программа</a:t>
            </a:r>
            <a:r>
              <a:rPr lang="en-US" dirty="0"/>
              <a:t> </a:t>
            </a:r>
            <a:r>
              <a:rPr lang="en-US" dirty="0" err="1"/>
              <a:t>блокирует</a:t>
            </a:r>
            <a:r>
              <a:rPr lang="en-US" dirty="0"/>
              <a:t> </a:t>
            </a:r>
            <a:r>
              <a:rPr lang="en-US" dirty="0" err="1"/>
              <a:t>свое</a:t>
            </a:r>
            <a:r>
              <a:rPr lang="en-US" dirty="0"/>
              <a:t> </a:t>
            </a:r>
            <a:r>
              <a:rPr lang="en-US" dirty="0" err="1"/>
              <a:t>дальнейшее</a:t>
            </a:r>
            <a:r>
              <a:rPr lang="en-US" dirty="0"/>
              <a:t> </a:t>
            </a:r>
            <a:r>
              <a:rPr lang="en-US" dirty="0" err="1"/>
              <a:t>выполнение</a:t>
            </a:r>
            <a:r>
              <a:rPr lang="en-US" dirty="0"/>
              <a:t>. </a:t>
            </a:r>
            <a:r>
              <a:rPr lang="en-US" i="1" dirty="0" smtClean="0"/>
              <a:t> </a:t>
            </a:r>
            <a:endParaRPr lang="ru-RU" i="1" dirty="0" smtClean="0"/>
          </a:p>
          <a:p>
            <a:pPr marL="0" indent="0">
              <a:buNone/>
            </a:pPr>
            <a:r>
              <a:rPr lang="ru-RU" dirty="0" smtClean="0"/>
              <a:t>И</a:t>
            </a:r>
            <a:r>
              <a:rPr lang="en-US" dirty="0" err="1" smtClean="0"/>
              <a:t>дентификатор</a:t>
            </a:r>
            <a:r>
              <a:rPr lang="en-US" dirty="0" smtClean="0"/>
              <a:t> </a:t>
            </a:r>
            <a:r>
              <a:rPr lang="en-US" dirty="0" err="1" smtClean="0"/>
              <a:t>записыва</a:t>
            </a:r>
            <a:r>
              <a:rPr lang="ru-RU" dirty="0" err="1" smtClean="0"/>
              <a:t>ется</a:t>
            </a:r>
            <a:r>
              <a:rPr lang="en-US" dirty="0" smtClean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следующие</a:t>
            </a:r>
            <a:r>
              <a:rPr lang="en-US" dirty="0"/>
              <a:t> </a:t>
            </a:r>
            <a:r>
              <a:rPr lang="en-US" dirty="0" err="1"/>
              <a:t>области</a:t>
            </a:r>
            <a:r>
              <a:rPr lang="en-US" dirty="0"/>
              <a:t> </a:t>
            </a:r>
            <a:r>
              <a:rPr lang="en-US" dirty="0" err="1"/>
              <a:t>жесткого</a:t>
            </a:r>
            <a:r>
              <a:rPr lang="en-US" dirty="0"/>
              <a:t> </a:t>
            </a:r>
            <a:r>
              <a:rPr lang="en-US" dirty="0" err="1"/>
              <a:t>диска</a:t>
            </a:r>
            <a:r>
              <a:rPr lang="en-US" dirty="0"/>
              <a:t>: </a:t>
            </a:r>
            <a:endParaRPr lang="ru-RU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отдельные</a:t>
            </a:r>
            <a:r>
              <a:rPr lang="en-US" dirty="0"/>
              <a:t> </a:t>
            </a:r>
            <a:r>
              <a:rPr lang="en-US" dirty="0" err="1"/>
              <a:t>кластеры</a:t>
            </a:r>
            <a:r>
              <a:rPr lang="en-US" dirty="0"/>
              <a:t> </a:t>
            </a:r>
            <a:r>
              <a:rPr lang="en-US" dirty="0" err="1"/>
              <a:t>области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должны</a:t>
            </a:r>
            <a:r>
              <a:rPr lang="en-US" dirty="0"/>
              <a:t> </a:t>
            </a:r>
            <a:r>
              <a:rPr lang="en-US" dirty="0" err="1"/>
              <a:t>помечаться</a:t>
            </a:r>
            <a:r>
              <a:rPr lang="en-US" dirty="0"/>
              <a:t> </a:t>
            </a:r>
            <a:r>
              <a:rPr lang="en-US" dirty="0" err="1"/>
              <a:t>затем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FAT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зарезервированные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операционную</a:t>
            </a:r>
            <a:r>
              <a:rPr lang="en-US" dirty="0"/>
              <a:t> </a:t>
            </a:r>
            <a:r>
              <a:rPr lang="en-US" dirty="0" err="1"/>
              <a:t>систему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как</a:t>
            </a:r>
            <a:r>
              <a:rPr lang="en-US" dirty="0"/>
              <a:t> </a:t>
            </a:r>
            <a:r>
              <a:rPr lang="en-US" dirty="0" err="1"/>
              <a:t>дефектные</a:t>
            </a:r>
            <a:r>
              <a:rPr lang="en-US" dirty="0"/>
              <a:t>; </a:t>
            </a:r>
            <a:endParaRPr lang="ru-RU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зарезервированные</a:t>
            </a:r>
            <a:r>
              <a:rPr lang="en-US" dirty="0"/>
              <a:t> </a:t>
            </a:r>
            <a:r>
              <a:rPr lang="en-US" dirty="0" err="1"/>
              <a:t>сектора</a:t>
            </a:r>
            <a:r>
              <a:rPr lang="en-US" dirty="0"/>
              <a:t> </a:t>
            </a:r>
            <a:r>
              <a:rPr lang="en-US" dirty="0" err="1"/>
              <a:t>системнои</a:t>
            </a:r>
            <a:r>
              <a:rPr lang="en-US" dirty="0"/>
              <a:t>̆ </a:t>
            </a:r>
            <a:r>
              <a:rPr lang="en-US" dirty="0" err="1"/>
              <a:t>области</a:t>
            </a:r>
            <a:r>
              <a:rPr lang="en-US" dirty="0"/>
              <a:t> </a:t>
            </a:r>
            <a:r>
              <a:rPr lang="en-US" dirty="0" err="1"/>
              <a:t>винчестера</a:t>
            </a:r>
            <a:r>
              <a:rPr lang="ru-RU" dirty="0" smtClean="0">
                <a:effectLst/>
              </a:rPr>
              <a:t> </a:t>
            </a:r>
            <a:endParaRPr lang="ru-RU" i="1" dirty="0" smtClean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/>
          <a:lstStyle/>
          <a:p>
            <a:pPr marL="0" indent="0" algn="just">
              <a:buNone/>
            </a:pPr>
            <a:r>
              <a:rPr lang="ru-RU" i="1" dirty="0"/>
              <a:t>3</a:t>
            </a:r>
            <a:r>
              <a:rPr lang="ru-RU" i="1" dirty="0" smtClean="0"/>
              <a:t>. </a:t>
            </a:r>
            <a:r>
              <a:rPr lang="en-US" i="1" dirty="0" err="1" smtClean="0"/>
              <a:t>Методы</a:t>
            </a:r>
            <a:r>
              <a:rPr lang="en-US" i="1" dirty="0"/>
              <a:t>, </a:t>
            </a:r>
            <a:r>
              <a:rPr lang="en-US" i="1" dirty="0" err="1"/>
              <a:t>основанные</a:t>
            </a:r>
            <a:r>
              <a:rPr lang="en-US" i="1" dirty="0"/>
              <a:t> </a:t>
            </a:r>
            <a:r>
              <a:rPr lang="en-US" i="1" dirty="0" err="1"/>
              <a:t>на</a:t>
            </a:r>
            <a:r>
              <a:rPr lang="en-US" i="1" dirty="0"/>
              <a:t> </a:t>
            </a:r>
            <a:r>
              <a:rPr lang="en-US" i="1" dirty="0" err="1"/>
              <a:t>работе</a:t>
            </a:r>
            <a:r>
              <a:rPr lang="en-US" i="1" dirty="0"/>
              <a:t> </a:t>
            </a:r>
            <a:r>
              <a:rPr lang="en-US" i="1" dirty="0" err="1"/>
              <a:t>с</a:t>
            </a:r>
            <a:r>
              <a:rPr lang="en-US" i="1" dirty="0"/>
              <a:t> </a:t>
            </a:r>
            <a:r>
              <a:rPr lang="en-US" i="1" dirty="0" err="1"/>
              <a:t>переходами</a:t>
            </a:r>
            <a:r>
              <a:rPr lang="en-US" i="1" dirty="0"/>
              <a:t> </a:t>
            </a:r>
            <a:r>
              <a:rPr lang="en-US" i="1" dirty="0" err="1"/>
              <a:t>и</a:t>
            </a:r>
            <a:r>
              <a:rPr lang="en-US" i="1" dirty="0"/>
              <a:t> </a:t>
            </a:r>
            <a:r>
              <a:rPr lang="en-US" i="1" dirty="0" err="1" smtClean="0"/>
              <a:t>стеком</a:t>
            </a:r>
            <a:r>
              <a:rPr lang="ru-RU" i="1" dirty="0" smtClean="0"/>
              <a:t>: </a:t>
            </a:r>
            <a:r>
              <a:rPr lang="en-US" dirty="0" err="1"/>
              <a:t>включение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тело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переходов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динамически</a:t>
            </a:r>
            <a:r>
              <a:rPr lang="en-US" dirty="0"/>
              <a:t> </a:t>
            </a:r>
            <a:r>
              <a:rPr lang="en-US" dirty="0" err="1"/>
              <a:t>изменяемым</a:t>
            </a:r>
            <a:r>
              <a:rPr lang="en-US" dirty="0"/>
              <a:t> </a:t>
            </a:r>
            <a:r>
              <a:rPr lang="en-US" dirty="0" err="1"/>
              <a:t>адресам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прерываниям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также</a:t>
            </a:r>
            <a:r>
              <a:rPr lang="en-US" dirty="0"/>
              <a:t> </a:t>
            </a:r>
            <a:r>
              <a:rPr lang="en-US" dirty="0" err="1"/>
              <a:t>самогенерирующихся</a:t>
            </a:r>
            <a:r>
              <a:rPr lang="en-US" dirty="0"/>
              <a:t> </a:t>
            </a:r>
            <a:r>
              <a:rPr lang="en-US" dirty="0" err="1" smtClean="0"/>
              <a:t>команд</a:t>
            </a:r>
            <a:r>
              <a:rPr lang="ru-RU" dirty="0" smtClean="0"/>
              <a:t>. </a:t>
            </a:r>
            <a:r>
              <a:rPr lang="en-US" dirty="0" err="1"/>
              <a:t>Этот</a:t>
            </a:r>
            <a:r>
              <a:rPr lang="en-US" dirty="0"/>
              <a:t> </a:t>
            </a:r>
            <a:r>
              <a:rPr lang="en-US" dirty="0" err="1"/>
              <a:t>способ</a:t>
            </a:r>
            <a:r>
              <a:rPr lang="en-US" dirty="0"/>
              <a:t> </a:t>
            </a:r>
            <a:r>
              <a:rPr lang="en-US" dirty="0" err="1"/>
              <a:t>применяется</a:t>
            </a:r>
            <a:r>
              <a:rPr lang="en-US" dirty="0"/>
              <a:t>, </a:t>
            </a:r>
            <a:r>
              <a:rPr lang="en-US" dirty="0" err="1"/>
              <a:t>когда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требуется</a:t>
            </a:r>
            <a:r>
              <a:rPr lang="en-US" dirty="0"/>
              <a:t> </a:t>
            </a:r>
            <a:r>
              <a:rPr lang="en-US" dirty="0" err="1"/>
              <a:t>повторное</a:t>
            </a:r>
            <a:r>
              <a:rPr lang="en-US" dirty="0"/>
              <a:t> </a:t>
            </a:r>
            <a:r>
              <a:rPr lang="en-US" dirty="0" err="1"/>
              <a:t>исполнение</a:t>
            </a:r>
            <a:r>
              <a:rPr lang="en-US" dirty="0"/>
              <a:t> </a:t>
            </a:r>
            <a:r>
              <a:rPr lang="en-US" dirty="0" err="1"/>
              <a:t>кода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. </a:t>
            </a:r>
            <a:r>
              <a:rPr lang="en-US" dirty="0" smtClean="0"/>
              <a:t> </a:t>
            </a:r>
            <a:r>
              <a:rPr lang="en-US" i="1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i="1" dirty="0" smtClean="0"/>
              <a:t>4. </a:t>
            </a:r>
            <a:r>
              <a:rPr lang="en-US" i="1" dirty="0" err="1" smtClean="0"/>
              <a:t>Манипуляции</a:t>
            </a:r>
            <a:r>
              <a:rPr lang="en-US" i="1" dirty="0" smtClean="0"/>
              <a:t> </a:t>
            </a:r>
            <a:r>
              <a:rPr lang="en-US" i="1" dirty="0" err="1"/>
              <a:t>с</a:t>
            </a:r>
            <a:r>
              <a:rPr lang="en-US" i="1" dirty="0"/>
              <a:t> </a:t>
            </a:r>
            <a:r>
              <a:rPr lang="en-US" i="1" dirty="0" err="1"/>
              <a:t>кодом</a:t>
            </a:r>
            <a:r>
              <a:rPr lang="en-US" i="1" dirty="0"/>
              <a:t> </a:t>
            </a:r>
            <a:r>
              <a:rPr lang="en-US" i="1" dirty="0" err="1" smtClean="0"/>
              <a:t>программы</a:t>
            </a:r>
            <a:r>
              <a:rPr lang="ru-RU" i="1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включение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тело</a:t>
            </a:r>
            <a:r>
              <a:rPr lang="en-US" dirty="0"/>
              <a:t> </a:t>
            </a:r>
            <a:r>
              <a:rPr lang="en-US" dirty="0" err="1"/>
              <a:t>программы</a:t>
            </a:r>
            <a:r>
              <a:rPr lang="en-US" dirty="0"/>
              <a:t> «</a:t>
            </a:r>
            <a:r>
              <a:rPr lang="en-US" dirty="0" err="1"/>
              <a:t>пустых</a:t>
            </a:r>
            <a:r>
              <a:rPr lang="en-US" dirty="0"/>
              <a:t>» </a:t>
            </a:r>
            <a:r>
              <a:rPr lang="en-US" dirty="0" err="1"/>
              <a:t>модулеи</a:t>
            </a:r>
            <a:r>
              <a:rPr lang="en-US" dirty="0"/>
              <a:t>̆</a:t>
            </a:r>
            <a:r>
              <a:rPr lang="en-US" dirty="0" smtClean="0"/>
              <a:t>;</a:t>
            </a:r>
            <a:endParaRPr lang="ru-RU" dirty="0"/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изменение</a:t>
            </a:r>
            <a:r>
              <a:rPr lang="en-US" dirty="0"/>
              <a:t> </a:t>
            </a:r>
            <a:r>
              <a:rPr lang="en-US" dirty="0" err="1"/>
              <a:t>защищаемои</a:t>
            </a:r>
            <a:r>
              <a:rPr lang="en-US" dirty="0"/>
              <a:t>̆ </a:t>
            </a:r>
            <a:r>
              <a:rPr lang="en-US" dirty="0" err="1"/>
              <a:t>программы</a:t>
            </a:r>
            <a:r>
              <a:rPr lang="en-US" dirty="0"/>
              <a:t>.</a:t>
            </a:r>
            <a:endParaRPr lang="ru-RU" dirty="0"/>
          </a:p>
          <a:p>
            <a:pPr marL="0" indent="0">
              <a:buNone/>
            </a:pPr>
            <a:r>
              <a:rPr lang="en-US" i="1" dirty="0"/>
              <a:t>5. </a:t>
            </a:r>
            <a:r>
              <a:rPr lang="en-US" i="1" dirty="0" err="1"/>
              <a:t>Методы</a:t>
            </a:r>
            <a:r>
              <a:rPr lang="en-US" i="1" dirty="0"/>
              <a:t> </a:t>
            </a:r>
            <a:r>
              <a:rPr lang="en-US" i="1" dirty="0" err="1"/>
              <a:t>противодействия</a:t>
            </a:r>
            <a:r>
              <a:rPr lang="en-US" i="1" dirty="0"/>
              <a:t> </a:t>
            </a:r>
            <a:r>
              <a:rPr lang="en-US" i="1" dirty="0" err="1"/>
              <a:t>динамическим</a:t>
            </a:r>
            <a:r>
              <a:rPr lang="en-US" i="1" dirty="0"/>
              <a:t> </a:t>
            </a:r>
            <a:r>
              <a:rPr lang="en-US" i="1" dirty="0" err="1"/>
              <a:t>способам</a:t>
            </a:r>
            <a:r>
              <a:rPr lang="en-US" i="1" dirty="0"/>
              <a:t> </a:t>
            </a:r>
            <a:r>
              <a:rPr lang="en-US" i="1" dirty="0" err="1"/>
              <a:t>снятия</a:t>
            </a:r>
            <a:r>
              <a:rPr lang="en-US" i="1" dirty="0"/>
              <a:t> </a:t>
            </a:r>
            <a:r>
              <a:rPr lang="en-US" i="1" dirty="0" err="1"/>
              <a:t>защиты</a:t>
            </a:r>
            <a:r>
              <a:rPr lang="en-US" i="1" dirty="0"/>
              <a:t> </a:t>
            </a:r>
            <a:r>
              <a:rPr lang="en-US" i="1" dirty="0" err="1"/>
              <a:t>программ</a:t>
            </a:r>
            <a:r>
              <a:rPr lang="en-US" i="1" dirty="0"/>
              <a:t> </a:t>
            </a:r>
            <a:r>
              <a:rPr lang="en-US" i="1" dirty="0" err="1"/>
              <a:t>от</a:t>
            </a:r>
            <a:r>
              <a:rPr lang="en-US" i="1" dirty="0"/>
              <a:t> </a:t>
            </a:r>
            <a:r>
              <a:rPr lang="en-US" i="1" dirty="0" err="1"/>
              <a:t>копирования</a:t>
            </a:r>
            <a:r>
              <a:rPr lang="en-US" i="1" dirty="0"/>
              <a:t> </a:t>
            </a:r>
            <a:endParaRPr lang="ru-RU" dirty="0"/>
          </a:p>
          <a:p>
            <a:r>
              <a:rPr lang="en-US" dirty="0" err="1"/>
              <a:t>периодическии</a:t>
            </a:r>
            <a:r>
              <a:rPr lang="en-US" dirty="0"/>
              <a:t>̆ </a:t>
            </a:r>
            <a:r>
              <a:rPr lang="en-US" dirty="0" err="1"/>
              <a:t>подсчет</a:t>
            </a:r>
            <a:r>
              <a:rPr lang="en-US" dirty="0"/>
              <a:t> </a:t>
            </a:r>
            <a:r>
              <a:rPr lang="en-US" dirty="0" err="1"/>
              <a:t>контрольнои</a:t>
            </a:r>
            <a:r>
              <a:rPr lang="en-US" dirty="0"/>
              <a:t>̆ </a:t>
            </a:r>
            <a:r>
              <a:rPr lang="en-US" dirty="0" err="1"/>
              <a:t>суммы</a:t>
            </a:r>
            <a:r>
              <a:rPr lang="en-US" dirty="0"/>
              <a:t>, </a:t>
            </a:r>
            <a:r>
              <a:rPr lang="en-US" dirty="0" err="1"/>
              <a:t>занимаемои</a:t>
            </a:r>
            <a:r>
              <a:rPr lang="en-US" dirty="0"/>
              <a:t>̆ </a:t>
            </a:r>
            <a:r>
              <a:rPr lang="en-US" dirty="0" err="1"/>
              <a:t>образом</a:t>
            </a:r>
            <a:r>
              <a:rPr lang="en-US" dirty="0"/>
              <a:t> </a:t>
            </a:r>
            <a:r>
              <a:rPr lang="en-US" dirty="0" err="1"/>
              <a:t>задачи</a:t>
            </a:r>
            <a:r>
              <a:rPr lang="en-US" dirty="0"/>
              <a:t> </a:t>
            </a:r>
            <a:r>
              <a:rPr lang="en-US" dirty="0" err="1"/>
              <a:t>области</a:t>
            </a:r>
            <a:r>
              <a:rPr lang="en-US" dirty="0"/>
              <a:t> </a:t>
            </a:r>
            <a:r>
              <a:rPr lang="en-US" dirty="0" err="1"/>
              <a:t>оперативнои</a:t>
            </a:r>
            <a:r>
              <a:rPr lang="en-US" dirty="0"/>
              <a:t>̆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процессе</a:t>
            </a:r>
            <a:r>
              <a:rPr lang="en-US" dirty="0"/>
              <a:t> </a:t>
            </a:r>
            <a:r>
              <a:rPr lang="en-US" dirty="0" err="1" smtClean="0"/>
              <a:t>выполнения</a:t>
            </a:r>
            <a:endParaRPr lang="ru-RU" dirty="0" smtClean="0"/>
          </a:p>
          <a:p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количества</a:t>
            </a:r>
            <a:r>
              <a:rPr lang="en-US" dirty="0"/>
              <a:t> </a:t>
            </a:r>
            <a:r>
              <a:rPr lang="en-US" dirty="0" err="1"/>
              <a:t>свободнои</a:t>
            </a:r>
            <a:r>
              <a:rPr lang="en-US" dirty="0"/>
              <a:t>̆ </a:t>
            </a:r>
            <a:r>
              <a:rPr lang="en-US" dirty="0" err="1"/>
              <a:t>памяти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сравнение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тем</a:t>
            </a:r>
            <a:r>
              <a:rPr lang="en-US" dirty="0"/>
              <a:t> </a:t>
            </a:r>
            <a:r>
              <a:rPr lang="en-US" dirty="0" err="1"/>
              <a:t>объемом</a:t>
            </a:r>
            <a:r>
              <a:rPr lang="en-US" dirty="0"/>
              <a:t>,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которому</a:t>
            </a:r>
            <a:r>
              <a:rPr lang="en-US" dirty="0"/>
              <a:t> </a:t>
            </a:r>
            <a:r>
              <a:rPr lang="en-US" dirty="0" err="1"/>
              <a:t>задача</a:t>
            </a:r>
            <a:r>
              <a:rPr lang="en-US" dirty="0"/>
              <a:t> «</a:t>
            </a:r>
            <a:r>
              <a:rPr lang="en-US" dirty="0" err="1"/>
              <a:t>привыкла</a:t>
            </a:r>
            <a:r>
              <a:rPr lang="en-US" dirty="0"/>
              <a:t>» </a:t>
            </a:r>
            <a:r>
              <a:rPr lang="en-US" dirty="0" err="1"/>
              <a:t>или</a:t>
            </a:r>
            <a:r>
              <a:rPr lang="en-US" dirty="0"/>
              <a:t> «</a:t>
            </a:r>
            <a:r>
              <a:rPr lang="en-US" dirty="0" err="1"/>
              <a:t>приучена</a:t>
            </a:r>
            <a:r>
              <a:rPr lang="en-US" dirty="0" smtClean="0"/>
              <a:t>»</a:t>
            </a:r>
            <a:endParaRPr lang="ru-RU" dirty="0"/>
          </a:p>
          <a:p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содержимого</a:t>
            </a:r>
            <a:r>
              <a:rPr lang="en-US" dirty="0"/>
              <a:t> </a:t>
            </a:r>
            <a:r>
              <a:rPr lang="en-US" dirty="0" err="1"/>
              <a:t>незадействованных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решения</a:t>
            </a:r>
            <a:r>
              <a:rPr lang="en-US" dirty="0"/>
              <a:t>  </a:t>
            </a:r>
            <a:r>
              <a:rPr lang="en-US" dirty="0" err="1"/>
              <a:t>защищаемои</a:t>
            </a:r>
            <a:r>
              <a:rPr lang="en-US" dirty="0"/>
              <a:t>̆ </a:t>
            </a:r>
            <a:r>
              <a:rPr lang="en-US" dirty="0" err="1"/>
              <a:t>программы</a:t>
            </a:r>
            <a:r>
              <a:rPr lang="en-US" dirty="0"/>
              <a:t> </a:t>
            </a:r>
            <a:r>
              <a:rPr lang="en-US" dirty="0" err="1"/>
              <a:t>областеи</a:t>
            </a:r>
            <a:r>
              <a:rPr lang="en-US" dirty="0"/>
              <a:t>̆ </a:t>
            </a:r>
            <a:r>
              <a:rPr lang="en-US" dirty="0" err="1"/>
              <a:t>памяти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попадают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общее</a:t>
            </a:r>
            <a:r>
              <a:rPr lang="en-US" dirty="0"/>
              <a:t> </a:t>
            </a:r>
            <a:r>
              <a:rPr lang="en-US" dirty="0" err="1"/>
              <a:t>распределение</a:t>
            </a:r>
            <a:r>
              <a:rPr lang="en-US" dirty="0"/>
              <a:t> </a:t>
            </a:r>
            <a:r>
              <a:rPr lang="en-US" dirty="0" err="1"/>
              <a:t>оперативнои</a:t>
            </a:r>
            <a:r>
              <a:rPr lang="en-US" dirty="0"/>
              <a:t>̆ </a:t>
            </a:r>
            <a:r>
              <a:rPr lang="en-US" dirty="0" err="1"/>
              <a:t>памяти</a:t>
            </a:r>
            <a:r>
              <a:rPr lang="ru-RU" dirty="0" smtClean="0">
                <a:effectLst/>
              </a:rPr>
              <a:t>  </a:t>
            </a:r>
          </a:p>
          <a:p>
            <a:r>
              <a:rPr lang="en-US" dirty="0" err="1"/>
              <a:t>проверка</a:t>
            </a:r>
            <a:r>
              <a:rPr lang="en-US" dirty="0"/>
              <a:t> </a:t>
            </a:r>
            <a:r>
              <a:rPr lang="en-US" dirty="0" err="1"/>
              <a:t>содержимого</a:t>
            </a:r>
            <a:r>
              <a:rPr lang="en-US" dirty="0"/>
              <a:t> </a:t>
            </a:r>
            <a:r>
              <a:rPr lang="en-US" dirty="0" err="1"/>
              <a:t>векторов</a:t>
            </a:r>
            <a:r>
              <a:rPr lang="en-US" dirty="0"/>
              <a:t> </a:t>
            </a:r>
            <a:r>
              <a:rPr lang="en-US" dirty="0" err="1" smtClean="0"/>
              <a:t>прерывании</a:t>
            </a:r>
            <a:r>
              <a:rPr lang="en-US" dirty="0" smtClean="0"/>
              <a:t>̆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наличие</a:t>
            </a:r>
            <a:r>
              <a:rPr lang="en-US" dirty="0"/>
              <a:t> </a:t>
            </a:r>
            <a:r>
              <a:rPr lang="en-US" dirty="0" err="1"/>
              <a:t>тех</a:t>
            </a:r>
            <a:r>
              <a:rPr lang="en-US" dirty="0"/>
              <a:t> </a:t>
            </a:r>
            <a:r>
              <a:rPr lang="en-US" dirty="0" err="1"/>
              <a:t>значении</a:t>
            </a:r>
            <a:r>
              <a:rPr lang="en-US" dirty="0"/>
              <a:t>̆,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которым</a:t>
            </a:r>
            <a:r>
              <a:rPr lang="en-US" dirty="0"/>
              <a:t> </a:t>
            </a:r>
            <a:r>
              <a:rPr lang="en-US" dirty="0" err="1"/>
              <a:t>задача</a:t>
            </a:r>
            <a:r>
              <a:rPr lang="en-US" dirty="0"/>
              <a:t> «</a:t>
            </a:r>
            <a:r>
              <a:rPr lang="en-US" dirty="0" err="1"/>
              <a:t>приучена</a:t>
            </a:r>
            <a:r>
              <a:rPr lang="en-US" dirty="0" smtClean="0"/>
              <a:t>»</a:t>
            </a:r>
            <a:endParaRPr lang="ru-RU" dirty="0"/>
          </a:p>
          <a:p>
            <a:r>
              <a:rPr lang="en-US" dirty="0" err="1"/>
              <a:t>переустановка</a:t>
            </a:r>
            <a:r>
              <a:rPr lang="en-US" dirty="0"/>
              <a:t> </a:t>
            </a:r>
            <a:r>
              <a:rPr lang="en-US" dirty="0" err="1"/>
              <a:t>векторов</a:t>
            </a:r>
            <a:r>
              <a:rPr lang="en-US" dirty="0"/>
              <a:t> </a:t>
            </a:r>
            <a:r>
              <a:rPr lang="en-US" dirty="0" err="1"/>
              <a:t>прерывании</a:t>
            </a:r>
            <a:r>
              <a:rPr lang="en-US" dirty="0"/>
              <a:t>̆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dirty="0" err="1"/>
              <a:t>постоянное</a:t>
            </a:r>
            <a:r>
              <a:rPr lang="en-US" dirty="0"/>
              <a:t> </a:t>
            </a:r>
            <a:r>
              <a:rPr lang="en-US" dirty="0" err="1"/>
              <a:t>чередование</a:t>
            </a:r>
            <a:r>
              <a:rPr lang="en-US" dirty="0"/>
              <a:t> </a:t>
            </a:r>
            <a:r>
              <a:rPr lang="en-US" dirty="0" err="1"/>
              <a:t>команд</a:t>
            </a:r>
            <a:r>
              <a:rPr lang="en-US" dirty="0"/>
              <a:t> </a:t>
            </a:r>
            <a:r>
              <a:rPr lang="en-US" dirty="0" err="1"/>
              <a:t>разрешения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запрещения</a:t>
            </a:r>
            <a:r>
              <a:rPr lang="en-US" dirty="0"/>
              <a:t> </a:t>
            </a:r>
            <a:r>
              <a:rPr lang="en-US" dirty="0" err="1"/>
              <a:t>прерывания</a:t>
            </a:r>
            <a:r>
              <a:rPr lang="ru-RU" dirty="0" smtClean="0">
                <a:effectLst/>
              </a:rPr>
              <a:t> </a:t>
            </a:r>
          </a:p>
          <a:p>
            <a:r>
              <a:rPr lang="en-US" dirty="0" err="1"/>
              <a:t>контроль</a:t>
            </a:r>
            <a:r>
              <a:rPr lang="en-US" dirty="0"/>
              <a:t> </a:t>
            </a:r>
            <a:r>
              <a:rPr lang="en-US" dirty="0" err="1"/>
              <a:t>времени</a:t>
            </a:r>
            <a:r>
              <a:rPr lang="en-US" dirty="0"/>
              <a:t> </a:t>
            </a:r>
            <a:r>
              <a:rPr lang="en-US" dirty="0" err="1"/>
              <a:t>выполнения</a:t>
            </a:r>
            <a:r>
              <a:rPr lang="en-US" dirty="0"/>
              <a:t> </a:t>
            </a:r>
            <a:r>
              <a:rPr lang="en-US" dirty="0" err="1"/>
              <a:t>отдельных</a:t>
            </a:r>
            <a:r>
              <a:rPr lang="en-US" dirty="0"/>
              <a:t> </a:t>
            </a:r>
            <a:r>
              <a:rPr lang="en-US" dirty="0" err="1"/>
              <a:t>частеи</a:t>
            </a:r>
            <a:r>
              <a:rPr lang="en-US" dirty="0"/>
              <a:t>̆ </a:t>
            </a:r>
            <a:r>
              <a:rPr lang="en-US" dirty="0" err="1"/>
              <a:t>программы</a:t>
            </a:r>
            <a:r>
              <a:rPr lang="ru-RU" dirty="0" smtClean="0">
                <a:effectLst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err="1"/>
              <a:t>Криптопрограммирование</a:t>
            </a:r>
            <a:r>
              <a:rPr lang="en-US" b="1" dirty="0"/>
              <a:t> </a:t>
            </a:r>
            <a:r>
              <a:rPr lang="en-US" b="1" dirty="0" err="1"/>
              <a:t>посредством</a:t>
            </a:r>
            <a:r>
              <a:rPr lang="en-US" b="1" dirty="0"/>
              <a:t> </a:t>
            </a:r>
            <a:r>
              <a:rPr lang="en-US" b="1" dirty="0" err="1"/>
              <a:t>использования</a:t>
            </a:r>
            <a:r>
              <a:rPr lang="en-US" b="1" dirty="0"/>
              <a:t> </a:t>
            </a:r>
            <a:r>
              <a:rPr lang="en-US" b="1" dirty="0" err="1"/>
              <a:t>инкрементальных</a:t>
            </a:r>
            <a:r>
              <a:rPr lang="en-US" b="1" dirty="0"/>
              <a:t> </a:t>
            </a:r>
            <a:r>
              <a:rPr lang="en-US" b="1" dirty="0" err="1" smtClean="0"/>
              <a:t>алгоритмов</a:t>
            </a:r>
            <a:endParaRPr lang="ru-RU" b="1" dirty="0" smtClean="0"/>
          </a:p>
          <a:p>
            <a:pPr marL="0" indent="0" algn="just">
              <a:buNone/>
            </a:pPr>
            <a:r>
              <a:rPr lang="en-US" dirty="0" err="1"/>
              <a:t>Цель</a:t>
            </a:r>
            <a:r>
              <a:rPr lang="en-US" dirty="0"/>
              <a:t> </a:t>
            </a:r>
            <a:r>
              <a:rPr lang="en-US" i="1" dirty="0" err="1"/>
              <a:t>инкрементальнои</a:t>
            </a:r>
            <a:r>
              <a:rPr lang="en-US" i="1" dirty="0"/>
              <a:t>̆ </a:t>
            </a:r>
            <a:r>
              <a:rPr lang="en-US" i="1" dirty="0" err="1"/>
              <a:t>криптографии</a:t>
            </a:r>
            <a:r>
              <a:rPr lang="en-US" i="1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разработке</a:t>
            </a:r>
            <a:r>
              <a:rPr lang="en-US" dirty="0"/>
              <a:t> </a:t>
            </a:r>
            <a:r>
              <a:rPr lang="en-US" dirty="0" err="1"/>
              <a:t>криптографических</a:t>
            </a:r>
            <a:r>
              <a:rPr lang="en-US" dirty="0"/>
              <a:t> </a:t>
            </a:r>
            <a:r>
              <a:rPr lang="en-US" dirty="0" err="1"/>
              <a:t>алгоритмов</a:t>
            </a:r>
            <a:r>
              <a:rPr lang="en-US" dirty="0"/>
              <a:t> </a:t>
            </a:r>
            <a:r>
              <a:rPr lang="en-US" dirty="0" err="1"/>
              <a:t>обработки</a:t>
            </a:r>
            <a:r>
              <a:rPr lang="en-US" dirty="0"/>
              <a:t> </a:t>
            </a:r>
            <a:r>
              <a:rPr lang="en-US" dirty="0" err="1"/>
              <a:t>электронных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, </a:t>
            </a:r>
            <a:r>
              <a:rPr lang="en-US" dirty="0" err="1"/>
              <a:t>обладающих</a:t>
            </a:r>
            <a:r>
              <a:rPr lang="en-US" dirty="0"/>
              <a:t> </a:t>
            </a:r>
            <a:r>
              <a:rPr lang="en-US" dirty="0" err="1"/>
              <a:t>следующим</a:t>
            </a:r>
            <a:r>
              <a:rPr lang="en-US" dirty="0"/>
              <a:t> </a:t>
            </a:r>
            <a:r>
              <a:rPr lang="en-US" dirty="0" err="1"/>
              <a:t>принципиальным</a:t>
            </a:r>
            <a:r>
              <a:rPr lang="en-US" dirty="0"/>
              <a:t> </a:t>
            </a:r>
            <a:r>
              <a:rPr lang="en-US" dirty="0" err="1"/>
              <a:t>свойством</a:t>
            </a:r>
            <a:r>
              <a:rPr lang="en-US" dirty="0"/>
              <a:t>.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dirty="0" err="1"/>
              <a:t>применяется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электронным</a:t>
            </a:r>
            <a:r>
              <a:rPr lang="en-US" dirty="0"/>
              <a:t> </a:t>
            </a:r>
            <a:r>
              <a:rPr lang="en-US" dirty="0" err="1"/>
              <a:t>данным</a:t>
            </a:r>
            <a:r>
              <a:rPr lang="en-US" dirty="0"/>
              <a:t> </a:t>
            </a:r>
            <a:r>
              <a:rPr lang="en-US" i="1" dirty="0"/>
              <a:t>D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достижения</a:t>
            </a:r>
            <a:r>
              <a:rPr lang="en-US" dirty="0"/>
              <a:t> </a:t>
            </a:r>
            <a:r>
              <a:rPr lang="en-US" dirty="0" err="1"/>
              <a:t>каких</a:t>
            </a:r>
            <a:r>
              <a:rPr lang="en-US" dirty="0"/>
              <a:t>- </a:t>
            </a:r>
            <a:r>
              <a:rPr lang="en-US" dirty="0" err="1"/>
              <a:t>либо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защитных</a:t>
            </a:r>
            <a:r>
              <a:rPr lang="en-US" dirty="0"/>
              <a:t> </a:t>
            </a:r>
            <a:r>
              <a:rPr lang="en-US" dirty="0" err="1"/>
              <a:t>свойств</a:t>
            </a:r>
            <a:r>
              <a:rPr lang="en-US" dirty="0"/>
              <a:t>, </a:t>
            </a:r>
            <a:r>
              <a:rPr lang="en-US" dirty="0" err="1"/>
              <a:t>то</a:t>
            </a:r>
            <a:r>
              <a:rPr lang="en-US" dirty="0"/>
              <a:t> </a:t>
            </a:r>
            <a:r>
              <a:rPr lang="en-US" dirty="0" err="1"/>
              <a:t>применение</a:t>
            </a:r>
            <a:r>
              <a:rPr lang="en-US" dirty="0"/>
              <a:t> </a:t>
            </a:r>
            <a:r>
              <a:rPr lang="en-US" dirty="0" err="1"/>
              <a:t>инкрементального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к</a:t>
            </a:r>
            <a:r>
              <a:rPr lang="en-US" dirty="0"/>
              <a:t> </a:t>
            </a:r>
            <a:r>
              <a:rPr lang="en-US" dirty="0" err="1"/>
              <a:t>данным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, </a:t>
            </a:r>
            <a:r>
              <a:rPr lang="en-US" dirty="0" err="1"/>
              <a:t>подвергнувшихся</a:t>
            </a:r>
            <a:r>
              <a:rPr lang="en-US" dirty="0"/>
              <a:t> </a:t>
            </a:r>
            <a:r>
              <a:rPr lang="en-US" dirty="0" err="1"/>
              <a:t>модификации</a:t>
            </a:r>
            <a:r>
              <a:rPr lang="en-US" dirty="0"/>
              <a:t> – </a:t>
            </a:r>
            <a:r>
              <a:rPr lang="en-US" i="1" dirty="0"/>
              <a:t>D</a:t>
            </a:r>
            <a:r>
              <a:rPr lang="en-US" dirty="0"/>
              <a:t>′, </a:t>
            </a:r>
            <a:r>
              <a:rPr lang="en-US" dirty="0" err="1"/>
              <a:t>должно</a:t>
            </a:r>
            <a:r>
              <a:rPr lang="en-US" dirty="0"/>
              <a:t> </a:t>
            </a:r>
            <a:r>
              <a:rPr lang="en-US" dirty="0" err="1"/>
              <a:t>осуществляться</a:t>
            </a:r>
            <a:r>
              <a:rPr lang="en-US" dirty="0"/>
              <a:t> </a:t>
            </a:r>
            <a:r>
              <a:rPr lang="en-US" dirty="0" err="1"/>
              <a:t>быстрее</a:t>
            </a:r>
            <a:r>
              <a:rPr lang="en-US" dirty="0"/>
              <a:t>, </a:t>
            </a:r>
            <a:r>
              <a:rPr lang="en-US" dirty="0" err="1"/>
              <a:t>чем</a:t>
            </a:r>
            <a:r>
              <a:rPr lang="en-US" dirty="0"/>
              <a:t> </a:t>
            </a:r>
            <a:r>
              <a:rPr lang="en-US" dirty="0" err="1"/>
              <a:t>необходимость</a:t>
            </a:r>
            <a:r>
              <a:rPr lang="en-US" dirty="0"/>
              <a:t> </a:t>
            </a:r>
            <a:r>
              <a:rPr lang="en-US" dirty="0" err="1"/>
              <a:t>заново</a:t>
            </a:r>
            <a:r>
              <a:rPr lang="en-US" dirty="0"/>
              <a:t> </a:t>
            </a:r>
            <a:r>
              <a:rPr lang="en-US" dirty="0" err="1"/>
              <a:t>обработать</a:t>
            </a:r>
            <a:r>
              <a:rPr lang="en-US" dirty="0"/>
              <a:t> </a:t>
            </a:r>
            <a:r>
              <a:rPr lang="en-US" dirty="0" err="1"/>
              <a:t>первоначальныи</a:t>
            </a:r>
            <a:r>
              <a:rPr lang="en-US" dirty="0"/>
              <a:t>̆ </a:t>
            </a:r>
            <a:r>
              <a:rPr lang="en-US" dirty="0" err="1"/>
              <a:t>электронныи</a:t>
            </a:r>
            <a:r>
              <a:rPr lang="en-US" dirty="0"/>
              <a:t>̆ </a:t>
            </a:r>
            <a:r>
              <a:rPr lang="en-US" dirty="0" err="1"/>
              <a:t>документ</a:t>
            </a:r>
            <a:r>
              <a:rPr lang="en-US" dirty="0"/>
              <a:t>.</a:t>
            </a:r>
            <a:r>
              <a:rPr lang="ru-RU" dirty="0" smtClean="0">
                <a:effectLst/>
              </a:rPr>
              <a:t> </a:t>
            </a:r>
            <a:r>
              <a:rPr lang="en-US" b="1" dirty="0" smtClean="0"/>
              <a:t> </a:t>
            </a:r>
            <a:endParaRPr lang="ru-RU" b="1" dirty="0" smtClean="0"/>
          </a:p>
          <a:p>
            <a:pPr marL="0" indent="0" algn="just">
              <a:buNone/>
            </a:pPr>
            <a:r>
              <a:rPr lang="en-US" dirty="0" err="1" smtClean="0"/>
              <a:t>Основная</a:t>
            </a:r>
            <a:r>
              <a:rPr lang="en-US" dirty="0" smtClean="0"/>
              <a:t> </a:t>
            </a:r>
            <a:r>
              <a:rPr lang="en-US" dirty="0" err="1" smtClean="0"/>
              <a:t>идея</a:t>
            </a:r>
            <a:r>
              <a:rPr lang="en-US" dirty="0" smtClean="0"/>
              <a:t> </a:t>
            </a:r>
            <a:r>
              <a:rPr lang="en-US" dirty="0" err="1"/>
              <a:t>инкрементальных</a:t>
            </a:r>
            <a:r>
              <a:rPr lang="en-US" dirty="0"/>
              <a:t> </a:t>
            </a:r>
            <a:r>
              <a:rPr lang="en-US" dirty="0" err="1"/>
              <a:t>алгоритмов</a:t>
            </a:r>
            <a:r>
              <a:rPr lang="en-US" dirty="0"/>
              <a:t>, </a:t>
            </a:r>
            <a:r>
              <a:rPr lang="en-US" dirty="0" err="1"/>
              <a:t>состоит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том</a:t>
            </a:r>
            <a:r>
              <a:rPr lang="en-US" dirty="0"/>
              <a:t>, </a:t>
            </a:r>
            <a:r>
              <a:rPr lang="en-US" dirty="0" err="1"/>
              <a:t>чтобы</a:t>
            </a:r>
            <a:r>
              <a:rPr lang="en-US" dirty="0"/>
              <a:t> </a:t>
            </a:r>
            <a:r>
              <a:rPr lang="en-US" dirty="0" err="1"/>
              <a:t>воспользоваться</a:t>
            </a:r>
            <a:r>
              <a:rPr lang="en-US" dirty="0"/>
              <a:t> </a:t>
            </a:r>
            <a:r>
              <a:rPr lang="en-US" dirty="0" err="1"/>
              <a:t>какими-либо</a:t>
            </a:r>
            <a:r>
              <a:rPr lang="en-US" dirty="0"/>
              <a:t> </a:t>
            </a:r>
            <a:r>
              <a:rPr lang="en-US" dirty="0" err="1"/>
              <a:t>имеющимися</a:t>
            </a:r>
            <a:r>
              <a:rPr lang="en-US" dirty="0"/>
              <a:t> </a:t>
            </a:r>
            <a:r>
              <a:rPr lang="en-US" dirty="0" err="1"/>
              <a:t>преимуществами</a:t>
            </a:r>
            <a:r>
              <a:rPr lang="en-US" dirty="0"/>
              <a:t> </a:t>
            </a:r>
            <a:r>
              <a:rPr lang="en-US" dirty="0" err="1"/>
              <a:t>организации</a:t>
            </a:r>
            <a:r>
              <a:rPr lang="en-US" dirty="0"/>
              <a:t> </a:t>
            </a:r>
            <a:r>
              <a:rPr lang="en-US" dirty="0" err="1"/>
              <a:t>программно-аппаратного</a:t>
            </a:r>
            <a:r>
              <a:rPr lang="en-US" dirty="0"/>
              <a:t> </a:t>
            </a:r>
            <a:r>
              <a:rPr lang="en-US" dirty="0" err="1"/>
              <a:t>процесса</a:t>
            </a:r>
            <a:r>
              <a:rPr lang="en-US" dirty="0"/>
              <a:t> </a:t>
            </a:r>
            <a:r>
              <a:rPr lang="en-US" dirty="0" err="1"/>
              <a:t>вычислении</a:t>
            </a:r>
            <a:r>
              <a:rPr lang="en-US" dirty="0"/>
              <a:t>̆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найти</a:t>
            </a:r>
            <a:r>
              <a:rPr lang="en-US" dirty="0"/>
              <a:t> </a:t>
            </a:r>
            <a:r>
              <a:rPr lang="en-US" dirty="0" err="1"/>
              <a:t>такие</a:t>
            </a:r>
            <a:r>
              <a:rPr lang="en-US" dirty="0"/>
              <a:t> </a:t>
            </a:r>
            <a:r>
              <a:rPr lang="en-US" dirty="0" err="1"/>
              <a:t>способы</a:t>
            </a:r>
            <a:r>
              <a:rPr lang="en-US" dirty="0"/>
              <a:t> </a:t>
            </a:r>
            <a:r>
              <a:rPr lang="en-US" dirty="0" err="1"/>
              <a:t>криптографических</a:t>
            </a:r>
            <a:r>
              <a:rPr lang="en-US" dirty="0"/>
              <a:t> </a:t>
            </a:r>
            <a:r>
              <a:rPr lang="en-US" dirty="0" err="1"/>
              <a:t>преобразовании</a:t>
            </a:r>
            <a:r>
              <a:rPr lang="en-US" dirty="0"/>
              <a:t>̆ </a:t>
            </a:r>
            <a:r>
              <a:rPr lang="en-US" dirty="0" err="1"/>
              <a:t>над</a:t>
            </a:r>
            <a:r>
              <a:rPr lang="en-US" dirty="0"/>
              <a:t> </a:t>
            </a:r>
            <a:r>
              <a:rPr lang="en-US" dirty="0" err="1"/>
              <a:t>электронными</a:t>
            </a:r>
            <a:r>
              <a:rPr lang="en-US" dirty="0"/>
              <a:t> </a:t>
            </a:r>
            <a:r>
              <a:rPr lang="en-US" dirty="0" err="1"/>
              <a:t>данными</a:t>
            </a:r>
            <a:r>
              <a:rPr lang="en-US" dirty="0"/>
              <a:t> </a:t>
            </a:r>
            <a:r>
              <a:rPr lang="en-US" i="1" dirty="0"/>
              <a:t>D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позволят</a:t>
            </a:r>
            <a:r>
              <a:rPr lang="en-US" dirty="0"/>
              <a:t> </a:t>
            </a:r>
            <a:r>
              <a:rPr lang="en-US" dirty="0" err="1"/>
              <a:t>обрабатывать</a:t>
            </a:r>
            <a:r>
              <a:rPr lang="en-US" dirty="0"/>
              <a:t> (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целях</a:t>
            </a:r>
            <a:r>
              <a:rPr lang="en-US" dirty="0"/>
              <a:t> </a:t>
            </a:r>
            <a:r>
              <a:rPr lang="en-US" dirty="0" err="1"/>
              <a:t>их</a:t>
            </a:r>
            <a:r>
              <a:rPr lang="en-US" dirty="0"/>
              <a:t> </a:t>
            </a:r>
            <a:r>
              <a:rPr lang="en-US" dirty="0" err="1"/>
              <a:t>защиты</a:t>
            </a:r>
            <a:r>
              <a:rPr lang="en-US" dirty="0"/>
              <a:t>) </a:t>
            </a:r>
            <a:r>
              <a:rPr lang="en-US" dirty="0" err="1"/>
              <a:t>всякии</a:t>
            </a:r>
            <a:r>
              <a:rPr lang="en-US" dirty="0"/>
              <a:t>̆ </a:t>
            </a:r>
            <a:r>
              <a:rPr lang="en-US" dirty="0" err="1"/>
              <a:t>раз</a:t>
            </a:r>
            <a:r>
              <a:rPr lang="en-US" dirty="0"/>
              <a:t> </a:t>
            </a:r>
            <a:r>
              <a:rPr lang="en-US" dirty="0" err="1"/>
              <a:t>эти</a:t>
            </a:r>
            <a:r>
              <a:rPr lang="en-US" dirty="0"/>
              <a:t> </a:t>
            </a:r>
            <a:r>
              <a:rPr lang="en-US" dirty="0" err="1"/>
              <a:t>данные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заново</a:t>
            </a:r>
            <a:r>
              <a:rPr lang="en-US" dirty="0"/>
              <a:t>, </a:t>
            </a:r>
            <a:r>
              <a:rPr lang="en-US" dirty="0" err="1"/>
              <a:t>а</a:t>
            </a:r>
            <a:r>
              <a:rPr lang="en-US" dirty="0"/>
              <a:t> </a:t>
            </a:r>
            <a:r>
              <a:rPr lang="en-US" dirty="0" err="1"/>
              <a:t>обрабатывать</a:t>
            </a:r>
            <a:r>
              <a:rPr lang="en-US" dirty="0"/>
              <a:t> (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быстродействующих</a:t>
            </a:r>
            <a:r>
              <a:rPr lang="en-US" dirty="0"/>
              <a:t> </a:t>
            </a:r>
            <a:r>
              <a:rPr lang="en-US" dirty="0" err="1"/>
              <a:t>криптографических</a:t>
            </a:r>
            <a:r>
              <a:rPr lang="en-US" dirty="0"/>
              <a:t> </a:t>
            </a:r>
            <a:r>
              <a:rPr lang="en-US" dirty="0" err="1"/>
              <a:t>преобразовании</a:t>
            </a:r>
            <a:r>
              <a:rPr lang="en-US" dirty="0"/>
              <a:t>̆) </a:t>
            </a:r>
            <a:r>
              <a:rPr lang="en-US" dirty="0" err="1"/>
              <a:t>уже</a:t>
            </a:r>
            <a:r>
              <a:rPr lang="en-US" dirty="0"/>
              <a:t> </a:t>
            </a:r>
            <a:r>
              <a:rPr lang="en-US" dirty="0" err="1"/>
              <a:t>имеющиеся</a:t>
            </a:r>
            <a:r>
              <a:rPr lang="en-US" dirty="0"/>
              <a:t> </a:t>
            </a:r>
            <a:r>
              <a:rPr lang="en-US" dirty="0" err="1"/>
              <a:t>аутентификационные</a:t>
            </a:r>
            <a:r>
              <a:rPr lang="en-US" dirty="0"/>
              <a:t> </a:t>
            </a:r>
            <a:r>
              <a:rPr lang="en-US" dirty="0" err="1"/>
              <a:t>признаки</a:t>
            </a:r>
            <a:r>
              <a:rPr lang="en-US" dirty="0"/>
              <a:t>, </a:t>
            </a:r>
            <a:r>
              <a:rPr lang="en-US" dirty="0" err="1"/>
              <a:t>которые</a:t>
            </a:r>
            <a:r>
              <a:rPr lang="en-US" dirty="0"/>
              <a:t> </a:t>
            </a:r>
            <a:r>
              <a:rPr lang="en-US" dirty="0" err="1"/>
              <a:t>ранее</a:t>
            </a:r>
            <a:r>
              <a:rPr lang="en-US" dirty="0"/>
              <a:t> </a:t>
            </a:r>
            <a:r>
              <a:rPr lang="en-US" dirty="0" err="1"/>
              <a:t>были</a:t>
            </a:r>
            <a:r>
              <a:rPr lang="en-US" dirty="0"/>
              <a:t> </a:t>
            </a:r>
            <a:r>
              <a:rPr lang="en-US" dirty="0" err="1"/>
              <a:t>получены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i="1" dirty="0"/>
              <a:t>D</a:t>
            </a:r>
            <a:r>
              <a:rPr lang="en-US" dirty="0"/>
              <a:t>. </a:t>
            </a:r>
            <a:r>
              <a:rPr lang="en-US" dirty="0" err="1"/>
              <a:t>Когда</a:t>
            </a:r>
            <a:r>
              <a:rPr lang="en-US" dirty="0"/>
              <a:t> «</a:t>
            </a:r>
            <a:r>
              <a:rPr lang="en-US" dirty="0" err="1"/>
              <a:t>изменения</a:t>
            </a:r>
            <a:r>
              <a:rPr lang="en-US" dirty="0"/>
              <a:t>»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обрабатываемых</a:t>
            </a:r>
            <a:r>
              <a:rPr lang="en-US" dirty="0"/>
              <a:t> </a:t>
            </a:r>
            <a:r>
              <a:rPr lang="en-US" dirty="0" err="1"/>
              <a:t>электронных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 </a:t>
            </a:r>
            <a:r>
              <a:rPr lang="en-US" dirty="0" err="1"/>
              <a:t>не</a:t>
            </a:r>
            <a:r>
              <a:rPr lang="en-US" dirty="0"/>
              <a:t> </a:t>
            </a:r>
            <a:r>
              <a:rPr lang="en-US" dirty="0" err="1"/>
              <a:t>велики</a:t>
            </a:r>
            <a:r>
              <a:rPr lang="en-US" dirty="0"/>
              <a:t>, </a:t>
            </a:r>
            <a:r>
              <a:rPr lang="en-US" dirty="0" err="1"/>
              <a:t>инкрементальные</a:t>
            </a:r>
            <a:r>
              <a:rPr lang="en-US" dirty="0"/>
              <a:t> </a:t>
            </a:r>
            <a:r>
              <a:rPr lang="en-US" dirty="0" err="1"/>
              <a:t>методы</a:t>
            </a:r>
            <a:r>
              <a:rPr lang="en-US" dirty="0"/>
              <a:t> </a:t>
            </a:r>
            <a:r>
              <a:rPr lang="en-US" dirty="0" err="1"/>
              <a:t>могут</a:t>
            </a:r>
            <a:r>
              <a:rPr lang="en-US" dirty="0"/>
              <a:t> </a:t>
            </a:r>
            <a:r>
              <a:rPr lang="en-US" dirty="0" err="1"/>
              <a:t>дать</a:t>
            </a:r>
            <a:r>
              <a:rPr lang="en-US" dirty="0"/>
              <a:t> </a:t>
            </a:r>
            <a:r>
              <a:rPr lang="en-US" dirty="0" err="1"/>
              <a:t>большие</a:t>
            </a:r>
            <a:r>
              <a:rPr lang="en-US" dirty="0"/>
              <a:t> </a:t>
            </a:r>
            <a:r>
              <a:rPr lang="en-US" dirty="0" err="1"/>
              <a:t>преимущества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эффективности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Инкрементальность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рассматривать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любого</a:t>
            </a:r>
            <a:r>
              <a:rPr lang="en-US" dirty="0"/>
              <a:t> </a:t>
            </a:r>
            <a:r>
              <a:rPr lang="en-US" dirty="0" err="1"/>
              <a:t>криптографического</a:t>
            </a:r>
            <a:r>
              <a:rPr lang="en-US" dirty="0"/>
              <a:t> </a:t>
            </a:r>
            <a:r>
              <a:rPr lang="en-US" dirty="0" err="1"/>
              <a:t>примитива</a:t>
            </a:r>
            <a:r>
              <a:rPr lang="en-US" dirty="0"/>
              <a:t>. </a:t>
            </a:r>
            <a:r>
              <a:rPr lang="ru-RU" dirty="0" err="1" smtClean="0"/>
              <a:t>Напимер</a:t>
            </a:r>
            <a:r>
              <a:rPr lang="ru-RU" dirty="0" smtClean="0"/>
              <a:t>, </a:t>
            </a:r>
            <a:r>
              <a:rPr lang="en-US" dirty="0" err="1" smtClean="0"/>
              <a:t>цифровая</a:t>
            </a:r>
            <a:r>
              <a:rPr lang="en-US" dirty="0" smtClean="0"/>
              <a:t> </a:t>
            </a:r>
            <a:r>
              <a:rPr lang="en-US" dirty="0" err="1"/>
              <a:t>подпись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шифрование</a:t>
            </a:r>
            <a:r>
              <a:rPr lang="en-US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en-US" dirty="0" err="1" smtClean="0"/>
              <a:t>Операции</a:t>
            </a:r>
            <a:r>
              <a:rPr lang="en-US" dirty="0" smtClean="0"/>
              <a:t> </a:t>
            </a:r>
            <a:r>
              <a:rPr lang="en-US" dirty="0" err="1" smtClean="0"/>
              <a:t>модификации</a:t>
            </a:r>
            <a:r>
              <a:rPr lang="ru-RU" dirty="0" smtClean="0"/>
              <a:t> </a:t>
            </a:r>
            <a:r>
              <a:rPr lang="en-US" dirty="0" err="1"/>
              <a:t>защищаемого</a:t>
            </a:r>
            <a:r>
              <a:rPr lang="en-US" dirty="0"/>
              <a:t> </a:t>
            </a:r>
            <a:r>
              <a:rPr lang="en-US" dirty="0" err="1"/>
              <a:t>файла</a:t>
            </a:r>
            <a:r>
              <a:rPr lang="en-US" dirty="0"/>
              <a:t> </a:t>
            </a:r>
            <a:r>
              <a:rPr lang="en-US" dirty="0" smtClean="0"/>
              <a:t>: </a:t>
            </a:r>
            <a:r>
              <a:rPr lang="en-US" dirty="0" err="1"/>
              <a:t>замена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документе</a:t>
            </a:r>
            <a:r>
              <a:rPr lang="en-US" dirty="0"/>
              <a:t> </a:t>
            </a:r>
            <a:r>
              <a:rPr lang="en-US" dirty="0" err="1"/>
              <a:t>другим</a:t>
            </a:r>
            <a:r>
              <a:rPr lang="en-US" dirty="0"/>
              <a:t>; </a:t>
            </a:r>
            <a:r>
              <a:rPr lang="en-US" dirty="0" err="1"/>
              <a:t>вставка</a:t>
            </a:r>
            <a:r>
              <a:rPr lang="en-US" dirty="0"/>
              <a:t> </a:t>
            </a:r>
            <a:r>
              <a:rPr lang="en-US" dirty="0" err="1"/>
              <a:t>нового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; </a:t>
            </a:r>
            <a:r>
              <a:rPr lang="en-US" dirty="0" err="1"/>
              <a:t>удаление</a:t>
            </a:r>
            <a:r>
              <a:rPr lang="en-US" dirty="0"/>
              <a:t> </a:t>
            </a:r>
            <a:r>
              <a:rPr lang="en-US" dirty="0" err="1"/>
              <a:t>старого</a:t>
            </a:r>
            <a:r>
              <a:rPr lang="en-US" dirty="0"/>
              <a:t> </a:t>
            </a:r>
            <a:r>
              <a:rPr lang="en-US" dirty="0" err="1"/>
              <a:t>блока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671" y="488549"/>
            <a:ext cx="8597497" cy="613128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Зафиксируем</a:t>
            </a:r>
            <a:r>
              <a:rPr lang="en-US" dirty="0"/>
              <a:t> </a:t>
            </a:r>
            <a:r>
              <a:rPr lang="en-US" dirty="0" err="1"/>
              <a:t>базовое</a:t>
            </a:r>
            <a:r>
              <a:rPr lang="en-US" dirty="0"/>
              <a:t> </a:t>
            </a:r>
            <a:r>
              <a:rPr lang="en-US" dirty="0" err="1"/>
              <a:t>криптографическое</a:t>
            </a:r>
            <a:r>
              <a:rPr lang="en-US" dirty="0"/>
              <a:t> </a:t>
            </a:r>
            <a:r>
              <a:rPr lang="en-US" dirty="0" err="1"/>
              <a:t>преобразование</a:t>
            </a:r>
            <a:r>
              <a:rPr lang="en-US" dirty="0"/>
              <a:t> </a:t>
            </a:r>
            <a:r>
              <a:rPr lang="en-US" b="1" dirty="0"/>
              <a:t>T </a:t>
            </a:r>
            <a:r>
              <a:rPr lang="en-US" dirty="0"/>
              <a:t>(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/>
              <a:t>цифровая</a:t>
            </a:r>
            <a:r>
              <a:rPr lang="en-US" dirty="0"/>
              <a:t> </a:t>
            </a:r>
            <a:r>
              <a:rPr lang="en-US" dirty="0" err="1"/>
              <a:t>подпись</a:t>
            </a:r>
            <a:r>
              <a:rPr lang="en-US" dirty="0"/>
              <a:t> </a:t>
            </a:r>
            <a:r>
              <a:rPr lang="en-US" dirty="0" err="1"/>
              <a:t>документа</a:t>
            </a:r>
            <a:r>
              <a:rPr lang="en-US" dirty="0"/>
              <a:t>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некоторым</a:t>
            </a:r>
            <a:r>
              <a:rPr lang="en-US" dirty="0"/>
              <a:t> </a:t>
            </a:r>
            <a:r>
              <a:rPr lang="en-US" dirty="0" err="1"/>
              <a:t>ключом</a:t>
            </a:r>
            <a:r>
              <a:rPr lang="en-US" dirty="0"/>
              <a:t>). </a:t>
            </a:r>
            <a:r>
              <a:rPr lang="en-US" dirty="0" err="1"/>
              <a:t>Каждои</a:t>
            </a:r>
            <a:r>
              <a:rPr lang="en-US" dirty="0"/>
              <a:t>̆ </a:t>
            </a:r>
            <a:r>
              <a:rPr lang="en-US" dirty="0" err="1"/>
              <a:t>элементарнои</a:t>
            </a:r>
            <a:r>
              <a:rPr lang="en-US" dirty="0"/>
              <a:t>̆ </a:t>
            </a:r>
            <a:r>
              <a:rPr lang="en-US" dirty="0" err="1"/>
              <a:t>операции</a:t>
            </a:r>
            <a:r>
              <a:rPr lang="en-US" dirty="0"/>
              <a:t> </a:t>
            </a:r>
            <a:r>
              <a:rPr lang="en-US" dirty="0" err="1"/>
              <a:t>модификации</a:t>
            </a:r>
            <a:r>
              <a:rPr lang="en-US" dirty="0"/>
              <a:t> </a:t>
            </a:r>
            <a:r>
              <a:rPr lang="en-US" dirty="0" err="1"/>
              <a:t>текста</a:t>
            </a:r>
            <a:r>
              <a:rPr lang="en-US" dirty="0"/>
              <a:t> (</a:t>
            </a:r>
            <a:r>
              <a:rPr lang="en-US" dirty="0" err="1"/>
              <a:t>например</a:t>
            </a:r>
            <a:r>
              <a:rPr lang="en-US" dirty="0"/>
              <a:t>, </a:t>
            </a:r>
            <a:r>
              <a:rPr lang="en-US" dirty="0" err="1"/>
              <a:t>вставки</a:t>
            </a:r>
            <a:r>
              <a:rPr lang="en-US" dirty="0"/>
              <a:t>) </a:t>
            </a:r>
            <a:r>
              <a:rPr lang="en-US" dirty="0" err="1"/>
              <a:t>будет</a:t>
            </a:r>
            <a:r>
              <a:rPr lang="en-US" dirty="0"/>
              <a:t> </a:t>
            </a:r>
            <a:r>
              <a:rPr lang="en-US" dirty="0" err="1"/>
              <a:t>соответствовать</a:t>
            </a:r>
            <a:r>
              <a:rPr lang="en-US" dirty="0"/>
              <a:t> </a:t>
            </a:r>
            <a:r>
              <a:rPr lang="en-US" dirty="0" err="1"/>
              <a:t>инкрементальныи</a:t>
            </a:r>
            <a:r>
              <a:rPr lang="en-US" dirty="0"/>
              <a:t>̆ </a:t>
            </a:r>
            <a:r>
              <a:rPr lang="en-US" dirty="0" err="1"/>
              <a:t>алгоритм</a:t>
            </a:r>
            <a:r>
              <a:rPr lang="en-US" dirty="0"/>
              <a:t> </a:t>
            </a:r>
            <a:r>
              <a:rPr lang="en-US" b="1" dirty="0"/>
              <a:t>I</a:t>
            </a:r>
            <a:r>
              <a:rPr lang="en-US" dirty="0"/>
              <a:t>.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вход</a:t>
            </a:r>
            <a:r>
              <a:rPr lang="en-US" dirty="0"/>
              <a:t> </a:t>
            </a:r>
            <a:r>
              <a:rPr lang="en-US" dirty="0" err="1"/>
              <a:t>этого</a:t>
            </a:r>
            <a:r>
              <a:rPr lang="en-US" dirty="0"/>
              <a:t> </a:t>
            </a:r>
            <a:r>
              <a:rPr lang="en-US" dirty="0" err="1"/>
              <a:t>алгоритма</a:t>
            </a:r>
            <a:r>
              <a:rPr lang="en-US" dirty="0"/>
              <a:t> </a:t>
            </a:r>
            <a:r>
              <a:rPr lang="en-US" dirty="0" err="1"/>
              <a:t>подаются</a:t>
            </a:r>
            <a:r>
              <a:rPr lang="en-US" dirty="0"/>
              <a:t>: </a:t>
            </a:r>
            <a:r>
              <a:rPr lang="en-US" dirty="0" err="1"/>
              <a:t>исходныи</a:t>
            </a:r>
            <a:r>
              <a:rPr lang="en-US" dirty="0"/>
              <a:t>̆ </a:t>
            </a:r>
            <a:r>
              <a:rPr lang="en-US" dirty="0" err="1"/>
              <a:t>файл</a:t>
            </a:r>
            <a:r>
              <a:rPr lang="en-US" dirty="0"/>
              <a:t>, </a:t>
            </a:r>
            <a:r>
              <a:rPr lang="en-US" dirty="0" err="1"/>
              <a:t>значения</a:t>
            </a:r>
            <a:r>
              <a:rPr lang="en-US" dirty="0"/>
              <a:t> </a:t>
            </a:r>
            <a:r>
              <a:rPr lang="en-US" dirty="0" err="1"/>
              <a:t>преобразования</a:t>
            </a:r>
            <a:r>
              <a:rPr lang="en-US" dirty="0"/>
              <a:t> </a:t>
            </a:r>
            <a:r>
              <a:rPr lang="en-US" b="1" dirty="0"/>
              <a:t>T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нем</a:t>
            </a:r>
            <a:r>
              <a:rPr lang="en-US" dirty="0"/>
              <a:t>, </a:t>
            </a:r>
            <a:r>
              <a:rPr lang="en-US" dirty="0" err="1"/>
              <a:t>описание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̆ </a:t>
            </a:r>
            <a:r>
              <a:rPr lang="en-US" dirty="0" err="1"/>
              <a:t>модификации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, </a:t>
            </a:r>
            <a:r>
              <a:rPr lang="en-US" dirty="0" err="1"/>
              <a:t>возможно</a:t>
            </a:r>
            <a:r>
              <a:rPr lang="en-US" dirty="0"/>
              <a:t>, </a:t>
            </a:r>
            <a:r>
              <a:rPr lang="en-US" dirty="0" err="1"/>
              <a:t>соответствующие</a:t>
            </a:r>
            <a:r>
              <a:rPr lang="en-US" dirty="0"/>
              <a:t> </a:t>
            </a:r>
            <a:r>
              <a:rPr lang="en-US" dirty="0" err="1"/>
              <a:t>ключи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другие</a:t>
            </a:r>
            <a:r>
              <a:rPr lang="en-US" dirty="0"/>
              <a:t> </a:t>
            </a:r>
            <a:r>
              <a:rPr lang="en-US" dirty="0" err="1"/>
              <a:t>параметры</a:t>
            </a:r>
            <a:r>
              <a:rPr lang="en-US" dirty="0"/>
              <a:t>.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позволяет</a:t>
            </a:r>
            <a:r>
              <a:rPr lang="en-US" dirty="0"/>
              <a:t> </a:t>
            </a:r>
            <a:r>
              <a:rPr lang="en-US" dirty="0" err="1"/>
              <a:t>вычислить</a:t>
            </a:r>
            <a:r>
              <a:rPr lang="en-US" dirty="0"/>
              <a:t> </a:t>
            </a:r>
            <a:r>
              <a:rPr lang="en-US" dirty="0" err="1"/>
              <a:t>значение</a:t>
            </a:r>
            <a:r>
              <a:rPr lang="en-US" dirty="0"/>
              <a:t> </a:t>
            </a:r>
            <a:r>
              <a:rPr lang="en-US" b="1" dirty="0"/>
              <a:t>T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результирующего</a:t>
            </a:r>
            <a:r>
              <a:rPr lang="en-US" dirty="0"/>
              <a:t> </a:t>
            </a:r>
            <a:r>
              <a:rPr lang="en-US" dirty="0" err="1"/>
              <a:t>файла</a:t>
            </a:r>
            <a:r>
              <a:rPr lang="en-US" dirty="0"/>
              <a:t>. </a:t>
            </a:r>
            <a:r>
              <a:rPr lang="en-US" dirty="0" err="1"/>
              <a:t>Основная</a:t>
            </a:r>
            <a:r>
              <a:rPr lang="en-US" dirty="0"/>
              <a:t> </a:t>
            </a:r>
            <a:r>
              <a:rPr lang="en-US" dirty="0" err="1"/>
              <a:t>проблема</a:t>
            </a:r>
            <a:r>
              <a:rPr lang="en-US" dirty="0"/>
              <a:t> </a:t>
            </a:r>
            <a:r>
              <a:rPr lang="en-US" dirty="0" err="1"/>
              <a:t>здесь</a:t>
            </a:r>
            <a:r>
              <a:rPr lang="en-US" dirty="0"/>
              <a:t> </a:t>
            </a:r>
            <a:r>
              <a:rPr lang="en-US" dirty="0" err="1"/>
              <a:t>заключается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проектировании</a:t>
            </a:r>
            <a:r>
              <a:rPr lang="en-US" dirty="0"/>
              <a:t> </a:t>
            </a:r>
            <a:r>
              <a:rPr lang="en-US" dirty="0" err="1"/>
              <a:t>схем</a:t>
            </a:r>
            <a:r>
              <a:rPr lang="en-US" dirty="0"/>
              <a:t> </a:t>
            </a:r>
            <a:r>
              <a:rPr lang="en-US" dirty="0" err="1"/>
              <a:t>обработки</a:t>
            </a:r>
            <a:r>
              <a:rPr lang="en-US" dirty="0"/>
              <a:t> </a:t>
            </a:r>
            <a:r>
              <a:rPr lang="en-US" dirty="0" err="1"/>
              <a:t>файлов</a:t>
            </a:r>
            <a:r>
              <a:rPr lang="en-US" dirty="0"/>
              <a:t>, </a:t>
            </a:r>
            <a:r>
              <a:rPr lang="en-US" dirty="0" err="1"/>
              <a:t>с</a:t>
            </a:r>
            <a:r>
              <a:rPr lang="en-US" dirty="0"/>
              <a:t> </a:t>
            </a:r>
            <a:r>
              <a:rPr lang="en-US" dirty="0" err="1"/>
              <a:t>включенными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них</a:t>
            </a:r>
            <a:r>
              <a:rPr lang="en-US" dirty="0"/>
              <a:t> </a:t>
            </a:r>
            <a:r>
              <a:rPr lang="en-US" dirty="0" err="1"/>
              <a:t>эффективными</a:t>
            </a:r>
            <a:r>
              <a:rPr lang="en-US" dirty="0"/>
              <a:t> </a:t>
            </a:r>
            <a:r>
              <a:rPr lang="en-US" dirty="0" err="1"/>
              <a:t>инкрементальными</a:t>
            </a:r>
            <a:r>
              <a:rPr lang="en-US" dirty="0"/>
              <a:t> </a:t>
            </a:r>
            <a:r>
              <a:rPr lang="en-US" dirty="0" err="1"/>
              <a:t>алгоритмами</a:t>
            </a:r>
            <a:r>
              <a:rPr lang="en-US" dirty="0"/>
              <a:t>. </a:t>
            </a:r>
            <a:r>
              <a:rPr lang="en-US" dirty="0" err="1"/>
              <a:t>Предположим</a:t>
            </a:r>
            <a:r>
              <a:rPr lang="en-US" dirty="0"/>
              <a:t>, </a:t>
            </a:r>
            <a:r>
              <a:rPr lang="en-US" dirty="0" err="1"/>
              <a:t>что</a:t>
            </a:r>
            <a:r>
              <a:rPr lang="en-US" dirty="0"/>
              <a:t> </a:t>
            </a:r>
            <a:r>
              <a:rPr lang="en-US" dirty="0" err="1"/>
              <a:t>имеется</a:t>
            </a:r>
            <a:r>
              <a:rPr lang="en-US" dirty="0"/>
              <a:t> </a:t>
            </a:r>
            <a:r>
              <a:rPr lang="en-US" dirty="0" err="1"/>
              <a:t>подпись</a:t>
            </a:r>
            <a:r>
              <a:rPr lang="en-US" dirty="0"/>
              <a:t> </a:t>
            </a:r>
            <a:r>
              <a:rPr lang="en-US" dirty="0" err="1"/>
              <a:t>σстар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файла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dirty="0" err="1"/>
              <a:t>стар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файл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dirty="0" err="1"/>
              <a:t>′стар</a:t>
            </a:r>
            <a:r>
              <a:rPr lang="en-US" dirty="0"/>
              <a:t>, </a:t>
            </a:r>
            <a:r>
              <a:rPr lang="en-US" dirty="0" err="1"/>
              <a:t>измененныи</a:t>
            </a:r>
            <a:r>
              <a:rPr lang="en-US" dirty="0"/>
              <a:t>̆ </a:t>
            </a:r>
            <a:r>
              <a:rPr lang="en-US" dirty="0" err="1"/>
              <a:t>посредством</a:t>
            </a:r>
            <a:r>
              <a:rPr lang="en-US" dirty="0"/>
              <a:t> </a:t>
            </a:r>
            <a:r>
              <a:rPr lang="en-US" dirty="0" err="1"/>
              <a:t>вставки</a:t>
            </a:r>
            <a:r>
              <a:rPr lang="en-US" dirty="0"/>
              <a:t> </a:t>
            </a:r>
            <a:r>
              <a:rPr lang="en-US" dirty="0" err="1"/>
              <a:t>в</a:t>
            </a:r>
            <a:r>
              <a:rPr lang="en-US" dirty="0"/>
              <a:t> </a:t>
            </a:r>
            <a:r>
              <a:rPr lang="en-US" dirty="0" err="1"/>
              <a:t>файл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dirty="0" err="1"/>
              <a:t>стар</a:t>
            </a:r>
            <a:r>
              <a:rPr lang="en-US" dirty="0"/>
              <a:t> </a:t>
            </a:r>
            <a:r>
              <a:rPr lang="en-US" dirty="0" err="1"/>
              <a:t>некоторых</a:t>
            </a:r>
            <a:r>
              <a:rPr lang="en-US" dirty="0"/>
              <a:t> </a:t>
            </a:r>
            <a:r>
              <a:rPr lang="en-US" dirty="0" err="1"/>
              <a:t>данных</a:t>
            </a:r>
            <a:r>
              <a:rPr lang="en-US" dirty="0"/>
              <a:t>. </a:t>
            </a:r>
            <a:r>
              <a:rPr lang="en-US" dirty="0" err="1"/>
              <a:t>Необходимо</a:t>
            </a:r>
            <a:r>
              <a:rPr lang="en-US" dirty="0"/>
              <a:t> </a:t>
            </a:r>
            <a:r>
              <a:rPr lang="en-US" dirty="0" err="1"/>
              <a:t>получить</a:t>
            </a:r>
            <a:r>
              <a:rPr lang="en-US" dirty="0"/>
              <a:t> </a:t>
            </a:r>
            <a:r>
              <a:rPr lang="en-US" dirty="0" err="1"/>
              <a:t>новую</a:t>
            </a:r>
            <a:r>
              <a:rPr lang="en-US" dirty="0"/>
              <a:t> </a:t>
            </a:r>
            <a:r>
              <a:rPr lang="en-US" dirty="0" err="1"/>
              <a:t>цифровую</a:t>
            </a:r>
            <a:r>
              <a:rPr lang="en-US" dirty="0"/>
              <a:t> </a:t>
            </a:r>
            <a:r>
              <a:rPr lang="en-US" dirty="0" err="1"/>
              <a:t>подпись</a:t>
            </a:r>
            <a:r>
              <a:rPr lang="en-US" dirty="0"/>
              <a:t> </a:t>
            </a:r>
            <a:r>
              <a:rPr lang="en-US" dirty="0" err="1"/>
              <a:t>путем</a:t>
            </a:r>
            <a:r>
              <a:rPr lang="en-US" dirty="0"/>
              <a:t> </a:t>
            </a:r>
            <a:r>
              <a:rPr lang="en-US" dirty="0" err="1"/>
              <a:t>подписывания</a:t>
            </a:r>
            <a:r>
              <a:rPr lang="en-US" dirty="0"/>
              <a:t> </a:t>
            </a:r>
            <a:r>
              <a:rPr lang="en-US" dirty="0" err="1"/>
              <a:t>строки</a:t>
            </a:r>
            <a:r>
              <a:rPr lang="en-US" dirty="0"/>
              <a:t>, </a:t>
            </a:r>
            <a:r>
              <a:rPr lang="en-US" dirty="0" err="1"/>
              <a:t>состоящеи</a:t>
            </a:r>
            <a:r>
              <a:rPr lang="en-US" dirty="0"/>
              <a:t>̆ </a:t>
            </a:r>
            <a:r>
              <a:rPr lang="en-US" dirty="0" err="1"/>
              <a:t>из</a:t>
            </a:r>
            <a:r>
              <a:rPr lang="en-US" dirty="0"/>
              <a:t> </a:t>
            </a:r>
            <a:r>
              <a:rPr lang="en-US" dirty="0" err="1"/>
              <a:t>σстар</a:t>
            </a:r>
            <a:r>
              <a:rPr lang="en-US" dirty="0"/>
              <a:t> </a:t>
            </a:r>
            <a:r>
              <a:rPr lang="en-US" dirty="0" err="1"/>
              <a:t>и</a:t>
            </a:r>
            <a:r>
              <a:rPr lang="en-US" dirty="0"/>
              <a:t> </a:t>
            </a:r>
            <a:r>
              <a:rPr lang="en-US" dirty="0" err="1"/>
              <a:t>описания</a:t>
            </a:r>
            <a:r>
              <a:rPr lang="en-US" dirty="0"/>
              <a:t> </a:t>
            </a:r>
            <a:r>
              <a:rPr lang="en-US" dirty="0" err="1"/>
              <a:t>операции</a:t>
            </a:r>
            <a:r>
              <a:rPr lang="en-US" dirty="0"/>
              <a:t>̆ </a:t>
            </a:r>
            <a:r>
              <a:rPr lang="en-US" dirty="0" err="1"/>
              <a:t>модификации</a:t>
            </a:r>
            <a:r>
              <a:rPr lang="en-US" dirty="0"/>
              <a:t> </a:t>
            </a:r>
            <a:r>
              <a:rPr lang="en-US" dirty="0" err="1"/>
              <a:t>над</a:t>
            </a:r>
            <a:r>
              <a:rPr lang="en-US" dirty="0"/>
              <a:t> </a:t>
            </a:r>
            <a:r>
              <a:rPr lang="en-US" dirty="0" err="1"/>
              <a:t>документом</a:t>
            </a:r>
            <a:r>
              <a:rPr lang="en-US" dirty="0"/>
              <a:t> </a:t>
            </a:r>
            <a:r>
              <a:rPr lang="en-US" i="1" dirty="0" err="1"/>
              <a:t>D</a:t>
            </a:r>
            <a:r>
              <a:rPr lang="en-US" dirty="0" err="1"/>
              <a:t>стар</a:t>
            </a:r>
            <a:r>
              <a:rPr lang="en-US" dirty="0"/>
              <a:t>. </a:t>
            </a:r>
            <a:r>
              <a:rPr lang="en-US" dirty="0" err="1"/>
              <a:t>Это</a:t>
            </a:r>
            <a:r>
              <a:rPr lang="en-US" dirty="0"/>
              <a:t> </a:t>
            </a:r>
            <a:r>
              <a:rPr lang="en-US" dirty="0" err="1"/>
              <a:t>схема</a:t>
            </a:r>
            <a:r>
              <a:rPr lang="en-US" dirty="0"/>
              <a:t> </a:t>
            </a:r>
            <a:r>
              <a:rPr lang="en-US" dirty="0" err="1"/>
              <a:t>называется</a:t>
            </a:r>
            <a:r>
              <a:rPr lang="en-US" dirty="0"/>
              <a:t> </a:t>
            </a:r>
            <a:r>
              <a:rPr lang="en-US" i="1" dirty="0" err="1"/>
              <a:t>схемои</a:t>
            </a:r>
            <a:r>
              <a:rPr lang="en-US" i="1" dirty="0"/>
              <a:t>̆, </a:t>
            </a:r>
            <a:r>
              <a:rPr lang="en-US" i="1" dirty="0" err="1"/>
              <a:t>зависящеи</a:t>
            </a:r>
            <a:r>
              <a:rPr lang="en-US" i="1" dirty="0"/>
              <a:t>̆ </a:t>
            </a:r>
            <a:r>
              <a:rPr lang="en-US" i="1" dirty="0" err="1"/>
              <a:t>от</a:t>
            </a:r>
            <a:r>
              <a:rPr lang="en-US" i="1" dirty="0"/>
              <a:t> </a:t>
            </a:r>
            <a:r>
              <a:rPr lang="en-US" i="1" dirty="0" err="1"/>
              <a:t>истории</a:t>
            </a:r>
            <a:r>
              <a:rPr lang="en-US" dirty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84704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1189</TotalTime>
  <Words>2221</Words>
  <Application>Microsoft Macintosh PowerPoint</Application>
  <PresentationFormat>Экран (4:3)</PresentationFormat>
  <Paragraphs>76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Основные подходы к защите программ от несанкционированного копирования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подходы к защите программ от несанкционированного копирования</dc:title>
  <dc:creator>Turebayeva Rakhila</dc:creator>
  <cp:lastModifiedBy>Turebayeva Rakhila</cp:lastModifiedBy>
  <cp:revision>12</cp:revision>
  <dcterms:created xsi:type="dcterms:W3CDTF">2021-04-05T11:27:16Z</dcterms:created>
  <dcterms:modified xsi:type="dcterms:W3CDTF">2021-04-06T07:16:22Z</dcterms:modified>
</cp:coreProperties>
</file>